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301" r:id="rId6"/>
    <p:sldId id="305" r:id="rId7"/>
    <p:sldId id="308" r:id="rId8"/>
    <p:sldId id="306" r:id="rId9"/>
    <p:sldId id="307" r:id="rId10"/>
    <p:sldId id="302" r:id="rId11"/>
    <p:sldId id="298" r:id="rId12"/>
    <p:sldId id="278" r:id="rId13"/>
    <p:sldId id="310" r:id="rId14"/>
    <p:sldId id="303" r:id="rId15"/>
    <p:sldId id="311" r:id="rId16"/>
    <p:sldId id="312" r:id="rId17"/>
    <p:sldId id="313" r:id="rId18"/>
    <p:sldId id="314" r:id="rId19"/>
    <p:sldId id="315" r:id="rId20"/>
    <p:sldId id="316" r:id="rId21"/>
    <p:sldId id="299" r:id="rId22"/>
    <p:sldId id="31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D4F"/>
    <a:srgbClr val="F01A5E"/>
    <a:srgbClr val="3F3F3F"/>
    <a:srgbClr val="D7E7E7"/>
    <a:srgbClr val="6DB33F"/>
    <a:srgbClr val="80E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2" autoAdjust="0"/>
    <p:restoredTop sz="96303"/>
  </p:normalViewPr>
  <p:slideViewPr>
    <p:cSldViewPr snapToGrid="0">
      <p:cViewPr varScale="1">
        <p:scale>
          <a:sx n="146" d="100"/>
          <a:sy n="14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LAPIERE" userId="S::baptiste.lapiere@vinci.be::5fd59bde-c198-4bdb-89a8-21888faa93ad" providerId="AD" clId="Web-{FE2DE16F-97F0-CBEF-DA0A-721EBA10E92C}"/>
    <pc:docChg chg="delSld">
      <pc:chgData name="Baptiste LAPIERE" userId="S::baptiste.lapiere@vinci.be::5fd59bde-c198-4bdb-89a8-21888faa93ad" providerId="AD" clId="Web-{FE2DE16F-97F0-CBEF-DA0A-721EBA10E92C}" dt="2021-11-05T11:06:17.085" v="0"/>
      <pc:docMkLst>
        <pc:docMk/>
      </pc:docMkLst>
      <pc:sldChg chg="del">
        <pc:chgData name="Baptiste LAPIERE" userId="S::baptiste.lapiere@vinci.be::5fd59bde-c198-4bdb-89a8-21888faa93ad" providerId="AD" clId="Web-{FE2DE16F-97F0-CBEF-DA0A-721EBA10E92C}" dt="2021-11-05T11:06:17.085" v="0"/>
        <pc:sldMkLst>
          <pc:docMk/>
          <pc:sldMk cId="1146257100" sldId="259"/>
        </pc:sldMkLst>
      </pc:sldChg>
    </pc:docChg>
  </pc:docChgLst>
  <pc:docChgLst>
    <pc:chgData name="Sébastien STREBELLE" userId="73885514-5da4-4c77-879d-93e833794f3a" providerId="ADAL" clId="{16AF35D4-5C7D-DC45-ACED-83D3166D7157}"/>
    <pc:docChg chg="modSld">
      <pc:chgData name="Sébastien STREBELLE" userId="73885514-5da4-4c77-879d-93e833794f3a" providerId="ADAL" clId="{16AF35D4-5C7D-DC45-ACED-83D3166D7157}" dt="2023-09-07T11:40:59.624" v="5" actId="20577"/>
      <pc:docMkLst>
        <pc:docMk/>
      </pc:docMkLst>
      <pc:sldChg chg="modSp mod">
        <pc:chgData name="Sébastien STREBELLE" userId="73885514-5da4-4c77-879d-93e833794f3a" providerId="ADAL" clId="{16AF35D4-5C7D-DC45-ACED-83D3166D7157}" dt="2023-09-07T11:40:59.624" v="5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16AF35D4-5C7D-DC45-ACED-83D3166D7157}" dt="2023-09-07T11:40:59.624" v="5" actId="20577"/>
          <ac:spMkLst>
            <pc:docMk/>
            <pc:sldMk cId="2572945855" sldId="256"/>
            <ac:spMk id="29" creationId="{5AF42A25-0493-4E12-B65F-57D107A706D5}"/>
          </ac:spMkLst>
        </pc:spChg>
        <pc:spChg chg="mod">
          <ac:chgData name="Sébastien STREBELLE" userId="73885514-5da4-4c77-879d-93e833794f3a" providerId="ADAL" clId="{16AF35D4-5C7D-DC45-ACED-83D3166D7157}" dt="2023-09-07T11:40:54.921" v="0"/>
          <ac:spMkLst>
            <pc:docMk/>
            <pc:sldMk cId="2572945855" sldId="256"/>
            <ac:spMk id="30" creationId="{7B9BDEE1-A208-4642-B50F-3B97DAAAF184}"/>
          </ac:spMkLst>
        </pc:spChg>
      </pc:sldChg>
    </pc:docChg>
  </pc:docChgLst>
  <pc:docChgLst>
    <pc:chgData name="Sébastien STREBELLE" userId="73885514-5da4-4c77-879d-93e833794f3a" providerId="ADAL" clId="{D0AFA3C1-F432-C04E-8C1F-D22EC03316C9}"/>
    <pc:docChg chg="undo custSel addSld delSld modSld sldOrd">
      <pc:chgData name="Sébastien STREBELLE" userId="73885514-5da4-4c77-879d-93e833794f3a" providerId="ADAL" clId="{D0AFA3C1-F432-C04E-8C1F-D22EC03316C9}" dt="2022-09-26T08:44:38.108" v="2831" actId="20577"/>
      <pc:docMkLst>
        <pc:docMk/>
      </pc:docMkLst>
      <pc:sldChg chg="modSp mod">
        <pc:chgData name="Sébastien STREBELLE" userId="73885514-5da4-4c77-879d-93e833794f3a" providerId="ADAL" clId="{D0AFA3C1-F432-C04E-8C1F-D22EC03316C9}" dt="2022-09-26T08:44:38.108" v="283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D0AFA3C1-F432-C04E-8C1F-D22EC03316C9}" dt="2022-09-26T08:44:38.108" v="2831" actId="20577"/>
          <ac:spMkLst>
            <pc:docMk/>
            <pc:sldMk cId="2572945855" sldId="256"/>
            <ac:spMk id="30" creationId="{7B9BDEE1-A208-4642-B50F-3B97DAAAF184}"/>
          </ac:spMkLst>
        </pc:spChg>
        <pc:picChg chg="mod">
          <ac:chgData name="Sébastien STREBELLE" userId="73885514-5da4-4c77-879d-93e833794f3a" providerId="ADAL" clId="{D0AFA3C1-F432-C04E-8C1F-D22EC03316C9}" dt="2022-09-25T09:26:20.574" v="1921" actId="14100"/>
          <ac:picMkLst>
            <pc:docMk/>
            <pc:sldMk cId="2572945855" sldId="256"/>
            <ac:picMk id="10" creationId="{F57CF551-3363-4D14-AB20-4E3BC78961E0}"/>
          </ac:picMkLst>
        </pc:picChg>
      </pc:sldChg>
      <pc:sldChg chg="del">
        <pc:chgData name="Sébastien STREBELLE" userId="73885514-5da4-4c77-879d-93e833794f3a" providerId="ADAL" clId="{D0AFA3C1-F432-C04E-8C1F-D22EC03316C9}" dt="2022-09-22T11:54:23.432" v="5" actId="2696"/>
        <pc:sldMkLst>
          <pc:docMk/>
          <pc:sldMk cId="4211044129" sldId="257"/>
        </pc:sldMkLst>
      </pc:sldChg>
      <pc:sldChg chg="del">
        <pc:chgData name="Sébastien STREBELLE" userId="73885514-5da4-4c77-879d-93e833794f3a" providerId="ADAL" clId="{D0AFA3C1-F432-C04E-8C1F-D22EC03316C9}" dt="2022-09-22T11:55:58.107" v="25" actId="2696"/>
        <pc:sldMkLst>
          <pc:docMk/>
          <pc:sldMk cId="3857534129" sldId="267"/>
        </pc:sldMkLst>
      </pc:sldChg>
      <pc:sldChg chg="del">
        <pc:chgData name="Sébastien STREBELLE" userId="73885514-5da4-4c77-879d-93e833794f3a" providerId="ADAL" clId="{D0AFA3C1-F432-C04E-8C1F-D22EC03316C9}" dt="2022-09-22T11:55:56.414" v="24" actId="2696"/>
        <pc:sldMkLst>
          <pc:docMk/>
          <pc:sldMk cId="3093571412" sldId="269"/>
        </pc:sldMkLst>
      </pc:sldChg>
      <pc:sldChg chg="del">
        <pc:chgData name="Sébastien STREBELLE" userId="73885514-5da4-4c77-879d-93e833794f3a" providerId="ADAL" clId="{D0AFA3C1-F432-C04E-8C1F-D22EC03316C9}" dt="2022-09-22T11:55:54.400" v="23" actId="2696"/>
        <pc:sldMkLst>
          <pc:docMk/>
          <pc:sldMk cId="3929981956" sldId="270"/>
        </pc:sldMkLst>
      </pc:sldChg>
      <pc:sldChg chg="del">
        <pc:chgData name="Sébastien STREBELLE" userId="73885514-5da4-4c77-879d-93e833794f3a" providerId="ADAL" clId="{D0AFA3C1-F432-C04E-8C1F-D22EC03316C9}" dt="2022-09-22T11:55:53.328" v="22" actId="2696"/>
        <pc:sldMkLst>
          <pc:docMk/>
          <pc:sldMk cId="3608580013" sldId="271"/>
        </pc:sldMkLst>
      </pc:sldChg>
      <pc:sldChg chg="del">
        <pc:chgData name="Sébastien STREBELLE" userId="73885514-5da4-4c77-879d-93e833794f3a" providerId="ADAL" clId="{D0AFA3C1-F432-C04E-8C1F-D22EC03316C9}" dt="2022-09-22T11:55:52.130" v="21" actId="2696"/>
        <pc:sldMkLst>
          <pc:docMk/>
          <pc:sldMk cId="767785520" sldId="272"/>
        </pc:sldMkLst>
      </pc:sldChg>
      <pc:sldChg chg="del">
        <pc:chgData name="Sébastien STREBELLE" userId="73885514-5da4-4c77-879d-93e833794f3a" providerId="ADAL" clId="{D0AFA3C1-F432-C04E-8C1F-D22EC03316C9}" dt="2022-09-22T11:55:50.074" v="19" actId="2696"/>
        <pc:sldMkLst>
          <pc:docMk/>
          <pc:sldMk cId="3075606797" sldId="273"/>
        </pc:sldMkLst>
      </pc:sldChg>
      <pc:sldChg chg="del">
        <pc:chgData name="Sébastien STREBELLE" userId="73885514-5da4-4c77-879d-93e833794f3a" providerId="ADAL" clId="{D0AFA3C1-F432-C04E-8C1F-D22EC03316C9}" dt="2022-09-22T11:55:51.058" v="20" actId="2696"/>
        <pc:sldMkLst>
          <pc:docMk/>
          <pc:sldMk cId="2701181758" sldId="274"/>
        </pc:sldMkLst>
      </pc:sldChg>
      <pc:sldChg chg="del">
        <pc:chgData name="Sébastien STREBELLE" userId="73885514-5da4-4c77-879d-93e833794f3a" providerId="ADAL" clId="{D0AFA3C1-F432-C04E-8C1F-D22EC03316C9}" dt="2022-09-22T11:54:21.089" v="4" actId="2696"/>
        <pc:sldMkLst>
          <pc:docMk/>
          <pc:sldMk cId="2063252634" sldId="275"/>
        </pc:sldMkLst>
      </pc:sldChg>
      <pc:sldChg chg="modSp add mod ord modAnim modShow">
        <pc:chgData name="Sébastien STREBELLE" userId="73885514-5da4-4c77-879d-93e833794f3a" providerId="ADAL" clId="{D0AFA3C1-F432-C04E-8C1F-D22EC03316C9}" dt="2022-09-25T09:26:59.757" v="1924"/>
        <pc:sldMkLst>
          <pc:docMk/>
          <pc:sldMk cId="3221569109" sldId="278"/>
        </pc:sldMkLst>
        <pc:spChg chg="mod">
          <ac:chgData name="Sébastien STREBELLE" userId="73885514-5da4-4c77-879d-93e833794f3a" providerId="ADAL" clId="{D0AFA3C1-F432-C04E-8C1F-D22EC03316C9}" dt="2022-09-25T09:19:51.233" v="1873" actId="1076"/>
          <ac:spMkLst>
            <pc:docMk/>
            <pc:sldMk cId="3221569109" sldId="27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34:49.933" v="661"/>
          <ac:spMkLst>
            <pc:docMk/>
            <pc:sldMk cId="3221569109" sldId="278"/>
            <ac:spMk id="5" creationId="{C872DA48-D761-44A1-9F04-119560C85310}"/>
          </ac:spMkLst>
        </pc:spChg>
      </pc:sldChg>
      <pc:sldChg chg="add del mod ord modShow">
        <pc:chgData name="Sébastien STREBELLE" userId="73885514-5da4-4c77-879d-93e833794f3a" providerId="ADAL" clId="{D0AFA3C1-F432-C04E-8C1F-D22EC03316C9}" dt="2022-09-22T12:38:22.894" v="130" actId="2696"/>
        <pc:sldMkLst>
          <pc:docMk/>
          <pc:sldMk cId="4211905640" sldId="279"/>
        </pc:sldMkLst>
      </pc:sldChg>
      <pc:sldChg chg="del">
        <pc:chgData name="Sébastien STREBELLE" userId="73885514-5da4-4c77-879d-93e833794f3a" providerId="ADAL" clId="{D0AFA3C1-F432-C04E-8C1F-D22EC03316C9}" dt="2022-09-22T11:55:48.612" v="18" actId="2696"/>
        <pc:sldMkLst>
          <pc:docMk/>
          <pc:sldMk cId="908398108" sldId="280"/>
        </pc:sldMkLst>
      </pc:sldChg>
      <pc:sldChg chg="del">
        <pc:chgData name="Sébastien STREBELLE" userId="73885514-5da4-4c77-879d-93e833794f3a" providerId="ADAL" clId="{D0AFA3C1-F432-C04E-8C1F-D22EC03316C9}" dt="2022-09-22T11:55:42.702" v="14" actId="2696"/>
        <pc:sldMkLst>
          <pc:docMk/>
          <pc:sldMk cId="309564072" sldId="281"/>
        </pc:sldMkLst>
      </pc:sldChg>
      <pc:sldChg chg="del">
        <pc:chgData name="Sébastien STREBELLE" userId="73885514-5da4-4c77-879d-93e833794f3a" providerId="ADAL" clId="{D0AFA3C1-F432-C04E-8C1F-D22EC03316C9}" dt="2022-09-22T11:55:30.511" v="9" actId="2696"/>
        <pc:sldMkLst>
          <pc:docMk/>
          <pc:sldMk cId="85418794" sldId="283"/>
        </pc:sldMkLst>
      </pc:sldChg>
      <pc:sldChg chg="del">
        <pc:chgData name="Sébastien STREBELLE" userId="73885514-5da4-4c77-879d-93e833794f3a" providerId="ADAL" clId="{D0AFA3C1-F432-C04E-8C1F-D22EC03316C9}" dt="2022-09-22T11:55:31.458" v="10" actId="2696"/>
        <pc:sldMkLst>
          <pc:docMk/>
          <pc:sldMk cId="1829531991" sldId="284"/>
        </pc:sldMkLst>
      </pc:sldChg>
      <pc:sldChg chg="del">
        <pc:chgData name="Sébastien STREBELLE" userId="73885514-5da4-4c77-879d-93e833794f3a" providerId="ADAL" clId="{D0AFA3C1-F432-C04E-8C1F-D22EC03316C9}" dt="2022-09-22T11:55:32.395" v="11" actId="2696"/>
        <pc:sldMkLst>
          <pc:docMk/>
          <pc:sldMk cId="3577193836" sldId="285"/>
        </pc:sldMkLst>
      </pc:sldChg>
      <pc:sldChg chg="add del">
        <pc:chgData name="Sébastien STREBELLE" userId="73885514-5da4-4c77-879d-93e833794f3a" providerId="ADAL" clId="{D0AFA3C1-F432-C04E-8C1F-D22EC03316C9}" dt="2022-09-22T11:55:43.327" v="15" actId="2696"/>
        <pc:sldMkLst>
          <pc:docMk/>
          <pc:sldMk cId="1467848700" sldId="286"/>
        </pc:sldMkLst>
      </pc:sldChg>
      <pc:sldChg chg="del">
        <pc:chgData name="Sébastien STREBELLE" userId="73885514-5da4-4c77-879d-93e833794f3a" providerId="ADAL" clId="{D0AFA3C1-F432-C04E-8C1F-D22EC03316C9}" dt="2022-09-22T11:55:43.753" v="16" actId="2696"/>
        <pc:sldMkLst>
          <pc:docMk/>
          <pc:sldMk cId="521648037" sldId="287"/>
        </pc:sldMkLst>
      </pc:sldChg>
      <pc:sldChg chg="del">
        <pc:chgData name="Sébastien STREBELLE" userId="73885514-5da4-4c77-879d-93e833794f3a" providerId="ADAL" clId="{D0AFA3C1-F432-C04E-8C1F-D22EC03316C9}" dt="2022-09-22T11:55:45.910" v="17" actId="2696"/>
        <pc:sldMkLst>
          <pc:docMk/>
          <pc:sldMk cId="1126120963" sldId="288"/>
        </pc:sldMkLst>
      </pc:sldChg>
      <pc:sldChg chg="del">
        <pc:chgData name="Sébastien STREBELLE" userId="73885514-5da4-4c77-879d-93e833794f3a" providerId="ADAL" clId="{D0AFA3C1-F432-C04E-8C1F-D22EC03316C9}" dt="2022-09-22T11:56:03.948" v="27" actId="2696"/>
        <pc:sldMkLst>
          <pc:docMk/>
          <pc:sldMk cId="321136606" sldId="289"/>
        </pc:sldMkLst>
      </pc:sldChg>
      <pc:sldChg chg="del">
        <pc:chgData name="Sébastien STREBELLE" userId="73885514-5da4-4c77-879d-93e833794f3a" providerId="ADAL" clId="{D0AFA3C1-F432-C04E-8C1F-D22EC03316C9}" dt="2022-09-22T11:56:09.001" v="28" actId="2696"/>
        <pc:sldMkLst>
          <pc:docMk/>
          <pc:sldMk cId="1932996388" sldId="290"/>
        </pc:sldMkLst>
      </pc:sldChg>
      <pc:sldChg chg="del">
        <pc:chgData name="Sébastien STREBELLE" userId="73885514-5da4-4c77-879d-93e833794f3a" providerId="ADAL" clId="{D0AFA3C1-F432-C04E-8C1F-D22EC03316C9}" dt="2022-09-22T11:56:10.342" v="29" actId="2696"/>
        <pc:sldMkLst>
          <pc:docMk/>
          <pc:sldMk cId="1295736322" sldId="291"/>
        </pc:sldMkLst>
      </pc:sldChg>
      <pc:sldChg chg="del">
        <pc:chgData name="Sébastien STREBELLE" userId="73885514-5da4-4c77-879d-93e833794f3a" providerId="ADAL" clId="{D0AFA3C1-F432-C04E-8C1F-D22EC03316C9}" dt="2022-09-22T11:56:23.206" v="33" actId="2696"/>
        <pc:sldMkLst>
          <pc:docMk/>
          <pc:sldMk cId="2866777323" sldId="292"/>
        </pc:sldMkLst>
      </pc:sldChg>
      <pc:sldChg chg="del">
        <pc:chgData name="Sébastien STREBELLE" userId="73885514-5da4-4c77-879d-93e833794f3a" providerId="ADAL" clId="{D0AFA3C1-F432-C04E-8C1F-D22EC03316C9}" dt="2022-09-22T11:56:11.789" v="30" actId="2696"/>
        <pc:sldMkLst>
          <pc:docMk/>
          <pc:sldMk cId="3803889912" sldId="294"/>
        </pc:sldMkLst>
      </pc:sldChg>
      <pc:sldChg chg="modSp add del mod">
        <pc:chgData name="Sébastien STREBELLE" userId="73885514-5da4-4c77-879d-93e833794f3a" providerId="ADAL" clId="{D0AFA3C1-F432-C04E-8C1F-D22EC03316C9}" dt="2022-09-25T09:29:45.007" v="1940" actId="2696"/>
        <pc:sldMkLst>
          <pc:docMk/>
          <pc:sldMk cId="324388243" sldId="295"/>
        </pc:sldMkLst>
        <pc:spChg chg="mod">
          <ac:chgData name="Sébastien STREBELLE" userId="73885514-5da4-4c77-879d-93e833794f3a" providerId="ADAL" clId="{D0AFA3C1-F432-C04E-8C1F-D22EC03316C9}" dt="2022-09-25T09:25:11.565" v="1902" actId="1076"/>
          <ac:spMkLst>
            <pc:docMk/>
            <pc:sldMk cId="324388243" sldId="29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08.811" v="1898" actId="1076"/>
          <ac:spMkLst>
            <pc:docMk/>
            <pc:sldMk cId="324388243" sldId="295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D0AFA3C1-F432-C04E-8C1F-D22EC03316C9}" dt="2022-09-25T07:57:58.545" v="998"/>
          <ac:spMkLst>
            <pc:docMk/>
            <pc:sldMk cId="324388243" sldId="295"/>
            <ac:spMk id="9" creationId="{6E192762-5DC1-4AB3-B493-A79C8662019A}"/>
          </ac:spMkLst>
        </pc:spChg>
      </pc:sldChg>
      <pc:sldChg chg="del">
        <pc:chgData name="Sébastien STREBELLE" userId="73885514-5da4-4c77-879d-93e833794f3a" providerId="ADAL" clId="{D0AFA3C1-F432-C04E-8C1F-D22EC03316C9}" dt="2022-09-22T11:56:21.661" v="32" actId="2696"/>
        <pc:sldMkLst>
          <pc:docMk/>
          <pc:sldMk cId="2919537362" sldId="295"/>
        </pc:sldMkLst>
      </pc:sldChg>
      <pc:sldChg chg="del">
        <pc:chgData name="Sébastien STREBELLE" userId="73885514-5da4-4c77-879d-93e833794f3a" providerId="ADAL" clId="{D0AFA3C1-F432-C04E-8C1F-D22EC03316C9}" dt="2022-09-22T11:56:01.927" v="26" actId="2696"/>
        <pc:sldMkLst>
          <pc:docMk/>
          <pc:sldMk cId="2844745003" sldId="296"/>
        </pc:sldMkLst>
      </pc:sldChg>
      <pc:sldChg chg="del">
        <pc:chgData name="Sébastien STREBELLE" userId="73885514-5da4-4c77-879d-93e833794f3a" providerId="ADAL" clId="{D0AFA3C1-F432-C04E-8C1F-D22EC03316C9}" dt="2022-09-22T12:39:25.689" v="132" actId="2696"/>
        <pc:sldMkLst>
          <pc:docMk/>
          <pc:sldMk cId="2577039847" sldId="297"/>
        </pc:sldMkLst>
      </pc:sldChg>
      <pc:sldChg chg="addSp modSp mod ord">
        <pc:chgData name="Sébastien STREBELLE" userId="73885514-5da4-4c77-879d-93e833794f3a" providerId="ADAL" clId="{D0AFA3C1-F432-C04E-8C1F-D22EC03316C9}" dt="2022-09-25T09:15:45.411" v="1871" actId="20577"/>
        <pc:sldMkLst>
          <pc:docMk/>
          <pc:sldMk cId="1133146985" sldId="298"/>
        </pc:sldMkLst>
        <pc:spChg chg="mod">
          <ac:chgData name="Sébastien STREBELLE" userId="73885514-5da4-4c77-879d-93e833794f3a" providerId="ADAL" clId="{D0AFA3C1-F432-C04E-8C1F-D22EC03316C9}" dt="2022-09-25T07:44:01.757" v="819" actId="20577"/>
          <ac:spMkLst>
            <pc:docMk/>
            <pc:sldMk cId="1133146985" sldId="29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5:45.411" v="1871" actId="20577"/>
          <ac:spMkLst>
            <pc:docMk/>
            <pc:sldMk cId="1133146985" sldId="298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7:33:12.794" v="649" actId="1076"/>
          <ac:picMkLst>
            <pc:docMk/>
            <pc:sldMk cId="1133146985" sldId="298"/>
            <ac:picMk id="6" creationId="{CA31599B-0D0E-7CB2-E676-24EA2891102A}"/>
          </ac:picMkLst>
        </pc:picChg>
      </pc:sldChg>
      <pc:sldChg chg="delSp add setBg delDesignElem">
        <pc:chgData name="Sébastien STREBELLE" userId="73885514-5da4-4c77-879d-93e833794f3a" providerId="ADAL" clId="{D0AFA3C1-F432-C04E-8C1F-D22EC03316C9}" dt="2022-09-25T09:51:20.800" v="2621"/>
        <pc:sldMkLst>
          <pc:docMk/>
          <pc:sldMk cId="1550669960" sldId="299"/>
        </pc:sldMkLst>
        <pc:spChg chg="del">
          <ac:chgData name="Sébastien STREBELLE" userId="73885514-5da4-4c77-879d-93e833794f3a" providerId="ADAL" clId="{D0AFA3C1-F432-C04E-8C1F-D22EC03316C9}" dt="2022-09-25T09:51:20.800" v="2621"/>
          <ac:spMkLst>
            <pc:docMk/>
            <pc:sldMk cId="1550669960" sldId="299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5T09:51:20.800" v="2621"/>
          <ac:cxnSpMkLst>
            <pc:docMk/>
            <pc:sldMk cId="1550669960" sldId="299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12.666" v="31" actId="2696"/>
        <pc:sldMkLst>
          <pc:docMk/>
          <pc:sldMk cId="3201223664" sldId="300"/>
        </pc:sldMkLst>
      </pc:sldChg>
      <pc:sldChg chg="modSp mod ord">
        <pc:chgData name="Sébastien STREBELLE" userId="73885514-5da4-4c77-879d-93e833794f3a" providerId="ADAL" clId="{D0AFA3C1-F432-C04E-8C1F-D22EC03316C9}" dt="2022-09-22T11:58:45.845" v="60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D0AFA3C1-F432-C04E-8C1F-D22EC03316C9}" dt="2022-09-22T11:58:45.845" v="60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modSp add mod">
        <pc:chgData name="Sébastien STREBELLE" userId="73885514-5da4-4c77-879d-93e833794f3a" providerId="ADAL" clId="{D0AFA3C1-F432-C04E-8C1F-D22EC03316C9}" dt="2022-09-22T12:42:41.055" v="179" actId="20577"/>
        <pc:sldMkLst>
          <pc:docMk/>
          <pc:sldMk cId="1768004219" sldId="302"/>
        </pc:sldMkLst>
        <pc:spChg chg="mod">
          <ac:chgData name="Sébastien STREBELLE" userId="73885514-5da4-4c77-879d-93e833794f3a" providerId="ADAL" clId="{D0AFA3C1-F432-C04E-8C1F-D22EC03316C9}" dt="2022-09-22T12:42:41.055" v="179" actId="20577"/>
          <ac:spMkLst>
            <pc:docMk/>
            <pc:sldMk cId="1768004219" sldId="302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38:39.736" v="131" actId="2696"/>
        <pc:sldMkLst>
          <pc:docMk/>
          <pc:sldMk cId="2711367390" sldId="302"/>
        </pc:sldMkLst>
        <pc:spChg chg="del">
          <ac:chgData name="Sébastien STREBELLE" userId="73885514-5da4-4c77-879d-93e833794f3a" providerId="ADAL" clId="{D0AFA3C1-F432-C04E-8C1F-D22EC03316C9}" dt="2022-09-22T11:58:31.722" v="36"/>
          <ac:spMkLst>
            <pc:docMk/>
            <pc:sldMk cId="2711367390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1:58:31.722" v="36"/>
          <ac:cxnSpMkLst>
            <pc:docMk/>
            <pc:sldMk cId="2711367390" sldId="302"/>
            <ac:cxnSpMk id="14" creationId="{20E3A342-4D61-4E3F-AF90-1AB42AEB96CC}"/>
          </ac:cxnSpMkLst>
        </pc:cxnChg>
      </pc:sldChg>
      <pc:sldChg chg="delSp add del setBg delDesignElem">
        <pc:chgData name="Sébastien STREBELLE" userId="73885514-5da4-4c77-879d-93e833794f3a" providerId="ADAL" clId="{D0AFA3C1-F432-C04E-8C1F-D22EC03316C9}" dt="2022-09-22T12:42:13.172" v="135" actId="2696"/>
        <pc:sldMkLst>
          <pc:docMk/>
          <pc:sldMk cId="3562578147" sldId="302"/>
        </pc:sldMkLst>
        <pc:spChg chg="del">
          <ac:chgData name="Sébastien STREBELLE" userId="73885514-5da4-4c77-879d-93e833794f3a" providerId="ADAL" clId="{D0AFA3C1-F432-C04E-8C1F-D22EC03316C9}" dt="2022-09-22T12:42:05.838" v="134"/>
          <ac:spMkLst>
            <pc:docMk/>
            <pc:sldMk cId="3562578147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42:05.838" v="134"/>
          <ac:cxnSpMkLst>
            <pc:docMk/>
            <pc:sldMk cId="3562578147" sldId="302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28.195" v="34" actId="2696"/>
        <pc:sldMkLst>
          <pc:docMk/>
          <pc:sldMk cId="4038244441" sldId="302"/>
        </pc:sldMkLst>
      </pc:sldChg>
      <pc:sldChg chg="del">
        <pc:chgData name="Sébastien STREBELLE" userId="73885514-5da4-4c77-879d-93e833794f3a" providerId="ADAL" clId="{D0AFA3C1-F432-C04E-8C1F-D22EC03316C9}" dt="2022-09-22T11:54:59.754" v="8" actId="2696"/>
        <pc:sldMkLst>
          <pc:docMk/>
          <pc:sldMk cId="387978898" sldId="303"/>
        </pc:sldMkLst>
      </pc:sldChg>
      <pc:sldChg chg="modSp add mod ord">
        <pc:chgData name="Sébastien STREBELLE" userId="73885514-5da4-4c77-879d-93e833794f3a" providerId="ADAL" clId="{D0AFA3C1-F432-C04E-8C1F-D22EC03316C9}" dt="2022-09-25T07:37:17.818" v="668" actId="20577"/>
        <pc:sldMkLst>
          <pc:docMk/>
          <pc:sldMk cId="2773465296" sldId="303"/>
        </pc:sldMkLst>
        <pc:spChg chg="mod">
          <ac:chgData name="Sébastien STREBELLE" userId="73885514-5da4-4c77-879d-93e833794f3a" providerId="ADAL" clId="{D0AFA3C1-F432-C04E-8C1F-D22EC03316C9}" dt="2022-09-25T07:37:17.818" v="668" actId="20577"/>
          <ac:spMkLst>
            <pc:docMk/>
            <pc:sldMk cId="2773465296" sldId="303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56:36.251" v="599" actId="2696"/>
        <pc:sldMkLst>
          <pc:docMk/>
          <pc:sldMk cId="3572853105" sldId="303"/>
        </pc:sldMkLst>
        <pc:spChg chg="del">
          <ac:chgData name="Sébastien STREBELLE" userId="73885514-5da4-4c77-879d-93e833794f3a" providerId="ADAL" clId="{D0AFA3C1-F432-C04E-8C1F-D22EC03316C9}" dt="2022-09-22T12:56:29.494" v="598"/>
          <ac:spMkLst>
            <pc:docMk/>
            <pc:sldMk cId="3572853105" sldId="303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56:29.494" v="598"/>
          <ac:cxnSpMkLst>
            <pc:docMk/>
            <pc:sldMk cId="3572853105" sldId="303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4:56.040" v="6" actId="2696"/>
        <pc:sldMkLst>
          <pc:docMk/>
          <pc:sldMk cId="2338856521" sldId="304"/>
        </pc:sldMkLst>
      </pc:sldChg>
      <pc:sldChg chg="delSp modSp add del mod modAnim">
        <pc:chgData name="Sébastien STREBELLE" userId="73885514-5da4-4c77-879d-93e833794f3a" providerId="ADAL" clId="{D0AFA3C1-F432-C04E-8C1F-D22EC03316C9}" dt="2022-09-25T09:31:58.409" v="2018" actId="2696"/>
        <pc:sldMkLst>
          <pc:docMk/>
          <pc:sldMk cId="3504157791" sldId="304"/>
        </pc:sldMkLst>
        <pc:spChg chg="mod">
          <ac:chgData name="Sébastien STREBELLE" userId="73885514-5da4-4c77-879d-93e833794f3a" providerId="ADAL" clId="{D0AFA3C1-F432-C04E-8C1F-D22EC03316C9}" dt="2022-09-25T09:31:54.197" v="2016" actId="21"/>
          <ac:spMkLst>
            <pc:docMk/>
            <pc:sldMk cId="3504157791" sldId="304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D0AFA3C1-F432-C04E-8C1F-D22EC03316C9}" dt="2022-09-25T09:31:37.309" v="2012" actId="478"/>
          <ac:spMkLst>
            <pc:docMk/>
            <pc:sldMk cId="3504157791" sldId="30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7:38:33.869" v="694" actId="27636"/>
          <ac:spMkLst>
            <pc:docMk/>
            <pc:sldMk cId="3504157791" sldId="304"/>
            <ac:spMk id="5" creationId="{C872DA48-D761-44A1-9F04-119560C85310}"/>
          </ac:spMkLst>
        </pc:spChg>
      </pc:sldChg>
      <pc:sldChg chg="addSp modSp add mod ord modAnim">
        <pc:chgData name="Sébastien STREBELLE" userId="73885514-5da4-4c77-879d-93e833794f3a" providerId="ADAL" clId="{D0AFA3C1-F432-C04E-8C1F-D22EC03316C9}" dt="2022-09-25T09:25:13.910" v="1910" actId="1076"/>
        <pc:sldMkLst>
          <pc:docMk/>
          <pc:sldMk cId="844415686" sldId="305"/>
        </pc:sldMkLst>
        <pc:spChg chg="mod">
          <ac:chgData name="Sébastien STREBELLE" userId="73885514-5da4-4c77-879d-93e833794f3a" providerId="ADAL" clId="{D0AFA3C1-F432-C04E-8C1F-D22EC03316C9}" dt="2022-09-25T09:25:13.910" v="1910" actId="1076"/>
          <ac:spMkLst>
            <pc:docMk/>
            <pc:sldMk cId="844415686" sldId="30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13.680" v="1909" actId="1076"/>
          <ac:spMkLst>
            <pc:docMk/>
            <pc:sldMk cId="844415686" sldId="305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25:13.473" v="1908" actId="1076"/>
          <ac:picMkLst>
            <pc:docMk/>
            <pc:sldMk cId="844415686" sldId="305"/>
            <ac:picMk id="6" creationId="{B3952AF1-DDA9-3BAF-DF95-F71E36ACE887}"/>
          </ac:picMkLst>
        </pc:picChg>
      </pc:sldChg>
      <pc:sldChg chg="new del ord">
        <pc:chgData name="Sébastien STREBELLE" userId="73885514-5da4-4c77-879d-93e833794f3a" providerId="ADAL" clId="{D0AFA3C1-F432-C04E-8C1F-D22EC03316C9}" dt="2022-09-25T07:48:43.566" v="822" actId="2696"/>
        <pc:sldMkLst>
          <pc:docMk/>
          <pc:sldMk cId="1447071938" sldId="305"/>
        </pc:sldMkLst>
      </pc:sldChg>
      <pc:sldChg chg="del">
        <pc:chgData name="Sébastien STREBELLE" userId="73885514-5da4-4c77-879d-93e833794f3a" providerId="ADAL" clId="{D0AFA3C1-F432-C04E-8C1F-D22EC03316C9}" dt="2022-09-22T11:54:58.288" v="7" actId="2696"/>
        <pc:sldMkLst>
          <pc:docMk/>
          <pc:sldMk cId="2533484491" sldId="305"/>
        </pc:sldMkLst>
      </pc:sldChg>
      <pc:sldChg chg="delSp modSp add mod ord">
        <pc:chgData name="Sébastien STREBELLE" userId="73885514-5da4-4c77-879d-93e833794f3a" providerId="ADAL" clId="{D0AFA3C1-F432-C04E-8C1F-D22EC03316C9}" dt="2022-09-25T09:09:14.565" v="1600" actId="403"/>
        <pc:sldMkLst>
          <pc:docMk/>
          <pc:sldMk cId="1386929168" sldId="306"/>
        </pc:sldMkLst>
        <pc:spChg chg="mod">
          <ac:chgData name="Sébastien STREBELLE" userId="73885514-5da4-4c77-879d-93e833794f3a" providerId="ADAL" clId="{D0AFA3C1-F432-C04E-8C1F-D22EC03316C9}" dt="2022-09-25T09:02:05.464" v="1307" actId="20577"/>
          <ac:spMkLst>
            <pc:docMk/>
            <pc:sldMk cId="138692916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09:14.565" v="1600" actId="403"/>
          <ac:spMkLst>
            <pc:docMk/>
            <pc:sldMk cId="138692916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02:08.207" v="1308" actId="478"/>
          <ac:picMkLst>
            <pc:docMk/>
            <pc:sldMk cId="1386929168" sldId="306"/>
            <ac:picMk id="6" creationId="{B3952AF1-DDA9-3BAF-DF95-F71E36ACE887}"/>
          </ac:picMkLst>
        </pc:picChg>
      </pc:sldChg>
      <pc:sldChg chg="delSp modSp add del mod">
        <pc:chgData name="Sébastien STREBELLE" userId="73885514-5da4-4c77-879d-93e833794f3a" providerId="ADAL" clId="{D0AFA3C1-F432-C04E-8C1F-D22EC03316C9}" dt="2022-09-25T07:57:50.533" v="992" actId="2696"/>
        <pc:sldMkLst>
          <pc:docMk/>
          <pc:sldMk cId="4273389948" sldId="306"/>
        </pc:sldMkLst>
        <pc:spChg chg="mod">
          <ac:chgData name="Sébastien STREBELLE" userId="73885514-5da4-4c77-879d-93e833794f3a" providerId="ADAL" clId="{D0AFA3C1-F432-C04E-8C1F-D22EC03316C9}" dt="2022-09-25T07:56:42.245" v="987" actId="20577"/>
          <ac:spMkLst>
            <pc:docMk/>
            <pc:sldMk cId="427338994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56:49.237" v="990" actId="20577"/>
          <ac:spMkLst>
            <pc:docMk/>
            <pc:sldMk cId="427338994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7:56:37.756" v="984" actId="478"/>
          <ac:picMkLst>
            <pc:docMk/>
            <pc:sldMk cId="4273389948" sldId="306"/>
            <ac:picMk id="6" creationId="{B3952AF1-DDA9-3BAF-DF95-F71E36ACE887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14:20.711" v="1857" actId="313"/>
        <pc:sldMkLst>
          <pc:docMk/>
          <pc:sldMk cId="1687495354" sldId="307"/>
        </pc:sldMkLst>
        <pc:spChg chg="mod">
          <ac:chgData name="Sébastien STREBELLE" userId="73885514-5da4-4c77-879d-93e833794f3a" providerId="ADAL" clId="{D0AFA3C1-F432-C04E-8C1F-D22EC03316C9}" dt="2022-09-25T09:12:24.491" v="1732" actId="20577"/>
          <ac:spMkLst>
            <pc:docMk/>
            <pc:sldMk cId="1687495354" sldId="30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4:20.711" v="1857" actId="313"/>
          <ac:spMkLst>
            <pc:docMk/>
            <pc:sldMk cId="1687495354" sldId="307"/>
            <ac:spMk id="5" creationId="{C872DA48-D761-44A1-9F04-119560C85310}"/>
          </ac:spMkLst>
        </pc:spChg>
      </pc:sldChg>
      <pc:sldChg chg="addSp delSp modSp add mod">
        <pc:chgData name="Sébastien STREBELLE" userId="73885514-5da4-4c77-879d-93e833794f3a" providerId="ADAL" clId="{D0AFA3C1-F432-C04E-8C1F-D22EC03316C9}" dt="2022-09-25T09:29:37.363" v="1939" actId="1076"/>
        <pc:sldMkLst>
          <pc:docMk/>
          <pc:sldMk cId="1762130286" sldId="308"/>
        </pc:sldMkLst>
        <pc:spChg chg="mod">
          <ac:chgData name="Sébastien STREBELLE" userId="73885514-5da4-4c77-879d-93e833794f3a" providerId="ADAL" clId="{D0AFA3C1-F432-C04E-8C1F-D22EC03316C9}" dt="2022-09-25T09:28:38.943" v="1926"/>
          <ac:spMkLst>
            <pc:docMk/>
            <pc:sldMk cId="1762130286" sldId="308"/>
            <ac:spMk id="2" creationId="{5387821B-6970-4EE0-80B7-51533E14ED48}"/>
          </ac:spMkLst>
        </pc:spChg>
        <pc:spChg chg="add mod">
          <ac:chgData name="Sébastien STREBELLE" userId="73885514-5da4-4c77-879d-93e833794f3a" providerId="ADAL" clId="{D0AFA3C1-F432-C04E-8C1F-D22EC03316C9}" dt="2022-09-25T09:29:37.363" v="1939" actId="1076"/>
          <ac:spMkLst>
            <pc:docMk/>
            <pc:sldMk cId="1762130286" sldId="308"/>
            <ac:spMk id="4" creationId="{5ED63AFF-6443-8A8C-A1EB-044FC67771E1}"/>
          </ac:spMkLst>
        </pc:spChg>
        <pc:spChg chg="mod">
          <ac:chgData name="Sébastien STREBELLE" userId="73885514-5da4-4c77-879d-93e833794f3a" providerId="ADAL" clId="{D0AFA3C1-F432-C04E-8C1F-D22EC03316C9}" dt="2022-09-25T09:29:16.697" v="1936" actId="27636"/>
          <ac:spMkLst>
            <pc:docMk/>
            <pc:sldMk cId="1762130286" sldId="308"/>
            <ac:spMk id="5" creationId="{C872DA48-D761-44A1-9F04-119560C85310}"/>
          </ac:spMkLst>
        </pc:spChg>
        <pc:picChg chg="add del">
          <ac:chgData name="Sébastien STREBELLE" userId="73885514-5da4-4c77-879d-93e833794f3a" providerId="ADAL" clId="{D0AFA3C1-F432-C04E-8C1F-D22EC03316C9}" dt="2022-09-25T09:29:10.097" v="1934" actId="478"/>
          <ac:picMkLst>
            <pc:docMk/>
            <pc:sldMk cId="1762130286" sldId="308"/>
            <ac:picMk id="6" creationId="{B3952AF1-DDA9-3BAF-DF95-F71E36ACE887}"/>
          </ac:picMkLst>
        </pc:picChg>
      </pc:sldChg>
      <pc:sldChg chg="modSp add del mod ord">
        <pc:chgData name="Sébastien STREBELLE" userId="73885514-5da4-4c77-879d-93e833794f3a" providerId="ADAL" clId="{D0AFA3C1-F432-C04E-8C1F-D22EC03316C9}" dt="2022-09-25T09:36:52.140" v="2223" actId="2696"/>
        <pc:sldMkLst>
          <pc:docMk/>
          <pc:sldMk cId="1479379971" sldId="309"/>
        </pc:sldMkLst>
        <pc:spChg chg="mod">
          <ac:chgData name="Sébastien STREBELLE" userId="73885514-5da4-4c77-879d-93e833794f3a" providerId="ADAL" clId="{D0AFA3C1-F432-C04E-8C1F-D22EC03316C9}" dt="2022-09-25T09:30:40.857" v="1963" actId="20577"/>
          <ac:spMkLst>
            <pc:docMk/>
            <pc:sldMk cId="1479379971" sldId="30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2:24.075" v="2044" actId="21"/>
          <ac:spMkLst>
            <pc:docMk/>
            <pc:sldMk cId="1479379971" sldId="309"/>
            <ac:spMk id="3" creationId="{B4EC4071-1358-410F-88AD-2899F8A838AA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31:56.849" v="2017"/>
        <pc:sldMkLst>
          <pc:docMk/>
          <pc:sldMk cId="2992295534" sldId="310"/>
        </pc:sldMkLst>
        <pc:spChg chg="mod">
          <ac:chgData name="Sébastien STREBELLE" userId="73885514-5da4-4c77-879d-93e833794f3a" providerId="ADAL" clId="{D0AFA3C1-F432-C04E-8C1F-D22EC03316C9}" dt="2022-09-25T09:31:56.849" v="2017"/>
          <ac:spMkLst>
            <pc:docMk/>
            <pc:sldMk cId="2992295534" sldId="31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1:46.128" v="2015" actId="27636"/>
          <ac:spMkLst>
            <pc:docMk/>
            <pc:sldMk cId="2992295534" sldId="310"/>
            <ac:spMk id="5" creationId="{C872DA48-D761-44A1-9F04-119560C85310}"/>
          </ac:spMkLst>
        </pc:spChg>
      </pc:sldChg>
      <pc:sldChg chg="addSp modSp add mod ord">
        <pc:chgData name="Sébastien STREBELLE" userId="73885514-5da4-4c77-879d-93e833794f3a" providerId="ADAL" clId="{D0AFA3C1-F432-C04E-8C1F-D22EC03316C9}" dt="2022-09-25T09:37:22.790" v="2231" actId="20577"/>
        <pc:sldMkLst>
          <pc:docMk/>
          <pc:sldMk cId="814757410" sldId="311"/>
        </pc:sldMkLst>
        <pc:spChg chg="mod">
          <ac:chgData name="Sébastien STREBELLE" userId="73885514-5da4-4c77-879d-93e833794f3a" providerId="ADAL" clId="{D0AFA3C1-F432-C04E-8C1F-D22EC03316C9}" dt="2022-09-25T09:32:20.542" v="2043" actId="20577"/>
          <ac:spMkLst>
            <pc:docMk/>
            <pc:sldMk cId="814757410" sldId="31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7:22.790" v="2231" actId="20577"/>
          <ac:spMkLst>
            <pc:docMk/>
            <pc:sldMk cId="814757410" sldId="311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34:12.368" v="2097" actId="14100"/>
          <ac:picMkLst>
            <pc:docMk/>
            <pc:sldMk cId="814757410" sldId="311"/>
            <ac:picMk id="6" creationId="{D98B37B9-E95E-602D-1F7B-1C798652F1AC}"/>
          </ac:picMkLst>
        </pc:picChg>
      </pc:sldChg>
      <pc:sldChg chg="new del">
        <pc:chgData name="Sébastien STREBELLE" userId="73885514-5da4-4c77-879d-93e833794f3a" providerId="ADAL" clId="{D0AFA3C1-F432-C04E-8C1F-D22EC03316C9}" dt="2022-09-25T09:36:51.659" v="2222" actId="2696"/>
        <pc:sldMkLst>
          <pc:docMk/>
          <pc:sldMk cId="1024408472" sldId="312"/>
        </pc:sldMkLst>
      </pc:sldChg>
      <pc:sldChg chg="add del">
        <pc:chgData name="Sébastien STREBELLE" userId="73885514-5da4-4c77-879d-93e833794f3a" providerId="ADAL" clId="{D0AFA3C1-F432-C04E-8C1F-D22EC03316C9}" dt="2022-09-25T09:37:47.579" v="2233" actId="2696"/>
        <pc:sldMkLst>
          <pc:docMk/>
          <pc:sldMk cId="2053376750" sldId="312"/>
        </pc:sldMkLst>
      </pc:sldChg>
      <pc:sldChg chg="modSp add mod ord">
        <pc:chgData name="Sébastien STREBELLE" userId="73885514-5da4-4c77-879d-93e833794f3a" providerId="ADAL" clId="{D0AFA3C1-F432-C04E-8C1F-D22EC03316C9}" dt="2022-09-25T09:38:43.164" v="2265" actId="5793"/>
        <pc:sldMkLst>
          <pc:docMk/>
          <pc:sldMk cId="3806117448" sldId="312"/>
        </pc:sldMkLst>
        <pc:spChg chg="mod">
          <ac:chgData name="Sébastien STREBELLE" userId="73885514-5da4-4c77-879d-93e833794f3a" providerId="ADAL" clId="{D0AFA3C1-F432-C04E-8C1F-D22EC03316C9}" dt="2022-09-25T09:38:00.405" v="2255" actId="20577"/>
          <ac:spMkLst>
            <pc:docMk/>
            <pc:sldMk cId="3806117448" sldId="31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8:43.164" v="2265" actId="5793"/>
          <ac:spMkLst>
            <pc:docMk/>
            <pc:sldMk cId="3806117448" sldId="312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7:23.057" v="2619" actId="20577"/>
        <pc:sldMkLst>
          <pc:docMk/>
          <pc:sldMk cId="3108515462" sldId="313"/>
        </pc:sldMkLst>
        <pc:spChg chg="mod">
          <ac:chgData name="Sébastien STREBELLE" userId="73885514-5da4-4c77-879d-93e833794f3a" providerId="ADAL" clId="{D0AFA3C1-F432-C04E-8C1F-D22EC03316C9}" dt="2022-09-25T09:39:26.233" v="2273" actId="20577"/>
          <ac:spMkLst>
            <pc:docMk/>
            <pc:sldMk cId="3108515462" sldId="31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7:23.057" v="2619" actId="20577"/>
          <ac:spMkLst>
            <pc:docMk/>
            <pc:sldMk cId="3108515462" sldId="313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3:48.323" v="2513" actId="20577"/>
        <pc:sldMkLst>
          <pc:docMk/>
          <pc:sldMk cId="3836734183" sldId="314"/>
        </pc:sldMkLst>
        <pc:spChg chg="mod">
          <ac:chgData name="Sébastien STREBELLE" userId="73885514-5da4-4c77-879d-93e833794f3a" providerId="ADAL" clId="{D0AFA3C1-F432-C04E-8C1F-D22EC03316C9}" dt="2022-09-25T09:43:05.723" v="2484" actId="20577"/>
          <ac:spMkLst>
            <pc:docMk/>
            <pc:sldMk cId="3836734183" sldId="31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3:34.531" v="2491"/>
          <ac:spMkLst>
            <pc:docMk/>
            <pc:sldMk cId="3836734183" sldId="31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9:43:48.323" v="2513" actId="20577"/>
          <ac:spMkLst>
            <pc:docMk/>
            <pc:sldMk cId="3836734183" sldId="314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4:55.043" v="2524" actId="27636"/>
        <pc:sldMkLst>
          <pc:docMk/>
          <pc:sldMk cId="215407679" sldId="315"/>
        </pc:sldMkLst>
        <pc:spChg chg="mod">
          <ac:chgData name="Sébastien STREBELLE" userId="73885514-5da4-4c77-879d-93e833794f3a" providerId="ADAL" clId="{D0AFA3C1-F432-C04E-8C1F-D22EC03316C9}" dt="2022-09-25T09:44:38.797" v="2522" actId="20577"/>
          <ac:spMkLst>
            <pc:docMk/>
            <pc:sldMk cId="215407679" sldId="31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4:55.043" v="2524" actId="27636"/>
          <ac:spMkLst>
            <pc:docMk/>
            <pc:sldMk cId="215407679" sldId="315"/>
            <ac:spMk id="5" creationId="{C872DA48-D761-44A1-9F04-119560C85310}"/>
          </ac:spMkLst>
        </pc:spChg>
      </pc:sldChg>
      <pc:sldChg chg="delSp modSp add mod ord">
        <pc:chgData name="Sébastien STREBELLE" userId="73885514-5da4-4c77-879d-93e833794f3a" providerId="ADAL" clId="{D0AFA3C1-F432-C04E-8C1F-D22EC03316C9}" dt="2022-09-25T09:46:53.029" v="2617" actId="5793"/>
        <pc:sldMkLst>
          <pc:docMk/>
          <pc:sldMk cId="2973239992" sldId="316"/>
        </pc:sldMkLst>
        <pc:spChg chg="mod">
          <ac:chgData name="Sébastien STREBELLE" userId="73885514-5da4-4c77-879d-93e833794f3a" providerId="ADAL" clId="{D0AFA3C1-F432-C04E-8C1F-D22EC03316C9}" dt="2022-09-25T09:45:40.303" v="2547" actId="20577"/>
          <ac:spMkLst>
            <pc:docMk/>
            <pc:sldMk cId="2973239992" sldId="31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6:53.029" v="2617" actId="5793"/>
          <ac:spMkLst>
            <pc:docMk/>
            <pc:sldMk cId="2973239992" sldId="31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45:42.662" v="2548" actId="478"/>
          <ac:picMkLst>
            <pc:docMk/>
            <pc:sldMk cId="2973239992" sldId="316"/>
            <ac:picMk id="6" creationId="{D98B37B9-E95E-602D-1F7B-1C798652F1AC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53:45.503" v="2812" actId="20577"/>
        <pc:sldMkLst>
          <pc:docMk/>
          <pc:sldMk cId="2938391347" sldId="317"/>
        </pc:sldMkLst>
        <pc:spChg chg="mod">
          <ac:chgData name="Sébastien STREBELLE" userId="73885514-5da4-4c77-879d-93e833794f3a" providerId="ADAL" clId="{D0AFA3C1-F432-C04E-8C1F-D22EC03316C9}" dt="2022-09-25T09:53:45.503" v="2812" actId="20577"/>
          <ac:spMkLst>
            <pc:docMk/>
            <pc:sldMk cId="2938391347" sldId="317"/>
            <ac:spMk id="5" creationId="{C872DA48-D761-44A1-9F04-119560C853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11CF-3FDE-4EBA-8246-EC28F7730D7C}" type="datetimeFigureOut">
              <a:rPr lang="fr-FR"/>
              <a:t>07/09/2023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BA05-3CBF-489A-B4A8-7E06E367A7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8A4C6-80F1-4044-AB9D-0047BA9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E714-932C-4F0D-926F-4331B0CB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3361-FAFF-47F3-85BC-DEF07E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86BA-7A4D-449F-B904-F1200A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CB395-C634-430F-9FBE-F008D0C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6F356-35ED-4475-B5F3-5AC7937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F18D3-6CB3-4D0E-93BA-0EE25981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43281-ACB6-4C5B-ACDD-B776545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2C23-6BB8-4688-ADB4-A3DB17DF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20604-294F-44EB-8EE2-4CC1AE2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7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91E4-61EB-4C6D-84AF-7A37149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3CE7-48B7-49FF-89F1-2C00A10C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FCA61-8D3F-42F8-B6D0-8423F89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A21E-C0E4-4B32-8695-5D97A5C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171E6-14B4-48E6-8F30-B722475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5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64C8-2311-4AC6-8E37-AD00D18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5D5A-FD91-4DCB-B3E6-911ABCB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FC6FA-E282-4BF3-9A17-193FB72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6E7ED-97FF-471A-90EC-CB12606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5EDC1-12BA-4303-8321-2DCA64A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8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473FC-D9FA-43F2-8750-F5D2469F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69FFD-E317-4FEA-938D-4EAE143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87CB-02BC-49F5-ADE3-7C03206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7B6FF-12C0-47C8-9A89-E7860CD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B2B01-0D57-4586-920B-BCE1A32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9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753A-07A4-4F98-9CF3-70E9E77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1DBA-AC3C-4AD1-AB41-9DF6886F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7AC9F-6C4C-4D61-9589-9A2D5DA9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0E5D8-DB10-4831-B3A3-F7A86CC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EC5B0-F110-479F-A8F6-950374B0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CF37-8447-4F4F-9371-197C0B46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20DB-889F-472A-85F2-3C2B2F01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07118-CD83-4F45-83A4-BE9DD51B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BF59D-D6A4-4F22-AFAA-9E5CB9F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79E4E4-98E4-468C-B410-A6EE917A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5549D-8B8D-4155-875A-F6DEF29A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885DE-E4BB-4CDA-A5D9-2F65625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022151-C9AA-4BD6-89D2-0D60984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C3E65E-CA20-47C2-9819-2EF0623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6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EDFB-6511-4D04-8F52-D1A76A1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03B8DD-24D9-4984-9902-0AA1F80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2DDD2-5DF1-44C8-8F9D-106BC7F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366A-1131-4A53-9434-0E60FAC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F4CB2-0542-4951-ABBE-33137EF9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7CE07-A0CD-4FD7-A148-6AF604B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7F293-3A4B-4979-912E-729D145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7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B374-EE28-480B-9B70-ADE61EB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0785-7777-45CC-83EE-8FAA950F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749D1-4062-421B-9438-AFC0E6C5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E5445-D392-4DCD-9F65-664AA0D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E4253-ECD9-4222-B63E-7A624DA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196A-2029-4E66-BDF0-9380A39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01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CD61-47D4-4791-9B75-DF35EFA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616CEA-50C0-41F1-B779-58940C64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DDDE5-91B9-4235-941B-DCBFD968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BD199-A4AF-41D3-9C16-A263483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C793-092B-4915-940A-3DB385A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A6604-7E85-4AD0-A9AB-0CA4B04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0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DFF00-BE6B-4075-87CF-1815C22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309EF-A177-4894-98A2-573B5FC7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1B6CE-C387-4D2D-A4B3-BD38C37C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A929E-A465-48B4-B5DF-5898B890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EAADC-56BE-40E2-AAD6-3CD6C625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3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specific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.query-cre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E6AC7-315F-49D3-AD4C-A25F1AA1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pPr algn="l"/>
            <a:r>
              <a:rPr lang="fr-BE" sz="4400" dirty="0"/>
              <a:t>BINV3140</a:t>
            </a:r>
            <a:br>
              <a:rPr lang="fr-BE" sz="4400" dirty="0"/>
            </a:br>
            <a:r>
              <a:rPr lang="fr-BE" sz="4400" dirty="0"/>
              <a:t>Spring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57CF551-3363-4D14-AB20-4E3BC789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35" y="578738"/>
            <a:ext cx="5668280" cy="56705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AF42A25-0493-4E12-B65F-57D107A706D5}"/>
              </a:ext>
            </a:extLst>
          </p:cNvPr>
          <p:cNvSpPr txBox="1"/>
          <p:nvPr/>
        </p:nvSpPr>
        <p:spPr>
          <a:xfrm>
            <a:off x="773408" y="3787253"/>
            <a:ext cx="38366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400" dirty="0"/>
              <a:t>Cours 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9BDEE1-A208-4642-B50F-3B97DAAAF184}"/>
              </a:ext>
            </a:extLst>
          </p:cNvPr>
          <p:cNvSpPr txBox="1"/>
          <p:nvPr/>
        </p:nvSpPr>
        <p:spPr>
          <a:xfrm>
            <a:off x="85726" y="5865906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2023-2024</a:t>
            </a:r>
          </a:p>
          <a:p>
            <a:r>
              <a:rPr lang="fr-BE" dirty="0" err="1"/>
              <a:t>Gillard</a:t>
            </a:r>
            <a:r>
              <a:rPr lang="fr-BE" dirty="0"/>
              <a:t> Xavier</a:t>
            </a:r>
          </a:p>
          <a:p>
            <a:r>
              <a:rPr lang="fr-BE" dirty="0" err="1"/>
              <a:t>Strebelle</a:t>
            </a:r>
            <a:r>
              <a:rPr lang="fr-BE" dirty="0"/>
              <a:t> Sébastien</a:t>
            </a:r>
          </a:p>
        </p:txBody>
      </p:sp>
    </p:spTree>
    <p:extLst>
      <p:ext uri="{BB962C8B-B14F-4D97-AF65-F5344CB8AC3E}">
        <p14:creationId xmlns:p14="http://schemas.microsoft.com/office/powerpoint/2010/main" val="25729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Séparation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Controller : requête HTTP</a:t>
            </a:r>
          </a:p>
          <a:p>
            <a:pPr lvl="1"/>
            <a:r>
              <a:rPr lang="fr-BE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dirty="0" err="1"/>
              <a:t>ResponseEntity</a:t>
            </a:r>
            <a:r>
              <a:rPr lang="fr-BE" dirty="0"/>
              <a:t>&lt;</a:t>
            </a:r>
            <a:r>
              <a:rPr lang="fr-BE" dirty="0" err="1"/>
              <a:t>Video</a:t>
            </a:r>
            <a:r>
              <a:rPr lang="fr-BE" dirty="0"/>
              <a:t>&gt; </a:t>
            </a:r>
            <a:r>
              <a:rPr lang="fr-BE" dirty="0" err="1"/>
              <a:t>createOne</a:t>
            </a:r>
            <a:r>
              <a:rPr lang="fr-BE" dirty="0"/>
              <a:t>(</a:t>
            </a:r>
            <a:r>
              <a:rPr lang="fr-BE" dirty="0">
                <a:solidFill>
                  <a:srgbClr val="808000"/>
                </a:solidFill>
                <a:effectLst/>
              </a:rPr>
              <a:t>@</a:t>
            </a:r>
            <a:r>
              <a:rPr lang="fr-BE" dirty="0" err="1">
                <a:solidFill>
                  <a:srgbClr val="808000"/>
                </a:solidFill>
                <a:effectLst/>
              </a:rPr>
              <a:t>RequestBody</a:t>
            </a:r>
            <a:r>
              <a:rPr lang="fr-BE" dirty="0">
                <a:solidFill>
                  <a:srgbClr val="808000"/>
                </a:solidFill>
                <a:effectLst/>
              </a:rPr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) {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boolean</a:t>
            </a:r>
            <a:r>
              <a:rPr lang="fr-BE" b="1" dirty="0">
                <a:solidFill>
                  <a:srgbClr val="000080"/>
                </a:solidFill>
                <a:effectLst/>
              </a:rPr>
              <a:t> </a:t>
            </a:r>
            <a:r>
              <a:rPr lang="fr-BE" dirty="0" err="1"/>
              <a:t>created</a:t>
            </a:r>
            <a:r>
              <a:rPr lang="fr-BE" dirty="0"/>
              <a:t> = </a:t>
            </a:r>
            <a:r>
              <a:rPr lang="fr-BE" b="1" dirty="0" err="1">
                <a:solidFill>
                  <a:srgbClr val="660E7A"/>
                </a:solidFill>
                <a:effectLst/>
              </a:rPr>
              <a:t>service</a:t>
            </a:r>
            <a:r>
              <a:rPr lang="fr-BE" dirty="0" err="1"/>
              <a:t>.createOne</a:t>
            </a:r>
            <a:r>
              <a:rPr lang="fr-BE" dirty="0"/>
              <a:t>(</a:t>
            </a:r>
            <a:r>
              <a:rPr lang="fr-BE" dirty="0" err="1"/>
              <a:t>video</a:t>
            </a:r>
            <a:r>
              <a:rPr lang="fr-BE" dirty="0"/>
              <a:t>);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if </a:t>
            </a:r>
            <a:r>
              <a:rPr lang="fr-BE" dirty="0"/>
              <a:t>(!</a:t>
            </a:r>
            <a:r>
              <a:rPr lang="fr-BE" dirty="0" err="1"/>
              <a:t>created</a:t>
            </a:r>
            <a:r>
              <a:rPr lang="fr-BE" dirty="0"/>
              <a:t>) </a:t>
            </a:r>
            <a:r>
              <a:rPr lang="fr-BE" b="1" dirty="0">
                <a:solidFill>
                  <a:srgbClr val="000080"/>
                </a:solidFill>
                <a:effectLst/>
              </a:rPr>
              <a:t>return new </a:t>
            </a:r>
            <a:r>
              <a:rPr lang="fr-BE" dirty="0" err="1"/>
              <a:t>ResponseEntity</a:t>
            </a:r>
            <a:r>
              <a:rPr lang="fr-BE" dirty="0"/>
              <a:t>&lt;&gt;(</a:t>
            </a:r>
            <a:r>
              <a:rPr lang="fr-BE" dirty="0" err="1"/>
              <a:t>HttpStatus.</a:t>
            </a:r>
            <a:r>
              <a:rPr lang="fr-BE" b="1" i="1" dirty="0" err="1">
                <a:solidFill>
                  <a:srgbClr val="660E7A"/>
                </a:solidFill>
                <a:effectLst/>
              </a:rPr>
              <a:t>CONFLICT</a:t>
            </a:r>
            <a:r>
              <a:rPr lang="fr-BE" dirty="0"/>
              <a:t>);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else</a:t>
            </a:r>
            <a:r>
              <a:rPr lang="fr-BE" b="1" dirty="0">
                <a:solidFill>
                  <a:srgbClr val="000080"/>
                </a:solidFill>
                <a:effectLst/>
              </a:rPr>
              <a:t> return new </a:t>
            </a:r>
            <a:r>
              <a:rPr lang="fr-BE" dirty="0" err="1"/>
              <a:t>ResponseEntity</a:t>
            </a:r>
            <a:r>
              <a:rPr lang="fr-BE" dirty="0"/>
              <a:t>&lt;&gt;(</a:t>
            </a:r>
            <a:r>
              <a:rPr lang="fr-BE" dirty="0" err="1"/>
              <a:t>video</a:t>
            </a:r>
            <a:r>
              <a:rPr lang="fr-BE" dirty="0"/>
              <a:t>, </a:t>
            </a:r>
            <a:r>
              <a:rPr lang="fr-BE" dirty="0" err="1"/>
              <a:t>HttpStatus.</a:t>
            </a:r>
            <a:r>
              <a:rPr lang="fr-BE" b="1" i="1" dirty="0" err="1">
                <a:solidFill>
                  <a:srgbClr val="660E7A"/>
                </a:solidFill>
                <a:effectLst/>
              </a:rPr>
              <a:t>CREATED</a:t>
            </a:r>
            <a:r>
              <a:rPr lang="fr-BE" dirty="0"/>
              <a:t>);</a:t>
            </a:r>
            <a:br>
              <a:rPr lang="fr-BE" dirty="0"/>
            </a:br>
            <a:r>
              <a:rPr lang="fr-BE" dirty="0"/>
              <a:t>}</a:t>
            </a:r>
          </a:p>
          <a:p>
            <a:r>
              <a:rPr lang="fr-BE" dirty="0"/>
              <a:t>Service : Logique business</a:t>
            </a:r>
          </a:p>
          <a:p>
            <a:pPr lvl="1"/>
            <a:r>
              <a:rPr lang="fr-BE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boolean</a:t>
            </a:r>
            <a:r>
              <a:rPr lang="fr-BE" b="1" dirty="0">
                <a:solidFill>
                  <a:srgbClr val="000080"/>
                </a:solidFill>
                <a:effectLst/>
              </a:rPr>
              <a:t> </a:t>
            </a:r>
            <a:r>
              <a:rPr lang="fr-BE" dirty="0" err="1"/>
              <a:t>createOne</a:t>
            </a:r>
            <a:r>
              <a:rPr lang="fr-BE" dirty="0"/>
              <a:t>(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) {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if </a:t>
            </a:r>
            <a:r>
              <a:rPr lang="fr-BE" dirty="0"/>
              <a:t>(</a:t>
            </a:r>
            <a:r>
              <a:rPr lang="fr-BE" b="1" dirty="0" err="1">
                <a:solidFill>
                  <a:srgbClr val="660E7A"/>
                </a:solidFill>
                <a:effectLst/>
              </a:rPr>
              <a:t>repository</a:t>
            </a:r>
            <a:r>
              <a:rPr lang="fr-BE" dirty="0" err="1"/>
              <a:t>.existsById</a:t>
            </a:r>
            <a:r>
              <a:rPr lang="fr-BE" dirty="0"/>
              <a:t>(</a:t>
            </a:r>
            <a:r>
              <a:rPr lang="fr-BE" dirty="0" err="1"/>
              <a:t>video.getHash</a:t>
            </a:r>
            <a:r>
              <a:rPr lang="fr-BE" dirty="0"/>
              <a:t>())) </a:t>
            </a:r>
            <a:r>
              <a:rPr lang="fr-BE" b="1" dirty="0">
                <a:solidFill>
                  <a:srgbClr val="000080"/>
                </a:solidFill>
                <a:effectLst/>
              </a:rPr>
              <a:t>return false</a:t>
            </a:r>
            <a:r>
              <a:rPr lang="fr-BE" dirty="0"/>
              <a:t>;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 err="1">
                <a:solidFill>
                  <a:srgbClr val="660E7A"/>
                </a:solidFill>
                <a:effectLst/>
              </a:rPr>
              <a:t>repository</a:t>
            </a:r>
            <a:r>
              <a:rPr lang="fr-BE" dirty="0" err="1"/>
              <a:t>.save</a:t>
            </a:r>
            <a:r>
              <a:rPr lang="fr-BE" dirty="0"/>
              <a:t>(</a:t>
            </a:r>
            <a:r>
              <a:rPr lang="fr-BE" dirty="0" err="1"/>
              <a:t>video</a:t>
            </a:r>
            <a:r>
              <a:rPr lang="fr-BE" dirty="0"/>
              <a:t>);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true</a:t>
            </a:r>
            <a:r>
              <a:rPr lang="fr-BE" dirty="0"/>
              <a:t>;</a:t>
            </a:r>
            <a:br>
              <a:rPr lang="fr-BE" dirty="0"/>
            </a:br>
            <a:r>
              <a:rPr lang="fr-BE" dirty="0"/>
              <a:t>}</a:t>
            </a:r>
          </a:p>
          <a:p>
            <a:r>
              <a:rPr lang="fr-BE" dirty="0"/>
              <a:t>Repository : gestion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9922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Documentation </a:t>
            </a:r>
            <a:r>
              <a:rPr lang="fr-BE" sz="3600" dirty="0" err="1"/>
              <a:t>OpenAPI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34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Documentation </a:t>
            </a:r>
            <a:r>
              <a:rPr lang="fr-BE" dirty="0" err="1"/>
              <a:t>OpenAPI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5069797" cy="40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Standard de documentation de </a:t>
            </a:r>
            <a:r>
              <a:rPr lang="fr-BE" dirty="0" err="1"/>
              <a:t>Restful</a:t>
            </a:r>
            <a:r>
              <a:rPr lang="fr-BE" dirty="0"/>
              <a:t> API Open-Source</a:t>
            </a:r>
          </a:p>
          <a:p>
            <a:r>
              <a:rPr lang="fr-BE" dirty="0"/>
              <a:t>Visualiser les entrées-sorties de vos services</a:t>
            </a:r>
          </a:p>
          <a:p>
            <a:r>
              <a:rPr lang="fr-BE" dirty="0" err="1"/>
              <a:t>IntelliJ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New </a:t>
            </a:r>
            <a:r>
              <a:rPr lang="fr-BE" dirty="0">
                <a:sym typeface="Wingdings" pitchFamily="2" charset="2"/>
              </a:rPr>
              <a:t> </a:t>
            </a:r>
            <a:r>
              <a:rPr lang="fr-BE" dirty="0" err="1">
                <a:sym typeface="Wingdings" pitchFamily="2" charset="2"/>
              </a:rPr>
              <a:t>OpenAPI</a:t>
            </a:r>
            <a:r>
              <a:rPr lang="fr-BE" dirty="0">
                <a:sym typeface="Wingdings" pitchFamily="2" charset="2"/>
              </a:rPr>
              <a:t> </a:t>
            </a:r>
            <a:r>
              <a:rPr lang="fr-BE" dirty="0" err="1">
                <a:sym typeface="Wingdings" pitchFamily="2" charset="2"/>
              </a:rPr>
              <a:t>Specification</a:t>
            </a:r>
            <a:endParaRPr lang="fr-BE" dirty="0">
              <a:sym typeface="Wingdings" pitchFamily="2" charset="2"/>
            </a:endParaRPr>
          </a:p>
          <a:p>
            <a:pPr lvl="1"/>
            <a:r>
              <a:rPr lang="fr-BE" dirty="0" err="1">
                <a:sym typeface="Wingdings" pitchFamily="2" charset="2"/>
              </a:rPr>
              <a:t>OpenAPI</a:t>
            </a:r>
            <a:r>
              <a:rPr lang="fr-BE" dirty="0">
                <a:sym typeface="Wingdings" pitchFamily="2" charset="2"/>
              </a:rPr>
              <a:t> 3 (.</a:t>
            </a:r>
            <a:r>
              <a:rPr lang="fr-BE" dirty="0" err="1">
                <a:sym typeface="Wingdings" pitchFamily="2" charset="2"/>
              </a:rPr>
              <a:t>yaml</a:t>
            </a:r>
            <a:r>
              <a:rPr lang="fr-BE" dirty="0">
                <a:sym typeface="Wingdings" pitchFamily="2" charset="2"/>
              </a:rPr>
              <a:t>)</a:t>
            </a:r>
          </a:p>
          <a:p>
            <a:pPr lvl="1"/>
            <a:r>
              <a:rPr lang="fr-BE" dirty="0">
                <a:sym typeface="Wingdings" pitchFamily="2" charset="2"/>
              </a:rPr>
              <a:t>À la racine de vos services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8B37B9-E95E-602D-1F7B-1C798652F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2723153"/>
            <a:ext cx="4918262" cy="3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5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Informations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b="1" dirty="0" err="1">
                <a:solidFill>
                  <a:srgbClr val="000080"/>
                </a:solidFill>
                <a:effectLst/>
              </a:rPr>
              <a:t>openapi</a:t>
            </a:r>
            <a:r>
              <a:rPr lang="fr-BE" dirty="0"/>
              <a:t>: 3.0.3</a:t>
            </a:r>
            <a:br>
              <a:rPr lang="fr-BE" dirty="0"/>
            </a:br>
            <a:r>
              <a:rPr lang="fr-BE" b="1" dirty="0">
                <a:solidFill>
                  <a:srgbClr val="000080"/>
                </a:solidFill>
                <a:effectLst/>
              </a:rPr>
              <a:t>info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title</a:t>
            </a:r>
            <a:r>
              <a:rPr lang="fr-BE" dirty="0"/>
              <a:t>: </a:t>
            </a:r>
            <a:r>
              <a:rPr lang="fr-BE" dirty="0" err="1"/>
              <a:t>Catflix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service</a:t>
            </a:r>
            <a:br>
              <a:rPr lang="fr-BE" dirty="0"/>
            </a:br>
            <a:r>
              <a:rPr lang="fr-BE" dirty="0"/>
              <a:t>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</a:t>
            </a:r>
            <a:r>
              <a:rPr lang="fr-BE" dirty="0" err="1"/>
              <a:t>Microservice</a:t>
            </a:r>
            <a:r>
              <a:rPr lang="fr-BE" dirty="0"/>
              <a:t> handling </a:t>
            </a:r>
            <a:r>
              <a:rPr lang="fr-BE" dirty="0" err="1"/>
              <a:t>database</a:t>
            </a:r>
            <a:r>
              <a:rPr lang="fr-BE" dirty="0"/>
              <a:t> …</a:t>
            </a:r>
            <a:br>
              <a:rPr lang="fr-BE" dirty="0"/>
            </a:br>
            <a:r>
              <a:rPr lang="fr-BE" dirty="0"/>
              <a:t>  </a:t>
            </a:r>
            <a:r>
              <a:rPr lang="fr-BE" b="1" dirty="0">
                <a:solidFill>
                  <a:srgbClr val="000080"/>
                </a:solidFill>
                <a:effectLst/>
              </a:rPr>
              <a:t>version</a:t>
            </a:r>
            <a:r>
              <a:rPr lang="fr-BE" dirty="0"/>
              <a:t>: 1.0.0</a:t>
            </a:r>
            <a:br>
              <a:rPr lang="fr-BE" dirty="0"/>
            </a:br>
            <a:r>
              <a:rPr lang="fr-BE" b="1" dirty="0">
                <a:solidFill>
                  <a:srgbClr val="000080"/>
                </a:solidFill>
                <a:effectLst/>
              </a:rPr>
              <a:t>servers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- </a:t>
            </a:r>
            <a:r>
              <a:rPr lang="fr-BE" b="1" dirty="0">
                <a:solidFill>
                  <a:srgbClr val="000080"/>
                </a:solidFill>
                <a:effectLst/>
              </a:rPr>
              <a:t>url</a:t>
            </a:r>
            <a:r>
              <a:rPr lang="fr-BE" dirty="0"/>
              <a:t>: http://localhost:8080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</a:t>
            </a:r>
            <a:r>
              <a:rPr lang="fr-BE" dirty="0" err="1"/>
              <a:t>Development</a:t>
            </a:r>
            <a:r>
              <a:rPr lang="fr-BE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80611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Schémas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b="1" dirty="0">
                <a:solidFill>
                  <a:srgbClr val="000080"/>
                </a:solidFill>
                <a:effectLst/>
              </a:rPr>
              <a:t>components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schemas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video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</a:t>
            </a:r>
            <a:r>
              <a:rPr lang="fr-BE" b="1" dirty="0">
                <a:solidFill>
                  <a:srgbClr val="000080"/>
                </a:solidFill>
                <a:effectLst/>
              </a:rPr>
              <a:t>type</a:t>
            </a:r>
            <a:r>
              <a:rPr lang="fr-BE" dirty="0"/>
              <a:t>: </a:t>
            </a:r>
            <a:r>
              <a:rPr lang="fr-BE" dirty="0" err="1"/>
              <a:t>object</a:t>
            </a:r>
            <a:endParaRPr lang="fr-BE" dirty="0"/>
          </a:p>
          <a:p>
            <a:pPr marL="0" indent="0">
              <a:buNone/>
            </a:pPr>
            <a:br>
              <a:rPr lang="fr-BE" dirty="0"/>
            </a:br>
            <a:r>
              <a:rPr lang="fr-BE" dirty="0"/>
              <a:t>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properties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hash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type</a:t>
            </a:r>
            <a:r>
              <a:rPr lang="fr-BE" dirty="0"/>
              <a:t>: string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duration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type</a:t>
            </a:r>
            <a:r>
              <a:rPr lang="fr-BE" dirty="0"/>
              <a:t>: </a:t>
            </a:r>
            <a:r>
              <a:rPr lang="fr-BE" dirty="0" err="1"/>
              <a:t>integer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in seconds</a:t>
            </a:r>
            <a:br>
              <a:rPr lang="fr-BE" dirty="0"/>
            </a:br>
            <a:r>
              <a:rPr lang="fr-BE" dirty="0"/>
              <a:t>       …</a:t>
            </a:r>
          </a:p>
          <a:p>
            <a:pPr marL="0" indent="0">
              <a:buNone/>
            </a:pPr>
            <a:br>
              <a:rPr lang="fr-BE" dirty="0"/>
            </a:br>
            <a:r>
              <a:rPr lang="fr-BE" dirty="0"/>
              <a:t>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example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hash</a:t>
            </a:r>
            <a:r>
              <a:rPr lang="fr-BE" dirty="0"/>
              <a:t>: dQw4w9WgXcQ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duration</a:t>
            </a:r>
            <a:r>
              <a:rPr lang="fr-BE" dirty="0"/>
              <a:t>: 212</a:t>
            </a:r>
          </a:p>
          <a:p>
            <a:pPr marL="0" indent="0">
              <a:buNone/>
            </a:pPr>
            <a:r>
              <a:rPr lang="fr-BE" dirty="0"/>
              <a:t>        …</a:t>
            </a:r>
          </a:p>
        </p:txBody>
      </p:sp>
    </p:spTree>
    <p:extLst>
      <p:ext uri="{BB962C8B-B14F-4D97-AF65-F5344CB8AC3E}">
        <p14:creationId xmlns:p14="http://schemas.microsoft.com/office/powerpoint/2010/main" val="310851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 err="1"/>
              <a:t>Paths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b="1" dirty="0" err="1">
                <a:solidFill>
                  <a:srgbClr val="000080"/>
                </a:solidFill>
                <a:effectLst/>
              </a:rPr>
              <a:t>paths</a:t>
            </a:r>
            <a:r>
              <a:rPr lang="fr-BE" dirty="0"/>
              <a:t>:</a:t>
            </a:r>
          </a:p>
          <a:p>
            <a:pPr marL="0" indent="0">
              <a:buNone/>
            </a:pPr>
            <a:r>
              <a:rPr lang="fr-BE" b="1" dirty="0">
                <a:solidFill>
                  <a:srgbClr val="000080"/>
                </a:solidFill>
                <a:effectLst/>
              </a:rPr>
              <a:t>  /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videos</a:t>
            </a:r>
            <a:r>
              <a:rPr lang="fr-BE" b="1" dirty="0">
                <a:solidFill>
                  <a:srgbClr val="000080"/>
                </a:solidFill>
                <a:effectLst/>
              </a:rPr>
              <a:t>/{hash}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parameters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-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name</a:t>
            </a:r>
            <a:r>
              <a:rPr lang="fr-BE" dirty="0"/>
              <a:t>: hash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in</a:t>
            </a:r>
            <a:r>
              <a:rPr lang="fr-BE" dirty="0"/>
              <a:t>: </a:t>
            </a:r>
            <a:r>
              <a:rPr lang="fr-BE" dirty="0" err="1"/>
              <a:t>path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Hash of the </a:t>
            </a:r>
            <a:r>
              <a:rPr lang="fr-BE" dirty="0" err="1"/>
              <a:t>video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required</a:t>
            </a:r>
            <a:r>
              <a:rPr lang="fr-BE" dirty="0"/>
              <a:t>: </a:t>
            </a:r>
            <a:r>
              <a:rPr lang="fr-BE" dirty="0" err="1"/>
              <a:t>true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schema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type</a:t>
            </a:r>
            <a:r>
              <a:rPr lang="fr-BE" dirty="0"/>
              <a:t>: string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example</a:t>
            </a:r>
            <a:r>
              <a:rPr lang="fr-BE" dirty="0"/>
              <a:t>: dQw4w9WgXcQ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style</a:t>
            </a:r>
            <a:r>
              <a:rPr lang="fr-BE" dirty="0"/>
              <a:t>: simple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673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Endpoint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b="1" dirty="0">
                <a:solidFill>
                  <a:srgbClr val="000080"/>
                </a:solidFill>
                <a:effectLst/>
              </a:rPr>
              <a:t>put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summary</a:t>
            </a:r>
            <a:r>
              <a:rPr lang="fr-BE" dirty="0"/>
              <a:t>: Update a </a:t>
            </a:r>
            <a:r>
              <a:rPr lang="fr-BE" dirty="0" err="1"/>
              <a:t>video</a:t>
            </a:r>
            <a:br>
              <a:rPr lang="fr-BE" dirty="0"/>
            </a:br>
            <a:r>
              <a:rPr lang="fr-BE" dirty="0"/>
              <a:t>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requestBody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New values of the </a:t>
            </a:r>
            <a:r>
              <a:rPr lang="fr-BE" dirty="0" err="1"/>
              <a:t>video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content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</a:t>
            </a:r>
            <a:r>
              <a:rPr lang="fr-BE" b="1" dirty="0">
                <a:solidFill>
                  <a:srgbClr val="000080"/>
                </a:solidFill>
                <a:effectLst/>
              </a:rPr>
              <a:t>'application/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json</a:t>
            </a:r>
            <a:r>
              <a:rPr lang="fr-BE" b="1" dirty="0">
                <a:solidFill>
                  <a:srgbClr val="000080"/>
                </a:solidFill>
                <a:effectLst/>
              </a:rPr>
              <a:t>'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schema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$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ref</a:t>
            </a:r>
            <a:r>
              <a:rPr lang="fr-BE" dirty="0"/>
              <a:t>: </a:t>
            </a:r>
            <a:r>
              <a:rPr lang="fr-BE" b="1" dirty="0">
                <a:solidFill>
                  <a:srgbClr val="008000"/>
                </a:solidFill>
                <a:effectLst/>
              </a:rPr>
              <a:t>'#/components/</a:t>
            </a:r>
            <a:r>
              <a:rPr lang="fr-BE" b="1" dirty="0" err="1">
                <a:solidFill>
                  <a:srgbClr val="008000"/>
                </a:solidFill>
                <a:effectLst/>
              </a:rPr>
              <a:t>schemas</a:t>
            </a:r>
            <a:r>
              <a:rPr lang="fr-BE" b="1" dirty="0">
                <a:solidFill>
                  <a:srgbClr val="008000"/>
                </a:solidFill>
                <a:effectLst/>
              </a:rPr>
              <a:t>/</a:t>
            </a:r>
            <a:r>
              <a:rPr lang="fr-BE" b="1" dirty="0" err="1">
                <a:solidFill>
                  <a:srgbClr val="008000"/>
                </a:solidFill>
                <a:effectLst/>
              </a:rPr>
              <a:t>video</a:t>
            </a:r>
            <a:r>
              <a:rPr lang="fr-BE" b="1" dirty="0">
                <a:solidFill>
                  <a:srgbClr val="008000"/>
                </a:solidFill>
                <a:effectLst/>
              </a:rPr>
              <a:t>'</a:t>
            </a:r>
            <a:br>
              <a:rPr lang="fr-BE" b="1" dirty="0">
                <a:solidFill>
                  <a:srgbClr val="008000"/>
                </a:solidFill>
                <a:effectLst/>
              </a:rPr>
            </a:br>
            <a:r>
              <a:rPr lang="fr-BE" b="1" dirty="0">
                <a:solidFill>
                  <a:srgbClr val="008000"/>
                </a:solidFill>
                <a:effectLst/>
              </a:rPr>
              <a:t>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responses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400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Non </a:t>
            </a:r>
            <a:r>
              <a:rPr lang="fr-BE" dirty="0" err="1"/>
              <a:t>matching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hashes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404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</a:t>
            </a:r>
            <a:r>
              <a:rPr lang="fr-BE" dirty="0" err="1"/>
              <a:t>Video</a:t>
            </a:r>
            <a:r>
              <a:rPr lang="fr-BE" dirty="0"/>
              <a:t> not </a:t>
            </a:r>
            <a:r>
              <a:rPr lang="fr-BE" dirty="0" err="1"/>
              <a:t>found</a:t>
            </a: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  <a:effectLst/>
              </a:rPr>
              <a:t>200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</a:t>
            </a:r>
            <a:r>
              <a:rPr lang="fr-BE" b="1" dirty="0">
                <a:solidFill>
                  <a:srgbClr val="000080"/>
                </a:solidFill>
                <a:effectLst/>
              </a:rPr>
              <a:t>description</a:t>
            </a:r>
            <a:r>
              <a:rPr lang="fr-BE" dirty="0"/>
              <a:t>: </a:t>
            </a:r>
            <a:r>
              <a:rPr lang="fr-BE" dirty="0" err="1"/>
              <a:t>Updated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, </a:t>
            </a:r>
            <a:r>
              <a:rPr lang="fr-BE" dirty="0" err="1"/>
              <a:t>returned</a:t>
            </a:r>
            <a:r>
              <a:rPr lang="fr-BE" dirty="0"/>
              <a:t> </a:t>
            </a:r>
            <a:r>
              <a:rPr lang="fr-BE" dirty="0" err="1"/>
              <a:t>old</a:t>
            </a:r>
            <a:r>
              <a:rPr lang="fr-BE" dirty="0"/>
              <a:t> values</a:t>
            </a:r>
            <a:br>
              <a:rPr lang="fr-BE" dirty="0"/>
            </a:br>
            <a:r>
              <a:rPr lang="fr-BE" dirty="0"/>
              <a:t>      </a:t>
            </a:r>
            <a:r>
              <a:rPr lang="fr-BE" b="1" dirty="0">
                <a:solidFill>
                  <a:srgbClr val="000080"/>
                </a:solidFill>
                <a:effectLst/>
              </a:rPr>
              <a:t>content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'application/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json</a:t>
            </a:r>
            <a:r>
              <a:rPr lang="fr-BE" b="1" dirty="0">
                <a:solidFill>
                  <a:srgbClr val="000080"/>
                </a:solidFill>
                <a:effectLst/>
              </a:rPr>
              <a:t>'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  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schema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            </a:t>
            </a:r>
            <a:r>
              <a:rPr lang="fr-BE" b="1" dirty="0">
                <a:solidFill>
                  <a:srgbClr val="000080"/>
                </a:solidFill>
                <a:effectLst/>
              </a:rPr>
              <a:t>$</a:t>
            </a:r>
            <a:r>
              <a:rPr lang="fr-BE" b="1" dirty="0" err="1">
                <a:solidFill>
                  <a:srgbClr val="000080"/>
                </a:solidFill>
                <a:effectLst/>
              </a:rPr>
              <a:t>ref</a:t>
            </a:r>
            <a:r>
              <a:rPr lang="fr-BE" dirty="0"/>
              <a:t>: </a:t>
            </a:r>
            <a:r>
              <a:rPr lang="fr-BE" b="1" dirty="0">
                <a:solidFill>
                  <a:srgbClr val="008000"/>
                </a:solidFill>
                <a:effectLst/>
              </a:rPr>
              <a:t>'#/components/</a:t>
            </a:r>
            <a:r>
              <a:rPr lang="fr-BE" b="1" dirty="0" err="1">
                <a:solidFill>
                  <a:srgbClr val="008000"/>
                </a:solidFill>
                <a:effectLst/>
              </a:rPr>
              <a:t>schemas</a:t>
            </a:r>
            <a:r>
              <a:rPr lang="fr-BE" b="1" dirty="0">
                <a:solidFill>
                  <a:srgbClr val="008000"/>
                </a:solidFill>
                <a:effectLst/>
              </a:rPr>
              <a:t>/</a:t>
            </a:r>
            <a:r>
              <a:rPr lang="fr-BE" b="1" dirty="0" err="1">
                <a:solidFill>
                  <a:srgbClr val="008000"/>
                </a:solidFill>
                <a:effectLst/>
              </a:rPr>
              <a:t>video</a:t>
            </a:r>
            <a:r>
              <a:rPr lang="fr-BE" b="1" dirty="0">
                <a:solidFill>
                  <a:srgbClr val="008000"/>
                </a:solidFill>
                <a:effectLst/>
              </a:rPr>
              <a:t>'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540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Documentation </a:t>
            </a:r>
            <a:r>
              <a:rPr lang="fr-BE" dirty="0" err="1"/>
              <a:t>OpenAPI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9528700" cy="40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Exemple complet sur </a:t>
            </a:r>
            <a:r>
              <a:rPr lang="fr-BE" dirty="0" err="1"/>
              <a:t>moodle</a:t>
            </a:r>
            <a:endParaRPr lang="fr-BE" dirty="0"/>
          </a:p>
          <a:p>
            <a:r>
              <a:rPr lang="fr-BE" dirty="0"/>
              <a:t>Spécification complète : </a:t>
            </a:r>
            <a:r>
              <a:rPr lang="fr-BE" dirty="0">
                <a:hlinkClick r:id="rId3"/>
              </a:rPr>
              <a:t>https://swagger.io/specification/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7323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066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Adaptez votre service de la semaine passée</a:t>
            </a:r>
          </a:p>
          <a:p>
            <a:pPr lvl="1"/>
            <a:r>
              <a:rPr lang="fr-BE" dirty="0"/>
              <a:t>En rajoutant la persistance des données</a:t>
            </a:r>
          </a:p>
          <a:p>
            <a:pPr lvl="1"/>
            <a:r>
              <a:rPr lang="fr-BE" dirty="0"/>
              <a:t>En organisant votre service en couches</a:t>
            </a:r>
          </a:p>
          <a:p>
            <a:r>
              <a:rPr lang="fr-BE" dirty="0"/>
              <a:t>Documentez votre service avec </a:t>
            </a:r>
            <a:r>
              <a:rPr lang="fr-BE" dirty="0" err="1"/>
              <a:t>OpenAPI</a:t>
            </a:r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 err="1"/>
              <a:t>Amazing</a:t>
            </a:r>
            <a:r>
              <a:rPr lang="fr-BE" dirty="0"/>
              <a:t> </a:t>
            </a:r>
            <a:r>
              <a:rPr lang="fr-BE" dirty="0" err="1"/>
              <a:t>product</a:t>
            </a:r>
            <a:r>
              <a:rPr lang="fr-BE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9383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Persistance des données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172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Nouvelles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Spring Data JPA</a:t>
            </a:r>
          </a:p>
          <a:p>
            <a:pPr lvl="1"/>
            <a:r>
              <a:rPr lang="fr-BE" dirty="0"/>
              <a:t>Object-</a:t>
            </a:r>
            <a:r>
              <a:rPr lang="fr-BE" dirty="0" err="1"/>
              <a:t>Relational</a:t>
            </a:r>
            <a:r>
              <a:rPr lang="fr-BE" dirty="0"/>
              <a:t> Mapping</a:t>
            </a:r>
          </a:p>
          <a:p>
            <a:pPr lvl="1"/>
            <a:r>
              <a:rPr lang="fr-BE" dirty="0"/>
              <a:t>Création de repository simples</a:t>
            </a:r>
          </a:p>
          <a:p>
            <a:r>
              <a:rPr lang="fr-BE" dirty="0"/>
              <a:t>H2 </a:t>
            </a:r>
            <a:r>
              <a:rPr lang="fr-BE" dirty="0" err="1"/>
              <a:t>Database</a:t>
            </a:r>
            <a:endParaRPr lang="fr-BE" dirty="0"/>
          </a:p>
          <a:p>
            <a:pPr lvl="1"/>
            <a:r>
              <a:rPr lang="fr-BE" dirty="0"/>
              <a:t>Moteur SQL</a:t>
            </a:r>
          </a:p>
          <a:p>
            <a:pPr lvl="1"/>
            <a:r>
              <a:rPr lang="fr-BE" dirty="0"/>
              <a:t>Serveur ou « in-memory » 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952AF1-DDA9-3BAF-DF95-F71E36ACE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22" y="3050452"/>
            <a:ext cx="5389901" cy="18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685808" cy="40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800" dirty="0"/>
              <a:t>L’annotation </a:t>
            </a:r>
            <a:r>
              <a:rPr lang="fr-BE" sz="2800" b="1" dirty="0"/>
              <a:t>@</a:t>
            </a:r>
            <a:r>
              <a:rPr lang="fr-BE" sz="2800" b="1" dirty="0" err="1"/>
              <a:t>Entity</a:t>
            </a:r>
            <a:r>
              <a:rPr lang="fr-BE" sz="2800" dirty="0"/>
              <a:t> crée automatiquement la table correspondante dans la BD. </a:t>
            </a:r>
          </a:p>
          <a:p>
            <a:pPr marL="0" indent="0" algn="just">
              <a:buNone/>
            </a:pPr>
            <a:r>
              <a:rPr lang="fr-BE" sz="2800" b="1" dirty="0"/>
              <a:t>@Id </a:t>
            </a:r>
            <a:r>
              <a:rPr lang="fr-BE" sz="2800" dirty="0"/>
              <a:t>donne la clé primaire de la table, et </a:t>
            </a:r>
            <a:r>
              <a:rPr lang="fr-BE" sz="2800" b="1" dirty="0"/>
              <a:t>@</a:t>
            </a:r>
            <a:r>
              <a:rPr lang="fr-BE" sz="2800" b="1" dirty="0" err="1"/>
              <a:t>Column</a:t>
            </a:r>
            <a:r>
              <a:rPr lang="fr-BE" sz="2800" dirty="0"/>
              <a:t> permet de renommer une colonne. </a:t>
            </a:r>
          </a:p>
          <a:p>
            <a:pPr marL="0" indent="0" algn="just">
              <a:buNone/>
            </a:pPr>
            <a:r>
              <a:rPr lang="fr-BE" sz="2800" dirty="0"/>
              <a:t>JPA nécessite un constructeur vide </a:t>
            </a:r>
            <a:r>
              <a:rPr lang="fr-BE" sz="2800" dirty="0">
                <a:sym typeface="Wingdings" pitchFamily="2" charset="2"/>
              </a:rPr>
              <a:t> @</a:t>
            </a:r>
            <a:r>
              <a:rPr lang="fr-BE" sz="2800" dirty="0" err="1">
                <a:sym typeface="Wingdings" pitchFamily="2" charset="2"/>
              </a:rPr>
              <a:t>NoArgsConstructor</a:t>
            </a:r>
            <a:endParaRPr lang="fr-BE" sz="2800" b="1" dirty="0">
              <a:solidFill>
                <a:srgbClr val="7EBD4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63AFF-6443-8A8C-A1EB-044FC677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250" y="2739733"/>
            <a:ext cx="4773936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@Getter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@Setter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ToString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NoArgsConstructor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Entity</a:t>
            </a:r>
            <a:r>
              <a:rPr lang="fr-BE" sz="1400" dirty="0"/>
              <a:t>(</a:t>
            </a:r>
            <a:r>
              <a:rPr lang="fr-BE" sz="1400" dirty="0" err="1"/>
              <a:t>name</a:t>
            </a:r>
            <a:r>
              <a:rPr lang="fr-BE" sz="1400" dirty="0"/>
              <a:t> =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400" dirty="0" err="1"/>
              <a:t>Video</a:t>
            </a:r>
            <a:r>
              <a:rPr lang="fr-BE" sz="1400" dirty="0"/>
              <a:t>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>
                <a:solidFill>
                  <a:srgbClr val="808000"/>
                </a:solidFill>
                <a:effectLst/>
              </a:rPr>
              <a:t>@Id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   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dirty="0"/>
              <a:t>String </a:t>
            </a:r>
            <a:r>
              <a:rPr lang="fr-BE" sz="1400" b="1" dirty="0">
                <a:solidFill>
                  <a:srgbClr val="660E7A"/>
                </a:solidFill>
                <a:effectLst/>
              </a:rPr>
              <a:t>hash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dirty="0"/>
              <a:t>String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name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dirty="0"/>
              <a:t>String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author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Column</a:t>
            </a:r>
            <a:r>
              <a:rPr lang="fr-BE" sz="1400" dirty="0"/>
              <a:t>(</a:t>
            </a:r>
            <a:r>
              <a:rPr lang="fr-BE" sz="1400" dirty="0" err="1"/>
              <a:t>name</a:t>
            </a:r>
            <a:r>
              <a:rPr lang="fr-BE" sz="1400" dirty="0"/>
              <a:t> =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creation_year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int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creationYear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int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b="1" dirty="0">
                <a:solidFill>
                  <a:srgbClr val="660E7A"/>
                </a:solidFill>
                <a:effectLst/>
              </a:rPr>
              <a:t>duration</a:t>
            </a:r>
            <a:r>
              <a:rPr lang="fr-BE" sz="1400" dirty="0"/>
              <a:t>; 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// in seconds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dirty="0"/>
              <a:t>String </a:t>
            </a:r>
            <a:r>
              <a:rPr lang="fr-BE" sz="1400" b="1" dirty="0">
                <a:solidFill>
                  <a:srgbClr val="660E7A"/>
                </a:solidFill>
                <a:effectLst/>
              </a:rPr>
              <a:t>url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13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000" dirty="0">
                <a:solidFill>
                  <a:srgbClr val="808000"/>
                </a:solidFill>
                <a:effectLst/>
              </a:rPr>
              <a:t>@Repository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b="1" dirty="0">
                <a:solidFill>
                  <a:srgbClr val="000080"/>
                </a:solidFill>
                <a:effectLst/>
              </a:rPr>
              <a:t>public interface </a:t>
            </a:r>
            <a:r>
              <a:rPr lang="fr-BE" sz="2000" dirty="0" err="1"/>
              <a:t>VideosRepository</a:t>
            </a:r>
            <a:r>
              <a:rPr lang="fr-BE" sz="2000" dirty="0"/>
              <a:t>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extends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 err="1"/>
              <a:t>CrudRepository</a:t>
            </a:r>
            <a:r>
              <a:rPr lang="fr-BE" sz="2000" dirty="0"/>
              <a:t>&lt;</a:t>
            </a:r>
            <a:r>
              <a:rPr lang="fr-BE" sz="2000" dirty="0" err="1"/>
              <a:t>Video</a:t>
            </a:r>
            <a:r>
              <a:rPr lang="fr-BE" sz="2000" dirty="0"/>
              <a:t>, String&gt; {}</a:t>
            </a:r>
            <a:endParaRPr lang="fr-BE" sz="3200" dirty="0"/>
          </a:p>
          <a:p>
            <a:endParaRPr lang="fr-BE" dirty="0"/>
          </a:p>
          <a:p>
            <a:r>
              <a:rPr lang="fr-BE" dirty="0"/>
              <a:t>Interface : </a:t>
            </a:r>
            <a:r>
              <a:rPr lang="fr-BE" dirty="0" err="1"/>
              <a:t>save</a:t>
            </a:r>
            <a:r>
              <a:rPr lang="fr-BE" dirty="0"/>
              <a:t>, </a:t>
            </a:r>
            <a:r>
              <a:rPr lang="fr-BE" dirty="0" err="1"/>
              <a:t>delete</a:t>
            </a:r>
            <a:r>
              <a:rPr lang="fr-BE" dirty="0"/>
              <a:t>, </a:t>
            </a:r>
            <a:r>
              <a:rPr lang="fr-BE" dirty="0" err="1"/>
              <a:t>findAll</a:t>
            </a:r>
            <a:r>
              <a:rPr lang="fr-BE" dirty="0"/>
              <a:t>, </a:t>
            </a:r>
            <a:r>
              <a:rPr lang="fr-BE" dirty="0" err="1"/>
              <a:t>findById</a:t>
            </a:r>
            <a:r>
              <a:rPr lang="fr-BE" dirty="0"/>
              <a:t>, …</a:t>
            </a:r>
          </a:p>
          <a:p>
            <a:r>
              <a:rPr lang="fr-BE" dirty="0"/>
              <a:t>Génération des requêtes par le nom des méthodes</a:t>
            </a:r>
          </a:p>
          <a:p>
            <a:pPr lvl="1"/>
            <a:r>
              <a:rPr lang="fr-BE" sz="2400" dirty="0" err="1"/>
              <a:t>Iterable</a:t>
            </a:r>
            <a:r>
              <a:rPr lang="fr-BE" sz="2400" dirty="0"/>
              <a:t>&lt;</a:t>
            </a:r>
            <a:r>
              <a:rPr lang="fr-BE" sz="2400" dirty="0" err="1"/>
              <a:t>Video</a:t>
            </a:r>
            <a:r>
              <a:rPr lang="fr-BE" sz="2400" dirty="0"/>
              <a:t>&gt; </a:t>
            </a:r>
            <a:r>
              <a:rPr lang="fr-BE" sz="2400" dirty="0" err="1"/>
              <a:t>findByAuthor</a:t>
            </a:r>
            <a:r>
              <a:rPr lang="fr-BE" sz="2400" dirty="0"/>
              <a:t>(String </a:t>
            </a:r>
            <a:r>
              <a:rPr lang="fr-BE" sz="2400" dirty="0" err="1"/>
              <a:t>author</a:t>
            </a:r>
            <a:r>
              <a:rPr lang="fr-BE" sz="2400" dirty="0"/>
              <a:t>);</a:t>
            </a:r>
            <a:endParaRPr lang="fr-BE" dirty="0"/>
          </a:p>
          <a:p>
            <a:pPr lvl="1"/>
            <a:r>
              <a:rPr lang="fr-BE" dirty="0"/>
              <a:t>Règles de nommage : </a:t>
            </a:r>
            <a:r>
              <a:rPr lang="fr-BE" dirty="0">
                <a:hlinkClick r:id="rId3"/>
              </a:rPr>
              <a:t>https://docs.spring.io/spring-data/jpa/docs/current/reference/html/#jpa.query-methods.query-creation</a:t>
            </a:r>
            <a:endParaRPr lang="fr-BE" dirty="0"/>
          </a:p>
          <a:p>
            <a:r>
              <a:rPr lang="fr-BE" dirty="0"/>
              <a:t>Requêtes plus complexes : </a:t>
            </a:r>
            <a:r>
              <a:rPr lang="fr-BE" b="1" dirty="0"/>
              <a:t>@</a:t>
            </a:r>
            <a:r>
              <a:rPr lang="fr-BE" b="1" dirty="0" err="1"/>
              <a:t>Query</a:t>
            </a:r>
            <a:r>
              <a:rPr lang="fr-B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9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Import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Fichier </a:t>
            </a:r>
            <a:r>
              <a:rPr lang="fr-BE" b="1" dirty="0" err="1"/>
              <a:t>import.sql</a:t>
            </a:r>
            <a:r>
              <a:rPr lang="fr-BE" dirty="0"/>
              <a:t> dans le dossier </a:t>
            </a:r>
            <a:r>
              <a:rPr lang="fr-BE" b="1" dirty="0" err="1"/>
              <a:t>resources</a:t>
            </a:r>
            <a:endParaRPr lang="fr-BE" dirty="0"/>
          </a:p>
          <a:p>
            <a:r>
              <a:rPr lang="fr-BE" dirty="0"/>
              <a:t>Exécuté à la création de la BD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sz="1200" b="1" dirty="0">
                <a:solidFill>
                  <a:srgbClr val="000080"/>
                </a:solidFill>
                <a:effectLst/>
              </a:rPr>
              <a:t>INSERT INTO </a:t>
            </a:r>
            <a:r>
              <a:rPr lang="fr-BE" sz="1200" dirty="0" err="1"/>
              <a:t>videos</a:t>
            </a:r>
            <a:r>
              <a:rPr lang="fr-BE" sz="1200" dirty="0"/>
              <a:t>(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hash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name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author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creation_year</a:t>
            </a:r>
            <a:r>
              <a:rPr lang="fr-BE" sz="1200" dirty="0"/>
              <a:t>, 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duration</a:t>
            </a:r>
            <a:r>
              <a:rPr lang="fr-BE" sz="1200" dirty="0"/>
              <a:t>, 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url</a:t>
            </a:r>
            <a:r>
              <a:rPr lang="fr-BE" sz="1200" dirty="0"/>
              <a:t>) </a:t>
            </a:r>
            <a:r>
              <a:rPr lang="fr-BE" sz="1200" b="1" dirty="0">
                <a:solidFill>
                  <a:srgbClr val="000080"/>
                </a:solidFill>
                <a:effectLst/>
              </a:rPr>
              <a:t>VALUES </a:t>
            </a:r>
            <a:r>
              <a:rPr lang="fr-BE" sz="1200" dirty="0"/>
              <a:t>(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'JxS5E-kZc2s'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'Funny Cats Compilation (Most 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Popular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) Part 1'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'NoCAT 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NoLiFE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 2'</a:t>
            </a:r>
            <a:r>
              <a:rPr lang="fr-BE" sz="1200" dirty="0"/>
              <a:t>,</a:t>
            </a:r>
            <a:r>
              <a:rPr lang="fr-BE" sz="1200" dirty="0">
                <a:solidFill>
                  <a:srgbClr val="0000FF"/>
                </a:solidFill>
                <a:effectLst/>
              </a:rPr>
              <a:t>2015</a:t>
            </a:r>
            <a:r>
              <a:rPr lang="fr-BE" sz="1200" dirty="0"/>
              <a:t>,</a:t>
            </a:r>
            <a:r>
              <a:rPr lang="fr-BE" sz="1200" dirty="0">
                <a:solidFill>
                  <a:srgbClr val="0000FF"/>
                </a:solidFill>
                <a:effectLst/>
              </a:rPr>
              <a:t>1004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'https://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www.youtube.com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/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watch?v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=JxS5E-kZc2s’</a:t>
            </a:r>
            <a:r>
              <a:rPr lang="fr-BE" sz="1200" dirty="0"/>
              <a:t>);</a:t>
            </a:r>
          </a:p>
          <a:p>
            <a:pPr marL="0" indent="0">
              <a:buNone/>
            </a:pPr>
            <a:br>
              <a:rPr lang="fr-BE" sz="1200" dirty="0"/>
            </a:br>
            <a:r>
              <a:rPr lang="fr-BE" sz="1200" b="1" dirty="0">
                <a:solidFill>
                  <a:srgbClr val="000080"/>
                </a:solidFill>
                <a:effectLst/>
              </a:rPr>
              <a:t>INSERT INTO </a:t>
            </a:r>
            <a:r>
              <a:rPr lang="fr-BE" sz="1200" dirty="0" err="1"/>
              <a:t>videos</a:t>
            </a:r>
            <a:r>
              <a:rPr lang="fr-BE" sz="1200" dirty="0"/>
              <a:t>(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hash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name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author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creation_year</a:t>
            </a:r>
            <a:r>
              <a:rPr lang="fr-BE" sz="1200" dirty="0"/>
              <a:t>, 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duration</a:t>
            </a:r>
            <a:r>
              <a:rPr lang="fr-BE" sz="1200" dirty="0"/>
              <a:t>, 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url</a:t>
            </a:r>
            <a:r>
              <a:rPr lang="fr-BE" sz="1200" dirty="0"/>
              <a:t>) </a:t>
            </a:r>
            <a:r>
              <a:rPr lang="fr-BE" sz="1200" b="1" dirty="0">
                <a:solidFill>
                  <a:srgbClr val="000080"/>
                </a:solidFill>
                <a:effectLst/>
              </a:rPr>
              <a:t>VALUES </a:t>
            </a:r>
            <a:r>
              <a:rPr lang="fr-BE" sz="1200" dirty="0"/>
              <a:t>(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'ZuRLOlB4N8U'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'Cute Animals for 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When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 You are Stressed'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'PetWard'</a:t>
            </a:r>
            <a:r>
              <a:rPr lang="fr-BE" sz="1200" dirty="0"/>
              <a:t>,</a:t>
            </a:r>
            <a:r>
              <a:rPr lang="fr-BE" sz="1200" dirty="0">
                <a:solidFill>
                  <a:srgbClr val="0000FF"/>
                </a:solidFill>
                <a:effectLst/>
              </a:rPr>
              <a:t>2021</a:t>
            </a:r>
            <a:r>
              <a:rPr lang="fr-BE" sz="1200" dirty="0"/>
              <a:t>,</a:t>
            </a:r>
            <a:r>
              <a:rPr lang="fr-BE" sz="1200" dirty="0">
                <a:solidFill>
                  <a:srgbClr val="0000FF"/>
                </a:solidFill>
                <a:effectLst/>
              </a:rPr>
              <a:t>949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'https://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www.youtube.com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/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watch?v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=ZuRLOlB4N8U’</a:t>
            </a:r>
            <a:r>
              <a:rPr lang="fr-BE" sz="1200" dirty="0"/>
              <a:t>);</a:t>
            </a:r>
          </a:p>
          <a:p>
            <a:pPr marL="0" indent="0">
              <a:buNone/>
            </a:pPr>
            <a:br>
              <a:rPr lang="fr-BE" sz="1200" dirty="0"/>
            </a:br>
            <a:r>
              <a:rPr lang="fr-BE" sz="1200" b="1" dirty="0">
                <a:solidFill>
                  <a:srgbClr val="000080"/>
                </a:solidFill>
                <a:effectLst/>
              </a:rPr>
              <a:t>INSERT INTO </a:t>
            </a:r>
            <a:r>
              <a:rPr lang="fr-BE" sz="1200" dirty="0" err="1"/>
              <a:t>videos</a:t>
            </a:r>
            <a:r>
              <a:rPr lang="fr-BE" sz="1200" dirty="0"/>
              <a:t>(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hash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name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author</a:t>
            </a:r>
            <a:r>
              <a:rPr lang="fr-BE" sz="1200" dirty="0"/>
              <a:t>, </a:t>
            </a:r>
            <a:r>
              <a:rPr lang="fr-BE" sz="1200" b="1" dirty="0" err="1">
                <a:solidFill>
                  <a:srgbClr val="660E7A"/>
                </a:solidFill>
                <a:effectLst/>
              </a:rPr>
              <a:t>creation_year</a:t>
            </a:r>
            <a:r>
              <a:rPr lang="fr-BE" sz="1200" dirty="0"/>
              <a:t>, 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duration</a:t>
            </a:r>
            <a:r>
              <a:rPr lang="fr-BE" sz="1200" dirty="0"/>
              <a:t>, </a:t>
            </a:r>
            <a:r>
              <a:rPr lang="fr-BE" sz="1200" b="1" dirty="0">
                <a:solidFill>
                  <a:srgbClr val="660E7A"/>
                </a:solidFill>
                <a:effectLst/>
              </a:rPr>
              <a:t>url</a:t>
            </a:r>
            <a:r>
              <a:rPr lang="fr-BE" sz="1200" dirty="0"/>
              <a:t>) </a:t>
            </a:r>
            <a:r>
              <a:rPr lang="fr-BE" sz="1200" b="1" dirty="0">
                <a:solidFill>
                  <a:srgbClr val="000080"/>
                </a:solidFill>
                <a:effectLst/>
              </a:rPr>
              <a:t>VALUES </a:t>
            </a:r>
            <a:r>
              <a:rPr lang="fr-BE" sz="1200" dirty="0"/>
              <a:t>(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'dQw4w9WgXcQ'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'Cutest 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kitty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 ever'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'Cat4Life'</a:t>
            </a:r>
            <a:r>
              <a:rPr lang="fr-BE" sz="1200" dirty="0"/>
              <a:t>,</a:t>
            </a:r>
            <a:r>
              <a:rPr lang="fr-BE" sz="1200" dirty="0">
                <a:solidFill>
                  <a:srgbClr val="0000FF"/>
                </a:solidFill>
                <a:effectLst/>
              </a:rPr>
              <a:t>2009</a:t>
            </a:r>
            <a:r>
              <a:rPr lang="fr-BE" sz="1200" dirty="0"/>
              <a:t>,</a:t>
            </a:r>
            <a:r>
              <a:rPr lang="fr-BE" sz="1200" dirty="0">
                <a:solidFill>
                  <a:srgbClr val="0000FF"/>
                </a:solidFill>
                <a:effectLst/>
              </a:rPr>
              <a:t>212</a:t>
            </a:r>
            <a:r>
              <a:rPr lang="fr-BE" sz="1200" dirty="0"/>
              <a:t>,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'https://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www.youtube.com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/</a:t>
            </a:r>
            <a:r>
              <a:rPr lang="fr-BE" sz="1200" b="1" dirty="0" err="1">
                <a:solidFill>
                  <a:srgbClr val="008000"/>
                </a:solidFill>
                <a:effectLst/>
              </a:rPr>
              <a:t>watch?v</a:t>
            </a:r>
            <a:r>
              <a:rPr lang="fr-BE" sz="1200" b="1" dirty="0">
                <a:solidFill>
                  <a:srgbClr val="008000"/>
                </a:solidFill>
                <a:effectLst/>
              </a:rPr>
              <a:t>=dQw4w9WgXcQ'</a:t>
            </a:r>
            <a:r>
              <a:rPr lang="fr-BE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8749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Organisation du service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6800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Organisation du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fr-BE" dirty="0">
                <a:ea typeface="+mn-lt"/>
                <a:cs typeface="+mn-lt"/>
              </a:rPr>
              <a:t>Couche </a:t>
            </a:r>
            <a:r>
              <a:rPr lang="fr-BE" b="1" dirty="0">
                <a:ea typeface="+mn-lt"/>
                <a:cs typeface="+mn-lt"/>
              </a:rPr>
              <a:t>model </a:t>
            </a:r>
            <a:r>
              <a:rPr lang="fr-BE" dirty="0">
                <a:ea typeface="+mn-lt"/>
                <a:cs typeface="+mn-lt"/>
              </a:rPr>
              <a:t>: définition des données</a:t>
            </a:r>
            <a:endParaRPr lang="fr-BE" b="1" dirty="0">
              <a:ea typeface="+mn-lt"/>
              <a:cs typeface="+mn-lt"/>
            </a:endParaRPr>
          </a:p>
          <a:p>
            <a:pPr marL="457200" indent="-457200"/>
            <a:r>
              <a:rPr lang="fr-BE" dirty="0">
                <a:ea typeface="+mn-lt"/>
                <a:cs typeface="+mn-lt"/>
              </a:rPr>
              <a:t>Couche </a:t>
            </a:r>
            <a:r>
              <a:rPr lang="fr-BE" b="1" dirty="0">
                <a:ea typeface="+mn-lt"/>
                <a:cs typeface="+mn-lt"/>
              </a:rPr>
              <a:t>data </a:t>
            </a:r>
            <a:r>
              <a:rPr lang="fr-BE" dirty="0">
                <a:ea typeface="+mn-lt"/>
                <a:cs typeface="+mn-lt"/>
              </a:rPr>
              <a:t>: accès aux données</a:t>
            </a:r>
          </a:p>
          <a:p>
            <a:pPr marL="914400" lvl="1" indent="-457200"/>
            <a:r>
              <a:rPr lang="fr-BE" dirty="0">
                <a:ea typeface="+mn-lt"/>
                <a:cs typeface="+mn-lt"/>
              </a:rPr>
              <a:t>Repository ou Proxy</a:t>
            </a:r>
          </a:p>
          <a:p>
            <a:pPr marL="457200" indent="-457200"/>
            <a:r>
              <a:rPr lang="fr-BE" dirty="0">
                <a:ea typeface="+mn-lt"/>
                <a:cs typeface="+mn-lt"/>
              </a:rPr>
              <a:t>Couche </a:t>
            </a:r>
            <a:r>
              <a:rPr lang="fr-BE" b="1" dirty="0">
                <a:ea typeface="+mn-lt"/>
                <a:cs typeface="+mn-lt"/>
              </a:rPr>
              <a:t>service</a:t>
            </a:r>
            <a:r>
              <a:rPr lang="fr-BE" dirty="0">
                <a:ea typeface="+mn-lt"/>
                <a:cs typeface="+mn-lt"/>
              </a:rPr>
              <a:t> : logique business</a:t>
            </a:r>
          </a:p>
          <a:p>
            <a:pPr marL="457200" indent="-457200"/>
            <a:r>
              <a:rPr lang="fr-BE" dirty="0">
                <a:ea typeface="+mn-lt"/>
                <a:cs typeface="+mn-lt"/>
              </a:rPr>
              <a:t>Couche </a:t>
            </a:r>
            <a:r>
              <a:rPr lang="fr-BE" b="1" dirty="0" err="1">
                <a:ea typeface="+mn-lt"/>
                <a:cs typeface="+mn-lt"/>
              </a:rPr>
              <a:t>controller</a:t>
            </a:r>
            <a:r>
              <a:rPr lang="fr-BE" dirty="0">
                <a:ea typeface="+mn-lt"/>
                <a:cs typeface="+mn-lt"/>
              </a:rPr>
              <a:t> : </a:t>
            </a:r>
            <a:r>
              <a:rPr lang="fr-BE" dirty="0" err="1">
                <a:ea typeface="+mn-lt"/>
                <a:cs typeface="+mn-lt"/>
              </a:rPr>
              <a:t>endpoints</a:t>
            </a:r>
            <a:r>
              <a:rPr lang="fr-BE" dirty="0">
                <a:ea typeface="+mn-lt"/>
                <a:cs typeface="+mn-lt"/>
              </a:rPr>
              <a:t> du service</a:t>
            </a:r>
          </a:p>
          <a:p>
            <a:pPr marL="914400" lvl="1" indent="-457200"/>
            <a:endParaRPr lang="fr-BE" dirty="0">
              <a:ea typeface="+mn-lt"/>
              <a:cs typeface="+mn-lt"/>
            </a:endParaRPr>
          </a:p>
          <a:p>
            <a:pPr marL="457200" indent="-457200"/>
            <a:r>
              <a:rPr lang="fr-BE" dirty="0">
                <a:ea typeface="+mn-lt"/>
                <a:cs typeface="+mn-lt"/>
              </a:rPr>
              <a:t>Micro-services : Principe de responsabilité unique</a:t>
            </a:r>
          </a:p>
          <a:p>
            <a:pPr marL="457200" indent="-457200"/>
            <a:r>
              <a:rPr lang="fr-BE" dirty="0">
                <a:ea typeface="+mn-lt"/>
                <a:cs typeface="+mn-lt"/>
              </a:rPr>
              <a:t>Peu de fichiers </a:t>
            </a:r>
            <a:r>
              <a:rPr lang="fr-BE" dirty="0">
                <a:ea typeface="+mn-lt"/>
                <a:cs typeface="+mn-lt"/>
                <a:sym typeface="Wingdings" pitchFamily="2" charset="2"/>
              </a:rPr>
              <a:t> dossiers inutiles</a:t>
            </a:r>
            <a:endParaRPr lang="fr-BE" dirty="0">
              <a:ea typeface="+mn-lt"/>
              <a:cs typeface="+mn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1599B-0D0E-7CB2-E676-24EA2891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50" y="3180049"/>
            <a:ext cx="2476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4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042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Gestion automatique de la création des objets</a:t>
            </a:r>
          </a:p>
          <a:p>
            <a:r>
              <a:rPr lang="fr-BE" dirty="0"/>
              <a:t>Plusieurs manière d’injecter les dépendances</a:t>
            </a:r>
          </a:p>
          <a:p>
            <a:pPr lvl="1"/>
            <a:r>
              <a:rPr lang="fr-BE" b="1" dirty="0"/>
              <a:t>Par constructeur </a:t>
            </a:r>
            <a:r>
              <a:rPr lang="fr-BE" b="1" dirty="0">
                <a:sym typeface="Wingdings" pitchFamily="2" charset="2"/>
              </a:rPr>
              <a:t> appelé automatiquement</a:t>
            </a:r>
            <a:endParaRPr lang="fr-BE" b="1" dirty="0"/>
          </a:p>
          <a:p>
            <a:pPr lvl="1"/>
            <a:r>
              <a:rPr lang="fr-BE" dirty="0"/>
              <a:t>Par setter </a:t>
            </a:r>
            <a:r>
              <a:rPr lang="fr-BE" dirty="0">
                <a:sym typeface="Wingdings" pitchFamily="2" charset="2"/>
              </a:rPr>
              <a:t> @</a:t>
            </a:r>
            <a:r>
              <a:rPr lang="fr-BE" dirty="0" err="1">
                <a:sym typeface="Wingdings" pitchFamily="2" charset="2"/>
              </a:rPr>
              <a:t>Autowired</a:t>
            </a:r>
            <a:endParaRPr lang="fr-BE" dirty="0"/>
          </a:p>
          <a:p>
            <a:pPr lvl="1"/>
            <a:r>
              <a:rPr lang="fr-BE" dirty="0"/>
              <a:t>Par paramètre </a:t>
            </a:r>
            <a:r>
              <a:rPr lang="fr-BE" dirty="0">
                <a:sym typeface="Wingdings" pitchFamily="2" charset="2"/>
              </a:rPr>
              <a:t> @</a:t>
            </a:r>
            <a:r>
              <a:rPr lang="fr-BE" dirty="0" err="1">
                <a:sym typeface="Wingdings" pitchFamily="2" charset="2"/>
              </a:rPr>
              <a:t>Autowired</a:t>
            </a:r>
            <a:endParaRPr lang="fr-BE" dirty="0">
              <a:sym typeface="Wingdings" pitchFamily="2" charset="2"/>
            </a:endParaRPr>
          </a:p>
          <a:p>
            <a:pPr lvl="1"/>
            <a:endParaRPr lang="fr-BE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fr-BE" dirty="0">
                <a:solidFill>
                  <a:srgbClr val="808000"/>
                </a:solidFill>
              </a:rPr>
              <a:t>@</a:t>
            </a:r>
            <a:r>
              <a:rPr lang="fr-BE" dirty="0" err="1">
                <a:solidFill>
                  <a:srgbClr val="808000"/>
                </a:solidFill>
              </a:rPr>
              <a:t>RestController</a:t>
            </a:r>
            <a:br>
              <a:rPr lang="fr-BE" dirty="0">
                <a:solidFill>
                  <a:srgbClr val="808000"/>
                </a:solidFill>
              </a:rPr>
            </a:br>
            <a:r>
              <a:rPr lang="fr-BE" b="1" dirty="0">
                <a:solidFill>
                  <a:srgbClr val="000080"/>
                </a:solidFill>
              </a:rPr>
              <a:t>public class </a:t>
            </a:r>
            <a:r>
              <a:rPr lang="fr-BE" dirty="0" err="1"/>
              <a:t>VideosController</a:t>
            </a:r>
            <a:r>
              <a:rPr lang="fr-BE" dirty="0"/>
              <a:t> {</a:t>
            </a:r>
            <a:br>
              <a:rPr lang="fr-BE" dirty="0"/>
            </a:br>
            <a:br>
              <a:rPr lang="fr-BE" dirty="0"/>
            </a:br>
            <a:r>
              <a:rPr lang="fr-BE" dirty="0"/>
              <a:t>    </a:t>
            </a:r>
            <a:r>
              <a:rPr lang="fr-BE" b="1" dirty="0" err="1">
                <a:solidFill>
                  <a:srgbClr val="000080"/>
                </a:solidFill>
              </a:rPr>
              <a:t>private</a:t>
            </a:r>
            <a:r>
              <a:rPr lang="fr-BE" b="1" dirty="0">
                <a:solidFill>
                  <a:srgbClr val="000080"/>
                </a:solidFill>
              </a:rPr>
              <a:t> final </a:t>
            </a:r>
            <a:r>
              <a:rPr lang="fr-BE" dirty="0" err="1"/>
              <a:t>VideosService</a:t>
            </a:r>
            <a:r>
              <a:rPr lang="fr-BE" dirty="0"/>
              <a:t> </a:t>
            </a:r>
            <a:r>
              <a:rPr lang="fr-BE" b="1" dirty="0">
                <a:solidFill>
                  <a:srgbClr val="660E7A"/>
                </a:solidFill>
              </a:rPr>
              <a:t>service</a:t>
            </a:r>
            <a:r>
              <a:rPr lang="fr-BE" dirty="0"/>
              <a:t>;</a:t>
            </a:r>
            <a:br>
              <a:rPr lang="fr-BE" dirty="0"/>
            </a:br>
            <a:br>
              <a:rPr lang="fr-BE" dirty="0"/>
            </a:br>
            <a:r>
              <a:rPr lang="fr-BE" dirty="0"/>
              <a:t>    </a:t>
            </a:r>
            <a:r>
              <a:rPr lang="fr-BE" b="1" dirty="0">
                <a:solidFill>
                  <a:srgbClr val="000080"/>
                </a:solidFill>
              </a:rPr>
              <a:t>public </a:t>
            </a:r>
            <a:r>
              <a:rPr lang="fr-BE" dirty="0" err="1"/>
              <a:t>VideosController</a:t>
            </a:r>
            <a:r>
              <a:rPr lang="fr-BE" dirty="0"/>
              <a:t>(</a:t>
            </a:r>
            <a:r>
              <a:rPr lang="fr-BE" dirty="0" err="1"/>
              <a:t>VideosService</a:t>
            </a:r>
            <a:r>
              <a:rPr lang="fr-BE" dirty="0"/>
              <a:t> service) {</a:t>
            </a:r>
            <a:br>
              <a:rPr lang="fr-BE" dirty="0"/>
            </a:br>
            <a:r>
              <a:rPr lang="fr-BE" dirty="0"/>
              <a:t>        </a:t>
            </a:r>
            <a:r>
              <a:rPr lang="fr-BE" b="1" dirty="0" err="1">
                <a:solidFill>
                  <a:srgbClr val="000080"/>
                </a:solidFill>
              </a:rPr>
              <a:t>this</a:t>
            </a:r>
            <a:r>
              <a:rPr lang="fr-BE" dirty="0" err="1"/>
              <a:t>.</a:t>
            </a:r>
            <a:r>
              <a:rPr lang="fr-BE" b="1" dirty="0" err="1">
                <a:solidFill>
                  <a:srgbClr val="660E7A"/>
                </a:solidFill>
              </a:rPr>
              <a:t>service</a:t>
            </a:r>
            <a:r>
              <a:rPr lang="fr-BE" b="1" dirty="0">
                <a:solidFill>
                  <a:srgbClr val="660E7A"/>
                </a:solidFill>
              </a:rPr>
              <a:t> </a:t>
            </a:r>
            <a:r>
              <a:rPr lang="fr-BE" dirty="0"/>
              <a:t>= service;</a:t>
            </a:r>
            <a:br>
              <a:rPr lang="fr-BE" dirty="0"/>
            </a:br>
            <a:r>
              <a:rPr lang="fr-BE" dirty="0"/>
              <a:t>    }</a:t>
            </a:r>
            <a:br>
              <a:rPr lang="fr-BE" dirty="0"/>
            </a:br>
            <a:br>
              <a:rPr lang="fr-BE" dirty="0"/>
            </a:br>
            <a:r>
              <a:rPr lang="fr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569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306D512654B98E69FC24695A753" ma:contentTypeVersion="13" ma:contentTypeDescription="Crée un document." ma:contentTypeScope="" ma:versionID="48608543ca65c4cc859d010b3df4682a">
  <xsd:schema xmlns:xsd="http://www.w3.org/2001/XMLSchema" xmlns:xs="http://www.w3.org/2001/XMLSchema" xmlns:p="http://schemas.microsoft.com/office/2006/metadata/properties" xmlns:ns2="c7472d64-0d3a-484e-8dae-9877b44b21bc" xmlns:ns3="3f185228-d0ce-4b0b-b59f-3a34cdc9a5e8" targetNamespace="http://schemas.microsoft.com/office/2006/metadata/properties" ma:root="true" ma:fieldsID="0ce71702d001c1d25d6014bf9496571e" ns2:_="" ns3:_="">
    <xsd:import namespace="c7472d64-0d3a-484e-8dae-9877b44b21bc"/>
    <xsd:import namespace="3f185228-d0ce-4b0b-b59f-3a34cdc9a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72d64-0d3a-484e-8dae-9877b44b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85228-d0ce-4b0b-b59f-3a34cdc9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68feede-4adb-4166-85fa-b177792af49a}" ma:internalName="TaxCatchAll" ma:showField="CatchAllData" ma:web="3f185228-d0ce-4b0b-b59f-3a34cdc9a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185228-d0ce-4b0b-b59f-3a34cdc9a5e8" xsi:nil="true"/>
    <lcf76f155ced4ddcb4097134ff3c332f xmlns="c7472d64-0d3a-484e-8dae-9877b44b21b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8E240D-34A4-40CE-A20F-0CE06D0EFD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04EC0D-145A-4C97-9F7D-CCFAA8394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72d64-0d3a-484e-8dae-9877b44b21bc"/>
    <ds:schemaRef ds:uri="3f185228-d0ce-4b0b-b59f-3a34cdc9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399A14-901F-4E3A-933F-047BF75D1C02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f185228-d0ce-4b0b-b59f-3a34cdc9a5e8"/>
    <ds:schemaRef ds:uri="c7472d64-0d3a-484e-8dae-9877b44b21b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978</Words>
  <Application>Microsoft Macintosh PowerPoint</Application>
  <PresentationFormat>Grand écran</PresentationFormat>
  <Paragraphs>86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BINV3140 Spring</vt:lpstr>
      <vt:lpstr>Persistance des données</vt:lpstr>
      <vt:lpstr>Nouvelles dépendances</vt:lpstr>
      <vt:lpstr>ORM</vt:lpstr>
      <vt:lpstr>Repository</vt:lpstr>
      <vt:lpstr>Import de données</vt:lpstr>
      <vt:lpstr>Organisation du service</vt:lpstr>
      <vt:lpstr>Organisation du service</vt:lpstr>
      <vt:lpstr>Injection de dépendances</vt:lpstr>
      <vt:lpstr>Séparation des couches</vt:lpstr>
      <vt:lpstr>Documentation OpenAPI</vt:lpstr>
      <vt:lpstr>Documentation OpenAPI</vt:lpstr>
      <vt:lpstr>Informations de base</vt:lpstr>
      <vt:lpstr>Schémas</vt:lpstr>
      <vt:lpstr>Paths</vt:lpstr>
      <vt:lpstr>Endpoint</vt:lpstr>
      <vt:lpstr>Documentation OpenAPI</vt:lpstr>
      <vt:lpstr>Exercice</vt:lpstr>
      <vt:lpstr>Amazing product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LAPIERE</dc:creator>
  <cp:lastModifiedBy>Sébastien STREBELLE</cp:lastModifiedBy>
  <cp:revision>219</cp:revision>
  <dcterms:created xsi:type="dcterms:W3CDTF">2021-09-08T09:55:27Z</dcterms:created>
  <dcterms:modified xsi:type="dcterms:W3CDTF">2023-09-07T11:41:04Z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0x010100D3ED1306D512654B98E69FC24695A753</vt:lpwstr>
  </property>
  <property fmtid="{D5CDD505-2E9C-101B-9397-08002B2CF9AE}" pid="3" name="MediaServiceImageTags">
    <vt:lpwstr/>
  </property>
</Properties>
</file>