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9" r:id="rId1"/>
  </p:sldMasterIdLst>
  <p:notesMasterIdLst>
    <p:notesMasterId r:id="rId11"/>
  </p:notesMasterIdLst>
  <p:sldIdLst>
    <p:sldId id="256" r:id="rId2"/>
    <p:sldId id="262" r:id="rId3"/>
    <p:sldId id="264" r:id="rId4"/>
    <p:sldId id="269" r:id="rId5"/>
    <p:sldId id="275" r:id="rId6"/>
    <p:sldId id="273" r:id="rId7"/>
    <p:sldId id="274" r:id="rId8"/>
    <p:sldId id="272" r:id="rId9"/>
    <p:sldId id="31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9367F7-413A-44C2-BEB6-F7C34821467B}">
  <a:tblStyle styleId="{229367F7-413A-44C2-BEB6-F7C3482146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3" d="100"/>
          <a:sy n="193" d="100"/>
        </p:scale>
        <p:origin x="8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2457d30576_0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2457d30576_0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2457d30576_0_1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2457d30576_0_1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2457d30576_0_1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2457d30576_0_1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2457d30576_0_4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2457d30576_0_4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2457d30576_0_7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2457d30576_0_7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2457d30576_0_3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2457d30576_0_3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2457d30576_0_2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2457d30576_0_2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0" y="3434848"/>
            <a:ext cx="9143851" cy="2788495"/>
          </a:xfrm>
          <a:custGeom>
            <a:avLst/>
            <a:gdLst/>
            <a:ahLst/>
            <a:cxnLst/>
            <a:rect l="l" t="t" r="r" b="b"/>
            <a:pathLst>
              <a:path w="83877" h="25579" extrusionOk="0">
                <a:moveTo>
                  <a:pt x="42446" y="10695"/>
                </a:moveTo>
                <a:lnTo>
                  <a:pt x="42448" y="10696"/>
                </a:lnTo>
                <a:cubicBezTo>
                  <a:pt x="42448" y="10696"/>
                  <a:pt x="42448" y="10696"/>
                  <a:pt x="42448" y="10697"/>
                </a:cubicBezTo>
                <a:lnTo>
                  <a:pt x="42446" y="10695"/>
                </a:lnTo>
                <a:close/>
                <a:moveTo>
                  <a:pt x="73052" y="1"/>
                </a:moveTo>
                <a:lnTo>
                  <a:pt x="72988" y="348"/>
                </a:lnTo>
                <a:lnTo>
                  <a:pt x="73091" y="378"/>
                </a:lnTo>
                <a:lnTo>
                  <a:pt x="71643" y="8289"/>
                </a:lnTo>
                <a:lnTo>
                  <a:pt x="71569" y="8276"/>
                </a:lnTo>
                <a:lnTo>
                  <a:pt x="71645" y="7806"/>
                </a:lnTo>
                <a:lnTo>
                  <a:pt x="71707" y="7736"/>
                </a:lnTo>
                <a:lnTo>
                  <a:pt x="71420" y="7704"/>
                </a:lnTo>
                <a:lnTo>
                  <a:pt x="71267" y="7730"/>
                </a:lnTo>
                <a:lnTo>
                  <a:pt x="71313" y="7993"/>
                </a:lnTo>
                <a:lnTo>
                  <a:pt x="71258" y="8434"/>
                </a:lnTo>
                <a:lnTo>
                  <a:pt x="70458" y="8440"/>
                </a:lnTo>
                <a:lnTo>
                  <a:pt x="70430" y="8686"/>
                </a:lnTo>
                <a:lnTo>
                  <a:pt x="70187" y="8674"/>
                </a:lnTo>
                <a:lnTo>
                  <a:pt x="69953" y="8664"/>
                </a:lnTo>
                <a:lnTo>
                  <a:pt x="69996" y="8153"/>
                </a:lnTo>
                <a:lnTo>
                  <a:pt x="69996" y="8153"/>
                </a:lnTo>
                <a:lnTo>
                  <a:pt x="69558" y="8247"/>
                </a:lnTo>
                <a:lnTo>
                  <a:pt x="69443" y="8451"/>
                </a:lnTo>
                <a:lnTo>
                  <a:pt x="68702" y="8429"/>
                </a:lnTo>
                <a:lnTo>
                  <a:pt x="68688" y="8560"/>
                </a:lnTo>
                <a:lnTo>
                  <a:pt x="68488" y="8487"/>
                </a:lnTo>
                <a:lnTo>
                  <a:pt x="68254" y="8461"/>
                </a:lnTo>
                <a:lnTo>
                  <a:pt x="67686" y="8426"/>
                </a:lnTo>
                <a:lnTo>
                  <a:pt x="67692" y="8360"/>
                </a:lnTo>
                <a:lnTo>
                  <a:pt x="67119" y="7883"/>
                </a:lnTo>
                <a:lnTo>
                  <a:pt x="67107" y="7736"/>
                </a:lnTo>
                <a:lnTo>
                  <a:pt x="66463" y="7585"/>
                </a:lnTo>
                <a:lnTo>
                  <a:pt x="66421" y="7535"/>
                </a:lnTo>
                <a:lnTo>
                  <a:pt x="66135" y="7503"/>
                </a:lnTo>
                <a:lnTo>
                  <a:pt x="66128" y="7506"/>
                </a:lnTo>
                <a:lnTo>
                  <a:pt x="66115" y="7504"/>
                </a:lnTo>
                <a:lnTo>
                  <a:pt x="66114" y="7511"/>
                </a:lnTo>
                <a:lnTo>
                  <a:pt x="65719" y="7664"/>
                </a:lnTo>
                <a:lnTo>
                  <a:pt x="65502" y="8519"/>
                </a:lnTo>
                <a:cubicBezTo>
                  <a:pt x="65441" y="8518"/>
                  <a:pt x="65381" y="8517"/>
                  <a:pt x="65321" y="8517"/>
                </a:cubicBezTo>
                <a:cubicBezTo>
                  <a:pt x="62076" y="8517"/>
                  <a:pt x="59389" y="9811"/>
                  <a:pt x="56299" y="10623"/>
                </a:cubicBezTo>
                <a:cubicBezTo>
                  <a:pt x="54071" y="11208"/>
                  <a:pt x="51627" y="12158"/>
                  <a:pt x="49348" y="12443"/>
                </a:cubicBezTo>
                <a:cubicBezTo>
                  <a:pt x="48982" y="12489"/>
                  <a:pt x="48620" y="12510"/>
                  <a:pt x="48261" y="12510"/>
                </a:cubicBezTo>
                <a:cubicBezTo>
                  <a:pt x="46518" y="12510"/>
                  <a:pt x="44841" y="12022"/>
                  <a:pt x="43167" y="11548"/>
                </a:cubicBezTo>
                <a:cubicBezTo>
                  <a:pt x="43170" y="11546"/>
                  <a:pt x="43173" y="11545"/>
                  <a:pt x="43176" y="11544"/>
                </a:cubicBezTo>
                <a:lnTo>
                  <a:pt x="43184" y="11540"/>
                </a:lnTo>
                <a:lnTo>
                  <a:pt x="43183" y="11537"/>
                </a:lnTo>
                <a:cubicBezTo>
                  <a:pt x="43209" y="11524"/>
                  <a:pt x="43235" y="11511"/>
                  <a:pt x="43258" y="11495"/>
                </a:cubicBezTo>
                <a:lnTo>
                  <a:pt x="43260" y="11497"/>
                </a:lnTo>
                <a:lnTo>
                  <a:pt x="43266" y="11494"/>
                </a:lnTo>
                <a:cubicBezTo>
                  <a:pt x="43273" y="11488"/>
                  <a:pt x="43281" y="11482"/>
                  <a:pt x="43289" y="11477"/>
                </a:cubicBezTo>
                <a:lnTo>
                  <a:pt x="43287" y="11474"/>
                </a:lnTo>
                <a:cubicBezTo>
                  <a:pt x="43310" y="11456"/>
                  <a:pt x="43333" y="11438"/>
                  <a:pt x="43352" y="11417"/>
                </a:cubicBezTo>
                <a:lnTo>
                  <a:pt x="43354" y="11418"/>
                </a:lnTo>
                <a:cubicBezTo>
                  <a:pt x="43363" y="11410"/>
                  <a:pt x="43371" y="11402"/>
                  <a:pt x="43378" y="11393"/>
                </a:cubicBezTo>
                <a:lnTo>
                  <a:pt x="43376" y="11391"/>
                </a:lnTo>
                <a:cubicBezTo>
                  <a:pt x="43396" y="11369"/>
                  <a:pt x="43413" y="11346"/>
                  <a:pt x="43429" y="11321"/>
                </a:cubicBezTo>
                <a:lnTo>
                  <a:pt x="43431" y="11322"/>
                </a:lnTo>
                <a:cubicBezTo>
                  <a:pt x="43437" y="11313"/>
                  <a:pt x="43443" y="11303"/>
                  <a:pt x="43448" y="11292"/>
                </a:cubicBezTo>
                <a:lnTo>
                  <a:pt x="43446" y="11291"/>
                </a:lnTo>
                <a:cubicBezTo>
                  <a:pt x="43458" y="11271"/>
                  <a:pt x="43468" y="11249"/>
                  <a:pt x="43477" y="11226"/>
                </a:cubicBezTo>
                <a:lnTo>
                  <a:pt x="44780" y="11357"/>
                </a:lnTo>
                <a:lnTo>
                  <a:pt x="44799" y="11363"/>
                </a:lnTo>
                <a:cubicBezTo>
                  <a:pt x="44793" y="11398"/>
                  <a:pt x="44816" y="11430"/>
                  <a:pt x="44849" y="11437"/>
                </a:cubicBezTo>
                <a:lnTo>
                  <a:pt x="45358" y="11542"/>
                </a:lnTo>
                <a:lnTo>
                  <a:pt x="45999" y="11747"/>
                </a:lnTo>
                <a:cubicBezTo>
                  <a:pt x="45999" y="11765"/>
                  <a:pt x="45999" y="11784"/>
                  <a:pt x="46000" y="11802"/>
                </a:cubicBezTo>
                <a:lnTo>
                  <a:pt x="45997" y="11802"/>
                </a:lnTo>
                <a:cubicBezTo>
                  <a:pt x="45998" y="11814"/>
                  <a:pt x="45999" y="11826"/>
                  <a:pt x="46000" y="11837"/>
                </a:cubicBezTo>
                <a:lnTo>
                  <a:pt x="46003" y="11837"/>
                </a:lnTo>
                <a:cubicBezTo>
                  <a:pt x="46007" y="11866"/>
                  <a:pt x="46012" y="11894"/>
                  <a:pt x="46021" y="11922"/>
                </a:cubicBezTo>
                <a:lnTo>
                  <a:pt x="46018" y="11923"/>
                </a:lnTo>
                <a:cubicBezTo>
                  <a:pt x="46021" y="11934"/>
                  <a:pt x="46024" y="11946"/>
                  <a:pt x="46028" y="11956"/>
                </a:cubicBezTo>
                <a:lnTo>
                  <a:pt x="46031" y="11956"/>
                </a:lnTo>
                <a:cubicBezTo>
                  <a:pt x="46040" y="11983"/>
                  <a:pt x="46052" y="12010"/>
                  <a:pt x="46065" y="12035"/>
                </a:cubicBezTo>
                <a:lnTo>
                  <a:pt x="46062" y="12037"/>
                </a:lnTo>
                <a:cubicBezTo>
                  <a:pt x="46068" y="12048"/>
                  <a:pt x="46073" y="12057"/>
                  <a:pt x="46080" y="12067"/>
                </a:cubicBezTo>
                <a:lnTo>
                  <a:pt x="46082" y="12066"/>
                </a:lnTo>
                <a:cubicBezTo>
                  <a:pt x="46097" y="12091"/>
                  <a:pt x="46114" y="12115"/>
                  <a:pt x="46132" y="12138"/>
                </a:cubicBezTo>
                <a:lnTo>
                  <a:pt x="46130" y="12140"/>
                </a:lnTo>
                <a:lnTo>
                  <a:pt x="46137" y="12149"/>
                </a:lnTo>
                <a:cubicBezTo>
                  <a:pt x="46141" y="12153"/>
                  <a:pt x="46145" y="12157"/>
                  <a:pt x="46149" y="12161"/>
                </a:cubicBezTo>
                <a:lnTo>
                  <a:pt x="46153" y="12165"/>
                </a:lnTo>
                <a:lnTo>
                  <a:pt x="46155" y="12163"/>
                </a:lnTo>
                <a:cubicBezTo>
                  <a:pt x="46174" y="12185"/>
                  <a:pt x="46196" y="12205"/>
                  <a:pt x="46219" y="12222"/>
                </a:cubicBezTo>
                <a:lnTo>
                  <a:pt x="46217" y="12225"/>
                </a:lnTo>
                <a:cubicBezTo>
                  <a:pt x="46226" y="12233"/>
                  <a:pt x="46235" y="12240"/>
                  <a:pt x="46245" y="12246"/>
                </a:cubicBezTo>
                <a:lnTo>
                  <a:pt x="46247" y="12244"/>
                </a:lnTo>
                <a:cubicBezTo>
                  <a:pt x="46270" y="12260"/>
                  <a:pt x="46295" y="12275"/>
                  <a:pt x="46321" y="12288"/>
                </a:cubicBezTo>
                <a:lnTo>
                  <a:pt x="46320" y="12290"/>
                </a:lnTo>
                <a:cubicBezTo>
                  <a:pt x="46330" y="12296"/>
                  <a:pt x="46341" y="12301"/>
                  <a:pt x="46351" y="12305"/>
                </a:cubicBezTo>
                <a:lnTo>
                  <a:pt x="46353" y="12303"/>
                </a:lnTo>
                <a:cubicBezTo>
                  <a:pt x="46379" y="12314"/>
                  <a:pt x="46407" y="12323"/>
                  <a:pt x="46435" y="12331"/>
                </a:cubicBezTo>
                <a:lnTo>
                  <a:pt x="46435" y="12334"/>
                </a:lnTo>
                <a:cubicBezTo>
                  <a:pt x="46443" y="12336"/>
                  <a:pt x="46452" y="12338"/>
                  <a:pt x="46461" y="12340"/>
                </a:cubicBezTo>
                <a:cubicBezTo>
                  <a:pt x="46464" y="12340"/>
                  <a:pt x="46466" y="12341"/>
                  <a:pt x="46469" y="12341"/>
                </a:cubicBezTo>
                <a:lnTo>
                  <a:pt x="46469" y="12339"/>
                </a:lnTo>
                <a:cubicBezTo>
                  <a:pt x="46498" y="12344"/>
                  <a:pt x="46526" y="12347"/>
                  <a:pt x="46555" y="12348"/>
                </a:cubicBezTo>
                <a:lnTo>
                  <a:pt x="46555" y="12351"/>
                </a:lnTo>
                <a:cubicBezTo>
                  <a:pt x="46567" y="12352"/>
                  <a:pt x="46578" y="12352"/>
                  <a:pt x="46589" y="12352"/>
                </a:cubicBezTo>
                <a:lnTo>
                  <a:pt x="46590" y="12349"/>
                </a:lnTo>
                <a:cubicBezTo>
                  <a:pt x="46619" y="12348"/>
                  <a:pt x="46648" y="12346"/>
                  <a:pt x="46676" y="12341"/>
                </a:cubicBezTo>
                <a:lnTo>
                  <a:pt x="46677" y="12344"/>
                </a:lnTo>
                <a:cubicBezTo>
                  <a:pt x="46689" y="12342"/>
                  <a:pt x="46700" y="12339"/>
                  <a:pt x="46711" y="12337"/>
                </a:cubicBezTo>
                <a:lnTo>
                  <a:pt x="46711" y="12334"/>
                </a:lnTo>
                <a:cubicBezTo>
                  <a:pt x="46739" y="12328"/>
                  <a:pt x="46767" y="12318"/>
                  <a:pt x="46794" y="12308"/>
                </a:cubicBezTo>
                <a:lnTo>
                  <a:pt x="46795" y="12310"/>
                </a:lnTo>
                <a:cubicBezTo>
                  <a:pt x="46803" y="12307"/>
                  <a:pt x="46810" y="12304"/>
                  <a:pt x="46819" y="12301"/>
                </a:cubicBezTo>
                <a:lnTo>
                  <a:pt x="46827" y="12297"/>
                </a:lnTo>
                <a:lnTo>
                  <a:pt x="46826" y="12293"/>
                </a:lnTo>
                <a:cubicBezTo>
                  <a:pt x="46852" y="12281"/>
                  <a:pt x="46876" y="12267"/>
                  <a:pt x="46901" y="12251"/>
                </a:cubicBezTo>
                <a:lnTo>
                  <a:pt x="46903" y="12253"/>
                </a:lnTo>
                <a:lnTo>
                  <a:pt x="46907" y="12250"/>
                </a:lnTo>
                <a:cubicBezTo>
                  <a:pt x="46916" y="12245"/>
                  <a:pt x="46924" y="12239"/>
                  <a:pt x="46931" y="12233"/>
                </a:cubicBezTo>
                <a:lnTo>
                  <a:pt x="46930" y="12231"/>
                </a:lnTo>
                <a:cubicBezTo>
                  <a:pt x="46953" y="12213"/>
                  <a:pt x="46974" y="12193"/>
                  <a:pt x="46995" y="12174"/>
                </a:cubicBezTo>
                <a:lnTo>
                  <a:pt x="46997" y="12175"/>
                </a:lnTo>
                <a:cubicBezTo>
                  <a:pt x="47005" y="12167"/>
                  <a:pt x="47013" y="12158"/>
                  <a:pt x="47021" y="12150"/>
                </a:cubicBezTo>
                <a:lnTo>
                  <a:pt x="47019" y="12148"/>
                </a:lnTo>
                <a:cubicBezTo>
                  <a:pt x="47037" y="12126"/>
                  <a:pt x="47055" y="12103"/>
                  <a:pt x="47070" y="12078"/>
                </a:cubicBezTo>
                <a:lnTo>
                  <a:pt x="47074" y="12079"/>
                </a:lnTo>
                <a:cubicBezTo>
                  <a:pt x="47080" y="12069"/>
                  <a:pt x="47086" y="12059"/>
                  <a:pt x="47091" y="12049"/>
                </a:cubicBezTo>
                <a:lnTo>
                  <a:pt x="47089" y="12048"/>
                </a:lnTo>
                <a:cubicBezTo>
                  <a:pt x="47102" y="12023"/>
                  <a:pt x="47115" y="11996"/>
                  <a:pt x="47125" y="11968"/>
                </a:cubicBezTo>
                <a:lnTo>
                  <a:pt x="47128" y="11969"/>
                </a:lnTo>
                <a:cubicBezTo>
                  <a:pt x="47131" y="11958"/>
                  <a:pt x="47135" y="11948"/>
                  <a:pt x="47139" y="11936"/>
                </a:cubicBezTo>
                <a:lnTo>
                  <a:pt x="47137" y="11935"/>
                </a:lnTo>
                <a:cubicBezTo>
                  <a:pt x="47142" y="11919"/>
                  <a:pt x="47146" y="11901"/>
                  <a:pt x="47150" y="11884"/>
                </a:cubicBezTo>
                <a:cubicBezTo>
                  <a:pt x="47152" y="11872"/>
                  <a:pt x="47154" y="11861"/>
                  <a:pt x="47156" y="11851"/>
                </a:cubicBezTo>
                <a:lnTo>
                  <a:pt x="47158" y="11851"/>
                </a:lnTo>
                <a:cubicBezTo>
                  <a:pt x="47160" y="11839"/>
                  <a:pt x="47161" y="11827"/>
                  <a:pt x="47162" y="11816"/>
                </a:cubicBezTo>
                <a:lnTo>
                  <a:pt x="47160" y="11816"/>
                </a:lnTo>
                <a:lnTo>
                  <a:pt x="47160" y="11815"/>
                </a:lnTo>
                <a:lnTo>
                  <a:pt x="47503" y="11762"/>
                </a:lnTo>
                <a:lnTo>
                  <a:pt x="47523" y="11664"/>
                </a:lnTo>
                <a:lnTo>
                  <a:pt x="47547" y="11743"/>
                </a:lnTo>
                <a:lnTo>
                  <a:pt x="47545" y="11742"/>
                </a:lnTo>
                <a:lnTo>
                  <a:pt x="47576" y="11837"/>
                </a:lnTo>
                <a:cubicBezTo>
                  <a:pt x="47578" y="11846"/>
                  <a:pt x="47586" y="11851"/>
                  <a:pt x="47594" y="11851"/>
                </a:cubicBezTo>
                <a:lnTo>
                  <a:pt x="47596" y="11851"/>
                </a:lnTo>
                <a:lnTo>
                  <a:pt x="47683" y="11844"/>
                </a:lnTo>
                <a:lnTo>
                  <a:pt x="47950" y="11824"/>
                </a:lnTo>
                <a:lnTo>
                  <a:pt x="48008" y="11550"/>
                </a:lnTo>
                <a:cubicBezTo>
                  <a:pt x="48009" y="11545"/>
                  <a:pt x="48008" y="11541"/>
                  <a:pt x="48005" y="11536"/>
                </a:cubicBezTo>
                <a:cubicBezTo>
                  <a:pt x="48002" y="11532"/>
                  <a:pt x="47998" y="11529"/>
                  <a:pt x="47992" y="11528"/>
                </a:cubicBezTo>
                <a:lnTo>
                  <a:pt x="47569" y="11440"/>
                </a:lnTo>
                <a:lnTo>
                  <a:pt x="47572" y="11421"/>
                </a:lnTo>
                <a:lnTo>
                  <a:pt x="47639" y="11436"/>
                </a:lnTo>
                <a:cubicBezTo>
                  <a:pt x="47640" y="11436"/>
                  <a:pt x="47642" y="11436"/>
                  <a:pt x="47643" y="11436"/>
                </a:cubicBezTo>
                <a:cubicBezTo>
                  <a:pt x="47652" y="11436"/>
                  <a:pt x="47660" y="11429"/>
                  <a:pt x="47662" y="11420"/>
                </a:cubicBezTo>
                <a:lnTo>
                  <a:pt x="47732" y="11082"/>
                </a:lnTo>
                <a:lnTo>
                  <a:pt x="47757" y="11087"/>
                </a:lnTo>
                <a:lnTo>
                  <a:pt x="47692" y="11402"/>
                </a:lnTo>
                <a:cubicBezTo>
                  <a:pt x="47688" y="11422"/>
                  <a:pt x="47701" y="11443"/>
                  <a:pt x="47722" y="11447"/>
                </a:cubicBezTo>
                <a:lnTo>
                  <a:pt x="47925" y="11489"/>
                </a:lnTo>
                <a:lnTo>
                  <a:pt x="47927" y="11489"/>
                </a:lnTo>
                <a:cubicBezTo>
                  <a:pt x="47929" y="11490"/>
                  <a:pt x="47930" y="11490"/>
                  <a:pt x="47932" y="11490"/>
                </a:cubicBezTo>
                <a:cubicBezTo>
                  <a:pt x="47933" y="11490"/>
                  <a:pt x="47934" y="11490"/>
                  <a:pt x="47935" y="11489"/>
                </a:cubicBezTo>
                <a:lnTo>
                  <a:pt x="47938" y="11489"/>
                </a:lnTo>
                <a:cubicBezTo>
                  <a:pt x="47940" y="11489"/>
                  <a:pt x="47942" y="11488"/>
                  <a:pt x="47944" y="11488"/>
                </a:cubicBezTo>
                <a:lnTo>
                  <a:pt x="47945" y="11488"/>
                </a:lnTo>
                <a:lnTo>
                  <a:pt x="47945" y="11487"/>
                </a:lnTo>
                <a:cubicBezTo>
                  <a:pt x="47957" y="11483"/>
                  <a:pt x="47967" y="11473"/>
                  <a:pt x="47971" y="11459"/>
                </a:cubicBezTo>
                <a:lnTo>
                  <a:pt x="48159" y="10549"/>
                </a:lnTo>
                <a:cubicBezTo>
                  <a:pt x="48164" y="10528"/>
                  <a:pt x="48150" y="10508"/>
                  <a:pt x="48130" y="10504"/>
                </a:cubicBezTo>
                <a:lnTo>
                  <a:pt x="47926" y="10461"/>
                </a:lnTo>
                <a:cubicBezTo>
                  <a:pt x="47924" y="10461"/>
                  <a:pt x="47921" y="10461"/>
                  <a:pt x="47919" y="10461"/>
                </a:cubicBezTo>
                <a:cubicBezTo>
                  <a:pt x="47901" y="10461"/>
                  <a:pt x="47884" y="10473"/>
                  <a:pt x="47881" y="10491"/>
                </a:cubicBezTo>
                <a:lnTo>
                  <a:pt x="47880" y="10496"/>
                </a:lnTo>
                <a:lnTo>
                  <a:pt x="47838" y="10696"/>
                </a:lnTo>
                <a:lnTo>
                  <a:pt x="47814" y="10690"/>
                </a:lnTo>
                <a:lnTo>
                  <a:pt x="47822" y="10651"/>
                </a:lnTo>
                <a:lnTo>
                  <a:pt x="47912" y="10216"/>
                </a:lnTo>
                <a:cubicBezTo>
                  <a:pt x="47921" y="10174"/>
                  <a:pt x="47894" y="10133"/>
                  <a:pt x="47853" y="10125"/>
                </a:cubicBezTo>
                <a:lnTo>
                  <a:pt x="47640" y="10080"/>
                </a:lnTo>
                <a:lnTo>
                  <a:pt x="47650" y="10035"/>
                </a:lnTo>
                <a:cubicBezTo>
                  <a:pt x="47652" y="10025"/>
                  <a:pt x="47645" y="10014"/>
                  <a:pt x="47635" y="10012"/>
                </a:cubicBezTo>
                <a:lnTo>
                  <a:pt x="45789" y="9629"/>
                </a:lnTo>
                <a:cubicBezTo>
                  <a:pt x="45788" y="9629"/>
                  <a:pt x="45787" y="9629"/>
                  <a:pt x="45785" y="9629"/>
                </a:cubicBezTo>
                <a:cubicBezTo>
                  <a:pt x="45777" y="9629"/>
                  <a:pt x="45769" y="9635"/>
                  <a:pt x="45767" y="9644"/>
                </a:cubicBezTo>
                <a:lnTo>
                  <a:pt x="45757" y="9689"/>
                </a:lnTo>
                <a:lnTo>
                  <a:pt x="44494" y="9427"/>
                </a:lnTo>
                <a:cubicBezTo>
                  <a:pt x="44489" y="9426"/>
                  <a:pt x="44483" y="9425"/>
                  <a:pt x="44478" y="9425"/>
                </a:cubicBezTo>
                <a:cubicBezTo>
                  <a:pt x="44459" y="9425"/>
                  <a:pt x="44441" y="9433"/>
                  <a:pt x="44426" y="9447"/>
                </a:cubicBezTo>
                <a:lnTo>
                  <a:pt x="43976" y="9870"/>
                </a:lnTo>
                <a:lnTo>
                  <a:pt x="42331" y="9722"/>
                </a:lnTo>
                <a:lnTo>
                  <a:pt x="42196" y="9903"/>
                </a:lnTo>
                <a:cubicBezTo>
                  <a:pt x="42192" y="9909"/>
                  <a:pt x="42191" y="9915"/>
                  <a:pt x="42193" y="9921"/>
                </a:cubicBezTo>
                <a:cubicBezTo>
                  <a:pt x="42195" y="9929"/>
                  <a:pt x="42200" y="9933"/>
                  <a:pt x="42208" y="9934"/>
                </a:cubicBezTo>
                <a:lnTo>
                  <a:pt x="42213" y="9935"/>
                </a:lnTo>
                <a:lnTo>
                  <a:pt x="42175" y="9981"/>
                </a:lnTo>
                <a:lnTo>
                  <a:pt x="42136" y="9974"/>
                </a:lnTo>
                <a:lnTo>
                  <a:pt x="42016" y="9948"/>
                </a:lnTo>
                <a:cubicBezTo>
                  <a:pt x="42014" y="9948"/>
                  <a:pt x="42013" y="9948"/>
                  <a:pt x="42012" y="9948"/>
                </a:cubicBezTo>
                <a:cubicBezTo>
                  <a:pt x="42003" y="9948"/>
                  <a:pt x="41995" y="9955"/>
                  <a:pt x="41993" y="9964"/>
                </a:cubicBezTo>
                <a:lnTo>
                  <a:pt x="41890" y="10457"/>
                </a:lnTo>
                <a:lnTo>
                  <a:pt x="42310" y="10639"/>
                </a:lnTo>
                <a:lnTo>
                  <a:pt x="42446" y="10695"/>
                </a:lnTo>
                <a:lnTo>
                  <a:pt x="42446" y="10695"/>
                </a:lnTo>
                <a:cubicBezTo>
                  <a:pt x="42440" y="10705"/>
                  <a:pt x="42434" y="10714"/>
                  <a:pt x="42427" y="10724"/>
                </a:cubicBezTo>
                <a:lnTo>
                  <a:pt x="42431" y="10727"/>
                </a:lnTo>
                <a:cubicBezTo>
                  <a:pt x="42416" y="10751"/>
                  <a:pt x="42404" y="10778"/>
                  <a:pt x="42393" y="10805"/>
                </a:cubicBezTo>
                <a:lnTo>
                  <a:pt x="42391" y="10805"/>
                </a:lnTo>
                <a:cubicBezTo>
                  <a:pt x="42387" y="10815"/>
                  <a:pt x="42383" y="10827"/>
                  <a:pt x="42380" y="10838"/>
                </a:cubicBezTo>
                <a:lnTo>
                  <a:pt x="42382" y="10839"/>
                </a:lnTo>
                <a:cubicBezTo>
                  <a:pt x="42377" y="10856"/>
                  <a:pt x="42373" y="10873"/>
                  <a:pt x="42369" y="10891"/>
                </a:cubicBezTo>
                <a:cubicBezTo>
                  <a:pt x="42367" y="10902"/>
                  <a:pt x="42364" y="10912"/>
                  <a:pt x="42363" y="10924"/>
                </a:cubicBezTo>
                <a:lnTo>
                  <a:pt x="42360" y="10924"/>
                </a:lnTo>
                <a:cubicBezTo>
                  <a:pt x="42359" y="10935"/>
                  <a:pt x="42357" y="10946"/>
                  <a:pt x="42356" y="10958"/>
                </a:cubicBezTo>
                <a:lnTo>
                  <a:pt x="42359" y="10959"/>
                </a:lnTo>
                <a:cubicBezTo>
                  <a:pt x="42356" y="10988"/>
                  <a:pt x="42356" y="11017"/>
                  <a:pt x="42358" y="11046"/>
                </a:cubicBezTo>
                <a:lnTo>
                  <a:pt x="42355" y="11047"/>
                </a:lnTo>
                <a:cubicBezTo>
                  <a:pt x="42356" y="11058"/>
                  <a:pt x="42357" y="11069"/>
                  <a:pt x="42358" y="11081"/>
                </a:cubicBezTo>
                <a:lnTo>
                  <a:pt x="42361" y="11081"/>
                </a:lnTo>
                <a:cubicBezTo>
                  <a:pt x="42364" y="11110"/>
                  <a:pt x="42371" y="11138"/>
                  <a:pt x="42378" y="11166"/>
                </a:cubicBezTo>
                <a:lnTo>
                  <a:pt x="42375" y="11167"/>
                </a:lnTo>
                <a:cubicBezTo>
                  <a:pt x="42378" y="11179"/>
                  <a:pt x="42382" y="11189"/>
                  <a:pt x="42385" y="11200"/>
                </a:cubicBezTo>
                <a:lnTo>
                  <a:pt x="42388" y="11199"/>
                </a:lnTo>
                <a:cubicBezTo>
                  <a:pt x="42398" y="11227"/>
                  <a:pt x="42409" y="11254"/>
                  <a:pt x="42422" y="11280"/>
                </a:cubicBezTo>
                <a:lnTo>
                  <a:pt x="42420" y="11281"/>
                </a:lnTo>
                <a:cubicBezTo>
                  <a:pt x="42425" y="11291"/>
                  <a:pt x="42432" y="11302"/>
                  <a:pt x="42437" y="11312"/>
                </a:cubicBezTo>
                <a:lnTo>
                  <a:pt x="42440" y="11310"/>
                </a:lnTo>
                <a:cubicBezTo>
                  <a:pt x="42449" y="11325"/>
                  <a:pt x="42458" y="11339"/>
                  <a:pt x="42469" y="11353"/>
                </a:cubicBezTo>
                <a:cubicBezTo>
                  <a:pt x="42245" y="11291"/>
                  <a:pt x="42022" y="11231"/>
                  <a:pt x="41799" y="11175"/>
                </a:cubicBezTo>
                <a:cubicBezTo>
                  <a:pt x="36754" y="9888"/>
                  <a:pt x="31997" y="8058"/>
                  <a:pt x="26874" y="8058"/>
                </a:cubicBezTo>
                <a:cubicBezTo>
                  <a:pt x="25631" y="8058"/>
                  <a:pt x="24365" y="8165"/>
                  <a:pt x="23069" y="8415"/>
                </a:cubicBezTo>
                <a:cubicBezTo>
                  <a:pt x="19335" y="9134"/>
                  <a:pt x="16143" y="11181"/>
                  <a:pt x="12493" y="11181"/>
                </a:cubicBezTo>
                <a:cubicBezTo>
                  <a:pt x="11797" y="11181"/>
                  <a:pt x="11084" y="11107"/>
                  <a:pt x="10348" y="10934"/>
                </a:cubicBezTo>
                <a:cubicBezTo>
                  <a:pt x="7320" y="10224"/>
                  <a:pt x="3617" y="9053"/>
                  <a:pt x="181" y="9053"/>
                </a:cubicBezTo>
                <a:cubicBezTo>
                  <a:pt x="121" y="9053"/>
                  <a:pt x="61" y="9054"/>
                  <a:pt x="0" y="9054"/>
                </a:cubicBezTo>
                <a:lnTo>
                  <a:pt x="0" y="25578"/>
                </a:lnTo>
                <a:lnTo>
                  <a:pt x="83877" y="25578"/>
                </a:lnTo>
                <a:lnTo>
                  <a:pt x="83877" y="10294"/>
                </a:lnTo>
                <a:cubicBezTo>
                  <a:pt x="83601" y="10257"/>
                  <a:pt x="83311" y="10241"/>
                  <a:pt x="83001" y="10241"/>
                </a:cubicBezTo>
                <a:cubicBezTo>
                  <a:pt x="82671" y="10241"/>
                  <a:pt x="82318" y="10259"/>
                  <a:pt x="81934" y="10289"/>
                </a:cubicBezTo>
                <a:lnTo>
                  <a:pt x="81912" y="9621"/>
                </a:lnTo>
                <a:cubicBezTo>
                  <a:pt x="81916" y="9573"/>
                  <a:pt x="81920" y="9524"/>
                  <a:pt x="81924" y="9474"/>
                </a:cubicBezTo>
                <a:cubicBezTo>
                  <a:pt x="81944" y="9257"/>
                  <a:pt x="81958" y="9039"/>
                  <a:pt x="81976" y="8820"/>
                </a:cubicBezTo>
                <a:cubicBezTo>
                  <a:pt x="81989" y="8655"/>
                  <a:pt x="82003" y="8489"/>
                  <a:pt x="82022" y="8322"/>
                </a:cubicBezTo>
                <a:cubicBezTo>
                  <a:pt x="82062" y="7956"/>
                  <a:pt x="82157" y="7583"/>
                  <a:pt x="82123" y="7227"/>
                </a:cubicBezTo>
                <a:cubicBezTo>
                  <a:pt x="82107" y="7046"/>
                  <a:pt x="82163" y="6801"/>
                  <a:pt x="82190" y="6615"/>
                </a:cubicBezTo>
                <a:lnTo>
                  <a:pt x="82190" y="6615"/>
                </a:lnTo>
                <a:cubicBezTo>
                  <a:pt x="82190" y="6615"/>
                  <a:pt x="82130" y="6616"/>
                  <a:pt x="82025" y="6617"/>
                </a:cubicBezTo>
                <a:cubicBezTo>
                  <a:pt x="82058" y="6441"/>
                  <a:pt x="82109" y="6270"/>
                  <a:pt x="82147" y="6089"/>
                </a:cubicBezTo>
                <a:cubicBezTo>
                  <a:pt x="82180" y="5927"/>
                  <a:pt x="82199" y="5646"/>
                  <a:pt x="82251" y="5484"/>
                </a:cubicBezTo>
                <a:lnTo>
                  <a:pt x="82251" y="5484"/>
                </a:lnTo>
                <a:cubicBezTo>
                  <a:pt x="82123" y="5519"/>
                  <a:pt x="82140" y="5760"/>
                  <a:pt x="82127" y="5857"/>
                </a:cubicBezTo>
                <a:cubicBezTo>
                  <a:pt x="82105" y="6027"/>
                  <a:pt x="82082" y="6197"/>
                  <a:pt x="82025" y="6362"/>
                </a:cubicBezTo>
                <a:cubicBezTo>
                  <a:pt x="82006" y="6421"/>
                  <a:pt x="81982" y="6479"/>
                  <a:pt x="81971" y="6540"/>
                </a:cubicBezTo>
                <a:cubicBezTo>
                  <a:pt x="81967" y="6566"/>
                  <a:pt x="81966" y="6591"/>
                  <a:pt x="81966" y="6617"/>
                </a:cubicBezTo>
                <a:cubicBezTo>
                  <a:pt x="81873" y="6618"/>
                  <a:pt x="81755" y="6620"/>
                  <a:pt x="81615" y="6621"/>
                </a:cubicBezTo>
                <a:cubicBezTo>
                  <a:pt x="81619" y="6582"/>
                  <a:pt x="81623" y="6542"/>
                  <a:pt x="81627" y="6500"/>
                </a:cubicBezTo>
                <a:cubicBezTo>
                  <a:pt x="81638" y="6501"/>
                  <a:pt x="81649" y="6502"/>
                  <a:pt x="81661" y="6503"/>
                </a:cubicBezTo>
                <a:cubicBezTo>
                  <a:pt x="81686" y="6505"/>
                  <a:pt x="81711" y="6507"/>
                  <a:pt x="81737" y="6507"/>
                </a:cubicBezTo>
                <a:cubicBezTo>
                  <a:pt x="81777" y="6507"/>
                  <a:pt x="81817" y="6502"/>
                  <a:pt x="81855" y="6484"/>
                </a:cubicBezTo>
                <a:cubicBezTo>
                  <a:pt x="81785" y="6474"/>
                  <a:pt x="81709" y="6464"/>
                  <a:pt x="81630" y="6456"/>
                </a:cubicBezTo>
                <a:cubicBezTo>
                  <a:pt x="81642" y="6284"/>
                  <a:pt x="81655" y="6098"/>
                  <a:pt x="81694" y="5947"/>
                </a:cubicBezTo>
                <a:lnTo>
                  <a:pt x="81694" y="5947"/>
                </a:lnTo>
                <a:cubicBezTo>
                  <a:pt x="81589" y="6066"/>
                  <a:pt x="81567" y="6268"/>
                  <a:pt x="81557" y="6449"/>
                </a:cubicBezTo>
                <a:cubicBezTo>
                  <a:pt x="81287" y="6423"/>
                  <a:pt x="80981" y="6409"/>
                  <a:pt x="80681" y="6397"/>
                </a:cubicBezTo>
                <a:cubicBezTo>
                  <a:pt x="80680" y="6364"/>
                  <a:pt x="80678" y="6331"/>
                  <a:pt x="80677" y="6297"/>
                </a:cubicBezTo>
                <a:cubicBezTo>
                  <a:pt x="80673" y="6191"/>
                  <a:pt x="80670" y="6084"/>
                  <a:pt x="80688" y="5976"/>
                </a:cubicBezTo>
                <a:cubicBezTo>
                  <a:pt x="80693" y="5950"/>
                  <a:pt x="80697" y="5921"/>
                  <a:pt x="80680" y="5905"/>
                </a:cubicBezTo>
                <a:cubicBezTo>
                  <a:pt x="80636" y="6004"/>
                  <a:pt x="80616" y="6112"/>
                  <a:pt x="80621" y="6217"/>
                </a:cubicBezTo>
                <a:cubicBezTo>
                  <a:pt x="80623" y="6260"/>
                  <a:pt x="80628" y="6302"/>
                  <a:pt x="80632" y="6345"/>
                </a:cubicBezTo>
                <a:cubicBezTo>
                  <a:pt x="80633" y="6361"/>
                  <a:pt x="80634" y="6379"/>
                  <a:pt x="80636" y="6395"/>
                </a:cubicBezTo>
                <a:cubicBezTo>
                  <a:pt x="80330" y="6384"/>
                  <a:pt x="80036" y="6375"/>
                  <a:pt x="79803" y="6360"/>
                </a:cubicBezTo>
                <a:cubicBezTo>
                  <a:pt x="79814" y="6248"/>
                  <a:pt x="79831" y="6135"/>
                  <a:pt x="79852" y="6023"/>
                </a:cubicBezTo>
                <a:cubicBezTo>
                  <a:pt x="79857" y="5992"/>
                  <a:pt x="79857" y="5949"/>
                  <a:pt x="79826" y="5944"/>
                </a:cubicBezTo>
                <a:cubicBezTo>
                  <a:pt x="79765" y="6074"/>
                  <a:pt x="79754" y="6218"/>
                  <a:pt x="79757" y="6357"/>
                </a:cubicBezTo>
                <a:cubicBezTo>
                  <a:pt x="79704" y="6353"/>
                  <a:pt x="79653" y="6349"/>
                  <a:pt x="79608" y="6345"/>
                </a:cubicBezTo>
                <a:cubicBezTo>
                  <a:pt x="79611" y="6170"/>
                  <a:pt x="79610" y="5995"/>
                  <a:pt x="79622" y="5821"/>
                </a:cubicBezTo>
                <a:lnTo>
                  <a:pt x="79589" y="5821"/>
                </a:lnTo>
                <a:cubicBezTo>
                  <a:pt x="79572" y="5944"/>
                  <a:pt x="79561" y="6067"/>
                  <a:pt x="79560" y="6190"/>
                </a:cubicBezTo>
                <a:cubicBezTo>
                  <a:pt x="79560" y="6240"/>
                  <a:pt x="79561" y="6290"/>
                  <a:pt x="79562" y="6340"/>
                </a:cubicBezTo>
                <a:cubicBezTo>
                  <a:pt x="79554" y="6338"/>
                  <a:pt x="79546" y="6337"/>
                  <a:pt x="79537" y="6336"/>
                </a:cubicBezTo>
                <a:cubicBezTo>
                  <a:pt x="79487" y="6330"/>
                  <a:pt x="79452" y="6328"/>
                  <a:pt x="79421" y="6328"/>
                </a:cubicBezTo>
                <a:cubicBezTo>
                  <a:pt x="79360" y="6328"/>
                  <a:pt x="79316" y="6337"/>
                  <a:pt x="79197" y="6341"/>
                </a:cubicBezTo>
                <a:cubicBezTo>
                  <a:pt x="79244" y="6376"/>
                  <a:pt x="79324" y="6382"/>
                  <a:pt x="79401" y="6382"/>
                </a:cubicBezTo>
                <a:cubicBezTo>
                  <a:pt x="79440" y="6382"/>
                  <a:pt x="79478" y="6380"/>
                  <a:pt x="79510" y="6380"/>
                </a:cubicBezTo>
                <a:cubicBezTo>
                  <a:pt x="79519" y="6380"/>
                  <a:pt x="79527" y="6381"/>
                  <a:pt x="79534" y="6381"/>
                </a:cubicBezTo>
                <a:cubicBezTo>
                  <a:pt x="79545" y="6381"/>
                  <a:pt x="79554" y="6381"/>
                  <a:pt x="79564" y="6382"/>
                </a:cubicBezTo>
                <a:cubicBezTo>
                  <a:pt x="79565" y="6464"/>
                  <a:pt x="79553" y="6569"/>
                  <a:pt x="79584" y="6644"/>
                </a:cubicBezTo>
                <a:cubicBezTo>
                  <a:pt x="79009" y="6650"/>
                  <a:pt x="78435" y="6657"/>
                  <a:pt x="77978" y="6663"/>
                </a:cubicBezTo>
                <a:cubicBezTo>
                  <a:pt x="77984" y="6612"/>
                  <a:pt x="77984" y="6558"/>
                  <a:pt x="77988" y="6517"/>
                </a:cubicBezTo>
                <a:cubicBezTo>
                  <a:pt x="78015" y="6198"/>
                  <a:pt x="78041" y="5878"/>
                  <a:pt x="78068" y="5558"/>
                </a:cubicBezTo>
                <a:cubicBezTo>
                  <a:pt x="78069" y="5543"/>
                  <a:pt x="78070" y="5526"/>
                  <a:pt x="78061" y="5514"/>
                </a:cubicBezTo>
                <a:cubicBezTo>
                  <a:pt x="78057" y="5507"/>
                  <a:pt x="78048" y="5503"/>
                  <a:pt x="78039" y="5503"/>
                </a:cubicBezTo>
                <a:cubicBezTo>
                  <a:pt x="78033" y="5503"/>
                  <a:pt x="78026" y="5506"/>
                  <a:pt x="78022" y="5512"/>
                </a:cubicBezTo>
                <a:cubicBezTo>
                  <a:pt x="78009" y="5760"/>
                  <a:pt x="77989" y="6010"/>
                  <a:pt x="77961" y="6259"/>
                </a:cubicBezTo>
                <a:cubicBezTo>
                  <a:pt x="77949" y="6373"/>
                  <a:pt x="77904" y="6533"/>
                  <a:pt x="77912" y="6664"/>
                </a:cubicBezTo>
                <a:cubicBezTo>
                  <a:pt x="77776" y="6665"/>
                  <a:pt x="77653" y="6666"/>
                  <a:pt x="77542" y="6668"/>
                </a:cubicBezTo>
                <a:cubicBezTo>
                  <a:pt x="77558" y="6509"/>
                  <a:pt x="77515" y="6342"/>
                  <a:pt x="77504" y="6192"/>
                </a:cubicBezTo>
                <a:cubicBezTo>
                  <a:pt x="77493" y="6040"/>
                  <a:pt x="77500" y="5886"/>
                  <a:pt x="77528" y="5734"/>
                </a:cubicBezTo>
                <a:cubicBezTo>
                  <a:pt x="77531" y="5715"/>
                  <a:pt x="77534" y="5695"/>
                  <a:pt x="77529" y="5678"/>
                </a:cubicBezTo>
                <a:cubicBezTo>
                  <a:pt x="77524" y="5664"/>
                  <a:pt x="77511" y="5653"/>
                  <a:pt x="77496" y="5653"/>
                </a:cubicBezTo>
                <a:cubicBezTo>
                  <a:pt x="77492" y="5653"/>
                  <a:pt x="77489" y="5654"/>
                  <a:pt x="77485" y="5655"/>
                </a:cubicBezTo>
                <a:lnTo>
                  <a:pt x="77453" y="6196"/>
                </a:lnTo>
                <a:cubicBezTo>
                  <a:pt x="77450" y="6240"/>
                  <a:pt x="77447" y="6285"/>
                  <a:pt x="77453" y="6327"/>
                </a:cubicBezTo>
                <a:cubicBezTo>
                  <a:pt x="77459" y="6373"/>
                  <a:pt x="77473" y="6415"/>
                  <a:pt x="77480" y="6458"/>
                </a:cubicBezTo>
                <a:cubicBezTo>
                  <a:pt x="77486" y="6496"/>
                  <a:pt x="77468" y="6592"/>
                  <a:pt x="77465" y="6668"/>
                </a:cubicBezTo>
                <a:cubicBezTo>
                  <a:pt x="77194" y="6671"/>
                  <a:pt x="77027" y="6673"/>
                  <a:pt x="77022" y="6673"/>
                </a:cubicBezTo>
                <a:cubicBezTo>
                  <a:pt x="77005" y="6676"/>
                  <a:pt x="76974" y="7315"/>
                  <a:pt x="76983" y="7365"/>
                </a:cubicBezTo>
                <a:cubicBezTo>
                  <a:pt x="76989" y="7401"/>
                  <a:pt x="76997" y="7437"/>
                  <a:pt x="76995" y="7473"/>
                </a:cubicBezTo>
                <a:cubicBezTo>
                  <a:pt x="76992" y="7538"/>
                  <a:pt x="76959" y="7599"/>
                  <a:pt x="76937" y="7662"/>
                </a:cubicBezTo>
                <a:cubicBezTo>
                  <a:pt x="76898" y="7778"/>
                  <a:pt x="76902" y="7900"/>
                  <a:pt x="76907" y="8020"/>
                </a:cubicBezTo>
                <a:cubicBezTo>
                  <a:pt x="76908" y="8071"/>
                  <a:pt x="76909" y="8122"/>
                  <a:pt x="76909" y="8173"/>
                </a:cubicBezTo>
                <a:lnTo>
                  <a:pt x="76293" y="8097"/>
                </a:lnTo>
                <a:lnTo>
                  <a:pt x="77354" y="3433"/>
                </a:lnTo>
                <a:lnTo>
                  <a:pt x="77223" y="3067"/>
                </a:lnTo>
                <a:lnTo>
                  <a:pt x="77307" y="2704"/>
                </a:lnTo>
                <a:lnTo>
                  <a:pt x="76869" y="2444"/>
                </a:lnTo>
                <a:lnTo>
                  <a:pt x="76990" y="2179"/>
                </a:lnTo>
                <a:lnTo>
                  <a:pt x="76995" y="1657"/>
                </a:lnTo>
                <a:lnTo>
                  <a:pt x="77347" y="1704"/>
                </a:lnTo>
                <a:lnTo>
                  <a:pt x="77350" y="1488"/>
                </a:lnTo>
                <a:lnTo>
                  <a:pt x="78021" y="1953"/>
                </a:lnTo>
                <a:lnTo>
                  <a:pt x="78113" y="1448"/>
                </a:lnTo>
                <a:lnTo>
                  <a:pt x="76911" y="545"/>
                </a:lnTo>
                <a:lnTo>
                  <a:pt x="76804" y="529"/>
                </a:lnTo>
                <a:lnTo>
                  <a:pt x="73052" y="1"/>
                </a:ln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672862"/>
            <a:ext cx="9143939" cy="213768"/>
          </a:xfrm>
          <a:custGeom>
            <a:avLst/>
            <a:gdLst/>
            <a:ahLst/>
            <a:cxnLst/>
            <a:rect l="l" t="t" r="r" b="b"/>
            <a:pathLst>
              <a:path w="116904" h="2733" extrusionOk="0">
                <a:moveTo>
                  <a:pt x="1348" y="1196"/>
                </a:moveTo>
                <a:cubicBezTo>
                  <a:pt x="1528" y="1196"/>
                  <a:pt x="1719" y="1217"/>
                  <a:pt x="1911" y="1274"/>
                </a:cubicBezTo>
                <a:lnTo>
                  <a:pt x="1912" y="1284"/>
                </a:lnTo>
                <a:cubicBezTo>
                  <a:pt x="1704" y="1346"/>
                  <a:pt x="1361" y="1428"/>
                  <a:pt x="985" y="1428"/>
                </a:cubicBezTo>
                <a:cubicBezTo>
                  <a:pt x="808" y="1428"/>
                  <a:pt x="623" y="1410"/>
                  <a:pt x="442" y="1363"/>
                </a:cubicBezTo>
                <a:cubicBezTo>
                  <a:pt x="610" y="1301"/>
                  <a:pt x="951" y="1196"/>
                  <a:pt x="1348" y="1196"/>
                </a:cubicBezTo>
                <a:close/>
                <a:moveTo>
                  <a:pt x="3246" y="1198"/>
                </a:moveTo>
                <a:cubicBezTo>
                  <a:pt x="3484" y="1198"/>
                  <a:pt x="3742" y="1236"/>
                  <a:pt x="3994" y="1344"/>
                </a:cubicBezTo>
                <a:cubicBezTo>
                  <a:pt x="3798" y="1390"/>
                  <a:pt x="3549" y="1431"/>
                  <a:pt x="3285" y="1431"/>
                </a:cubicBezTo>
                <a:cubicBezTo>
                  <a:pt x="3193" y="1431"/>
                  <a:pt x="3099" y="1426"/>
                  <a:pt x="3004" y="1415"/>
                </a:cubicBezTo>
                <a:lnTo>
                  <a:pt x="2998" y="1401"/>
                </a:lnTo>
                <a:lnTo>
                  <a:pt x="2987" y="1406"/>
                </a:lnTo>
                <a:lnTo>
                  <a:pt x="2963" y="1215"/>
                </a:lnTo>
                <a:cubicBezTo>
                  <a:pt x="3052" y="1205"/>
                  <a:pt x="3147" y="1198"/>
                  <a:pt x="3246" y="1198"/>
                </a:cubicBezTo>
                <a:close/>
                <a:moveTo>
                  <a:pt x="5543" y="1201"/>
                </a:moveTo>
                <a:cubicBezTo>
                  <a:pt x="5728" y="1201"/>
                  <a:pt x="5925" y="1224"/>
                  <a:pt x="6121" y="1285"/>
                </a:cubicBezTo>
                <a:cubicBezTo>
                  <a:pt x="5917" y="1348"/>
                  <a:pt x="5568" y="1433"/>
                  <a:pt x="5183" y="1433"/>
                </a:cubicBezTo>
                <a:cubicBezTo>
                  <a:pt x="5005" y="1433"/>
                  <a:pt x="4819" y="1415"/>
                  <a:pt x="4637" y="1368"/>
                </a:cubicBezTo>
                <a:cubicBezTo>
                  <a:pt x="4804" y="1306"/>
                  <a:pt x="5146" y="1201"/>
                  <a:pt x="5543" y="1201"/>
                </a:cubicBezTo>
                <a:close/>
                <a:moveTo>
                  <a:pt x="7695" y="1203"/>
                </a:moveTo>
                <a:cubicBezTo>
                  <a:pt x="7902" y="1203"/>
                  <a:pt x="8124" y="1232"/>
                  <a:pt x="8344" y="1310"/>
                </a:cubicBezTo>
                <a:cubicBezTo>
                  <a:pt x="8133" y="1369"/>
                  <a:pt x="7820" y="1436"/>
                  <a:pt x="7478" y="1436"/>
                </a:cubicBezTo>
                <a:cubicBezTo>
                  <a:pt x="7275" y="1436"/>
                  <a:pt x="7061" y="1412"/>
                  <a:pt x="6853" y="1349"/>
                </a:cubicBezTo>
                <a:cubicBezTo>
                  <a:pt x="7035" y="1286"/>
                  <a:pt x="7344" y="1203"/>
                  <a:pt x="7695" y="1203"/>
                </a:cubicBezTo>
                <a:close/>
                <a:moveTo>
                  <a:pt x="9589" y="1206"/>
                </a:moveTo>
                <a:cubicBezTo>
                  <a:pt x="9750" y="1206"/>
                  <a:pt x="9921" y="1223"/>
                  <a:pt x="10092" y="1268"/>
                </a:cubicBezTo>
                <a:lnTo>
                  <a:pt x="10109" y="1398"/>
                </a:lnTo>
                <a:cubicBezTo>
                  <a:pt x="9962" y="1422"/>
                  <a:pt x="9800" y="1439"/>
                  <a:pt x="9630" y="1439"/>
                </a:cubicBezTo>
                <a:cubicBezTo>
                  <a:pt x="9386" y="1439"/>
                  <a:pt x="9128" y="1404"/>
                  <a:pt x="8884" y="1308"/>
                </a:cubicBezTo>
                <a:cubicBezTo>
                  <a:pt x="9066" y="1256"/>
                  <a:pt x="9314" y="1206"/>
                  <a:pt x="9589" y="1206"/>
                </a:cubicBezTo>
                <a:close/>
                <a:moveTo>
                  <a:pt x="11889" y="1209"/>
                </a:moveTo>
                <a:cubicBezTo>
                  <a:pt x="12075" y="1209"/>
                  <a:pt x="12272" y="1232"/>
                  <a:pt x="12470" y="1293"/>
                </a:cubicBezTo>
                <a:cubicBezTo>
                  <a:pt x="12263" y="1356"/>
                  <a:pt x="11913" y="1441"/>
                  <a:pt x="11527" y="1441"/>
                </a:cubicBezTo>
                <a:cubicBezTo>
                  <a:pt x="11395" y="1441"/>
                  <a:pt x="11259" y="1432"/>
                  <a:pt x="11124" y="1407"/>
                </a:cubicBezTo>
                <a:lnTo>
                  <a:pt x="11114" y="1332"/>
                </a:lnTo>
                <a:cubicBezTo>
                  <a:pt x="11300" y="1274"/>
                  <a:pt x="11578" y="1209"/>
                  <a:pt x="11889" y="1209"/>
                </a:cubicBezTo>
                <a:close/>
                <a:moveTo>
                  <a:pt x="13786" y="1211"/>
                </a:moveTo>
                <a:cubicBezTo>
                  <a:pt x="14024" y="1211"/>
                  <a:pt x="14283" y="1249"/>
                  <a:pt x="14536" y="1358"/>
                </a:cubicBezTo>
                <a:cubicBezTo>
                  <a:pt x="14340" y="1404"/>
                  <a:pt x="14091" y="1445"/>
                  <a:pt x="13826" y="1445"/>
                </a:cubicBezTo>
                <a:cubicBezTo>
                  <a:pt x="13582" y="1445"/>
                  <a:pt x="13324" y="1410"/>
                  <a:pt x="13080" y="1315"/>
                </a:cubicBezTo>
                <a:cubicBezTo>
                  <a:pt x="13262" y="1262"/>
                  <a:pt x="13510" y="1211"/>
                  <a:pt x="13786" y="1211"/>
                </a:cubicBezTo>
                <a:close/>
                <a:moveTo>
                  <a:pt x="16086" y="1214"/>
                </a:moveTo>
                <a:cubicBezTo>
                  <a:pt x="16271" y="1214"/>
                  <a:pt x="16468" y="1237"/>
                  <a:pt x="16665" y="1298"/>
                </a:cubicBezTo>
                <a:cubicBezTo>
                  <a:pt x="16459" y="1361"/>
                  <a:pt x="16109" y="1447"/>
                  <a:pt x="15723" y="1447"/>
                </a:cubicBezTo>
                <a:cubicBezTo>
                  <a:pt x="15546" y="1447"/>
                  <a:pt x="15361" y="1428"/>
                  <a:pt x="15179" y="1382"/>
                </a:cubicBezTo>
                <a:cubicBezTo>
                  <a:pt x="15347" y="1320"/>
                  <a:pt x="15689" y="1214"/>
                  <a:pt x="16086" y="1214"/>
                </a:cubicBezTo>
                <a:close/>
                <a:moveTo>
                  <a:pt x="17983" y="1217"/>
                </a:moveTo>
                <a:cubicBezTo>
                  <a:pt x="18155" y="1217"/>
                  <a:pt x="18339" y="1237"/>
                  <a:pt x="18523" y="1289"/>
                </a:cubicBezTo>
                <a:lnTo>
                  <a:pt x="18537" y="1403"/>
                </a:lnTo>
                <a:cubicBezTo>
                  <a:pt x="18381" y="1430"/>
                  <a:pt x="18205" y="1450"/>
                  <a:pt x="18021" y="1450"/>
                </a:cubicBezTo>
                <a:cubicBezTo>
                  <a:pt x="17777" y="1450"/>
                  <a:pt x="17519" y="1416"/>
                  <a:pt x="17275" y="1320"/>
                </a:cubicBezTo>
                <a:cubicBezTo>
                  <a:pt x="17457" y="1268"/>
                  <a:pt x="17706" y="1217"/>
                  <a:pt x="17983" y="1217"/>
                </a:cubicBezTo>
                <a:close/>
                <a:moveTo>
                  <a:pt x="20280" y="1220"/>
                </a:moveTo>
                <a:cubicBezTo>
                  <a:pt x="20466" y="1220"/>
                  <a:pt x="20663" y="1243"/>
                  <a:pt x="20860" y="1304"/>
                </a:cubicBezTo>
                <a:cubicBezTo>
                  <a:pt x="20654" y="1367"/>
                  <a:pt x="20305" y="1452"/>
                  <a:pt x="19920" y="1452"/>
                </a:cubicBezTo>
                <a:cubicBezTo>
                  <a:pt x="19800" y="1452"/>
                  <a:pt x="19676" y="1444"/>
                  <a:pt x="19553" y="1424"/>
                </a:cubicBezTo>
                <a:lnTo>
                  <a:pt x="19542" y="1332"/>
                </a:lnTo>
                <a:cubicBezTo>
                  <a:pt x="19726" y="1277"/>
                  <a:pt x="19989" y="1220"/>
                  <a:pt x="20280" y="1220"/>
                </a:cubicBezTo>
                <a:close/>
                <a:moveTo>
                  <a:pt x="22179" y="1223"/>
                </a:moveTo>
                <a:cubicBezTo>
                  <a:pt x="22417" y="1223"/>
                  <a:pt x="22675" y="1261"/>
                  <a:pt x="22927" y="1369"/>
                </a:cubicBezTo>
                <a:cubicBezTo>
                  <a:pt x="22731" y="1415"/>
                  <a:pt x="22483" y="1456"/>
                  <a:pt x="22218" y="1456"/>
                </a:cubicBezTo>
                <a:cubicBezTo>
                  <a:pt x="21974" y="1456"/>
                  <a:pt x="21715" y="1422"/>
                  <a:pt x="21471" y="1326"/>
                </a:cubicBezTo>
                <a:cubicBezTo>
                  <a:pt x="21653" y="1274"/>
                  <a:pt x="21903" y="1223"/>
                  <a:pt x="22179" y="1223"/>
                </a:cubicBezTo>
                <a:close/>
                <a:moveTo>
                  <a:pt x="24476" y="1226"/>
                </a:moveTo>
                <a:cubicBezTo>
                  <a:pt x="24661" y="1226"/>
                  <a:pt x="24858" y="1249"/>
                  <a:pt x="25055" y="1309"/>
                </a:cubicBezTo>
                <a:cubicBezTo>
                  <a:pt x="24850" y="1372"/>
                  <a:pt x="24500" y="1458"/>
                  <a:pt x="24114" y="1458"/>
                </a:cubicBezTo>
                <a:cubicBezTo>
                  <a:pt x="23937" y="1458"/>
                  <a:pt x="23752" y="1440"/>
                  <a:pt x="23570" y="1393"/>
                </a:cubicBezTo>
                <a:cubicBezTo>
                  <a:pt x="23737" y="1331"/>
                  <a:pt x="24079" y="1226"/>
                  <a:pt x="24476" y="1226"/>
                </a:cubicBezTo>
                <a:close/>
                <a:moveTo>
                  <a:pt x="26184" y="1228"/>
                </a:moveTo>
                <a:cubicBezTo>
                  <a:pt x="26319" y="1228"/>
                  <a:pt x="26461" y="1240"/>
                  <a:pt x="26604" y="1270"/>
                </a:cubicBezTo>
                <a:lnTo>
                  <a:pt x="26627" y="1452"/>
                </a:lnTo>
                <a:cubicBezTo>
                  <a:pt x="26556" y="1457"/>
                  <a:pt x="26484" y="1461"/>
                  <a:pt x="26410" y="1461"/>
                </a:cubicBezTo>
                <a:cubicBezTo>
                  <a:pt x="26142" y="1461"/>
                  <a:pt x="25858" y="1419"/>
                  <a:pt x="25592" y="1300"/>
                </a:cubicBezTo>
                <a:cubicBezTo>
                  <a:pt x="25759" y="1260"/>
                  <a:pt x="25963" y="1228"/>
                  <a:pt x="26184" y="1228"/>
                </a:cubicBezTo>
                <a:close/>
                <a:moveTo>
                  <a:pt x="28080" y="1230"/>
                </a:moveTo>
                <a:cubicBezTo>
                  <a:pt x="28319" y="1230"/>
                  <a:pt x="28577" y="1268"/>
                  <a:pt x="28831" y="1376"/>
                </a:cubicBezTo>
                <a:cubicBezTo>
                  <a:pt x="28634" y="1422"/>
                  <a:pt x="28385" y="1463"/>
                  <a:pt x="28120" y="1463"/>
                </a:cubicBezTo>
                <a:cubicBezTo>
                  <a:pt x="27961" y="1463"/>
                  <a:pt x="27796" y="1448"/>
                  <a:pt x="27632" y="1412"/>
                </a:cubicBezTo>
                <a:lnTo>
                  <a:pt x="27566" y="1285"/>
                </a:lnTo>
                <a:cubicBezTo>
                  <a:pt x="27717" y="1253"/>
                  <a:pt x="27892" y="1230"/>
                  <a:pt x="28080" y="1230"/>
                </a:cubicBezTo>
                <a:close/>
                <a:moveTo>
                  <a:pt x="30261" y="1259"/>
                </a:moveTo>
                <a:cubicBezTo>
                  <a:pt x="30442" y="1259"/>
                  <a:pt x="30633" y="1281"/>
                  <a:pt x="30825" y="1338"/>
                </a:cubicBezTo>
                <a:lnTo>
                  <a:pt x="30826" y="1348"/>
                </a:lnTo>
                <a:cubicBezTo>
                  <a:pt x="30650" y="1400"/>
                  <a:pt x="30379" y="1466"/>
                  <a:pt x="30072" y="1486"/>
                </a:cubicBezTo>
                <a:cubicBezTo>
                  <a:pt x="30071" y="1479"/>
                  <a:pt x="30071" y="1471"/>
                  <a:pt x="30070" y="1464"/>
                </a:cubicBezTo>
                <a:cubicBezTo>
                  <a:pt x="30052" y="1465"/>
                  <a:pt x="30033" y="1465"/>
                  <a:pt x="30014" y="1465"/>
                </a:cubicBezTo>
                <a:cubicBezTo>
                  <a:pt x="29838" y="1465"/>
                  <a:pt x="29654" y="1447"/>
                  <a:pt x="29474" y="1400"/>
                </a:cubicBezTo>
                <a:cubicBezTo>
                  <a:pt x="29543" y="1374"/>
                  <a:pt x="29642" y="1341"/>
                  <a:pt x="29763" y="1311"/>
                </a:cubicBezTo>
                <a:cubicBezTo>
                  <a:pt x="29910" y="1281"/>
                  <a:pt x="30080" y="1259"/>
                  <a:pt x="30261" y="1259"/>
                </a:cubicBezTo>
                <a:close/>
                <a:moveTo>
                  <a:pt x="32157" y="1262"/>
                </a:moveTo>
                <a:cubicBezTo>
                  <a:pt x="32396" y="1262"/>
                  <a:pt x="32655" y="1300"/>
                  <a:pt x="32908" y="1408"/>
                </a:cubicBezTo>
                <a:cubicBezTo>
                  <a:pt x="32712" y="1454"/>
                  <a:pt x="32464" y="1495"/>
                  <a:pt x="32199" y="1495"/>
                </a:cubicBezTo>
                <a:cubicBezTo>
                  <a:pt x="32107" y="1495"/>
                  <a:pt x="32013" y="1490"/>
                  <a:pt x="31918" y="1479"/>
                </a:cubicBezTo>
                <a:lnTo>
                  <a:pt x="31912" y="1464"/>
                </a:lnTo>
                <a:lnTo>
                  <a:pt x="31902" y="1469"/>
                </a:lnTo>
                <a:lnTo>
                  <a:pt x="31877" y="1278"/>
                </a:lnTo>
                <a:cubicBezTo>
                  <a:pt x="31966" y="1268"/>
                  <a:pt x="32060" y="1262"/>
                  <a:pt x="32157" y="1262"/>
                </a:cubicBezTo>
                <a:close/>
                <a:moveTo>
                  <a:pt x="34457" y="1265"/>
                </a:moveTo>
                <a:cubicBezTo>
                  <a:pt x="34642" y="1265"/>
                  <a:pt x="34839" y="1288"/>
                  <a:pt x="35035" y="1349"/>
                </a:cubicBezTo>
                <a:cubicBezTo>
                  <a:pt x="34830" y="1411"/>
                  <a:pt x="34481" y="1497"/>
                  <a:pt x="34095" y="1497"/>
                </a:cubicBezTo>
                <a:cubicBezTo>
                  <a:pt x="33918" y="1497"/>
                  <a:pt x="33733" y="1479"/>
                  <a:pt x="33551" y="1432"/>
                </a:cubicBezTo>
                <a:cubicBezTo>
                  <a:pt x="33718" y="1370"/>
                  <a:pt x="34060" y="1265"/>
                  <a:pt x="34457" y="1265"/>
                </a:cubicBezTo>
                <a:close/>
                <a:moveTo>
                  <a:pt x="36611" y="1267"/>
                </a:moveTo>
                <a:cubicBezTo>
                  <a:pt x="36817" y="1267"/>
                  <a:pt x="37038" y="1295"/>
                  <a:pt x="37258" y="1373"/>
                </a:cubicBezTo>
                <a:cubicBezTo>
                  <a:pt x="37047" y="1433"/>
                  <a:pt x="36735" y="1499"/>
                  <a:pt x="36394" y="1499"/>
                </a:cubicBezTo>
                <a:cubicBezTo>
                  <a:pt x="36190" y="1499"/>
                  <a:pt x="35976" y="1475"/>
                  <a:pt x="35768" y="1412"/>
                </a:cubicBezTo>
                <a:cubicBezTo>
                  <a:pt x="35950" y="1350"/>
                  <a:pt x="36259" y="1267"/>
                  <a:pt x="36611" y="1267"/>
                </a:cubicBezTo>
                <a:close/>
                <a:moveTo>
                  <a:pt x="38505" y="1270"/>
                </a:moveTo>
                <a:cubicBezTo>
                  <a:pt x="38666" y="1270"/>
                  <a:pt x="38836" y="1287"/>
                  <a:pt x="39006" y="1331"/>
                </a:cubicBezTo>
                <a:lnTo>
                  <a:pt x="39023" y="1462"/>
                </a:lnTo>
                <a:cubicBezTo>
                  <a:pt x="38877" y="1486"/>
                  <a:pt x="38715" y="1503"/>
                  <a:pt x="38546" y="1503"/>
                </a:cubicBezTo>
                <a:cubicBezTo>
                  <a:pt x="38302" y="1503"/>
                  <a:pt x="38044" y="1468"/>
                  <a:pt x="37799" y="1372"/>
                </a:cubicBezTo>
                <a:cubicBezTo>
                  <a:pt x="37981" y="1320"/>
                  <a:pt x="38229" y="1270"/>
                  <a:pt x="38505" y="1270"/>
                </a:cubicBezTo>
                <a:close/>
                <a:moveTo>
                  <a:pt x="40804" y="1273"/>
                </a:moveTo>
                <a:cubicBezTo>
                  <a:pt x="40989" y="1273"/>
                  <a:pt x="41186" y="1296"/>
                  <a:pt x="41384" y="1357"/>
                </a:cubicBezTo>
                <a:cubicBezTo>
                  <a:pt x="41178" y="1420"/>
                  <a:pt x="40827" y="1505"/>
                  <a:pt x="40441" y="1505"/>
                </a:cubicBezTo>
                <a:cubicBezTo>
                  <a:pt x="40310" y="1505"/>
                  <a:pt x="40174" y="1496"/>
                  <a:pt x="40039" y="1471"/>
                </a:cubicBezTo>
                <a:lnTo>
                  <a:pt x="40028" y="1396"/>
                </a:lnTo>
                <a:cubicBezTo>
                  <a:pt x="40214" y="1338"/>
                  <a:pt x="40492" y="1273"/>
                  <a:pt x="40804" y="1273"/>
                </a:cubicBezTo>
                <a:close/>
                <a:moveTo>
                  <a:pt x="42700" y="1275"/>
                </a:moveTo>
                <a:cubicBezTo>
                  <a:pt x="42939" y="1275"/>
                  <a:pt x="43198" y="1313"/>
                  <a:pt x="43451" y="1422"/>
                </a:cubicBezTo>
                <a:cubicBezTo>
                  <a:pt x="43255" y="1468"/>
                  <a:pt x="43006" y="1508"/>
                  <a:pt x="42741" y="1508"/>
                </a:cubicBezTo>
                <a:cubicBezTo>
                  <a:pt x="42497" y="1508"/>
                  <a:pt x="42238" y="1474"/>
                  <a:pt x="41994" y="1377"/>
                </a:cubicBezTo>
                <a:cubicBezTo>
                  <a:pt x="42176" y="1326"/>
                  <a:pt x="42424" y="1275"/>
                  <a:pt x="42700" y="1275"/>
                </a:cubicBezTo>
                <a:close/>
                <a:moveTo>
                  <a:pt x="45000" y="1278"/>
                </a:moveTo>
                <a:cubicBezTo>
                  <a:pt x="45185" y="1278"/>
                  <a:pt x="45382" y="1301"/>
                  <a:pt x="45579" y="1362"/>
                </a:cubicBezTo>
                <a:cubicBezTo>
                  <a:pt x="45373" y="1425"/>
                  <a:pt x="45023" y="1510"/>
                  <a:pt x="44638" y="1510"/>
                </a:cubicBezTo>
                <a:cubicBezTo>
                  <a:pt x="44460" y="1510"/>
                  <a:pt x="44276" y="1492"/>
                  <a:pt x="44094" y="1446"/>
                </a:cubicBezTo>
                <a:cubicBezTo>
                  <a:pt x="44261" y="1384"/>
                  <a:pt x="44603" y="1278"/>
                  <a:pt x="45000" y="1278"/>
                </a:cubicBezTo>
                <a:close/>
                <a:moveTo>
                  <a:pt x="46897" y="1280"/>
                </a:moveTo>
                <a:cubicBezTo>
                  <a:pt x="47070" y="1280"/>
                  <a:pt x="47253" y="1300"/>
                  <a:pt x="47437" y="1353"/>
                </a:cubicBezTo>
                <a:lnTo>
                  <a:pt x="47451" y="1467"/>
                </a:lnTo>
                <a:cubicBezTo>
                  <a:pt x="47295" y="1494"/>
                  <a:pt x="47119" y="1514"/>
                  <a:pt x="46935" y="1514"/>
                </a:cubicBezTo>
                <a:cubicBezTo>
                  <a:pt x="46691" y="1514"/>
                  <a:pt x="46433" y="1480"/>
                  <a:pt x="46189" y="1384"/>
                </a:cubicBezTo>
                <a:cubicBezTo>
                  <a:pt x="46371" y="1332"/>
                  <a:pt x="46621" y="1280"/>
                  <a:pt x="46897" y="1280"/>
                </a:cubicBezTo>
                <a:close/>
                <a:moveTo>
                  <a:pt x="49196" y="1284"/>
                </a:moveTo>
                <a:cubicBezTo>
                  <a:pt x="49381" y="1284"/>
                  <a:pt x="49577" y="1307"/>
                  <a:pt x="49774" y="1367"/>
                </a:cubicBezTo>
                <a:cubicBezTo>
                  <a:pt x="49568" y="1430"/>
                  <a:pt x="49218" y="1516"/>
                  <a:pt x="48832" y="1516"/>
                </a:cubicBezTo>
                <a:cubicBezTo>
                  <a:pt x="48712" y="1516"/>
                  <a:pt x="48590" y="1507"/>
                  <a:pt x="48467" y="1488"/>
                </a:cubicBezTo>
                <a:lnTo>
                  <a:pt x="48456" y="1396"/>
                </a:lnTo>
                <a:cubicBezTo>
                  <a:pt x="48641" y="1341"/>
                  <a:pt x="48904" y="1284"/>
                  <a:pt x="49196" y="1284"/>
                </a:cubicBezTo>
                <a:close/>
                <a:moveTo>
                  <a:pt x="51092" y="1287"/>
                </a:moveTo>
                <a:cubicBezTo>
                  <a:pt x="51331" y="1287"/>
                  <a:pt x="51589" y="1325"/>
                  <a:pt x="51841" y="1433"/>
                </a:cubicBezTo>
                <a:cubicBezTo>
                  <a:pt x="51646" y="1479"/>
                  <a:pt x="51397" y="1520"/>
                  <a:pt x="51132" y="1520"/>
                </a:cubicBezTo>
                <a:cubicBezTo>
                  <a:pt x="50888" y="1520"/>
                  <a:pt x="50630" y="1485"/>
                  <a:pt x="50385" y="1389"/>
                </a:cubicBezTo>
                <a:cubicBezTo>
                  <a:pt x="50567" y="1337"/>
                  <a:pt x="50816" y="1287"/>
                  <a:pt x="51092" y="1287"/>
                </a:cubicBezTo>
                <a:close/>
                <a:moveTo>
                  <a:pt x="53391" y="1290"/>
                </a:moveTo>
                <a:cubicBezTo>
                  <a:pt x="53576" y="1290"/>
                  <a:pt x="53773" y="1313"/>
                  <a:pt x="53970" y="1373"/>
                </a:cubicBezTo>
                <a:cubicBezTo>
                  <a:pt x="53764" y="1436"/>
                  <a:pt x="53414" y="1522"/>
                  <a:pt x="53029" y="1522"/>
                </a:cubicBezTo>
                <a:cubicBezTo>
                  <a:pt x="52851" y="1522"/>
                  <a:pt x="52666" y="1504"/>
                  <a:pt x="52484" y="1457"/>
                </a:cubicBezTo>
                <a:cubicBezTo>
                  <a:pt x="52652" y="1395"/>
                  <a:pt x="52994" y="1290"/>
                  <a:pt x="53391" y="1290"/>
                </a:cubicBezTo>
                <a:close/>
                <a:moveTo>
                  <a:pt x="55096" y="1291"/>
                </a:moveTo>
                <a:cubicBezTo>
                  <a:pt x="55232" y="1291"/>
                  <a:pt x="55374" y="1303"/>
                  <a:pt x="55518" y="1334"/>
                </a:cubicBezTo>
                <a:lnTo>
                  <a:pt x="55541" y="1516"/>
                </a:lnTo>
                <a:cubicBezTo>
                  <a:pt x="55470" y="1521"/>
                  <a:pt x="55398" y="1525"/>
                  <a:pt x="55324" y="1525"/>
                </a:cubicBezTo>
                <a:cubicBezTo>
                  <a:pt x="55056" y="1525"/>
                  <a:pt x="54772" y="1483"/>
                  <a:pt x="54507" y="1364"/>
                </a:cubicBezTo>
                <a:cubicBezTo>
                  <a:pt x="54673" y="1324"/>
                  <a:pt x="54876" y="1291"/>
                  <a:pt x="55096" y="1291"/>
                </a:cubicBezTo>
                <a:close/>
                <a:moveTo>
                  <a:pt x="56994" y="1294"/>
                </a:moveTo>
                <a:cubicBezTo>
                  <a:pt x="57233" y="1294"/>
                  <a:pt x="57492" y="1332"/>
                  <a:pt x="57745" y="1440"/>
                </a:cubicBezTo>
                <a:cubicBezTo>
                  <a:pt x="57548" y="1486"/>
                  <a:pt x="57300" y="1527"/>
                  <a:pt x="57034" y="1527"/>
                </a:cubicBezTo>
                <a:cubicBezTo>
                  <a:pt x="56875" y="1527"/>
                  <a:pt x="56710" y="1512"/>
                  <a:pt x="56546" y="1476"/>
                </a:cubicBezTo>
                <a:lnTo>
                  <a:pt x="56480" y="1349"/>
                </a:lnTo>
                <a:cubicBezTo>
                  <a:pt x="56631" y="1317"/>
                  <a:pt x="56806" y="1294"/>
                  <a:pt x="56994" y="1294"/>
                </a:cubicBezTo>
                <a:close/>
                <a:moveTo>
                  <a:pt x="59252" y="1297"/>
                </a:moveTo>
                <a:cubicBezTo>
                  <a:pt x="59432" y="1297"/>
                  <a:pt x="59623" y="1318"/>
                  <a:pt x="59814" y="1375"/>
                </a:cubicBezTo>
                <a:lnTo>
                  <a:pt x="59816" y="1385"/>
                </a:lnTo>
                <a:cubicBezTo>
                  <a:pt x="59614" y="1446"/>
                  <a:pt x="59284" y="1524"/>
                  <a:pt x="58918" y="1528"/>
                </a:cubicBezTo>
                <a:lnTo>
                  <a:pt x="58862" y="1528"/>
                </a:lnTo>
                <a:cubicBezTo>
                  <a:pt x="58706" y="1524"/>
                  <a:pt x="58546" y="1504"/>
                  <a:pt x="58388" y="1464"/>
                </a:cubicBezTo>
                <a:cubicBezTo>
                  <a:pt x="58507" y="1420"/>
                  <a:pt x="58717" y="1353"/>
                  <a:pt x="58973" y="1319"/>
                </a:cubicBezTo>
                <a:cubicBezTo>
                  <a:pt x="58972" y="1317"/>
                  <a:pt x="58972" y="1315"/>
                  <a:pt x="58972" y="1313"/>
                </a:cubicBezTo>
                <a:cubicBezTo>
                  <a:pt x="59061" y="1303"/>
                  <a:pt x="59155" y="1297"/>
                  <a:pt x="59252" y="1297"/>
                </a:cubicBezTo>
                <a:close/>
                <a:moveTo>
                  <a:pt x="61151" y="1299"/>
                </a:moveTo>
                <a:cubicBezTo>
                  <a:pt x="61389" y="1299"/>
                  <a:pt x="61646" y="1337"/>
                  <a:pt x="61898" y="1446"/>
                </a:cubicBezTo>
                <a:cubicBezTo>
                  <a:pt x="61702" y="1492"/>
                  <a:pt x="61454" y="1532"/>
                  <a:pt x="61189" y="1532"/>
                </a:cubicBezTo>
                <a:cubicBezTo>
                  <a:pt x="61097" y="1532"/>
                  <a:pt x="61003" y="1527"/>
                  <a:pt x="60908" y="1516"/>
                </a:cubicBezTo>
                <a:lnTo>
                  <a:pt x="60902" y="1501"/>
                </a:lnTo>
                <a:lnTo>
                  <a:pt x="60891" y="1507"/>
                </a:lnTo>
                <a:lnTo>
                  <a:pt x="60867" y="1317"/>
                </a:lnTo>
                <a:cubicBezTo>
                  <a:pt x="60957" y="1306"/>
                  <a:pt x="61052" y="1299"/>
                  <a:pt x="61151" y="1299"/>
                </a:cubicBezTo>
                <a:close/>
                <a:moveTo>
                  <a:pt x="63447" y="1302"/>
                </a:moveTo>
                <a:cubicBezTo>
                  <a:pt x="63632" y="1302"/>
                  <a:pt x="63829" y="1325"/>
                  <a:pt x="64026" y="1386"/>
                </a:cubicBezTo>
                <a:cubicBezTo>
                  <a:pt x="63821" y="1449"/>
                  <a:pt x="63471" y="1534"/>
                  <a:pt x="63085" y="1534"/>
                </a:cubicBezTo>
                <a:cubicBezTo>
                  <a:pt x="62908" y="1534"/>
                  <a:pt x="62723" y="1516"/>
                  <a:pt x="62540" y="1469"/>
                </a:cubicBezTo>
                <a:cubicBezTo>
                  <a:pt x="62708" y="1407"/>
                  <a:pt x="63050" y="1302"/>
                  <a:pt x="63447" y="1302"/>
                </a:cubicBezTo>
                <a:close/>
                <a:moveTo>
                  <a:pt x="65599" y="1304"/>
                </a:moveTo>
                <a:cubicBezTo>
                  <a:pt x="65806" y="1304"/>
                  <a:pt x="66028" y="1332"/>
                  <a:pt x="66248" y="1411"/>
                </a:cubicBezTo>
                <a:cubicBezTo>
                  <a:pt x="66038" y="1470"/>
                  <a:pt x="65725" y="1537"/>
                  <a:pt x="65384" y="1537"/>
                </a:cubicBezTo>
                <a:cubicBezTo>
                  <a:pt x="65180" y="1537"/>
                  <a:pt x="64966" y="1513"/>
                  <a:pt x="64758" y="1449"/>
                </a:cubicBezTo>
                <a:cubicBezTo>
                  <a:pt x="64940" y="1386"/>
                  <a:pt x="65248" y="1304"/>
                  <a:pt x="65599" y="1304"/>
                </a:cubicBezTo>
                <a:close/>
                <a:moveTo>
                  <a:pt x="67495" y="1306"/>
                </a:moveTo>
                <a:cubicBezTo>
                  <a:pt x="67656" y="1306"/>
                  <a:pt x="67826" y="1324"/>
                  <a:pt x="67997" y="1368"/>
                </a:cubicBezTo>
                <a:lnTo>
                  <a:pt x="68013" y="1499"/>
                </a:lnTo>
                <a:cubicBezTo>
                  <a:pt x="67867" y="1523"/>
                  <a:pt x="67705" y="1540"/>
                  <a:pt x="67537" y="1540"/>
                </a:cubicBezTo>
                <a:cubicBezTo>
                  <a:pt x="67292" y="1540"/>
                  <a:pt x="67034" y="1505"/>
                  <a:pt x="66788" y="1409"/>
                </a:cubicBezTo>
                <a:cubicBezTo>
                  <a:pt x="66971" y="1357"/>
                  <a:pt x="67220" y="1306"/>
                  <a:pt x="67495" y="1306"/>
                </a:cubicBezTo>
                <a:close/>
                <a:moveTo>
                  <a:pt x="69794" y="1310"/>
                </a:moveTo>
                <a:cubicBezTo>
                  <a:pt x="69979" y="1310"/>
                  <a:pt x="70177" y="1333"/>
                  <a:pt x="70374" y="1394"/>
                </a:cubicBezTo>
                <a:cubicBezTo>
                  <a:pt x="70168" y="1457"/>
                  <a:pt x="69817" y="1543"/>
                  <a:pt x="69431" y="1543"/>
                </a:cubicBezTo>
                <a:cubicBezTo>
                  <a:pt x="69299" y="1543"/>
                  <a:pt x="69164" y="1533"/>
                  <a:pt x="69028" y="1509"/>
                </a:cubicBezTo>
                <a:lnTo>
                  <a:pt x="69019" y="1433"/>
                </a:lnTo>
                <a:cubicBezTo>
                  <a:pt x="69205" y="1375"/>
                  <a:pt x="69482" y="1310"/>
                  <a:pt x="69794" y="1310"/>
                </a:cubicBezTo>
                <a:close/>
                <a:moveTo>
                  <a:pt x="71689" y="1312"/>
                </a:moveTo>
                <a:cubicBezTo>
                  <a:pt x="71928" y="1312"/>
                  <a:pt x="72187" y="1350"/>
                  <a:pt x="72441" y="1459"/>
                </a:cubicBezTo>
                <a:cubicBezTo>
                  <a:pt x="72245" y="1505"/>
                  <a:pt x="71996" y="1545"/>
                  <a:pt x="71731" y="1545"/>
                </a:cubicBezTo>
                <a:cubicBezTo>
                  <a:pt x="71487" y="1545"/>
                  <a:pt x="71228" y="1511"/>
                  <a:pt x="70983" y="1415"/>
                </a:cubicBezTo>
                <a:cubicBezTo>
                  <a:pt x="71166" y="1363"/>
                  <a:pt x="71414" y="1312"/>
                  <a:pt x="71689" y="1312"/>
                </a:cubicBezTo>
                <a:close/>
                <a:moveTo>
                  <a:pt x="73989" y="1315"/>
                </a:moveTo>
                <a:cubicBezTo>
                  <a:pt x="74175" y="1315"/>
                  <a:pt x="74372" y="1338"/>
                  <a:pt x="74569" y="1399"/>
                </a:cubicBezTo>
                <a:cubicBezTo>
                  <a:pt x="74363" y="1462"/>
                  <a:pt x="74013" y="1547"/>
                  <a:pt x="73628" y="1547"/>
                </a:cubicBezTo>
                <a:cubicBezTo>
                  <a:pt x="73450" y="1547"/>
                  <a:pt x="73266" y="1529"/>
                  <a:pt x="73084" y="1483"/>
                </a:cubicBezTo>
                <a:cubicBezTo>
                  <a:pt x="73251" y="1421"/>
                  <a:pt x="73592" y="1315"/>
                  <a:pt x="73989" y="1315"/>
                </a:cubicBezTo>
                <a:close/>
                <a:moveTo>
                  <a:pt x="75887" y="1317"/>
                </a:moveTo>
                <a:cubicBezTo>
                  <a:pt x="76059" y="1317"/>
                  <a:pt x="76242" y="1337"/>
                  <a:pt x="76426" y="1390"/>
                </a:cubicBezTo>
                <a:lnTo>
                  <a:pt x="76441" y="1504"/>
                </a:lnTo>
                <a:cubicBezTo>
                  <a:pt x="76285" y="1532"/>
                  <a:pt x="76109" y="1551"/>
                  <a:pt x="75925" y="1551"/>
                </a:cubicBezTo>
                <a:cubicBezTo>
                  <a:pt x="75681" y="1551"/>
                  <a:pt x="75423" y="1517"/>
                  <a:pt x="75178" y="1421"/>
                </a:cubicBezTo>
                <a:cubicBezTo>
                  <a:pt x="75361" y="1369"/>
                  <a:pt x="75611" y="1317"/>
                  <a:pt x="75887" y="1317"/>
                </a:cubicBezTo>
                <a:close/>
                <a:moveTo>
                  <a:pt x="78186" y="1321"/>
                </a:moveTo>
                <a:cubicBezTo>
                  <a:pt x="78371" y="1321"/>
                  <a:pt x="78567" y="1344"/>
                  <a:pt x="78764" y="1404"/>
                </a:cubicBezTo>
                <a:cubicBezTo>
                  <a:pt x="78558" y="1467"/>
                  <a:pt x="78208" y="1553"/>
                  <a:pt x="77822" y="1553"/>
                </a:cubicBezTo>
                <a:cubicBezTo>
                  <a:pt x="77703" y="1553"/>
                  <a:pt x="77580" y="1545"/>
                  <a:pt x="77457" y="1525"/>
                </a:cubicBezTo>
                <a:lnTo>
                  <a:pt x="77446" y="1433"/>
                </a:lnTo>
                <a:cubicBezTo>
                  <a:pt x="77631" y="1378"/>
                  <a:pt x="77893" y="1321"/>
                  <a:pt x="78186" y="1321"/>
                </a:cubicBezTo>
                <a:close/>
                <a:moveTo>
                  <a:pt x="80082" y="1324"/>
                </a:moveTo>
                <a:cubicBezTo>
                  <a:pt x="80321" y="1324"/>
                  <a:pt x="80580" y="1362"/>
                  <a:pt x="80832" y="1470"/>
                </a:cubicBezTo>
                <a:cubicBezTo>
                  <a:pt x="80635" y="1516"/>
                  <a:pt x="80387" y="1557"/>
                  <a:pt x="80122" y="1557"/>
                </a:cubicBezTo>
                <a:cubicBezTo>
                  <a:pt x="79878" y="1557"/>
                  <a:pt x="79619" y="1522"/>
                  <a:pt x="79374" y="1426"/>
                </a:cubicBezTo>
                <a:cubicBezTo>
                  <a:pt x="79557" y="1375"/>
                  <a:pt x="79807" y="1324"/>
                  <a:pt x="80082" y="1324"/>
                </a:cubicBezTo>
                <a:close/>
                <a:moveTo>
                  <a:pt x="82381" y="1327"/>
                </a:moveTo>
                <a:cubicBezTo>
                  <a:pt x="82566" y="1327"/>
                  <a:pt x="82763" y="1350"/>
                  <a:pt x="82959" y="1411"/>
                </a:cubicBezTo>
                <a:cubicBezTo>
                  <a:pt x="82754" y="1473"/>
                  <a:pt x="82404" y="1559"/>
                  <a:pt x="82019" y="1559"/>
                </a:cubicBezTo>
                <a:cubicBezTo>
                  <a:pt x="81842" y="1559"/>
                  <a:pt x="81657" y="1541"/>
                  <a:pt x="81475" y="1494"/>
                </a:cubicBezTo>
                <a:cubicBezTo>
                  <a:pt x="81642" y="1432"/>
                  <a:pt x="81984" y="1327"/>
                  <a:pt x="82381" y="1327"/>
                </a:cubicBezTo>
                <a:close/>
                <a:moveTo>
                  <a:pt x="84086" y="1328"/>
                </a:moveTo>
                <a:cubicBezTo>
                  <a:pt x="84221" y="1328"/>
                  <a:pt x="84364" y="1341"/>
                  <a:pt x="84508" y="1371"/>
                </a:cubicBezTo>
                <a:lnTo>
                  <a:pt x="84531" y="1553"/>
                </a:lnTo>
                <a:cubicBezTo>
                  <a:pt x="84461" y="1558"/>
                  <a:pt x="84390" y="1562"/>
                  <a:pt x="84316" y="1562"/>
                </a:cubicBezTo>
                <a:cubicBezTo>
                  <a:pt x="84048" y="1562"/>
                  <a:pt x="83762" y="1520"/>
                  <a:pt x="83497" y="1401"/>
                </a:cubicBezTo>
                <a:cubicBezTo>
                  <a:pt x="83662" y="1361"/>
                  <a:pt x="83866" y="1328"/>
                  <a:pt x="84086" y="1328"/>
                </a:cubicBezTo>
                <a:close/>
                <a:moveTo>
                  <a:pt x="85983" y="1331"/>
                </a:moveTo>
                <a:cubicBezTo>
                  <a:pt x="86222" y="1331"/>
                  <a:pt x="86481" y="1369"/>
                  <a:pt x="86735" y="1478"/>
                </a:cubicBezTo>
                <a:cubicBezTo>
                  <a:pt x="86538" y="1523"/>
                  <a:pt x="86289" y="1564"/>
                  <a:pt x="86024" y="1564"/>
                </a:cubicBezTo>
                <a:cubicBezTo>
                  <a:pt x="85865" y="1564"/>
                  <a:pt x="85700" y="1549"/>
                  <a:pt x="85537" y="1513"/>
                </a:cubicBezTo>
                <a:lnTo>
                  <a:pt x="85470" y="1386"/>
                </a:lnTo>
                <a:cubicBezTo>
                  <a:pt x="85620" y="1354"/>
                  <a:pt x="85795" y="1331"/>
                  <a:pt x="85983" y="1331"/>
                </a:cubicBezTo>
                <a:close/>
                <a:moveTo>
                  <a:pt x="88167" y="1360"/>
                </a:moveTo>
                <a:cubicBezTo>
                  <a:pt x="88347" y="1360"/>
                  <a:pt x="88538" y="1382"/>
                  <a:pt x="88729" y="1438"/>
                </a:cubicBezTo>
                <a:lnTo>
                  <a:pt x="88730" y="1448"/>
                </a:lnTo>
                <a:cubicBezTo>
                  <a:pt x="88555" y="1500"/>
                  <a:pt x="88283" y="1567"/>
                  <a:pt x="87976" y="1586"/>
                </a:cubicBezTo>
                <a:cubicBezTo>
                  <a:pt x="87976" y="1580"/>
                  <a:pt x="87976" y="1573"/>
                  <a:pt x="87975" y="1565"/>
                </a:cubicBezTo>
                <a:cubicBezTo>
                  <a:pt x="87956" y="1566"/>
                  <a:pt x="87937" y="1566"/>
                  <a:pt x="87918" y="1566"/>
                </a:cubicBezTo>
                <a:cubicBezTo>
                  <a:pt x="87742" y="1566"/>
                  <a:pt x="87558" y="1548"/>
                  <a:pt x="87378" y="1501"/>
                </a:cubicBezTo>
                <a:cubicBezTo>
                  <a:pt x="87447" y="1476"/>
                  <a:pt x="87546" y="1443"/>
                  <a:pt x="87667" y="1413"/>
                </a:cubicBezTo>
                <a:cubicBezTo>
                  <a:pt x="87815" y="1382"/>
                  <a:pt x="87985" y="1360"/>
                  <a:pt x="88167" y="1360"/>
                </a:cubicBezTo>
                <a:close/>
                <a:moveTo>
                  <a:pt x="90061" y="1363"/>
                </a:moveTo>
                <a:cubicBezTo>
                  <a:pt x="90301" y="1363"/>
                  <a:pt x="90560" y="1401"/>
                  <a:pt x="90812" y="1510"/>
                </a:cubicBezTo>
                <a:cubicBezTo>
                  <a:pt x="90616" y="1556"/>
                  <a:pt x="90368" y="1596"/>
                  <a:pt x="90103" y="1596"/>
                </a:cubicBezTo>
                <a:cubicBezTo>
                  <a:pt x="90011" y="1596"/>
                  <a:pt x="89917" y="1591"/>
                  <a:pt x="89823" y="1580"/>
                </a:cubicBezTo>
                <a:lnTo>
                  <a:pt x="89816" y="1565"/>
                </a:lnTo>
                <a:lnTo>
                  <a:pt x="89805" y="1571"/>
                </a:lnTo>
                <a:lnTo>
                  <a:pt x="89781" y="1380"/>
                </a:lnTo>
                <a:cubicBezTo>
                  <a:pt x="89870" y="1369"/>
                  <a:pt x="89964" y="1363"/>
                  <a:pt x="90061" y="1363"/>
                </a:cubicBezTo>
                <a:close/>
                <a:moveTo>
                  <a:pt x="92361" y="1366"/>
                </a:moveTo>
                <a:cubicBezTo>
                  <a:pt x="92546" y="1366"/>
                  <a:pt x="92743" y="1389"/>
                  <a:pt x="92940" y="1450"/>
                </a:cubicBezTo>
                <a:cubicBezTo>
                  <a:pt x="92735" y="1513"/>
                  <a:pt x="92385" y="1598"/>
                  <a:pt x="91999" y="1598"/>
                </a:cubicBezTo>
                <a:cubicBezTo>
                  <a:pt x="91822" y="1598"/>
                  <a:pt x="91637" y="1580"/>
                  <a:pt x="91454" y="1533"/>
                </a:cubicBezTo>
                <a:cubicBezTo>
                  <a:pt x="91622" y="1471"/>
                  <a:pt x="91964" y="1366"/>
                  <a:pt x="92361" y="1366"/>
                </a:cubicBezTo>
                <a:close/>
                <a:moveTo>
                  <a:pt x="94513" y="1368"/>
                </a:moveTo>
                <a:cubicBezTo>
                  <a:pt x="94720" y="1368"/>
                  <a:pt x="94942" y="1396"/>
                  <a:pt x="95162" y="1475"/>
                </a:cubicBezTo>
                <a:cubicBezTo>
                  <a:pt x="94952" y="1534"/>
                  <a:pt x="94639" y="1601"/>
                  <a:pt x="94298" y="1601"/>
                </a:cubicBezTo>
                <a:cubicBezTo>
                  <a:pt x="94094" y="1601"/>
                  <a:pt x="93880" y="1577"/>
                  <a:pt x="93672" y="1513"/>
                </a:cubicBezTo>
                <a:cubicBezTo>
                  <a:pt x="93854" y="1450"/>
                  <a:pt x="94162" y="1368"/>
                  <a:pt x="94513" y="1368"/>
                </a:cubicBezTo>
                <a:close/>
                <a:moveTo>
                  <a:pt x="96409" y="1370"/>
                </a:moveTo>
                <a:cubicBezTo>
                  <a:pt x="96570" y="1370"/>
                  <a:pt x="96740" y="1388"/>
                  <a:pt x="96911" y="1432"/>
                </a:cubicBezTo>
                <a:lnTo>
                  <a:pt x="96927" y="1563"/>
                </a:lnTo>
                <a:cubicBezTo>
                  <a:pt x="96781" y="1587"/>
                  <a:pt x="96619" y="1603"/>
                  <a:pt x="96450" y="1603"/>
                </a:cubicBezTo>
                <a:cubicBezTo>
                  <a:pt x="96206" y="1603"/>
                  <a:pt x="95947" y="1569"/>
                  <a:pt x="95702" y="1473"/>
                </a:cubicBezTo>
                <a:cubicBezTo>
                  <a:pt x="95885" y="1421"/>
                  <a:pt x="96134" y="1370"/>
                  <a:pt x="96409" y="1370"/>
                </a:cubicBezTo>
                <a:close/>
                <a:moveTo>
                  <a:pt x="98710" y="1374"/>
                </a:moveTo>
                <a:cubicBezTo>
                  <a:pt x="98895" y="1374"/>
                  <a:pt x="99091" y="1396"/>
                  <a:pt x="99288" y="1457"/>
                </a:cubicBezTo>
                <a:cubicBezTo>
                  <a:pt x="99082" y="1520"/>
                  <a:pt x="98732" y="1606"/>
                  <a:pt x="98346" y="1606"/>
                </a:cubicBezTo>
                <a:cubicBezTo>
                  <a:pt x="98214" y="1606"/>
                  <a:pt x="98078" y="1596"/>
                  <a:pt x="97942" y="1572"/>
                </a:cubicBezTo>
                <a:lnTo>
                  <a:pt x="97933" y="1497"/>
                </a:lnTo>
                <a:cubicBezTo>
                  <a:pt x="98119" y="1439"/>
                  <a:pt x="98397" y="1374"/>
                  <a:pt x="98710" y="1374"/>
                </a:cubicBezTo>
                <a:close/>
                <a:moveTo>
                  <a:pt x="100604" y="1376"/>
                </a:moveTo>
                <a:cubicBezTo>
                  <a:pt x="100842" y="1376"/>
                  <a:pt x="101101" y="1414"/>
                  <a:pt x="101355" y="1523"/>
                </a:cubicBezTo>
                <a:cubicBezTo>
                  <a:pt x="101159" y="1569"/>
                  <a:pt x="100910" y="1609"/>
                  <a:pt x="100645" y="1609"/>
                </a:cubicBezTo>
                <a:cubicBezTo>
                  <a:pt x="100401" y="1609"/>
                  <a:pt x="100142" y="1575"/>
                  <a:pt x="99897" y="1479"/>
                </a:cubicBezTo>
                <a:cubicBezTo>
                  <a:pt x="100080" y="1427"/>
                  <a:pt x="100328" y="1376"/>
                  <a:pt x="100604" y="1376"/>
                </a:cubicBezTo>
                <a:close/>
                <a:moveTo>
                  <a:pt x="102902" y="1379"/>
                </a:moveTo>
                <a:cubicBezTo>
                  <a:pt x="103088" y="1379"/>
                  <a:pt x="103285" y="1402"/>
                  <a:pt x="103483" y="1463"/>
                </a:cubicBezTo>
                <a:cubicBezTo>
                  <a:pt x="103277" y="1526"/>
                  <a:pt x="102927" y="1611"/>
                  <a:pt x="102542" y="1611"/>
                </a:cubicBezTo>
                <a:cubicBezTo>
                  <a:pt x="102364" y="1611"/>
                  <a:pt x="102180" y="1593"/>
                  <a:pt x="101998" y="1547"/>
                </a:cubicBezTo>
                <a:cubicBezTo>
                  <a:pt x="102164" y="1484"/>
                  <a:pt x="102506" y="1379"/>
                  <a:pt x="102902" y="1379"/>
                </a:cubicBezTo>
                <a:close/>
                <a:moveTo>
                  <a:pt x="104799" y="1381"/>
                </a:moveTo>
                <a:cubicBezTo>
                  <a:pt x="104972" y="1381"/>
                  <a:pt x="105156" y="1401"/>
                  <a:pt x="105340" y="1454"/>
                </a:cubicBezTo>
                <a:lnTo>
                  <a:pt x="105356" y="1568"/>
                </a:lnTo>
                <a:cubicBezTo>
                  <a:pt x="105200" y="1595"/>
                  <a:pt x="105025" y="1615"/>
                  <a:pt x="104843" y="1615"/>
                </a:cubicBezTo>
                <a:cubicBezTo>
                  <a:pt x="104598" y="1615"/>
                  <a:pt x="104338" y="1580"/>
                  <a:pt x="104093" y="1484"/>
                </a:cubicBezTo>
                <a:cubicBezTo>
                  <a:pt x="104275" y="1432"/>
                  <a:pt x="104524" y="1381"/>
                  <a:pt x="104799" y="1381"/>
                </a:cubicBezTo>
                <a:close/>
                <a:moveTo>
                  <a:pt x="107101" y="1385"/>
                </a:moveTo>
                <a:cubicBezTo>
                  <a:pt x="107285" y="1385"/>
                  <a:pt x="107482" y="1408"/>
                  <a:pt x="107678" y="1468"/>
                </a:cubicBezTo>
                <a:cubicBezTo>
                  <a:pt x="107472" y="1531"/>
                  <a:pt x="107122" y="1617"/>
                  <a:pt x="106736" y="1617"/>
                </a:cubicBezTo>
                <a:cubicBezTo>
                  <a:pt x="106617" y="1617"/>
                  <a:pt x="106494" y="1609"/>
                  <a:pt x="106371" y="1589"/>
                </a:cubicBezTo>
                <a:lnTo>
                  <a:pt x="106360" y="1497"/>
                </a:lnTo>
                <a:cubicBezTo>
                  <a:pt x="106545" y="1442"/>
                  <a:pt x="106808" y="1385"/>
                  <a:pt x="107101" y="1385"/>
                </a:cubicBezTo>
                <a:close/>
                <a:moveTo>
                  <a:pt x="108995" y="1388"/>
                </a:moveTo>
                <a:cubicBezTo>
                  <a:pt x="109234" y="1388"/>
                  <a:pt x="109493" y="1426"/>
                  <a:pt x="109746" y="1534"/>
                </a:cubicBezTo>
                <a:cubicBezTo>
                  <a:pt x="109550" y="1580"/>
                  <a:pt x="109302" y="1620"/>
                  <a:pt x="109037" y="1620"/>
                </a:cubicBezTo>
                <a:cubicBezTo>
                  <a:pt x="108793" y="1620"/>
                  <a:pt x="108534" y="1586"/>
                  <a:pt x="108289" y="1490"/>
                </a:cubicBezTo>
                <a:cubicBezTo>
                  <a:pt x="108471" y="1438"/>
                  <a:pt x="108720" y="1388"/>
                  <a:pt x="108995" y="1388"/>
                </a:cubicBezTo>
                <a:close/>
                <a:moveTo>
                  <a:pt x="111295" y="1391"/>
                </a:moveTo>
                <a:cubicBezTo>
                  <a:pt x="111480" y="1391"/>
                  <a:pt x="111677" y="1414"/>
                  <a:pt x="111873" y="1475"/>
                </a:cubicBezTo>
                <a:cubicBezTo>
                  <a:pt x="111668" y="1537"/>
                  <a:pt x="111318" y="1623"/>
                  <a:pt x="110933" y="1623"/>
                </a:cubicBezTo>
                <a:cubicBezTo>
                  <a:pt x="110756" y="1623"/>
                  <a:pt x="110571" y="1605"/>
                  <a:pt x="110389" y="1558"/>
                </a:cubicBezTo>
                <a:cubicBezTo>
                  <a:pt x="110556" y="1496"/>
                  <a:pt x="110898" y="1391"/>
                  <a:pt x="111295" y="1391"/>
                </a:cubicBezTo>
                <a:close/>
                <a:moveTo>
                  <a:pt x="113002" y="1392"/>
                </a:moveTo>
                <a:cubicBezTo>
                  <a:pt x="113137" y="1392"/>
                  <a:pt x="113279" y="1404"/>
                  <a:pt x="113422" y="1434"/>
                </a:cubicBezTo>
                <a:lnTo>
                  <a:pt x="113445" y="1617"/>
                </a:lnTo>
                <a:cubicBezTo>
                  <a:pt x="113376" y="1622"/>
                  <a:pt x="113305" y="1625"/>
                  <a:pt x="113233" y="1625"/>
                </a:cubicBezTo>
                <a:cubicBezTo>
                  <a:pt x="112964" y="1625"/>
                  <a:pt x="112677" y="1584"/>
                  <a:pt x="112411" y="1464"/>
                </a:cubicBezTo>
                <a:cubicBezTo>
                  <a:pt x="112577" y="1424"/>
                  <a:pt x="112781" y="1392"/>
                  <a:pt x="113002" y="1392"/>
                </a:cubicBezTo>
                <a:close/>
                <a:moveTo>
                  <a:pt x="114897" y="1394"/>
                </a:moveTo>
                <a:cubicBezTo>
                  <a:pt x="115136" y="1394"/>
                  <a:pt x="115396" y="1433"/>
                  <a:pt x="115649" y="1542"/>
                </a:cubicBezTo>
                <a:cubicBezTo>
                  <a:pt x="115452" y="1587"/>
                  <a:pt x="115203" y="1628"/>
                  <a:pt x="114938" y="1628"/>
                </a:cubicBezTo>
                <a:cubicBezTo>
                  <a:pt x="114779" y="1628"/>
                  <a:pt x="114614" y="1613"/>
                  <a:pt x="114451" y="1577"/>
                </a:cubicBezTo>
                <a:lnTo>
                  <a:pt x="114384" y="1450"/>
                </a:lnTo>
                <a:cubicBezTo>
                  <a:pt x="114534" y="1418"/>
                  <a:pt x="114709" y="1394"/>
                  <a:pt x="114897" y="1394"/>
                </a:cubicBezTo>
                <a:close/>
                <a:moveTo>
                  <a:pt x="1755" y="0"/>
                </a:moveTo>
                <a:lnTo>
                  <a:pt x="1696" y="351"/>
                </a:lnTo>
                <a:lnTo>
                  <a:pt x="2003" y="890"/>
                </a:lnTo>
                <a:cubicBezTo>
                  <a:pt x="1925" y="901"/>
                  <a:pt x="1870" y="964"/>
                  <a:pt x="1879" y="1034"/>
                </a:cubicBezTo>
                <a:lnTo>
                  <a:pt x="1879" y="1035"/>
                </a:lnTo>
                <a:cubicBezTo>
                  <a:pt x="1695" y="990"/>
                  <a:pt x="1513" y="972"/>
                  <a:pt x="1342" y="972"/>
                </a:cubicBezTo>
                <a:cubicBezTo>
                  <a:pt x="730" y="972"/>
                  <a:pt x="245" y="1198"/>
                  <a:pt x="214" y="1212"/>
                </a:cubicBezTo>
                <a:lnTo>
                  <a:pt x="273" y="1310"/>
                </a:lnTo>
                <a:cubicBezTo>
                  <a:pt x="200" y="1284"/>
                  <a:pt x="129" y="1253"/>
                  <a:pt x="60" y="1215"/>
                </a:cubicBezTo>
                <a:cubicBezTo>
                  <a:pt x="39" y="1204"/>
                  <a:pt x="20" y="1195"/>
                  <a:pt x="0" y="1184"/>
                </a:cubicBezTo>
                <a:lnTo>
                  <a:pt x="0" y="1184"/>
                </a:lnTo>
                <a:cubicBezTo>
                  <a:pt x="2" y="1269"/>
                  <a:pt x="4" y="1354"/>
                  <a:pt x="5" y="1438"/>
                </a:cubicBezTo>
                <a:cubicBezTo>
                  <a:pt x="325" y="1594"/>
                  <a:pt x="667" y="1649"/>
                  <a:pt x="984" y="1649"/>
                </a:cubicBezTo>
                <a:cubicBezTo>
                  <a:pt x="1298" y="1649"/>
                  <a:pt x="1588" y="1597"/>
                  <a:pt x="1808" y="1543"/>
                </a:cubicBezTo>
                <a:lnTo>
                  <a:pt x="1808" y="1543"/>
                </a:lnTo>
                <a:lnTo>
                  <a:pt x="1358" y="2167"/>
                </a:lnTo>
                <a:lnTo>
                  <a:pt x="1358" y="2167"/>
                </a:lnTo>
                <a:lnTo>
                  <a:pt x="1673" y="2107"/>
                </a:lnTo>
                <a:lnTo>
                  <a:pt x="2003" y="1650"/>
                </a:lnTo>
                <a:cubicBezTo>
                  <a:pt x="2028" y="1668"/>
                  <a:pt x="2058" y="1678"/>
                  <a:pt x="2093" y="1678"/>
                </a:cubicBezTo>
                <a:lnTo>
                  <a:pt x="2109" y="1678"/>
                </a:lnTo>
                <a:cubicBezTo>
                  <a:pt x="2157" y="1673"/>
                  <a:pt x="2197" y="1648"/>
                  <a:pt x="2220" y="1613"/>
                </a:cubicBezTo>
                <a:cubicBezTo>
                  <a:pt x="2245" y="1652"/>
                  <a:pt x="2293" y="1679"/>
                  <a:pt x="2346" y="1679"/>
                </a:cubicBezTo>
                <a:cubicBezTo>
                  <a:pt x="2352" y="1679"/>
                  <a:pt x="2358" y="1679"/>
                  <a:pt x="2363" y="1678"/>
                </a:cubicBezTo>
                <a:cubicBezTo>
                  <a:pt x="2412" y="1673"/>
                  <a:pt x="2452" y="1648"/>
                  <a:pt x="2474" y="1613"/>
                </a:cubicBezTo>
                <a:cubicBezTo>
                  <a:pt x="2500" y="1653"/>
                  <a:pt x="2548" y="1679"/>
                  <a:pt x="2601" y="1679"/>
                </a:cubicBezTo>
                <a:cubicBezTo>
                  <a:pt x="2607" y="1679"/>
                  <a:pt x="2612" y="1679"/>
                  <a:pt x="2618" y="1678"/>
                </a:cubicBezTo>
                <a:cubicBezTo>
                  <a:pt x="2666" y="1674"/>
                  <a:pt x="2706" y="1648"/>
                  <a:pt x="2728" y="1613"/>
                </a:cubicBezTo>
                <a:cubicBezTo>
                  <a:pt x="2754" y="1653"/>
                  <a:pt x="2803" y="1679"/>
                  <a:pt x="2855" y="1679"/>
                </a:cubicBezTo>
                <a:lnTo>
                  <a:pt x="2866" y="1679"/>
                </a:lnTo>
                <a:lnTo>
                  <a:pt x="3083" y="2202"/>
                </a:lnTo>
                <a:lnTo>
                  <a:pt x="3380" y="2321"/>
                </a:lnTo>
                <a:lnTo>
                  <a:pt x="3099" y="1645"/>
                </a:lnTo>
                <a:lnTo>
                  <a:pt x="3099" y="1645"/>
                </a:lnTo>
                <a:cubicBezTo>
                  <a:pt x="3161" y="1649"/>
                  <a:pt x="3223" y="1652"/>
                  <a:pt x="3284" y="1652"/>
                </a:cubicBezTo>
                <a:cubicBezTo>
                  <a:pt x="3703" y="1652"/>
                  <a:pt x="4079" y="1560"/>
                  <a:pt x="4304" y="1491"/>
                </a:cubicBezTo>
                <a:cubicBezTo>
                  <a:pt x="4594" y="1611"/>
                  <a:pt x="4896" y="1654"/>
                  <a:pt x="5179" y="1654"/>
                </a:cubicBezTo>
                <a:cubicBezTo>
                  <a:pt x="5180" y="1654"/>
                  <a:pt x="5182" y="1654"/>
                  <a:pt x="5183" y="1654"/>
                </a:cubicBezTo>
                <a:cubicBezTo>
                  <a:pt x="5836" y="1654"/>
                  <a:pt x="6382" y="1431"/>
                  <a:pt x="6417" y="1417"/>
                </a:cubicBezTo>
                <a:lnTo>
                  <a:pt x="6408" y="1402"/>
                </a:lnTo>
                <a:lnTo>
                  <a:pt x="6408" y="1402"/>
                </a:lnTo>
                <a:cubicBezTo>
                  <a:pt x="6415" y="1405"/>
                  <a:pt x="6421" y="1408"/>
                  <a:pt x="6427" y="1412"/>
                </a:cubicBezTo>
                <a:cubicBezTo>
                  <a:pt x="6768" y="1595"/>
                  <a:pt x="7137" y="1657"/>
                  <a:pt x="7479" y="1657"/>
                </a:cubicBezTo>
                <a:cubicBezTo>
                  <a:pt x="7481" y="1657"/>
                  <a:pt x="7482" y="1657"/>
                  <a:pt x="7484" y="1657"/>
                </a:cubicBezTo>
                <a:cubicBezTo>
                  <a:pt x="8015" y="1657"/>
                  <a:pt x="8474" y="1509"/>
                  <a:pt x="8646" y="1447"/>
                </a:cubicBezTo>
                <a:cubicBezTo>
                  <a:pt x="8968" y="1605"/>
                  <a:pt x="9312" y="1660"/>
                  <a:pt x="9631" y="1660"/>
                </a:cubicBezTo>
                <a:cubicBezTo>
                  <a:pt x="9811" y="1660"/>
                  <a:pt x="9982" y="1644"/>
                  <a:pt x="10138" y="1619"/>
                </a:cubicBezTo>
                <a:cubicBezTo>
                  <a:pt x="10139" y="1625"/>
                  <a:pt x="10141" y="1630"/>
                  <a:pt x="10143" y="1636"/>
                </a:cubicBezTo>
                <a:lnTo>
                  <a:pt x="9920" y="2293"/>
                </a:lnTo>
                <a:lnTo>
                  <a:pt x="10069" y="2512"/>
                </a:lnTo>
                <a:lnTo>
                  <a:pt x="10343" y="1702"/>
                </a:lnTo>
                <a:cubicBezTo>
                  <a:pt x="10366" y="1690"/>
                  <a:pt x="10383" y="1674"/>
                  <a:pt x="10396" y="1655"/>
                </a:cubicBezTo>
                <a:cubicBezTo>
                  <a:pt x="10421" y="1692"/>
                  <a:pt x="10467" y="1718"/>
                  <a:pt x="10518" y="1718"/>
                </a:cubicBezTo>
                <a:cubicBezTo>
                  <a:pt x="10523" y="1718"/>
                  <a:pt x="10528" y="1718"/>
                  <a:pt x="10534" y="1717"/>
                </a:cubicBezTo>
                <a:cubicBezTo>
                  <a:pt x="10580" y="1713"/>
                  <a:pt x="10618" y="1688"/>
                  <a:pt x="10639" y="1655"/>
                </a:cubicBezTo>
                <a:cubicBezTo>
                  <a:pt x="10664" y="1693"/>
                  <a:pt x="10710" y="1718"/>
                  <a:pt x="10761" y="1718"/>
                </a:cubicBezTo>
                <a:cubicBezTo>
                  <a:pt x="10766" y="1718"/>
                  <a:pt x="10772" y="1718"/>
                  <a:pt x="10777" y="1717"/>
                </a:cubicBezTo>
                <a:lnTo>
                  <a:pt x="10778" y="1717"/>
                </a:lnTo>
                <a:lnTo>
                  <a:pt x="11264" y="2568"/>
                </a:lnTo>
                <a:lnTo>
                  <a:pt x="11320" y="2231"/>
                </a:lnTo>
                <a:lnTo>
                  <a:pt x="11026" y="1717"/>
                </a:lnTo>
                <a:cubicBezTo>
                  <a:pt x="11079" y="1710"/>
                  <a:pt x="11122" y="1677"/>
                  <a:pt x="11138" y="1633"/>
                </a:cubicBezTo>
                <a:cubicBezTo>
                  <a:pt x="11269" y="1654"/>
                  <a:pt x="11400" y="1662"/>
                  <a:pt x="11527" y="1662"/>
                </a:cubicBezTo>
                <a:cubicBezTo>
                  <a:pt x="11529" y="1662"/>
                  <a:pt x="11530" y="1662"/>
                  <a:pt x="11532" y="1662"/>
                </a:cubicBezTo>
                <a:cubicBezTo>
                  <a:pt x="12184" y="1662"/>
                  <a:pt x="12730" y="1439"/>
                  <a:pt x="12764" y="1425"/>
                </a:cubicBezTo>
                <a:lnTo>
                  <a:pt x="12757" y="1411"/>
                </a:lnTo>
                <a:lnTo>
                  <a:pt x="12757" y="1411"/>
                </a:lnTo>
                <a:cubicBezTo>
                  <a:pt x="12760" y="1412"/>
                  <a:pt x="12763" y="1414"/>
                  <a:pt x="12766" y="1415"/>
                </a:cubicBezTo>
                <a:lnTo>
                  <a:pt x="12770" y="1423"/>
                </a:lnTo>
                <a:cubicBezTo>
                  <a:pt x="12770" y="1422"/>
                  <a:pt x="12772" y="1421"/>
                  <a:pt x="12775" y="1420"/>
                </a:cubicBezTo>
                <a:cubicBezTo>
                  <a:pt x="13116" y="1604"/>
                  <a:pt x="13485" y="1665"/>
                  <a:pt x="13826" y="1665"/>
                </a:cubicBezTo>
                <a:cubicBezTo>
                  <a:pt x="13828" y="1665"/>
                  <a:pt x="13831" y="1665"/>
                  <a:pt x="13833" y="1665"/>
                </a:cubicBezTo>
                <a:cubicBezTo>
                  <a:pt x="14250" y="1665"/>
                  <a:pt x="14623" y="1574"/>
                  <a:pt x="14847" y="1504"/>
                </a:cubicBezTo>
                <a:cubicBezTo>
                  <a:pt x="15136" y="1624"/>
                  <a:pt x="15439" y="1668"/>
                  <a:pt x="15722" y="1669"/>
                </a:cubicBezTo>
                <a:cubicBezTo>
                  <a:pt x="16377" y="1669"/>
                  <a:pt x="16925" y="1445"/>
                  <a:pt x="16959" y="1430"/>
                </a:cubicBezTo>
                <a:lnTo>
                  <a:pt x="16952" y="1416"/>
                </a:lnTo>
                <a:lnTo>
                  <a:pt x="16952" y="1416"/>
                </a:lnTo>
                <a:cubicBezTo>
                  <a:pt x="16955" y="1418"/>
                  <a:pt x="16958" y="1419"/>
                  <a:pt x="16961" y="1421"/>
                </a:cubicBezTo>
                <a:lnTo>
                  <a:pt x="16965" y="1428"/>
                </a:lnTo>
                <a:cubicBezTo>
                  <a:pt x="16965" y="1428"/>
                  <a:pt x="16967" y="1427"/>
                  <a:pt x="16970" y="1426"/>
                </a:cubicBezTo>
                <a:cubicBezTo>
                  <a:pt x="17311" y="1610"/>
                  <a:pt x="17680" y="1671"/>
                  <a:pt x="18021" y="1672"/>
                </a:cubicBezTo>
                <a:cubicBezTo>
                  <a:pt x="18216" y="1672"/>
                  <a:pt x="18401" y="1652"/>
                  <a:pt x="18566" y="1623"/>
                </a:cubicBezTo>
                <a:cubicBezTo>
                  <a:pt x="18567" y="1626"/>
                  <a:pt x="18568" y="1629"/>
                  <a:pt x="18569" y="1631"/>
                </a:cubicBezTo>
                <a:lnTo>
                  <a:pt x="18346" y="2289"/>
                </a:lnTo>
                <a:lnTo>
                  <a:pt x="18495" y="2508"/>
                </a:lnTo>
                <a:lnTo>
                  <a:pt x="18769" y="1697"/>
                </a:lnTo>
                <a:cubicBezTo>
                  <a:pt x="18792" y="1686"/>
                  <a:pt x="18810" y="1670"/>
                  <a:pt x="18822" y="1651"/>
                </a:cubicBezTo>
                <a:cubicBezTo>
                  <a:pt x="18847" y="1688"/>
                  <a:pt x="18892" y="1714"/>
                  <a:pt x="18944" y="1714"/>
                </a:cubicBezTo>
                <a:cubicBezTo>
                  <a:pt x="18949" y="1714"/>
                  <a:pt x="18954" y="1714"/>
                  <a:pt x="18959" y="1713"/>
                </a:cubicBezTo>
                <a:cubicBezTo>
                  <a:pt x="19006" y="1709"/>
                  <a:pt x="19044" y="1684"/>
                  <a:pt x="19066" y="1651"/>
                </a:cubicBezTo>
                <a:cubicBezTo>
                  <a:pt x="19090" y="1689"/>
                  <a:pt x="19136" y="1714"/>
                  <a:pt x="19187" y="1714"/>
                </a:cubicBezTo>
                <a:cubicBezTo>
                  <a:pt x="19193" y="1714"/>
                  <a:pt x="19198" y="1714"/>
                  <a:pt x="19203" y="1713"/>
                </a:cubicBezTo>
                <a:lnTo>
                  <a:pt x="19204" y="1713"/>
                </a:lnTo>
                <a:lnTo>
                  <a:pt x="19689" y="2564"/>
                </a:lnTo>
                <a:lnTo>
                  <a:pt x="19746" y="2227"/>
                </a:lnTo>
                <a:lnTo>
                  <a:pt x="19452" y="1713"/>
                </a:lnTo>
                <a:cubicBezTo>
                  <a:pt x="19497" y="1707"/>
                  <a:pt x="19534" y="1682"/>
                  <a:pt x="19555" y="1648"/>
                </a:cubicBezTo>
                <a:cubicBezTo>
                  <a:pt x="19678" y="1665"/>
                  <a:pt x="19799" y="1674"/>
                  <a:pt x="19917" y="1674"/>
                </a:cubicBezTo>
                <a:cubicBezTo>
                  <a:pt x="19919" y="1674"/>
                  <a:pt x="19920" y="1674"/>
                  <a:pt x="19922" y="1674"/>
                </a:cubicBezTo>
                <a:cubicBezTo>
                  <a:pt x="20574" y="1674"/>
                  <a:pt x="21120" y="1451"/>
                  <a:pt x="21154" y="1436"/>
                </a:cubicBezTo>
                <a:lnTo>
                  <a:pt x="21147" y="1422"/>
                </a:lnTo>
                <a:lnTo>
                  <a:pt x="21147" y="1422"/>
                </a:lnTo>
                <a:cubicBezTo>
                  <a:pt x="21149" y="1423"/>
                  <a:pt x="21152" y="1424"/>
                  <a:pt x="21155" y="1426"/>
                </a:cubicBezTo>
                <a:lnTo>
                  <a:pt x="21160" y="1433"/>
                </a:lnTo>
                <a:cubicBezTo>
                  <a:pt x="21160" y="1433"/>
                  <a:pt x="21162" y="1432"/>
                  <a:pt x="21165" y="1431"/>
                </a:cubicBezTo>
                <a:cubicBezTo>
                  <a:pt x="21506" y="1615"/>
                  <a:pt x="21875" y="1676"/>
                  <a:pt x="22216" y="1677"/>
                </a:cubicBezTo>
                <a:cubicBezTo>
                  <a:pt x="22636" y="1677"/>
                  <a:pt x="23012" y="1585"/>
                  <a:pt x="23237" y="1516"/>
                </a:cubicBezTo>
                <a:cubicBezTo>
                  <a:pt x="23526" y="1636"/>
                  <a:pt x="23829" y="1679"/>
                  <a:pt x="24112" y="1679"/>
                </a:cubicBezTo>
                <a:cubicBezTo>
                  <a:pt x="24114" y="1679"/>
                  <a:pt x="24115" y="1679"/>
                  <a:pt x="24117" y="1679"/>
                </a:cubicBezTo>
                <a:cubicBezTo>
                  <a:pt x="24769" y="1679"/>
                  <a:pt x="25315" y="1456"/>
                  <a:pt x="25349" y="1441"/>
                </a:cubicBezTo>
                <a:lnTo>
                  <a:pt x="25342" y="1427"/>
                </a:lnTo>
                <a:lnTo>
                  <a:pt x="25342" y="1427"/>
                </a:lnTo>
                <a:cubicBezTo>
                  <a:pt x="25348" y="1430"/>
                  <a:pt x="25354" y="1433"/>
                  <a:pt x="25359" y="1436"/>
                </a:cubicBezTo>
                <a:cubicBezTo>
                  <a:pt x="25701" y="1620"/>
                  <a:pt x="26070" y="1682"/>
                  <a:pt x="26411" y="1682"/>
                </a:cubicBezTo>
                <a:cubicBezTo>
                  <a:pt x="26442" y="1682"/>
                  <a:pt x="26472" y="1681"/>
                  <a:pt x="26502" y="1680"/>
                </a:cubicBezTo>
                <a:lnTo>
                  <a:pt x="26502" y="1680"/>
                </a:lnTo>
                <a:lnTo>
                  <a:pt x="26141" y="2182"/>
                </a:lnTo>
                <a:lnTo>
                  <a:pt x="26414" y="2130"/>
                </a:lnTo>
                <a:lnTo>
                  <a:pt x="26700" y="1734"/>
                </a:lnTo>
                <a:cubicBezTo>
                  <a:pt x="26722" y="1748"/>
                  <a:pt x="26749" y="1757"/>
                  <a:pt x="26778" y="1757"/>
                </a:cubicBezTo>
                <a:lnTo>
                  <a:pt x="26792" y="1757"/>
                </a:lnTo>
                <a:cubicBezTo>
                  <a:pt x="26834" y="1753"/>
                  <a:pt x="26868" y="1731"/>
                  <a:pt x="26888" y="1701"/>
                </a:cubicBezTo>
                <a:cubicBezTo>
                  <a:pt x="26911" y="1735"/>
                  <a:pt x="26952" y="1757"/>
                  <a:pt x="26998" y="1757"/>
                </a:cubicBezTo>
                <a:lnTo>
                  <a:pt x="27013" y="1757"/>
                </a:lnTo>
                <a:cubicBezTo>
                  <a:pt x="27055" y="1753"/>
                  <a:pt x="27090" y="1732"/>
                  <a:pt x="27110" y="1701"/>
                </a:cubicBezTo>
                <a:cubicBezTo>
                  <a:pt x="27132" y="1736"/>
                  <a:pt x="27174" y="1758"/>
                  <a:pt x="27220" y="1758"/>
                </a:cubicBezTo>
                <a:cubicBezTo>
                  <a:pt x="27224" y="1758"/>
                  <a:pt x="27230" y="1757"/>
                  <a:pt x="27234" y="1757"/>
                </a:cubicBezTo>
                <a:cubicBezTo>
                  <a:pt x="27276" y="1753"/>
                  <a:pt x="27311" y="1732"/>
                  <a:pt x="27331" y="1701"/>
                </a:cubicBezTo>
                <a:cubicBezTo>
                  <a:pt x="27352" y="1736"/>
                  <a:pt x="27395" y="1758"/>
                  <a:pt x="27441" y="1758"/>
                </a:cubicBezTo>
                <a:lnTo>
                  <a:pt x="27449" y="1758"/>
                </a:lnTo>
                <a:lnTo>
                  <a:pt x="27638" y="2212"/>
                </a:lnTo>
                <a:lnTo>
                  <a:pt x="27896" y="2315"/>
                </a:lnTo>
                <a:lnTo>
                  <a:pt x="27613" y="1633"/>
                </a:lnTo>
                <a:lnTo>
                  <a:pt x="27613" y="1633"/>
                </a:lnTo>
                <a:cubicBezTo>
                  <a:pt x="27784" y="1670"/>
                  <a:pt x="27955" y="1684"/>
                  <a:pt x="28119" y="1684"/>
                </a:cubicBezTo>
                <a:cubicBezTo>
                  <a:pt x="28122" y="1684"/>
                  <a:pt x="28125" y="1684"/>
                  <a:pt x="28128" y="1684"/>
                </a:cubicBezTo>
                <a:cubicBezTo>
                  <a:pt x="28485" y="1684"/>
                  <a:pt x="28809" y="1616"/>
                  <a:pt x="29035" y="1554"/>
                </a:cubicBezTo>
                <a:cubicBezTo>
                  <a:pt x="29321" y="1670"/>
                  <a:pt x="29618" y="1712"/>
                  <a:pt x="29897" y="1713"/>
                </a:cubicBezTo>
                <a:cubicBezTo>
                  <a:pt x="30212" y="1713"/>
                  <a:pt x="30501" y="1661"/>
                  <a:pt x="30721" y="1607"/>
                </a:cubicBezTo>
                <a:lnTo>
                  <a:pt x="30721" y="1607"/>
                </a:lnTo>
                <a:lnTo>
                  <a:pt x="30272" y="2231"/>
                </a:lnTo>
                <a:lnTo>
                  <a:pt x="30272" y="2231"/>
                </a:lnTo>
                <a:lnTo>
                  <a:pt x="30586" y="2171"/>
                </a:lnTo>
                <a:lnTo>
                  <a:pt x="30916" y="1714"/>
                </a:lnTo>
                <a:cubicBezTo>
                  <a:pt x="30942" y="1732"/>
                  <a:pt x="30973" y="1742"/>
                  <a:pt x="31006" y="1742"/>
                </a:cubicBezTo>
                <a:lnTo>
                  <a:pt x="31022" y="1742"/>
                </a:lnTo>
                <a:cubicBezTo>
                  <a:pt x="31071" y="1737"/>
                  <a:pt x="31111" y="1711"/>
                  <a:pt x="31133" y="1677"/>
                </a:cubicBezTo>
                <a:cubicBezTo>
                  <a:pt x="31158" y="1716"/>
                  <a:pt x="31207" y="1743"/>
                  <a:pt x="31261" y="1743"/>
                </a:cubicBezTo>
                <a:cubicBezTo>
                  <a:pt x="31266" y="1743"/>
                  <a:pt x="31271" y="1742"/>
                  <a:pt x="31277" y="1742"/>
                </a:cubicBezTo>
                <a:cubicBezTo>
                  <a:pt x="31326" y="1737"/>
                  <a:pt x="31365" y="1712"/>
                  <a:pt x="31387" y="1677"/>
                </a:cubicBezTo>
                <a:cubicBezTo>
                  <a:pt x="31413" y="1717"/>
                  <a:pt x="31461" y="1743"/>
                  <a:pt x="31514" y="1743"/>
                </a:cubicBezTo>
                <a:cubicBezTo>
                  <a:pt x="31521" y="1743"/>
                  <a:pt x="31526" y="1743"/>
                  <a:pt x="31531" y="1742"/>
                </a:cubicBezTo>
                <a:cubicBezTo>
                  <a:pt x="31579" y="1738"/>
                  <a:pt x="31620" y="1712"/>
                  <a:pt x="31642" y="1677"/>
                </a:cubicBezTo>
                <a:cubicBezTo>
                  <a:pt x="31668" y="1717"/>
                  <a:pt x="31716" y="1743"/>
                  <a:pt x="31769" y="1743"/>
                </a:cubicBezTo>
                <a:lnTo>
                  <a:pt x="31779" y="1743"/>
                </a:lnTo>
                <a:lnTo>
                  <a:pt x="31997" y="2265"/>
                </a:lnTo>
                <a:lnTo>
                  <a:pt x="32294" y="2385"/>
                </a:lnTo>
                <a:lnTo>
                  <a:pt x="32012" y="1709"/>
                </a:lnTo>
                <a:lnTo>
                  <a:pt x="32012" y="1709"/>
                </a:lnTo>
                <a:cubicBezTo>
                  <a:pt x="32074" y="1713"/>
                  <a:pt x="32136" y="1716"/>
                  <a:pt x="32197" y="1716"/>
                </a:cubicBezTo>
                <a:cubicBezTo>
                  <a:pt x="32617" y="1716"/>
                  <a:pt x="32993" y="1624"/>
                  <a:pt x="33218" y="1555"/>
                </a:cubicBezTo>
                <a:cubicBezTo>
                  <a:pt x="33507" y="1675"/>
                  <a:pt x="33810" y="1718"/>
                  <a:pt x="34093" y="1718"/>
                </a:cubicBezTo>
                <a:cubicBezTo>
                  <a:pt x="34094" y="1718"/>
                  <a:pt x="34096" y="1718"/>
                  <a:pt x="34097" y="1718"/>
                </a:cubicBezTo>
                <a:cubicBezTo>
                  <a:pt x="34750" y="1718"/>
                  <a:pt x="35296" y="1495"/>
                  <a:pt x="35330" y="1481"/>
                </a:cubicBezTo>
                <a:lnTo>
                  <a:pt x="35322" y="1466"/>
                </a:lnTo>
                <a:lnTo>
                  <a:pt x="35322" y="1466"/>
                </a:lnTo>
                <a:cubicBezTo>
                  <a:pt x="35329" y="1469"/>
                  <a:pt x="35335" y="1472"/>
                  <a:pt x="35340" y="1476"/>
                </a:cubicBezTo>
                <a:cubicBezTo>
                  <a:pt x="35682" y="1659"/>
                  <a:pt x="36051" y="1721"/>
                  <a:pt x="36392" y="1721"/>
                </a:cubicBezTo>
                <a:cubicBezTo>
                  <a:pt x="36394" y="1721"/>
                  <a:pt x="36395" y="1721"/>
                  <a:pt x="36397" y="1721"/>
                </a:cubicBezTo>
                <a:cubicBezTo>
                  <a:pt x="36929" y="1721"/>
                  <a:pt x="37388" y="1573"/>
                  <a:pt x="37559" y="1511"/>
                </a:cubicBezTo>
                <a:cubicBezTo>
                  <a:pt x="37881" y="1669"/>
                  <a:pt x="38226" y="1723"/>
                  <a:pt x="38545" y="1724"/>
                </a:cubicBezTo>
                <a:cubicBezTo>
                  <a:pt x="38725" y="1724"/>
                  <a:pt x="38896" y="1708"/>
                  <a:pt x="39051" y="1683"/>
                </a:cubicBezTo>
                <a:cubicBezTo>
                  <a:pt x="39053" y="1688"/>
                  <a:pt x="39055" y="1694"/>
                  <a:pt x="39057" y="1700"/>
                </a:cubicBezTo>
                <a:lnTo>
                  <a:pt x="38834" y="2357"/>
                </a:lnTo>
                <a:lnTo>
                  <a:pt x="38983" y="2575"/>
                </a:lnTo>
                <a:lnTo>
                  <a:pt x="39257" y="1766"/>
                </a:lnTo>
                <a:cubicBezTo>
                  <a:pt x="39279" y="1754"/>
                  <a:pt x="39298" y="1738"/>
                  <a:pt x="39310" y="1719"/>
                </a:cubicBezTo>
                <a:cubicBezTo>
                  <a:pt x="39335" y="1756"/>
                  <a:pt x="39380" y="1782"/>
                  <a:pt x="39432" y="1782"/>
                </a:cubicBezTo>
                <a:cubicBezTo>
                  <a:pt x="39437" y="1782"/>
                  <a:pt x="39442" y="1781"/>
                  <a:pt x="39447" y="1781"/>
                </a:cubicBezTo>
                <a:cubicBezTo>
                  <a:pt x="39494" y="1777"/>
                  <a:pt x="39532" y="1752"/>
                  <a:pt x="39554" y="1719"/>
                </a:cubicBezTo>
                <a:cubicBezTo>
                  <a:pt x="39578" y="1757"/>
                  <a:pt x="39624" y="1782"/>
                  <a:pt x="39675" y="1782"/>
                </a:cubicBezTo>
                <a:cubicBezTo>
                  <a:pt x="39680" y="1782"/>
                  <a:pt x="39686" y="1782"/>
                  <a:pt x="39691" y="1781"/>
                </a:cubicBezTo>
                <a:lnTo>
                  <a:pt x="39692" y="1781"/>
                </a:lnTo>
                <a:lnTo>
                  <a:pt x="40177" y="2632"/>
                </a:lnTo>
                <a:lnTo>
                  <a:pt x="40234" y="2295"/>
                </a:lnTo>
                <a:lnTo>
                  <a:pt x="39940" y="1780"/>
                </a:lnTo>
                <a:cubicBezTo>
                  <a:pt x="39993" y="1774"/>
                  <a:pt x="40035" y="1741"/>
                  <a:pt x="40051" y="1697"/>
                </a:cubicBezTo>
                <a:cubicBezTo>
                  <a:pt x="40183" y="1718"/>
                  <a:pt x="40314" y="1726"/>
                  <a:pt x="40440" y="1726"/>
                </a:cubicBezTo>
                <a:cubicBezTo>
                  <a:pt x="40442" y="1726"/>
                  <a:pt x="40443" y="1726"/>
                  <a:pt x="40445" y="1726"/>
                </a:cubicBezTo>
                <a:cubicBezTo>
                  <a:pt x="41097" y="1726"/>
                  <a:pt x="41644" y="1503"/>
                  <a:pt x="41678" y="1489"/>
                </a:cubicBezTo>
                <a:lnTo>
                  <a:pt x="41670" y="1475"/>
                </a:lnTo>
                <a:lnTo>
                  <a:pt x="41670" y="1475"/>
                </a:lnTo>
                <a:cubicBezTo>
                  <a:pt x="41673" y="1476"/>
                  <a:pt x="41676" y="1478"/>
                  <a:pt x="41679" y="1479"/>
                </a:cubicBezTo>
                <a:lnTo>
                  <a:pt x="41683" y="1486"/>
                </a:lnTo>
                <a:cubicBezTo>
                  <a:pt x="41684" y="1486"/>
                  <a:pt x="41686" y="1485"/>
                  <a:pt x="41689" y="1484"/>
                </a:cubicBezTo>
                <a:cubicBezTo>
                  <a:pt x="42030" y="1668"/>
                  <a:pt x="42399" y="1729"/>
                  <a:pt x="42740" y="1729"/>
                </a:cubicBezTo>
                <a:cubicBezTo>
                  <a:pt x="42742" y="1729"/>
                  <a:pt x="42745" y="1729"/>
                  <a:pt x="42747" y="1729"/>
                </a:cubicBezTo>
                <a:cubicBezTo>
                  <a:pt x="43164" y="1729"/>
                  <a:pt x="43536" y="1637"/>
                  <a:pt x="43760" y="1568"/>
                </a:cubicBezTo>
                <a:cubicBezTo>
                  <a:pt x="44050" y="1688"/>
                  <a:pt x="44352" y="1732"/>
                  <a:pt x="44635" y="1732"/>
                </a:cubicBezTo>
                <a:cubicBezTo>
                  <a:pt x="44637" y="1732"/>
                  <a:pt x="44638" y="1732"/>
                  <a:pt x="44640" y="1732"/>
                </a:cubicBezTo>
                <a:cubicBezTo>
                  <a:pt x="45292" y="1732"/>
                  <a:pt x="45839" y="1509"/>
                  <a:pt x="45873" y="1494"/>
                </a:cubicBezTo>
                <a:lnTo>
                  <a:pt x="45865" y="1480"/>
                </a:lnTo>
                <a:lnTo>
                  <a:pt x="45865" y="1480"/>
                </a:lnTo>
                <a:cubicBezTo>
                  <a:pt x="45868" y="1482"/>
                  <a:pt x="45871" y="1483"/>
                  <a:pt x="45874" y="1485"/>
                </a:cubicBezTo>
                <a:lnTo>
                  <a:pt x="45878" y="1492"/>
                </a:lnTo>
                <a:cubicBezTo>
                  <a:pt x="45879" y="1492"/>
                  <a:pt x="45881" y="1491"/>
                  <a:pt x="45884" y="1489"/>
                </a:cubicBezTo>
                <a:cubicBezTo>
                  <a:pt x="46225" y="1673"/>
                  <a:pt x="46594" y="1735"/>
                  <a:pt x="46935" y="1735"/>
                </a:cubicBezTo>
                <a:cubicBezTo>
                  <a:pt x="46940" y="1735"/>
                  <a:pt x="46944" y="1735"/>
                  <a:pt x="46949" y="1735"/>
                </a:cubicBezTo>
                <a:cubicBezTo>
                  <a:pt x="47138" y="1735"/>
                  <a:pt x="47318" y="1714"/>
                  <a:pt x="47479" y="1687"/>
                </a:cubicBezTo>
                <a:cubicBezTo>
                  <a:pt x="47480" y="1690"/>
                  <a:pt x="47481" y="1693"/>
                  <a:pt x="47483" y="1695"/>
                </a:cubicBezTo>
                <a:lnTo>
                  <a:pt x="47259" y="2353"/>
                </a:lnTo>
                <a:lnTo>
                  <a:pt x="47408" y="2571"/>
                </a:lnTo>
                <a:lnTo>
                  <a:pt x="47683" y="1761"/>
                </a:lnTo>
                <a:cubicBezTo>
                  <a:pt x="47705" y="1750"/>
                  <a:pt x="47724" y="1734"/>
                  <a:pt x="47736" y="1715"/>
                </a:cubicBezTo>
                <a:cubicBezTo>
                  <a:pt x="47761" y="1752"/>
                  <a:pt x="47806" y="1778"/>
                  <a:pt x="47858" y="1778"/>
                </a:cubicBezTo>
                <a:cubicBezTo>
                  <a:pt x="47863" y="1778"/>
                  <a:pt x="47868" y="1777"/>
                  <a:pt x="47873" y="1777"/>
                </a:cubicBezTo>
                <a:cubicBezTo>
                  <a:pt x="47920" y="1773"/>
                  <a:pt x="47958" y="1748"/>
                  <a:pt x="47979" y="1715"/>
                </a:cubicBezTo>
                <a:cubicBezTo>
                  <a:pt x="48003" y="1753"/>
                  <a:pt x="48050" y="1778"/>
                  <a:pt x="48100" y="1778"/>
                </a:cubicBezTo>
                <a:cubicBezTo>
                  <a:pt x="48106" y="1778"/>
                  <a:pt x="48111" y="1778"/>
                  <a:pt x="48117" y="1777"/>
                </a:cubicBezTo>
                <a:lnTo>
                  <a:pt x="48118" y="1777"/>
                </a:lnTo>
                <a:lnTo>
                  <a:pt x="48603" y="2628"/>
                </a:lnTo>
                <a:lnTo>
                  <a:pt x="48659" y="2291"/>
                </a:lnTo>
                <a:lnTo>
                  <a:pt x="48366" y="1777"/>
                </a:lnTo>
                <a:cubicBezTo>
                  <a:pt x="48411" y="1771"/>
                  <a:pt x="48448" y="1746"/>
                  <a:pt x="48469" y="1712"/>
                </a:cubicBezTo>
                <a:cubicBezTo>
                  <a:pt x="48591" y="1729"/>
                  <a:pt x="48713" y="1738"/>
                  <a:pt x="48830" y="1738"/>
                </a:cubicBezTo>
                <a:cubicBezTo>
                  <a:pt x="48832" y="1738"/>
                  <a:pt x="48833" y="1738"/>
                  <a:pt x="48835" y="1738"/>
                </a:cubicBezTo>
                <a:cubicBezTo>
                  <a:pt x="49487" y="1738"/>
                  <a:pt x="50033" y="1515"/>
                  <a:pt x="50068" y="1500"/>
                </a:cubicBezTo>
                <a:lnTo>
                  <a:pt x="50060" y="1486"/>
                </a:lnTo>
                <a:lnTo>
                  <a:pt x="50060" y="1486"/>
                </a:lnTo>
                <a:cubicBezTo>
                  <a:pt x="50063" y="1487"/>
                  <a:pt x="50066" y="1488"/>
                  <a:pt x="50069" y="1490"/>
                </a:cubicBezTo>
                <a:lnTo>
                  <a:pt x="50073" y="1497"/>
                </a:lnTo>
                <a:cubicBezTo>
                  <a:pt x="50073" y="1497"/>
                  <a:pt x="50076" y="1496"/>
                  <a:pt x="50079" y="1495"/>
                </a:cubicBezTo>
                <a:cubicBezTo>
                  <a:pt x="50420" y="1679"/>
                  <a:pt x="50788" y="1740"/>
                  <a:pt x="51130" y="1741"/>
                </a:cubicBezTo>
                <a:cubicBezTo>
                  <a:pt x="51549" y="1741"/>
                  <a:pt x="51925" y="1649"/>
                  <a:pt x="52150" y="1580"/>
                </a:cubicBezTo>
                <a:cubicBezTo>
                  <a:pt x="52440" y="1700"/>
                  <a:pt x="52742" y="1743"/>
                  <a:pt x="53025" y="1743"/>
                </a:cubicBezTo>
                <a:cubicBezTo>
                  <a:pt x="53027" y="1743"/>
                  <a:pt x="53028" y="1743"/>
                  <a:pt x="53030" y="1743"/>
                </a:cubicBezTo>
                <a:cubicBezTo>
                  <a:pt x="53682" y="1743"/>
                  <a:pt x="54228" y="1520"/>
                  <a:pt x="54263" y="1505"/>
                </a:cubicBezTo>
                <a:lnTo>
                  <a:pt x="54255" y="1491"/>
                </a:lnTo>
                <a:lnTo>
                  <a:pt x="54255" y="1491"/>
                </a:lnTo>
                <a:cubicBezTo>
                  <a:pt x="54261" y="1494"/>
                  <a:pt x="54267" y="1497"/>
                  <a:pt x="54273" y="1500"/>
                </a:cubicBezTo>
                <a:cubicBezTo>
                  <a:pt x="54614" y="1684"/>
                  <a:pt x="54983" y="1746"/>
                  <a:pt x="55325" y="1746"/>
                </a:cubicBezTo>
                <a:cubicBezTo>
                  <a:pt x="55355" y="1746"/>
                  <a:pt x="55385" y="1745"/>
                  <a:pt x="55415" y="1744"/>
                </a:cubicBezTo>
                <a:lnTo>
                  <a:pt x="55415" y="1744"/>
                </a:lnTo>
                <a:lnTo>
                  <a:pt x="55054" y="2246"/>
                </a:lnTo>
                <a:lnTo>
                  <a:pt x="55054" y="2246"/>
                </a:lnTo>
                <a:lnTo>
                  <a:pt x="55328" y="2194"/>
                </a:lnTo>
                <a:lnTo>
                  <a:pt x="55614" y="1798"/>
                </a:lnTo>
                <a:cubicBezTo>
                  <a:pt x="55636" y="1812"/>
                  <a:pt x="55663" y="1821"/>
                  <a:pt x="55692" y="1821"/>
                </a:cubicBezTo>
                <a:lnTo>
                  <a:pt x="55706" y="1821"/>
                </a:lnTo>
                <a:cubicBezTo>
                  <a:pt x="55747" y="1817"/>
                  <a:pt x="55782" y="1795"/>
                  <a:pt x="55802" y="1765"/>
                </a:cubicBezTo>
                <a:cubicBezTo>
                  <a:pt x="55825" y="1799"/>
                  <a:pt x="55866" y="1821"/>
                  <a:pt x="55912" y="1821"/>
                </a:cubicBezTo>
                <a:lnTo>
                  <a:pt x="55927" y="1821"/>
                </a:lnTo>
                <a:cubicBezTo>
                  <a:pt x="55969" y="1817"/>
                  <a:pt x="56003" y="1796"/>
                  <a:pt x="56023" y="1765"/>
                </a:cubicBezTo>
                <a:cubicBezTo>
                  <a:pt x="56046" y="1800"/>
                  <a:pt x="56087" y="1822"/>
                  <a:pt x="56133" y="1822"/>
                </a:cubicBezTo>
                <a:cubicBezTo>
                  <a:pt x="56139" y="1822"/>
                  <a:pt x="56143" y="1822"/>
                  <a:pt x="56148" y="1821"/>
                </a:cubicBezTo>
                <a:cubicBezTo>
                  <a:pt x="56190" y="1817"/>
                  <a:pt x="56224" y="1796"/>
                  <a:pt x="56244" y="1766"/>
                </a:cubicBezTo>
                <a:cubicBezTo>
                  <a:pt x="56267" y="1800"/>
                  <a:pt x="56308" y="1822"/>
                  <a:pt x="56354" y="1822"/>
                </a:cubicBezTo>
                <a:lnTo>
                  <a:pt x="56363" y="1822"/>
                </a:lnTo>
                <a:lnTo>
                  <a:pt x="56551" y="2277"/>
                </a:lnTo>
                <a:lnTo>
                  <a:pt x="56809" y="2380"/>
                </a:lnTo>
                <a:lnTo>
                  <a:pt x="56809" y="2380"/>
                </a:lnTo>
                <a:lnTo>
                  <a:pt x="56526" y="1697"/>
                </a:lnTo>
                <a:lnTo>
                  <a:pt x="56526" y="1697"/>
                </a:lnTo>
                <a:cubicBezTo>
                  <a:pt x="56697" y="1734"/>
                  <a:pt x="56868" y="1748"/>
                  <a:pt x="57032" y="1748"/>
                </a:cubicBezTo>
                <a:cubicBezTo>
                  <a:pt x="57035" y="1748"/>
                  <a:pt x="57037" y="1748"/>
                  <a:pt x="57040" y="1748"/>
                </a:cubicBezTo>
                <a:cubicBezTo>
                  <a:pt x="57443" y="1748"/>
                  <a:pt x="57805" y="1663"/>
                  <a:pt x="58031" y="1594"/>
                </a:cubicBezTo>
                <a:cubicBezTo>
                  <a:pt x="58314" y="1708"/>
                  <a:pt x="58610" y="1750"/>
                  <a:pt x="58887" y="1750"/>
                </a:cubicBezTo>
                <a:lnTo>
                  <a:pt x="58893" y="1750"/>
                </a:lnTo>
                <a:cubicBezTo>
                  <a:pt x="58905" y="1750"/>
                  <a:pt x="58917" y="1751"/>
                  <a:pt x="58929" y="1751"/>
                </a:cubicBezTo>
                <a:cubicBezTo>
                  <a:pt x="58952" y="1751"/>
                  <a:pt x="58974" y="1750"/>
                  <a:pt x="58997" y="1750"/>
                </a:cubicBezTo>
                <a:cubicBezTo>
                  <a:pt x="58997" y="1749"/>
                  <a:pt x="58997" y="1749"/>
                  <a:pt x="58997" y="1748"/>
                </a:cubicBezTo>
                <a:cubicBezTo>
                  <a:pt x="59268" y="1739"/>
                  <a:pt x="59516" y="1692"/>
                  <a:pt x="59711" y="1644"/>
                </a:cubicBezTo>
                <a:lnTo>
                  <a:pt x="59711" y="1644"/>
                </a:lnTo>
                <a:lnTo>
                  <a:pt x="59261" y="2268"/>
                </a:lnTo>
                <a:lnTo>
                  <a:pt x="59576" y="2209"/>
                </a:lnTo>
                <a:lnTo>
                  <a:pt x="59905" y="1752"/>
                </a:lnTo>
                <a:cubicBezTo>
                  <a:pt x="59931" y="1769"/>
                  <a:pt x="59962" y="1779"/>
                  <a:pt x="59995" y="1780"/>
                </a:cubicBezTo>
                <a:cubicBezTo>
                  <a:pt x="60000" y="1780"/>
                  <a:pt x="60006" y="1779"/>
                  <a:pt x="60011" y="1779"/>
                </a:cubicBezTo>
                <a:cubicBezTo>
                  <a:pt x="60060" y="1774"/>
                  <a:pt x="60100" y="1749"/>
                  <a:pt x="60123" y="1714"/>
                </a:cubicBezTo>
                <a:cubicBezTo>
                  <a:pt x="60149" y="1753"/>
                  <a:pt x="60196" y="1780"/>
                  <a:pt x="60250" y="1780"/>
                </a:cubicBezTo>
                <a:cubicBezTo>
                  <a:pt x="60255" y="1780"/>
                  <a:pt x="60260" y="1780"/>
                  <a:pt x="60266" y="1779"/>
                </a:cubicBezTo>
                <a:cubicBezTo>
                  <a:pt x="60315" y="1774"/>
                  <a:pt x="60354" y="1749"/>
                  <a:pt x="60377" y="1714"/>
                </a:cubicBezTo>
                <a:cubicBezTo>
                  <a:pt x="60403" y="1754"/>
                  <a:pt x="60451" y="1780"/>
                  <a:pt x="60504" y="1780"/>
                </a:cubicBezTo>
                <a:cubicBezTo>
                  <a:pt x="60510" y="1780"/>
                  <a:pt x="60515" y="1780"/>
                  <a:pt x="60520" y="1779"/>
                </a:cubicBezTo>
                <a:cubicBezTo>
                  <a:pt x="60569" y="1775"/>
                  <a:pt x="60609" y="1749"/>
                  <a:pt x="60632" y="1714"/>
                </a:cubicBezTo>
                <a:cubicBezTo>
                  <a:pt x="60658" y="1754"/>
                  <a:pt x="60705" y="1780"/>
                  <a:pt x="60759" y="1780"/>
                </a:cubicBezTo>
                <a:lnTo>
                  <a:pt x="60768" y="1780"/>
                </a:lnTo>
                <a:lnTo>
                  <a:pt x="60986" y="2303"/>
                </a:lnTo>
                <a:lnTo>
                  <a:pt x="61283" y="2422"/>
                </a:lnTo>
                <a:lnTo>
                  <a:pt x="61001" y="1746"/>
                </a:lnTo>
                <a:lnTo>
                  <a:pt x="61001" y="1746"/>
                </a:lnTo>
                <a:cubicBezTo>
                  <a:pt x="61064" y="1750"/>
                  <a:pt x="61125" y="1753"/>
                  <a:pt x="61186" y="1753"/>
                </a:cubicBezTo>
                <a:cubicBezTo>
                  <a:pt x="61188" y="1753"/>
                  <a:pt x="61191" y="1753"/>
                  <a:pt x="61193" y="1753"/>
                </a:cubicBezTo>
                <a:cubicBezTo>
                  <a:pt x="61610" y="1753"/>
                  <a:pt x="61983" y="1661"/>
                  <a:pt x="62207" y="1592"/>
                </a:cubicBezTo>
                <a:cubicBezTo>
                  <a:pt x="62496" y="1712"/>
                  <a:pt x="62800" y="1755"/>
                  <a:pt x="63082" y="1755"/>
                </a:cubicBezTo>
                <a:cubicBezTo>
                  <a:pt x="63084" y="1755"/>
                  <a:pt x="63085" y="1755"/>
                  <a:pt x="63087" y="1755"/>
                </a:cubicBezTo>
                <a:cubicBezTo>
                  <a:pt x="63739" y="1755"/>
                  <a:pt x="64285" y="1532"/>
                  <a:pt x="64319" y="1518"/>
                </a:cubicBezTo>
                <a:lnTo>
                  <a:pt x="64312" y="1503"/>
                </a:lnTo>
                <a:lnTo>
                  <a:pt x="64312" y="1503"/>
                </a:lnTo>
                <a:cubicBezTo>
                  <a:pt x="64318" y="1507"/>
                  <a:pt x="64324" y="1510"/>
                  <a:pt x="64330" y="1513"/>
                </a:cubicBezTo>
                <a:cubicBezTo>
                  <a:pt x="64671" y="1696"/>
                  <a:pt x="65041" y="1758"/>
                  <a:pt x="65381" y="1758"/>
                </a:cubicBezTo>
                <a:cubicBezTo>
                  <a:pt x="65383" y="1758"/>
                  <a:pt x="65385" y="1758"/>
                  <a:pt x="65387" y="1758"/>
                </a:cubicBezTo>
                <a:cubicBezTo>
                  <a:pt x="65918" y="1758"/>
                  <a:pt x="66378" y="1611"/>
                  <a:pt x="66549" y="1548"/>
                </a:cubicBezTo>
                <a:cubicBezTo>
                  <a:pt x="66872" y="1706"/>
                  <a:pt x="67215" y="1761"/>
                  <a:pt x="67534" y="1761"/>
                </a:cubicBezTo>
                <a:cubicBezTo>
                  <a:pt x="67714" y="1761"/>
                  <a:pt x="67885" y="1745"/>
                  <a:pt x="68040" y="1720"/>
                </a:cubicBezTo>
                <a:cubicBezTo>
                  <a:pt x="68042" y="1726"/>
                  <a:pt x="68044" y="1732"/>
                  <a:pt x="68046" y="1738"/>
                </a:cubicBezTo>
                <a:lnTo>
                  <a:pt x="67823" y="2394"/>
                </a:lnTo>
                <a:lnTo>
                  <a:pt x="67972" y="2613"/>
                </a:lnTo>
                <a:lnTo>
                  <a:pt x="68247" y="1803"/>
                </a:lnTo>
                <a:cubicBezTo>
                  <a:pt x="68269" y="1791"/>
                  <a:pt x="68287" y="1776"/>
                  <a:pt x="68299" y="1756"/>
                </a:cubicBezTo>
                <a:cubicBezTo>
                  <a:pt x="68324" y="1795"/>
                  <a:pt x="68370" y="1819"/>
                  <a:pt x="68421" y="1819"/>
                </a:cubicBezTo>
                <a:cubicBezTo>
                  <a:pt x="68426" y="1819"/>
                  <a:pt x="68431" y="1819"/>
                  <a:pt x="68437" y="1818"/>
                </a:cubicBezTo>
                <a:cubicBezTo>
                  <a:pt x="68483" y="1814"/>
                  <a:pt x="68521" y="1789"/>
                  <a:pt x="68543" y="1756"/>
                </a:cubicBezTo>
                <a:cubicBezTo>
                  <a:pt x="68568" y="1795"/>
                  <a:pt x="68613" y="1819"/>
                  <a:pt x="68665" y="1819"/>
                </a:cubicBezTo>
                <a:cubicBezTo>
                  <a:pt x="68670" y="1819"/>
                  <a:pt x="68675" y="1819"/>
                  <a:pt x="68680" y="1818"/>
                </a:cubicBezTo>
                <a:lnTo>
                  <a:pt x="68681" y="1818"/>
                </a:lnTo>
                <a:lnTo>
                  <a:pt x="69166" y="2669"/>
                </a:lnTo>
                <a:lnTo>
                  <a:pt x="69223" y="2332"/>
                </a:lnTo>
                <a:lnTo>
                  <a:pt x="68929" y="1818"/>
                </a:lnTo>
                <a:cubicBezTo>
                  <a:pt x="68983" y="1811"/>
                  <a:pt x="69024" y="1778"/>
                  <a:pt x="69040" y="1735"/>
                </a:cubicBezTo>
                <a:cubicBezTo>
                  <a:pt x="69173" y="1755"/>
                  <a:pt x="69304" y="1764"/>
                  <a:pt x="69431" y="1764"/>
                </a:cubicBezTo>
                <a:cubicBezTo>
                  <a:pt x="69432" y="1764"/>
                  <a:pt x="69434" y="1764"/>
                  <a:pt x="69435" y="1764"/>
                </a:cubicBezTo>
                <a:cubicBezTo>
                  <a:pt x="70088" y="1764"/>
                  <a:pt x="70633" y="1541"/>
                  <a:pt x="70667" y="1526"/>
                </a:cubicBezTo>
                <a:lnTo>
                  <a:pt x="70660" y="1512"/>
                </a:lnTo>
                <a:lnTo>
                  <a:pt x="70660" y="1512"/>
                </a:lnTo>
                <a:cubicBezTo>
                  <a:pt x="70663" y="1514"/>
                  <a:pt x="70665" y="1515"/>
                  <a:pt x="70668" y="1517"/>
                </a:cubicBezTo>
                <a:lnTo>
                  <a:pt x="70673" y="1524"/>
                </a:lnTo>
                <a:cubicBezTo>
                  <a:pt x="70673" y="1524"/>
                  <a:pt x="70676" y="1523"/>
                  <a:pt x="70679" y="1521"/>
                </a:cubicBezTo>
                <a:cubicBezTo>
                  <a:pt x="71019" y="1705"/>
                  <a:pt x="71389" y="1767"/>
                  <a:pt x="71729" y="1767"/>
                </a:cubicBezTo>
                <a:cubicBezTo>
                  <a:pt x="71732" y="1767"/>
                  <a:pt x="71734" y="1767"/>
                  <a:pt x="71736" y="1767"/>
                </a:cubicBezTo>
                <a:cubicBezTo>
                  <a:pt x="72154" y="1767"/>
                  <a:pt x="72527" y="1675"/>
                  <a:pt x="72749" y="1606"/>
                </a:cubicBezTo>
                <a:cubicBezTo>
                  <a:pt x="73039" y="1725"/>
                  <a:pt x="73342" y="1770"/>
                  <a:pt x="73626" y="1770"/>
                </a:cubicBezTo>
                <a:cubicBezTo>
                  <a:pt x="73627" y="1770"/>
                  <a:pt x="73629" y="1770"/>
                  <a:pt x="73630" y="1770"/>
                </a:cubicBezTo>
                <a:cubicBezTo>
                  <a:pt x="74283" y="1770"/>
                  <a:pt x="74828" y="1547"/>
                  <a:pt x="74862" y="1532"/>
                </a:cubicBezTo>
                <a:lnTo>
                  <a:pt x="74855" y="1518"/>
                </a:lnTo>
                <a:lnTo>
                  <a:pt x="74855" y="1518"/>
                </a:lnTo>
                <a:cubicBezTo>
                  <a:pt x="74857" y="1519"/>
                  <a:pt x="74860" y="1520"/>
                  <a:pt x="74863" y="1522"/>
                </a:cubicBezTo>
                <a:lnTo>
                  <a:pt x="74868" y="1529"/>
                </a:lnTo>
                <a:cubicBezTo>
                  <a:pt x="74868" y="1529"/>
                  <a:pt x="74871" y="1528"/>
                  <a:pt x="74874" y="1527"/>
                </a:cubicBezTo>
                <a:cubicBezTo>
                  <a:pt x="75214" y="1711"/>
                  <a:pt x="75584" y="1772"/>
                  <a:pt x="75924" y="1773"/>
                </a:cubicBezTo>
                <a:cubicBezTo>
                  <a:pt x="76119" y="1773"/>
                  <a:pt x="76303" y="1753"/>
                  <a:pt x="76468" y="1725"/>
                </a:cubicBezTo>
                <a:cubicBezTo>
                  <a:pt x="76469" y="1727"/>
                  <a:pt x="76472" y="1731"/>
                  <a:pt x="76473" y="1734"/>
                </a:cubicBezTo>
                <a:lnTo>
                  <a:pt x="76250" y="2390"/>
                </a:lnTo>
                <a:lnTo>
                  <a:pt x="76398" y="2609"/>
                </a:lnTo>
                <a:lnTo>
                  <a:pt x="76673" y="1799"/>
                </a:lnTo>
                <a:cubicBezTo>
                  <a:pt x="76695" y="1788"/>
                  <a:pt x="76713" y="1772"/>
                  <a:pt x="76725" y="1752"/>
                </a:cubicBezTo>
                <a:cubicBezTo>
                  <a:pt x="76750" y="1790"/>
                  <a:pt x="76796" y="1815"/>
                  <a:pt x="76847" y="1815"/>
                </a:cubicBezTo>
                <a:cubicBezTo>
                  <a:pt x="76852" y="1815"/>
                  <a:pt x="76858" y="1815"/>
                  <a:pt x="76863" y="1814"/>
                </a:cubicBezTo>
                <a:cubicBezTo>
                  <a:pt x="76909" y="1810"/>
                  <a:pt x="76947" y="1785"/>
                  <a:pt x="76969" y="1752"/>
                </a:cubicBezTo>
                <a:cubicBezTo>
                  <a:pt x="76994" y="1790"/>
                  <a:pt x="77039" y="1815"/>
                  <a:pt x="77091" y="1815"/>
                </a:cubicBezTo>
                <a:lnTo>
                  <a:pt x="77106" y="1815"/>
                </a:lnTo>
                <a:cubicBezTo>
                  <a:pt x="77106" y="1815"/>
                  <a:pt x="77106" y="1814"/>
                  <a:pt x="77107" y="1814"/>
                </a:cubicBezTo>
                <a:lnTo>
                  <a:pt x="77593" y="2665"/>
                </a:lnTo>
                <a:lnTo>
                  <a:pt x="77649" y="2328"/>
                </a:lnTo>
                <a:lnTo>
                  <a:pt x="77355" y="1814"/>
                </a:lnTo>
                <a:cubicBezTo>
                  <a:pt x="77401" y="1808"/>
                  <a:pt x="77438" y="1783"/>
                  <a:pt x="77458" y="1749"/>
                </a:cubicBezTo>
                <a:cubicBezTo>
                  <a:pt x="77580" y="1767"/>
                  <a:pt x="77702" y="1775"/>
                  <a:pt x="77821" y="1775"/>
                </a:cubicBezTo>
                <a:cubicBezTo>
                  <a:pt x="77822" y="1775"/>
                  <a:pt x="77824" y="1775"/>
                  <a:pt x="77825" y="1775"/>
                </a:cubicBezTo>
                <a:cubicBezTo>
                  <a:pt x="78477" y="1775"/>
                  <a:pt x="79023" y="1552"/>
                  <a:pt x="79057" y="1537"/>
                </a:cubicBezTo>
                <a:lnTo>
                  <a:pt x="79050" y="1523"/>
                </a:lnTo>
                <a:lnTo>
                  <a:pt x="79050" y="1523"/>
                </a:lnTo>
                <a:cubicBezTo>
                  <a:pt x="79052" y="1524"/>
                  <a:pt x="79055" y="1525"/>
                  <a:pt x="79058" y="1527"/>
                </a:cubicBezTo>
                <a:lnTo>
                  <a:pt x="79062" y="1534"/>
                </a:lnTo>
                <a:cubicBezTo>
                  <a:pt x="79063" y="1534"/>
                  <a:pt x="79066" y="1533"/>
                  <a:pt x="79069" y="1532"/>
                </a:cubicBezTo>
                <a:cubicBezTo>
                  <a:pt x="79409" y="1716"/>
                  <a:pt x="79779" y="1777"/>
                  <a:pt x="80119" y="1778"/>
                </a:cubicBezTo>
                <a:cubicBezTo>
                  <a:pt x="80540" y="1778"/>
                  <a:pt x="80914" y="1686"/>
                  <a:pt x="81139" y="1617"/>
                </a:cubicBezTo>
                <a:cubicBezTo>
                  <a:pt x="81429" y="1737"/>
                  <a:pt x="81732" y="1780"/>
                  <a:pt x="82015" y="1780"/>
                </a:cubicBezTo>
                <a:cubicBezTo>
                  <a:pt x="82016" y="1780"/>
                  <a:pt x="82018" y="1780"/>
                  <a:pt x="82019" y="1780"/>
                </a:cubicBezTo>
                <a:cubicBezTo>
                  <a:pt x="82672" y="1780"/>
                  <a:pt x="83218" y="1557"/>
                  <a:pt x="83252" y="1543"/>
                </a:cubicBezTo>
                <a:lnTo>
                  <a:pt x="83244" y="1528"/>
                </a:lnTo>
                <a:lnTo>
                  <a:pt x="83244" y="1528"/>
                </a:lnTo>
                <a:cubicBezTo>
                  <a:pt x="83250" y="1531"/>
                  <a:pt x="83256" y="1534"/>
                  <a:pt x="83263" y="1537"/>
                </a:cubicBezTo>
                <a:cubicBezTo>
                  <a:pt x="83603" y="1721"/>
                  <a:pt x="83973" y="1783"/>
                  <a:pt x="84314" y="1783"/>
                </a:cubicBezTo>
                <a:cubicBezTo>
                  <a:pt x="84344" y="1783"/>
                  <a:pt x="84374" y="1782"/>
                  <a:pt x="84404" y="1782"/>
                </a:cubicBezTo>
                <a:lnTo>
                  <a:pt x="84043" y="2283"/>
                </a:lnTo>
                <a:lnTo>
                  <a:pt x="84318" y="2232"/>
                </a:lnTo>
                <a:lnTo>
                  <a:pt x="84604" y="1835"/>
                </a:lnTo>
                <a:cubicBezTo>
                  <a:pt x="84625" y="1849"/>
                  <a:pt x="84652" y="1859"/>
                  <a:pt x="84681" y="1859"/>
                </a:cubicBezTo>
                <a:lnTo>
                  <a:pt x="84695" y="1859"/>
                </a:lnTo>
                <a:cubicBezTo>
                  <a:pt x="84737" y="1854"/>
                  <a:pt x="84772" y="1832"/>
                  <a:pt x="84791" y="1802"/>
                </a:cubicBezTo>
                <a:cubicBezTo>
                  <a:pt x="84814" y="1836"/>
                  <a:pt x="84855" y="1860"/>
                  <a:pt x="84902" y="1860"/>
                </a:cubicBezTo>
                <a:cubicBezTo>
                  <a:pt x="84907" y="1860"/>
                  <a:pt x="84911" y="1859"/>
                  <a:pt x="84916" y="1859"/>
                </a:cubicBezTo>
                <a:cubicBezTo>
                  <a:pt x="84959" y="1854"/>
                  <a:pt x="84993" y="1833"/>
                  <a:pt x="85012" y="1802"/>
                </a:cubicBezTo>
                <a:cubicBezTo>
                  <a:pt x="85035" y="1837"/>
                  <a:pt x="85076" y="1860"/>
                  <a:pt x="85123" y="1860"/>
                </a:cubicBezTo>
                <a:cubicBezTo>
                  <a:pt x="85128" y="1860"/>
                  <a:pt x="85132" y="1860"/>
                  <a:pt x="85137" y="1859"/>
                </a:cubicBezTo>
                <a:cubicBezTo>
                  <a:pt x="85180" y="1854"/>
                  <a:pt x="85214" y="1833"/>
                  <a:pt x="85233" y="1803"/>
                </a:cubicBezTo>
                <a:cubicBezTo>
                  <a:pt x="85256" y="1837"/>
                  <a:pt x="85297" y="1860"/>
                  <a:pt x="85344" y="1860"/>
                </a:cubicBezTo>
                <a:lnTo>
                  <a:pt x="85352" y="1860"/>
                </a:lnTo>
                <a:lnTo>
                  <a:pt x="85541" y="2314"/>
                </a:lnTo>
                <a:lnTo>
                  <a:pt x="85799" y="2417"/>
                </a:lnTo>
                <a:lnTo>
                  <a:pt x="85515" y="1735"/>
                </a:lnTo>
                <a:lnTo>
                  <a:pt x="85515" y="1735"/>
                </a:lnTo>
                <a:cubicBezTo>
                  <a:pt x="85686" y="1771"/>
                  <a:pt x="85858" y="1785"/>
                  <a:pt x="86023" y="1785"/>
                </a:cubicBezTo>
                <a:cubicBezTo>
                  <a:pt x="86026" y="1785"/>
                  <a:pt x="86028" y="1785"/>
                  <a:pt x="86031" y="1785"/>
                </a:cubicBezTo>
                <a:cubicBezTo>
                  <a:pt x="86387" y="1785"/>
                  <a:pt x="86711" y="1718"/>
                  <a:pt x="86937" y="1655"/>
                </a:cubicBezTo>
                <a:cubicBezTo>
                  <a:pt x="87223" y="1771"/>
                  <a:pt x="87522" y="1813"/>
                  <a:pt x="87800" y="1814"/>
                </a:cubicBezTo>
                <a:cubicBezTo>
                  <a:pt x="88115" y="1814"/>
                  <a:pt x="88404" y="1763"/>
                  <a:pt x="88624" y="1708"/>
                </a:cubicBezTo>
                <a:lnTo>
                  <a:pt x="88624" y="1708"/>
                </a:lnTo>
                <a:lnTo>
                  <a:pt x="88174" y="2332"/>
                </a:lnTo>
                <a:lnTo>
                  <a:pt x="88490" y="2272"/>
                </a:lnTo>
                <a:lnTo>
                  <a:pt x="88819" y="1815"/>
                </a:lnTo>
                <a:cubicBezTo>
                  <a:pt x="88844" y="1833"/>
                  <a:pt x="88875" y="1843"/>
                  <a:pt x="88909" y="1843"/>
                </a:cubicBezTo>
                <a:lnTo>
                  <a:pt x="88926" y="1843"/>
                </a:lnTo>
                <a:cubicBezTo>
                  <a:pt x="88974" y="1838"/>
                  <a:pt x="89013" y="1812"/>
                  <a:pt x="89036" y="1778"/>
                </a:cubicBezTo>
                <a:cubicBezTo>
                  <a:pt x="89062" y="1817"/>
                  <a:pt x="89110" y="1844"/>
                  <a:pt x="89163" y="1844"/>
                </a:cubicBezTo>
                <a:cubicBezTo>
                  <a:pt x="89169" y="1844"/>
                  <a:pt x="89174" y="1843"/>
                  <a:pt x="89179" y="1843"/>
                </a:cubicBezTo>
                <a:cubicBezTo>
                  <a:pt x="89228" y="1838"/>
                  <a:pt x="89268" y="1813"/>
                  <a:pt x="89291" y="1778"/>
                </a:cubicBezTo>
                <a:cubicBezTo>
                  <a:pt x="89317" y="1818"/>
                  <a:pt x="89364" y="1844"/>
                  <a:pt x="89418" y="1844"/>
                </a:cubicBezTo>
                <a:cubicBezTo>
                  <a:pt x="89423" y="1844"/>
                  <a:pt x="89429" y="1844"/>
                  <a:pt x="89434" y="1843"/>
                </a:cubicBezTo>
                <a:cubicBezTo>
                  <a:pt x="89483" y="1839"/>
                  <a:pt x="89522" y="1813"/>
                  <a:pt x="89545" y="1778"/>
                </a:cubicBezTo>
                <a:cubicBezTo>
                  <a:pt x="89571" y="1818"/>
                  <a:pt x="89619" y="1844"/>
                  <a:pt x="89672" y="1844"/>
                </a:cubicBezTo>
                <a:lnTo>
                  <a:pt x="89682" y="1844"/>
                </a:lnTo>
                <a:lnTo>
                  <a:pt x="89900" y="2366"/>
                </a:lnTo>
                <a:lnTo>
                  <a:pt x="90196" y="2486"/>
                </a:lnTo>
                <a:lnTo>
                  <a:pt x="89915" y="1810"/>
                </a:lnTo>
                <a:lnTo>
                  <a:pt x="89915" y="1810"/>
                </a:lnTo>
                <a:cubicBezTo>
                  <a:pt x="89977" y="1814"/>
                  <a:pt x="90039" y="1817"/>
                  <a:pt x="90100" y="1817"/>
                </a:cubicBezTo>
                <a:cubicBezTo>
                  <a:pt x="90519" y="1817"/>
                  <a:pt x="90895" y="1725"/>
                  <a:pt x="91120" y="1656"/>
                </a:cubicBezTo>
                <a:cubicBezTo>
                  <a:pt x="91410" y="1776"/>
                  <a:pt x="91713" y="1819"/>
                  <a:pt x="91995" y="1819"/>
                </a:cubicBezTo>
                <a:cubicBezTo>
                  <a:pt x="91997" y="1819"/>
                  <a:pt x="91998" y="1819"/>
                  <a:pt x="92000" y="1819"/>
                </a:cubicBezTo>
                <a:cubicBezTo>
                  <a:pt x="92652" y="1819"/>
                  <a:pt x="93198" y="1596"/>
                  <a:pt x="93233" y="1582"/>
                </a:cubicBezTo>
                <a:lnTo>
                  <a:pt x="93225" y="1567"/>
                </a:lnTo>
                <a:lnTo>
                  <a:pt x="93225" y="1567"/>
                </a:lnTo>
                <a:cubicBezTo>
                  <a:pt x="93231" y="1571"/>
                  <a:pt x="93237" y="1574"/>
                  <a:pt x="93243" y="1577"/>
                </a:cubicBezTo>
                <a:cubicBezTo>
                  <a:pt x="93584" y="1760"/>
                  <a:pt x="93954" y="1822"/>
                  <a:pt x="94295" y="1822"/>
                </a:cubicBezTo>
                <a:cubicBezTo>
                  <a:pt x="94297" y="1822"/>
                  <a:pt x="94299" y="1822"/>
                  <a:pt x="94301" y="1822"/>
                </a:cubicBezTo>
                <a:cubicBezTo>
                  <a:pt x="94831" y="1822"/>
                  <a:pt x="95291" y="1675"/>
                  <a:pt x="95463" y="1612"/>
                </a:cubicBezTo>
                <a:cubicBezTo>
                  <a:pt x="95785" y="1770"/>
                  <a:pt x="96128" y="1824"/>
                  <a:pt x="96447" y="1825"/>
                </a:cubicBezTo>
                <a:cubicBezTo>
                  <a:pt x="96627" y="1825"/>
                  <a:pt x="96798" y="1809"/>
                  <a:pt x="96954" y="1784"/>
                </a:cubicBezTo>
                <a:cubicBezTo>
                  <a:pt x="96955" y="1789"/>
                  <a:pt x="96957" y="1796"/>
                  <a:pt x="96959" y="1801"/>
                </a:cubicBezTo>
                <a:lnTo>
                  <a:pt x="96736" y="2458"/>
                </a:lnTo>
                <a:lnTo>
                  <a:pt x="96885" y="2676"/>
                </a:lnTo>
                <a:lnTo>
                  <a:pt x="97160" y="1867"/>
                </a:lnTo>
                <a:cubicBezTo>
                  <a:pt x="97182" y="1855"/>
                  <a:pt x="97200" y="1839"/>
                  <a:pt x="97212" y="1820"/>
                </a:cubicBezTo>
                <a:cubicBezTo>
                  <a:pt x="97237" y="1857"/>
                  <a:pt x="97284" y="1883"/>
                  <a:pt x="97334" y="1883"/>
                </a:cubicBezTo>
                <a:cubicBezTo>
                  <a:pt x="97339" y="1883"/>
                  <a:pt x="97344" y="1882"/>
                  <a:pt x="97351" y="1882"/>
                </a:cubicBezTo>
                <a:cubicBezTo>
                  <a:pt x="97396" y="1878"/>
                  <a:pt x="97434" y="1853"/>
                  <a:pt x="97456" y="1820"/>
                </a:cubicBezTo>
                <a:cubicBezTo>
                  <a:pt x="97481" y="1859"/>
                  <a:pt x="97526" y="1883"/>
                  <a:pt x="97578" y="1883"/>
                </a:cubicBezTo>
                <a:cubicBezTo>
                  <a:pt x="97583" y="1883"/>
                  <a:pt x="97588" y="1883"/>
                  <a:pt x="97593" y="1882"/>
                </a:cubicBezTo>
                <a:lnTo>
                  <a:pt x="97594" y="1882"/>
                </a:lnTo>
                <a:lnTo>
                  <a:pt x="98080" y="2733"/>
                </a:lnTo>
                <a:lnTo>
                  <a:pt x="98136" y="2396"/>
                </a:lnTo>
                <a:lnTo>
                  <a:pt x="97843" y="1882"/>
                </a:lnTo>
                <a:cubicBezTo>
                  <a:pt x="97896" y="1875"/>
                  <a:pt x="97938" y="1842"/>
                  <a:pt x="97954" y="1799"/>
                </a:cubicBezTo>
                <a:cubicBezTo>
                  <a:pt x="98086" y="1819"/>
                  <a:pt x="98217" y="1828"/>
                  <a:pt x="98344" y="1828"/>
                </a:cubicBezTo>
                <a:cubicBezTo>
                  <a:pt x="98345" y="1828"/>
                  <a:pt x="98347" y="1828"/>
                  <a:pt x="98348" y="1828"/>
                </a:cubicBezTo>
                <a:cubicBezTo>
                  <a:pt x="99001" y="1828"/>
                  <a:pt x="99546" y="1605"/>
                  <a:pt x="99581" y="1590"/>
                </a:cubicBezTo>
                <a:lnTo>
                  <a:pt x="99573" y="1576"/>
                </a:lnTo>
                <a:lnTo>
                  <a:pt x="99573" y="1576"/>
                </a:lnTo>
                <a:cubicBezTo>
                  <a:pt x="99576" y="1577"/>
                  <a:pt x="99579" y="1579"/>
                  <a:pt x="99582" y="1580"/>
                </a:cubicBezTo>
                <a:lnTo>
                  <a:pt x="99586" y="1588"/>
                </a:lnTo>
                <a:cubicBezTo>
                  <a:pt x="99586" y="1587"/>
                  <a:pt x="99589" y="1586"/>
                  <a:pt x="99592" y="1585"/>
                </a:cubicBezTo>
                <a:cubicBezTo>
                  <a:pt x="99932" y="1769"/>
                  <a:pt x="100302" y="1831"/>
                  <a:pt x="100642" y="1831"/>
                </a:cubicBezTo>
                <a:cubicBezTo>
                  <a:pt x="100645" y="1831"/>
                  <a:pt x="100647" y="1831"/>
                  <a:pt x="100649" y="1831"/>
                </a:cubicBezTo>
                <a:cubicBezTo>
                  <a:pt x="101067" y="1831"/>
                  <a:pt x="101440" y="1739"/>
                  <a:pt x="101663" y="1670"/>
                </a:cubicBezTo>
                <a:cubicBezTo>
                  <a:pt x="101953" y="1789"/>
                  <a:pt x="102256" y="1833"/>
                  <a:pt x="102539" y="1834"/>
                </a:cubicBezTo>
                <a:cubicBezTo>
                  <a:pt x="103193" y="1834"/>
                  <a:pt x="103741" y="1610"/>
                  <a:pt x="103776" y="1595"/>
                </a:cubicBezTo>
                <a:lnTo>
                  <a:pt x="103768" y="1581"/>
                </a:lnTo>
                <a:lnTo>
                  <a:pt x="103768" y="1581"/>
                </a:lnTo>
                <a:cubicBezTo>
                  <a:pt x="103771" y="1583"/>
                  <a:pt x="103774" y="1584"/>
                  <a:pt x="103777" y="1586"/>
                </a:cubicBezTo>
                <a:lnTo>
                  <a:pt x="103781" y="1593"/>
                </a:lnTo>
                <a:cubicBezTo>
                  <a:pt x="103781" y="1593"/>
                  <a:pt x="103784" y="1592"/>
                  <a:pt x="103787" y="1591"/>
                </a:cubicBezTo>
                <a:cubicBezTo>
                  <a:pt x="104127" y="1775"/>
                  <a:pt x="104497" y="1836"/>
                  <a:pt x="104837" y="1837"/>
                </a:cubicBezTo>
                <a:cubicBezTo>
                  <a:pt x="105033" y="1837"/>
                  <a:pt x="105217" y="1817"/>
                  <a:pt x="105382" y="1788"/>
                </a:cubicBezTo>
                <a:cubicBezTo>
                  <a:pt x="105384" y="1791"/>
                  <a:pt x="105385" y="1795"/>
                  <a:pt x="105386" y="1797"/>
                </a:cubicBezTo>
                <a:lnTo>
                  <a:pt x="105163" y="2454"/>
                </a:lnTo>
                <a:lnTo>
                  <a:pt x="105311" y="2673"/>
                </a:lnTo>
                <a:lnTo>
                  <a:pt x="105586" y="1863"/>
                </a:lnTo>
                <a:cubicBezTo>
                  <a:pt x="105609" y="1851"/>
                  <a:pt x="105626" y="1835"/>
                  <a:pt x="105638" y="1816"/>
                </a:cubicBezTo>
                <a:cubicBezTo>
                  <a:pt x="105663" y="1853"/>
                  <a:pt x="105710" y="1879"/>
                  <a:pt x="105760" y="1879"/>
                </a:cubicBezTo>
                <a:cubicBezTo>
                  <a:pt x="105765" y="1879"/>
                  <a:pt x="105771" y="1879"/>
                  <a:pt x="105776" y="1878"/>
                </a:cubicBezTo>
                <a:cubicBezTo>
                  <a:pt x="105822" y="1874"/>
                  <a:pt x="105860" y="1849"/>
                  <a:pt x="105882" y="1816"/>
                </a:cubicBezTo>
                <a:cubicBezTo>
                  <a:pt x="105907" y="1854"/>
                  <a:pt x="105952" y="1879"/>
                  <a:pt x="106004" y="1879"/>
                </a:cubicBezTo>
                <a:cubicBezTo>
                  <a:pt x="106009" y="1879"/>
                  <a:pt x="106014" y="1879"/>
                  <a:pt x="106019" y="1878"/>
                </a:cubicBezTo>
                <a:lnTo>
                  <a:pt x="106020" y="1878"/>
                </a:lnTo>
                <a:lnTo>
                  <a:pt x="106507" y="2729"/>
                </a:lnTo>
                <a:lnTo>
                  <a:pt x="106562" y="2392"/>
                </a:lnTo>
                <a:lnTo>
                  <a:pt x="106268" y="1878"/>
                </a:lnTo>
                <a:cubicBezTo>
                  <a:pt x="106314" y="1872"/>
                  <a:pt x="106352" y="1847"/>
                  <a:pt x="106371" y="1813"/>
                </a:cubicBezTo>
                <a:cubicBezTo>
                  <a:pt x="106494" y="1831"/>
                  <a:pt x="106616" y="1839"/>
                  <a:pt x="106734" y="1839"/>
                </a:cubicBezTo>
                <a:cubicBezTo>
                  <a:pt x="106735" y="1839"/>
                  <a:pt x="106737" y="1839"/>
                  <a:pt x="106738" y="1839"/>
                </a:cubicBezTo>
                <a:cubicBezTo>
                  <a:pt x="107391" y="1839"/>
                  <a:pt x="107936" y="1615"/>
                  <a:pt x="107971" y="1601"/>
                </a:cubicBezTo>
                <a:lnTo>
                  <a:pt x="107963" y="1586"/>
                </a:lnTo>
                <a:lnTo>
                  <a:pt x="107963" y="1586"/>
                </a:lnTo>
                <a:cubicBezTo>
                  <a:pt x="107966" y="1588"/>
                  <a:pt x="107969" y="1589"/>
                  <a:pt x="107971" y="1591"/>
                </a:cubicBezTo>
                <a:lnTo>
                  <a:pt x="107977" y="1598"/>
                </a:lnTo>
                <a:cubicBezTo>
                  <a:pt x="107977" y="1598"/>
                  <a:pt x="107979" y="1597"/>
                  <a:pt x="107982" y="1596"/>
                </a:cubicBezTo>
                <a:cubicBezTo>
                  <a:pt x="108322" y="1780"/>
                  <a:pt x="108692" y="1841"/>
                  <a:pt x="109032" y="1842"/>
                </a:cubicBezTo>
                <a:cubicBezTo>
                  <a:pt x="109453" y="1842"/>
                  <a:pt x="109828" y="1750"/>
                  <a:pt x="110053" y="1680"/>
                </a:cubicBezTo>
                <a:cubicBezTo>
                  <a:pt x="110343" y="1800"/>
                  <a:pt x="110646" y="1844"/>
                  <a:pt x="110929" y="1844"/>
                </a:cubicBezTo>
                <a:cubicBezTo>
                  <a:pt x="110930" y="1844"/>
                  <a:pt x="110932" y="1844"/>
                  <a:pt x="110933" y="1844"/>
                </a:cubicBezTo>
                <a:cubicBezTo>
                  <a:pt x="111586" y="1844"/>
                  <a:pt x="112131" y="1621"/>
                  <a:pt x="112166" y="1607"/>
                </a:cubicBezTo>
                <a:lnTo>
                  <a:pt x="112158" y="1592"/>
                </a:lnTo>
                <a:lnTo>
                  <a:pt x="112158" y="1592"/>
                </a:lnTo>
                <a:cubicBezTo>
                  <a:pt x="112164" y="1595"/>
                  <a:pt x="112170" y="1598"/>
                  <a:pt x="112177" y="1601"/>
                </a:cubicBezTo>
                <a:cubicBezTo>
                  <a:pt x="112517" y="1785"/>
                  <a:pt x="112887" y="1847"/>
                  <a:pt x="113228" y="1847"/>
                </a:cubicBezTo>
                <a:cubicBezTo>
                  <a:pt x="113258" y="1847"/>
                  <a:pt x="113288" y="1846"/>
                  <a:pt x="113318" y="1845"/>
                </a:cubicBezTo>
                <a:lnTo>
                  <a:pt x="113318" y="1845"/>
                </a:lnTo>
                <a:lnTo>
                  <a:pt x="112957" y="2347"/>
                </a:lnTo>
                <a:lnTo>
                  <a:pt x="113231" y="2295"/>
                </a:lnTo>
                <a:lnTo>
                  <a:pt x="113517" y="1899"/>
                </a:lnTo>
                <a:cubicBezTo>
                  <a:pt x="113538" y="1913"/>
                  <a:pt x="113566" y="1922"/>
                  <a:pt x="113595" y="1922"/>
                </a:cubicBezTo>
                <a:cubicBezTo>
                  <a:pt x="113599" y="1922"/>
                  <a:pt x="113604" y="1922"/>
                  <a:pt x="113608" y="1921"/>
                </a:cubicBezTo>
                <a:cubicBezTo>
                  <a:pt x="113651" y="1917"/>
                  <a:pt x="113686" y="1896"/>
                  <a:pt x="113705" y="1866"/>
                </a:cubicBezTo>
                <a:cubicBezTo>
                  <a:pt x="113727" y="1900"/>
                  <a:pt x="113769" y="1922"/>
                  <a:pt x="113816" y="1922"/>
                </a:cubicBezTo>
                <a:lnTo>
                  <a:pt x="113830" y="1922"/>
                </a:lnTo>
                <a:cubicBezTo>
                  <a:pt x="113872" y="1918"/>
                  <a:pt x="113907" y="1896"/>
                  <a:pt x="113926" y="1866"/>
                </a:cubicBezTo>
                <a:cubicBezTo>
                  <a:pt x="113949" y="1900"/>
                  <a:pt x="113990" y="1924"/>
                  <a:pt x="114037" y="1924"/>
                </a:cubicBezTo>
                <a:cubicBezTo>
                  <a:pt x="114041" y="1924"/>
                  <a:pt x="114046" y="1922"/>
                  <a:pt x="114051" y="1922"/>
                </a:cubicBezTo>
                <a:cubicBezTo>
                  <a:pt x="114093" y="1918"/>
                  <a:pt x="114128" y="1897"/>
                  <a:pt x="114147" y="1866"/>
                </a:cubicBezTo>
                <a:cubicBezTo>
                  <a:pt x="114170" y="1901"/>
                  <a:pt x="114211" y="1924"/>
                  <a:pt x="114258" y="1924"/>
                </a:cubicBezTo>
                <a:cubicBezTo>
                  <a:pt x="114261" y="1924"/>
                  <a:pt x="114263" y="1924"/>
                  <a:pt x="114266" y="1922"/>
                </a:cubicBezTo>
                <a:lnTo>
                  <a:pt x="114455" y="2377"/>
                </a:lnTo>
                <a:lnTo>
                  <a:pt x="114713" y="2480"/>
                </a:lnTo>
                <a:lnTo>
                  <a:pt x="114429" y="1799"/>
                </a:lnTo>
                <a:lnTo>
                  <a:pt x="114429" y="1799"/>
                </a:lnTo>
                <a:cubicBezTo>
                  <a:pt x="114600" y="1834"/>
                  <a:pt x="114772" y="1849"/>
                  <a:pt x="114936" y="1849"/>
                </a:cubicBezTo>
                <a:cubicBezTo>
                  <a:pt x="114938" y="1849"/>
                  <a:pt x="114941" y="1849"/>
                  <a:pt x="114943" y="1849"/>
                </a:cubicBezTo>
                <a:cubicBezTo>
                  <a:pt x="115360" y="1849"/>
                  <a:pt x="115733" y="1758"/>
                  <a:pt x="115957" y="1688"/>
                </a:cubicBezTo>
                <a:cubicBezTo>
                  <a:pt x="116246" y="1808"/>
                  <a:pt x="116549" y="1851"/>
                  <a:pt x="116832" y="1852"/>
                </a:cubicBezTo>
                <a:cubicBezTo>
                  <a:pt x="116859" y="1852"/>
                  <a:pt x="116882" y="1851"/>
                  <a:pt x="116903" y="1851"/>
                </a:cubicBezTo>
                <a:cubicBezTo>
                  <a:pt x="116899" y="1777"/>
                  <a:pt x="116894" y="1704"/>
                  <a:pt x="116889" y="1629"/>
                </a:cubicBezTo>
                <a:cubicBezTo>
                  <a:pt x="116871" y="1630"/>
                  <a:pt x="116853" y="1630"/>
                  <a:pt x="116835" y="1630"/>
                </a:cubicBezTo>
                <a:cubicBezTo>
                  <a:pt x="116658" y="1630"/>
                  <a:pt x="116473" y="1611"/>
                  <a:pt x="116292" y="1565"/>
                </a:cubicBezTo>
                <a:cubicBezTo>
                  <a:pt x="116412" y="1521"/>
                  <a:pt x="116622" y="1454"/>
                  <a:pt x="116876" y="1419"/>
                </a:cubicBezTo>
                <a:cubicBezTo>
                  <a:pt x="116872" y="1344"/>
                  <a:pt x="116869" y="1271"/>
                  <a:pt x="116866" y="1196"/>
                </a:cubicBezTo>
                <a:cubicBezTo>
                  <a:pt x="116430" y="1251"/>
                  <a:pt x="116111" y="1395"/>
                  <a:pt x="116069" y="1414"/>
                </a:cubicBezTo>
                <a:cubicBezTo>
                  <a:pt x="116063" y="1417"/>
                  <a:pt x="116029" y="1430"/>
                  <a:pt x="115974" y="1449"/>
                </a:cubicBezTo>
                <a:cubicBezTo>
                  <a:pt x="115953" y="1438"/>
                  <a:pt x="115932" y="1429"/>
                  <a:pt x="115911" y="1419"/>
                </a:cubicBezTo>
                <a:cubicBezTo>
                  <a:pt x="115569" y="1234"/>
                  <a:pt x="115215" y="1172"/>
                  <a:pt x="114896" y="1172"/>
                </a:cubicBezTo>
                <a:cubicBezTo>
                  <a:pt x="114697" y="1172"/>
                  <a:pt x="114511" y="1196"/>
                  <a:pt x="114351" y="1229"/>
                </a:cubicBezTo>
                <a:lnTo>
                  <a:pt x="114525" y="716"/>
                </a:lnTo>
                <a:lnTo>
                  <a:pt x="114390" y="517"/>
                </a:lnTo>
                <a:lnTo>
                  <a:pt x="114140" y="1252"/>
                </a:lnTo>
                <a:cubicBezTo>
                  <a:pt x="114120" y="1262"/>
                  <a:pt x="114105" y="1276"/>
                  <a:pt x="114094" y="1293"/>
                </a:cubicBezTo>
                <a:lnTo>
                  <a:pt x="114091" y="1293"/>
                </a:lnTo>
                <a:cubicBezTo>
                  <a:pt x="114069" y="1259"/>
                  <a:pt x="114028" y="1237"/>
                  <a:pt x="113982" y="1237"/>
                </a:cubicBezTo>
                <a:cubicBezTo>
                  <a:pt x="113977" y="1237"/>
                  <a:pt x="113973" y="1238"/>
                  <a:pt x="113968" y="1238"/>
                </a:cubicBezTo>
                <a:cubicBezTo>
                  <a:pt x="113925" y="1242"/>
                  <a:pt x="113891" y="1264"/>
                  <a:pt x="113872" y="1294"/>
                </a:cubicBezTo>
                <a:cubicBezTo>
                  <a:pt x="113849" y="1259"/>
                  <a:pt x="113806" y="1237"/>
                  <a:pt x="113759" y="1237"/>
                </a:cubicBezTo>
                <a:cubicBezTo>
                  <a:pt x="113755" y="1237"/>
                  <a:pt x="113751" y="1237"/>
                  <a:pt x="113747" y="1237"/>
                </a:cubicBezTo>
                <a:cubicBezTo>
                  <a:pt x="113746" y="1237"/>
                  <a:pt x="113746" y="1238"/>
                  <a:pt x="113746" y="1238"/>
                </a:cubicBezTo>
                <a:lnTo>
                  <a:pt x="113305" y="465"/>
                </a:lnTo>
                <a:lnTo>
                  <a:pt x="113253" y="771"/>
                </a:lnTo>
                <a:lnTo>
                  <a:pt x="113514" y="1227"/>
                </a:lnTo>
                <a:cubicBezTo>
                  <a:pt x="113338" y="1186"/>
                  <a:pt x="113164" y="1170"/>
                  <a:pt x="113000" y="1170"/>
                </a:cubicBezTo>
                <a:cubicBezTo>
                  <a:pt x="112632" y="1170"/>
                  <a:pt x="112310" y="1251"/>
                  <a:pt x="112104" y="1319"/>
                </a:cubicBezTo>
                <a:cubicBezTo>
                  <a:pt x="111827" y="1207"/>
                  <a:pt x="111548" y="1168"/>
                  <a:pt x="111291" y="1168"/>
                </a:cubicBezTo>
                <a:cubicBezTo>
                  <a:pt x="110695" y="1168"/>
                  <a:pt x="110219" y="1382"/>
                  <a:pt x="110166" y="1405"/>
                </a:cubicBezTo>
                <a:cubicBezTo>
                  <a:pt x="110160" y="1408"/>
                  <a:pt x="110126" y="1422"/>
                  <a:pt x="110069" y="1441"/>
                </a:cubicBezTo>
                <a:cubicBezTo>
                  <a:pt x="110048" y="1431"/>
                  <a:pt x="110028" y="1422"/>
                  <a:pt x="110008" y="1411"/>
                </a:cubicBezTo>
                <a:cubicBezTo>
                  <a:pt x="109665" y="1226"/>
                  <a:pt x="109311" y="1164"/>
                  <a:pt x="108991" y="1164"/>
                </a:cubicBezTo>
                <a:cubicBezTo>
                  <a:pt x="108555" y="1164"/>
                  <a:pt x="108183" y="1279"/>
                  <a:pt x="107994" y="1350"/>
                </a:cubicBezTo>
                <a:cubicBezTo>
                  <a:pt x="107689" y="1210"/>
                  <a:pt x="107378" y="1162"/>
                  <a:pt x="107095" y="1162"/>
                </a:cubicBezTo>
                <a:cubicBezTo>
                  <a:pt x="106863" y="1162"/>
                  <a:pt x="106649" y="1194"/>
                  <a:pt x="106472" y="1235"/>
                </a:cubicBezTo>
                <a:lnTo>
                  <a:pt x="106889" y="657"/>
                </a:lnTo>
                <a:lnTo>
                  <a:pt x="106587" y="713"/>
                </a:lnTo>
                <a:lnTo>
                  <a:pt x="106272" y="1150"/>
                </a:lnTo>
                <a:cubicBezTo>
                  <a:pt x="106248" y="1134"/>
                  <a:pt x="106219" y="1124"/>
                  <a:pt x="106187" y="1124"/>
                </a:cubicBezTo>
                <a:cubicBezTo>
                  <a:pt x="106181" y="1124"/>
                  <a:pt x="106176" y="1124"/>
                  <a:pt x="106170" y="1125"/>
                </a:cubicBezTo>
                <a:cubicBezTo>
                  <a:pt x="106125" y="1129"/>
                  <a:pt x="106086" y="1153"/>
                  <a:pt x="106065" y="1187"/>
                </a:cubicBezTo>
                <a:cubicBezTo>
                  <a:pt x="106040" y="1148"/>
                  <a:pt x="105994" y="1124"/>
                  <a:pt x="105944" y="1124"/>
                </a:cubicBezTo>
                <a:cubicBezTo>
                  <a:pt x="105939" y="1124"/>
                  <a:pt x="105933" y="1124"/>
                  <a:pt x="105928" y="1125"/>
                </a:cubicBezTo>
                <a:cubicBezTo>
                  <a:pt x="105881" y="1129"/>
                  <a:pt x="105843" y="1152"/>
                  <a:pt x="105821" y="1187"/>
                </a:cubicBezTo>
                <a:cubicBezTo>
                  <a:pt x="105796" y="1148"/>
                  <a:pt x="105749" y="1123"/>
                  <a:pt x="105698" y="1123"/>
                </a:cubicBezTo>
                <a:cubicBezTo>
                  <a:pt x="105694" y="1123"/>
                  <a:pt x="105689" y="1123"/>
                  <a:pt x="105684" y="1124"/>
                </a:cubicBezTo>
                <a:cubicBezTo>
                  <a:pt x="105637" y="1129"/>
                  <a:pt x="105599" y="1152"/>
                  <a:pt x="105578" y="1185"/>
                </a:cubicBezTo>
                <a:cubicBezTo>
                  <a:pt x="105553" y="1147"/>
                  <a:pt x="105507" y="1123"/>
                  <a:pt x="105456" y="1123"/>
                </a:cubicBezTo>
                <a:cubicBezTo>
                  <a:pt x="105453" y="1123"/>
                  <a:pt x="105450" y="1123"/>
                  <a:pt x="105446" y="1124"/>
                </a:cubicBezTo>
                <a:lnTo>
                  <a:pt x="105238" y="623"/>
                </a:lnTo>
                <a:lnTo>
                  <a:pt x="104954" y="509"/>
                </a:lnTo>
                <a:lnTo>
                  <a:pt x="104954" y="509"/>
                </a:lnTo>
                <a:lnTo>
                  <a:pt x="105242" y="1202"/>
                </a:lnTo>
                <a:cubicBezTo>
                  <a:pt x="105089" y="1172"/>
                  <a:pt x="104939" y="1159"/>
                  <a:pt x="104795" y="1159"/>
                </a:cubicBezTo>
                <a:cubicBezTo>
                  <a:pt x="104360" y="1159"/>
                  <a:pt x="103988" y="1274"/>
                  <a:pt x="103799" y="1344"/>
                </a:cubicBezTo>
                <a:cubicBezTo>
                  <a:pt x="103494" y="1205"/>
                  <a:pt x="103183" y="1156"/>
                  <a:pt x="102900" y="1156"/>
                </a:cubicBezTo>
                <a:cubicBezTo>
                  <a:pt x="102302" y="1156"/>
                  <a:pt x="101826" y="1371"/>
                  <a:pt x="101776" y="1395"/>
                </a:cubicBezTo>
                <a:cubicBezTo>
                  <a:pt x="101769" y="1398"/>
                  <a:pt x="101735" y="1412"/>
                  <a:pt x="101679" y="1430"/>
                </a:cubicBezTo>
                <a:cubicBezTo>
                  <a:pt x="101658" y="1421"/>
                  <a:pt x="101638" y="1411"/>
                  <a:pt x="101617" y="1399"/>
                </a:cubicBezTo>
                <a:cubicBezTo>
                  <a:pt x="101275" y="1215"/>
                  <a:pt x="100922" y="1154"/>
                  <a:pt x="100602" y="1154"/>
                </a:cubicBezTo>
                <a:cubicBezTo>
                  <a:pt x="100166" y="1154"/>
                  <a:pt x="99793" y="1268"/>
                  <a:pt x="99604" y="1339"/>
                </a:cubicBezTo>
                <a:cubicBezTo>
                  <a:pt x="99299" y="1199"/>
                  <a:pt x="98988" y="1151"/>
                  <a:pt x="98705" y="1151"/>
                </a:cubicBezTo>
                <a:cubicBezTo>
                  <a:pt x="98459" y="1151"/>
                  <a:pt x="98234" y="1187"/>
                  <a:pt x="98050" y="1232"/>
                </a:cubicBezTo>
                <a:lnTo>
                  <a:pt x="98462" y="661"/>
                </a:lnTo>
                <a:lnTo>
                  <a:pt x="98462" y="661"/>
                </a:lnTo>
                <a:lnTo>
                  <a:pt x="98160" y="717"/>
                </a:lnTo>
                <a:lnTo>
                  <a:pt x="97845" y="1155"/>
                </a:lnTo>
                <a:cubicBezTo>
                  <a:pt x="97821" y="1138"/>
                  <a:pt x="97792" y="1128"/>
                  <a:pt x="97761" y="1128"/>
                </a:cubicBezTo>
                <a:cubicBezTo>
                  <a:pt x="97755" y="1128"/>
                  <a:pt x="97750" y="1128"/>
                  <a:pt x="97744" y="1129"/>
                </a:cubicBezTo>
                <a:cubicBezTo>
                  <a:pt x="97697" y="1133"/>
                  <a:pt x="97659" y="1158"/>
                  <a:pt x="97639" y="1191"/>
                </a:cubicBezTo>
                <a:cubicBezTo>
                  <a:pt x="97614" y="1153"/>
                  <a:pt x="97568" y="1128"/>
                  <a:pt x="97517" y="1128"/>
                </a:cubicBezTo>
                <a:cubicBezTo>
                  <a:pt x="97512" y="1128"/>
                  <a:pt x="97506" y="1128"/>
                  <a:pt x="97500" y="1129"/>
                </a:cubicBezTo>
                <a:cubicBezTo>
                  <a:pt x="97455" y="1133"/>
                  <a:pt x="97417" y="1157"/>
                  <a:pt x="97395" y="1191"/>
                </a:cubicBezTo>
                <a:cubicBezTo>
                  <a:pt x="97370" y="1152"/>
                  <a:pt x="97323" y="1127"/>
                  <a:pt x="97272" y="1127"/>
                </a:cubicBezTo>
                <a:cubicBezTo>
                  <a:pt x="97267" y="1127"/>
                  <a:pt x="97263" y="1127"/>
                  <a:pt x="97258" y="1128"/>
                </a:cubicBezTo>
                <a:cubicBezTo>
                  <a:pt x="97211" y="1133"/>
                  <a:pt x="97173" y="1157"/>
                  <a:pt x="97151" y="1190"/>
                </a:cubicBezTo>
                <a:cubicBezTo>
                  <a:pt x="97127" y="1152"/>
                  <a:pt x="97081" y="1127"/>
                  <a:pt x="97030" y="1127"/>
                </a:cubicBezTo>
                <a:cubicBezTo>
                  <a:pt x="97026" y="1127"/>
                  <a:pt x="97023" y="1128"/>
                  <a:pt x="97020" y="1128"/>
                </a:cubicBezTo>
                <a:lnTo>
                  <a:pt x="96812" y="627"/>
                </a:lnTo>
                <a:lnTo>
                  <a:pt x="96528" y="513"/>
                </a:lnTo>
                <a:lnTo>
                  <a:pt x="96807" y="1182"/>
                </a:lnTo>
                <a:cubicBezTo>
                  <a:pt x="96669" y="1158"/>
                  <a:pt x="96534" y="1148"/>
                  <a:pt x="96405" y="1148"/>
                </a:cubicBezTo>
                <a:cubicBezTo>
                  <a:pt x="95969" y="1148"/>
                  <a:pt x="95598" y="1262"/>
                  <a:pt x="95409" y="1334"/>
                </a:cubicBezTo>
                <a:cubicBezTo>
                  <a:pt x="95104" y="1194"/>
                  <a:pt x="94793" y="1146"/>
                  <a:pt x="94510" y="1146"/>
                </a:cubicBezTo>
                <a:cubicBezTo>
                  <a:pt x="93897" y="1146"/>
                  <a:pt x="93412" y="1372"/>
                  <a:pt x="93382" y="1386"/>
                </a:cubicBezTo>
                <a:lnTo>
                  <a:pt x="93388" y="1396"/>
                </a:lnTo>
                <a:cubicBezTo>
                  <a:pt x="93383" y="1394"/>
                  <a:pt x="93378" y="1392"/>
                  <a:pt x="93373" y="1389"/>
                </a:cubicBezTo>
                <a:cubicBezTo>
                  <a:pt x="93031" y="1204"/>
                  <a:pt x="92678" y="1143"/>
                  <a:pt x="92358" y="1143"/>
                </a:cubicBezTo>
                <a:cubicBezTo>
                  <a:pt x="91761" y="1143"/>
                  <a:pt x="91285" y="1357"/>
                  <a:pt x="91233" y="1382"/>
                </a:cubicBezTo>
                <a:cubicBezTo>
                  <a:pt x="91226" y="1384"/>
                  <a:pt x="91192" y="1397"/>
                  <a:pt x="91136" y="1417"/>
                </a:cubicBezTo>
                <a:cubicBezTo>
                  <a:pt x="91115" y="1407"/>
                  <a:pt x="91094" y="1397"/>
                  <a:pt x="91074" y="1386"/>
                </a:cubicBezTo>
                <a:cubicBezTo>
                  <a:pt x="90733" y="1201"/>
                  <a:pt x="90380" y="1140"/>
                  <a:pt x="90061" y="1140"/>
                </a:cubicBezTo>
                <a:cubicBezTo>
                  <a:pt x="89953" y="1140"/>
                  <a:pt x="89849" y="1147"/>
                  <a:pt x="89751" y="1159"/>
                </a:cubicBezTo>
                <a:cubicBezTo>
                  <a:pt x="89749" y="1152"/>
                  <a:pt x="89748" y="1145"/>
                  <a:pt x="89745" y="1140"/>
                </a:cubicBezTo>
                <a:lnTo>
                  <a:pt x="89978" y="453"/>
                </a:lnTo>
                <a:lnTo>
                  <a:pt x="89823" y="224"/>
                </a:lnTo>
                <a:lnTo>
                  <a:pt x="89536" y="1071"/>
                </a:lnTo>
                <a:cubicBezTo>
                  <a:pt x="89513" y="1082"/>
                  <a:pt x="89494" y="1100"/>
                  <a:pt x="89481" y="1119"/>
                </a:cubicBezTo>
                <a:cubicBezTo>
                  <a:pt x="89454" y="1080"/>
                  <a:pt x="89406" y="1054"/>
                  <a:pt x="89352" y="1054"/>
                </a:cubicBezTo>
                <a:cubicBezTo>
                  <a:pt x="89347" y="1054"/>
                  <a:pt x="89342" y="1054"/>
                  <a:pt x="89337" y="1054"/>
                </a:cubicBezTo>
                <a:cubicBezTo>
                  <a:pt x="89289" y="1060"/>
                  <a:pt x="89249" y="1084"/>
                  <a:pt x="89226" y="1119"/>
                </a:cubicBezTo>
                <a:cubicBezTo>
                  <a:pt x="89201" y="1080"/>
                  <a:pt x="89152" y="1054"/>
                  <a:pt x="89099" y="1054"/>
                </a:cubicBezTo>
                <a:cubicBezTo>
                  <a:pt x="89094" y="1054"/>
                  <a:pt x="89088" y="1054"/>
                  <a:pt x="89082" y="1054"/>
                </a:cubicBezTo>
                <a:lnTo>
                  <a:pt x="89081" y="1054"/>
                </a:lnTo>
                <a:lnTo>
                  <a:pt x="88574" y="166"/>
                </a:lnTo>
                <a:lnTo>
                  <a:pt x="88515" y="518"/>
                </a:lnTo>
                <a:lnTo>
                  <a:pt x="88822" y="1055"/>
                </a:lnTo>
                <a:cubicBezTo>
                  <a:pt x="88745" y="1066"/>
                  <a:pt x="88689" y="1129"/>
                  <a:pt x="88698" y="1199"/>
                </a:cubicBezTo>
                <a:lnTo>
                  <a:pt x="88698" y="1200"/>
                </a:lnTo>
                <a:cubicBezTo>
                  <a:pt x="88515" y="1155"/>
                  <a:pt x="88334" y="1138"/>
                  <a:pt x="88164" y="1138"/>
                </a:cubicBezTo>
                <a:cubicBezTo>
                  <a:pt x="88091" y="1138"/>
                  <a:pt x="88020" y="1141"/>
                  <a:pt x="87952" y="1146"/>
                </a:cubicBezTo>
                <a:cubicBezTo>
                  <a:pt x="87952" y="1141"/>
                  <a:pt x="87951" y="1137"/>
                  <a:pt x="87951" y="1133"/>
                </a:cubicBezTo>
                <a:cubicBezTo>
                  <a:pt x="87834" y="1147"/>
                  <a:pt x="87727" y="1168"/>
                  <a:pt x="87630" y="1192"/>
                </a:cubicBezTo>
                <a:cubicBezTo>
                  <a:pt x="87307" y="1256"/>
                  <a:pt x="87080" y="1356"/>
                  <a:pt x="87040" y="1375"/>
                </a:cubicBezTo>
                <a:cubicBezTo>
                  <a:pt x="87025" y="1368"/>
                  <a:pt x="87011" y="1362"/>
                  <a:pt x="86997" y="1355"/>
                </a:cubicBezTo>
                <a:cubicBezTo>
                  <a:pt x="86655" y="1170"/>
                  <a:pt x="86301" y="1108"/>
                  <a:pt x="85982" y="1108"/>
                </a:cubicBezTo>
                <a:cubicBezTo>
                  <a:pt x="85783" y="1108"/>
                  <a:pt x="85597" y="1132"/>
                  <a:pt x="85436" y="1165"/>
                </a:cubicBezTo>
                <a:lnTo>
                  <a:pt x="85610" y="652"/>
                </a:lnTo>
                <a:lnTo>
                  <a:pt x="85476" y="454"/>
                </a:lnTo>
                <a:lnTo>
                  <a:pt x="85226" y="1189"/>
                </a:lnTo>
                <a:cubicBezTo>
                  <a:pt x="85206" y="1198"/>
                  <a:pt x="85191" y="1212"/>
                  <a:pt x="85180" y="1229"/>
                </a:cubicBezTo>
                <a:lnTo>
                  <a:pt x="85177" y="1229"/>
                </a:lnTo>
                <a:cubicBezTo>
                  <a:pt x="85154" y="1195"/>
                  <a:pt x="85113" y="1173"/>
                  <a:pt x="85068" y="1173"/>
                </a:cubicBezTo>
                <a:cubicBezTo>
                  <a:pt x="85063" y="1173"/>
                  <a:pt x="85058" y="1174"/>
                  <a:pt x="85054" y="1174"/>
                </a:cubicBezTo>
                <a:cubicBezTo>
                  <a:pt x="85011" y="1178"/>
                  <a:pt x="84976" y="1200"/>
                  <a:pt x="84957" y="1230"/>
                </a:cubicBezTo>
                <a:cubicBezTo>
                  <a:pt x="84934" y="1196"/>
                  <a:pt x="84893" y="1173"/>
                  <a:pt x="84846" y="1173"/>
                </a:cubicBezTo>
                <a:cubicBezTo>
                  <a:pt x="84841" y="1173"/>
                  <a:pt x="84836" y="1174"/>
                  <a:pt x="84832" y="1174"/>
                </a:cubicBezTo>
                <a:lnTo>
                  <a:pt x="84391" y="402"/>
                </a:lnTo>
                <a:lnTo>
                  <a:pt x="84339" y="708"/>
                </a:lnTo>
                <a:lnTo>
                  <a:pt x="84599" y="1164"/>
                </a:lnTo>
                <a:cubicBezTo>
                  <a:pt x="84422" y="1123"/>
                  <a:pt x="84248" y="1106"/>
                  <a:pt x="84084" y="1106"/>
                </a:cubicBezTo>
                <a:cubicBezTo>
                  <a:pt x="83717" y="1106"/>
                  <a:pt x="83396" y="1187"/>
                  <a:pt x="83190" y="1256"/>
                </a:cubicBezTo>
                <a:cubicBezTo>
                  <a:pt x="82913" y="1144"/>
                  <a:pt x="82633" y="1104"/>
                  <a:pt x="82376" y="1104"/>
                </a:cubicBezTo>
                <a:cubicBezTo>
                  <a:pt x="81780" y="1104"/>
                  <a:pt x="81304" y="1318"/>
                  <a:pt x="81252" y="1342"/>
                </a:cubicBezTo>
                <a:cubicBezTo>
                  <a:pt x="81246" y="1344"/>
                  <a:pt x="81212" y="1358"/>
                  <a:pt x="81155" y="1377"/>
                </a:cubicBezTo>
                <a:cubicBezTo>
                  <a:pt x="81134" y="1367"/>
                  <a:pt x="81114" y="1358"/>
                  <a:pt x="81093" y="1347"/>
                </a:cubicBezTo>
                <a:cubicBezTo>
                  <a:pt x="80751" y="1162"/>
                  <a:pt x="80397" y="1100"/>
                  <a:pt x="80078" y="1100"/>
                </a:cubicBezTo>
                <a:cubicBezTo>
                  <a:pt x="79641" y="1100"/>
                  <a:pt x="79269" y="1215"/>
                  <a:pt x="79080" y="1287"/>
                </a:cubicBezTo>
                <a:cubicBezTo>
                  <a:pt x="78775" y="1147"/>
                  <a:pt x="78464" y="1098"/>
                  <a:pt x="78181" y="1098"/>
                </a:cubicBezTo>
                <a:cubicBezTo>
                  <a:pt x="77949" y="1098"/>
                  <a:pt x="77735" y="1131"/>
                  <a:pt x="77557" y="1172"/>
                </a:cubicBezTo>
                <a:lnTo>
                  <a:pt x="77974" y="593"/>
                </a:lnTo>
                <a:lnTo>
                  <a:pt x="77673" y="649"/>
                </a:lnTo>
                <a:lnTo>
                  <a:pt x="77358" y="1086"/>
                </a:lnTo>
                <a:cubicBezTo>
                  <a:pt x="77334" y="1070"/>
                  <a:pt x="77304" y="1060"/>
                  <a:pt x="77273" y="1060"/>
                </a:cubicBezTo>
                <a:cubicBezTo>
                  <a:pt x="77267" y="1060"/>
                  <a:pt x="77262" y="1060"/>
                  <a:pt x="77256" y="1061"/>
                </a:cubicBezTo>
                <a:cubicBezTo>
                  <a:pt x="77211" y="1065"/>
                  <a:pt x="77172" y="1089"/>
                  <a:pt x="77151" y="1123"/>
                </a:cubicBezTo>
                <a:cubicBezTo>
                  <a:pt x="77126" y="1084"/>
                  <a:pt x="77080" y="1060"/>
                  <a:pt x="77029" y="1060"/>
                </a:cubicBezTo>
                <a:cubicBezTo>
                  <a:pt x="77024" y="1060"/>
                  <a:pt x="77018" y="1060"/>
                  <a:pt x="77012" y="1061"/>
                </a:cubicBezTo>
                <a:cubicBezTo>
                  <a:pt x="76967" y="1065"/>
                  <a:pt x="76929" y="1088"/>
                  <a:pt x="76907" y="1123"/>
                </a:cubicBezTo>
                <a:cubicBezTo>
                  <a:pt x="76882" y="1084"/>
                  <a:pt x="76835" y="1059"/>
                  <a:pt x="76784" y="1059"/>
                </a:cubicBezTo>
                <a:cubicBezTo>
                  <a:pt x="76779" y="1059"/>
                  <a:pt x="76775" y="1059"/>
                  <a:pt x="76770" y="1060"/>
                </a:cubicBezTo>
                <a:cubicBezTo>
                  <a:pt x="76723" y="1065"/>
                  <a:pt x="76685" y="1088"/>
                  <a:pt x="76664" y="1121"/>
                </a:cubicBezTo>
                <a:cubicBezTo>
                  <a:pt x="76639" y="1084"/>
                  <a:pt x="76593" y="1059"/>
                  <a:pt x="76541" y="1059"/>
                </a:cubicBezTo>
                <a:cubicBezTo>
                  <a:pt x="76538" y="1059"/>
                  <a:pt x="76535" y="1059"/>
                  <a:pt x="76532" y="1060"/>
                </a:cubicBezTo>
                <a:lnTo>
                  <a:pt x="76324" y="559"/>
                </a:lnTo>
                <a:lnTo>
                  <a:pt x="76040" y="445"/>
                </a:lnTo>
                <a:lnTo>
                  <a:pt x="76328" y="1138"/>
                </a:lnTo>
                <a:cubicBezTo>
                  <a:pt x="76175" y="1108"/>
                  <a:pt x="76025" y="1095"/>
                  <a:pt x="75881" y="1095"/>
                </a:cubicBezTo>
                <a:cubicBezTo>
                  <a:pt x="75446" y="1095"/>
                  <a:pt x="75074" y="1210"/>
                  <a:pt x="74885" y="1280"/>
                </a:cubicBezTo>
                <a:cubicBezTo>
                  <a:pt x="74580" y="1141"/>
                  <a:pt x="74270" y="1093"/>
                  <a:pt x="73987" y="1093"/>
                </a:cubicBezTo>
                <a:cubicBezTo>
                  <a:pt x="73388" y="1093"/>
                  <a:pt x="72911" y="1308"/>
                  <a:pt x="72861" y="1331"/>
                </a:cubicBezTo>
                <a:cubicBezTo>
                  <a:pt x="72854" y="1334"/>
                  <a:pt x="72819" y="1348"/>
                  <a:pt x="72765" y="1366"/>
                </a:cubicBezTo>
                <a:cubicBezTo>
                  <a:pt x="72744" y="1357"/>
                  <a:pt x="72723" y="1347"/>
                  <a:pt x="72703" y="1336"/>
                </a:cubicBezTo>
                <a:cubicBezTo>
                  <a:pt x="72361" y="1151"/>
                  <a:pt x="72007" y="1090"/>
                  <a:pt x="71687" y="1090"/>
                </a:cubicBezTo>
                <a:cubicBezTo>
                  <a:pt x="71251" y="1090"/>
                  <a:pt x="70879" y="1204"/>
                  <a:pt x="70690" y="1275"/>
                </a:cubicBezTo>
                <a:cubicBezTo>
                  <a:pt x="70384" y="1135"/>
                  <a:pt x="70074" y="1087"/>
                  <a:pt x="69790" y="1087"/>
                </a:cubicBezTo>
                <a:cubicBezTo>
                  <a:pt x="69545" y="1087"/>
                  <a:pt x="69320" y="1123"/>
                  <a:pt x="69136" y="1168"/>
                </a:cubicBezTo>
                <a:lnTo>
                  <a:pt x="69548" y="597"/>
                </a:lnTo>
                <a:lnTo>
                  <a:pt x="69548" y="597"/>
                </a:lnTo>
                <a:lnTo>
                  <a:pt x="69246" y="654"/>
                </a:lnTo>
                <a:lnTo>
                  <a:pt x="68931" y="1091"/>
                </a:lnTo>
                <a:cubicBezTo>
                  <a:pt x="68907" y="1073"/>
                  <a:pt x="68877" y="1064"/>
                  <a:pt x="68844" y="1064"/>
                </a:cubicBezTo>
                <a:cubicBezTo>
                  <a:pt x="68839" y="1064"/>
                  <a:pt x="68835" y="1064"/>
                  <a:pt x="68830" y="1065"/>
                </a:cubicBezTo>
                <a:cubicBezTo>
                  <a:pt x="68783" y="1070"/>
                  <a:pt x="68745" y="1094"/>
                  <a:pt x="68724" y="1127"/>
                </a:cubicBezTo>
                <a:cubicBezTo>
                  <a:pt x="68699" y="1089"/>
                  <a:pt x="68654" y="1064"/>
                  <a:pt x="68603" y="1064"/>
                </a:cubicBezTo>
                <a:cubicBezTo>
                  <a:pt x="68597" y="1064"/>
                  <a:pt x="68592" y="1064"/>
                  <a:pt x="68586" y="1065"/>
                </a:cubicBezTo>
                <a:cubicBezTo>
                  <a:pt x="68540" y="1069"/>
                  <a:pt x="68503" y="1094"/>
                  <a:pt x="68481" y="1127"/>
                </a:cubicBezTo>
                <a:cubicBezTo>
                  <a:pt x="68455" y="1088"/>
                  <a:pt x="68409" y="1063"/>
                  <a:pt x="68357" y="1063"/>
                </a:cubicBezTo>
                <a:cubicBezTo>
                  <a:pt x="68352" y="1063"/>
                  <a:pt x="68348" y="1063"/>
                  <a:pt x="68343" y="1064"/>
                </a:cubicBezTo>
                <a:cubicBezTo>
                  <a:pt x="68297" y="1069"/>
                  <a:pt x="68259" y="1093"/>
                  <a:pt x="68237" y="1126"/>
                </a:cubicBezTo>
                <a:cubicBezTo>
                  <a:pt x="68213" y="1089"/>
                  <a:pt x="68166" y="1063"/>
                  <a:pt x="68115" y="1063"/>
                </a:cubicBezTo>
                <a:cubicBezTo>
                  <a:pt x="68112" y="1063"/>
                  <a:pt x="68109" y="1064"/>
                  <a:pt x="68106" y="1064"/>
                </a:cubicBezTo>
                <a:lnTo>
                  <a:pt x="67898" y="563"/>
                </a:lnTo>
                <a:lnTo>
                  <a:pt x="67614" y="449"/>
                </a:lnTo>
                <a:lnTo>
                  <a:pt x="67893" y="1118"/>
                </a:lnTo>
                <a:cubicBezTo>
                  <a:pt x="67756" y="1094"/>
                  <a:pt x="67621" y="1084"/>
                  <a:pt x="67493" y="1084"/>
                </a:cubicBezTo>
                <a:cubicBezTo>
                  <a:pt x="67056" y="1084"/>
                  <a:pt x="66684" y="1199"/>
                  <a:pt x="66495" y="1270"/>
                </a:cubicBezTo>
                <a:cubicBezTo>
                  <a:pt x="66189" y="1130"/>
                  <a:pt x="65879" y="1082"/>
                  <a:pt x="65595" y="1082"/>
                </a:cubicBezTo>
                <a:cubicBezTo>
                  <a:pt x="64983" y="1082"/>
                  <a:pt x="64498" y="1308"/>
                  <a:pt x="64468" y="1322"/>
                </a:cubicBezTo>
                <a:lnTo>
                  <a:pt x="64473" y="1332"/>
                </a:lnTo>
                <a:cubicBezTo>
                  <a:pt x="64469" y="1330"/>
                  <a:pt x="64464" y="1328"/>
                  <a:pt x="64459" y="1325"/>
                </a:cubicBezTo>
                <a:cubicBezTo>
                  <a:pt x="64117" y="1140"/>
                  <a:pt x="63763" y="1079"/>
                  <a:pt x="63444" y="1079"/>
                </a:cubicBezTo>
                <a:cubicBezTo>
                  <a:pt x="62847" y="1079"/>
                  <a:pt x="62371" y="1293"/>
                  <a:pt x="62319" y="1318"/>
                </a:cubicBezTo>
                <a:cubicBezTo>
                  <a:pt x="62312" y="1320"/>
                  <a:pt x="62278" y="1334"/>
                  <a:pt x="62221" y="1353"/>
                </a:cubicBezTo>
                <a:cubicBezTo>
                  <a:pt x="62201" y="1343"/>
                  <a:pt x="62180" y="1333"/>
                  <a:pt x="62160" y="1322"/>
                </a:cubicBezTo>
                <a:cubicBezTo>
                  <a:pt x="61818" y="1137"/>
                  <a:pt x="61465" y="1076"/>
                  <a:pt x="61146" y="1076"/>
                </a:cubicBezTo>
                <a:cubicBezTo>
                  <a:pt x="61039" y="1076"/>
                  <a:pt x="60935" y="1083"/>
                  <a:pt x="60837" y="1095"/>
                </a:cubicBezTo>
                <a:cubicBezTo>
                  <a:pt x="60835" y="1088"/>
                  <a:pt x="60834" y="1082"/>
                  <a:pt x="60831" y="1076"/>
                </a:cubicBezTo>
                <a:lnTo>
                  <a:pt x="61064" y="389"/>
                </a:lnTo>
                <a:lnTo>
                  <a:pt x="60908" y="160"/>
                </a:lnTo>
                <a:lnTo>
                  <a:pt x="60622" y="1007"/>
                </a:lnTo>
                <a:cubicBezTo>
                  <a:pt x="60599" y="1018"/>
                  <a:pt x="60579" y="1036"/>
                  <a:pt x="60567" y="1056"/>
                </a:cubicBezTo>
                <a:cubicBezTo>
                  <a:pt x="60541" y="1016"/>
                  <a:pt x="60493" y="991"/>
                  <a:pt x="60440" y="991"/>
                </a:cubicBezTo>
                <a:cubicBezTo>
                  <a:pt x="60434" y="991"/>
                  <a:pt x="60428" y="991"/>
                  <a:pt x="60422" y="991"/>
                </a:cubicBezTo>
                <a:cubicBezTo>
                  <a:pt x="60375" y="996"/>
                  <a:pt x="60335" y="1021"/>
                  <a:pt x="60312" y="1055"/>
                </a:cubicBezTo>
                <a:cubicBezTo>
                  <a:pt x="60286" y="1016"/>
                  <a:pt x="60237" y="990"/>
                  <a:pt x="60183" y="990"/>
                </a:cubicBezTo>
                <a:cubicBezTo>
                  <a:pt x="60178" y="990"/>
                  <a:pt x="60173" y="990"/>
                  <a:pt x="60168" y="990"/>
                </a:cubicBezTo>
                <a:lnTo>
                  <a:pt x="60167" y="990"/>
                </a:lnTo>
                <a:lnTo>
                  <a:pt x="59659" y="102"/>
                </a:lnTo>
                <a:lnTo>
                  <a:pt x="59601" y="454"/>
                </a:lnTo>
                <a:lnTo>
                  <a:pt x="59908" y="991"/>
                </a:lnTo>
                <a:cubicBezTo>
                  <a:pt x="59830" y="1002"/>
                  <a:pt x="59775" y="1065"/>
                  <a:pt x="59783" y="1135"/>
                </a:cubicBezTo>
                <a:lnTo>
                  <a:pt x="59784" y="1136"/>
                </a:lnTo>
                <a:cubicBezTo>
                  <a:pt x="59601" y="1091"/>
                  <a:pt x="59419" y="1073"/>
                  <a:pt x="59248" y="1073"/>
                </a:cubicBezTo>
                <a:cubicBezTo>
                  <a:pt x="58635" y="1073"/>
                  <a:pt x="58149" y="1300"/>
                  <a:pt x="58119" y="1313"/>
                </a:cubicBezTo>
                <a:lnTo>
                  <a:pt x="58127" y="1327"/>
                </a:lnTo>
                <a:cubicBezTo>
                  <a:pt x="58112" y="1333"/>
                  <a:pt x="58093" y="1340"/>
                  <a:pt x="58069" y="1348"/>
                </a:cubicBezTo>
                <a:cubicBezTo>
                  <a:pt x="58048" y="1338"/>
                  <a:pt x="58028" y="1329"/>
                  <a:pt x="58007" y="1318"/>
                </a:cubicBezTo>
                <a:cubicBezTo>
                  <a:pt x="57665" y="1133"/>
                  <a:pt x="57311" y="1071"/>
                  <a:pt x="56992" y="1071"/>
                </a:cubicBezTo>
                <a:cubicBezTo>
                  <a:pt x="56792" y="1071"/>
                  <a:pt x="56606" y="1095"/>
                  <a:pt x="56445" y="1128"/>
                </a:cubicBezTo>
                <a:lnTo>
                  <a:pt x="56620" y="615"/>
                </a:lnTo>
                <a:lnTo>
                  <a:pt x="56485" y="416"/>
                </a:lnTo>
                <a:lnTo>
                  <a:pt x="56236" y="1151"/>
                </a:lnTo>
                <a:cubicBezTo>
                  <a:pt x="56216" y="1161"/>
                  <a:pt x="56200" y="1175"/>
                  <a:pt x="56189" y="1192"/>
                </a:cubicBezTo>
                <a:lnTo>
                  <a:pt x="56187" y="1192"/>
                </a:lnTo>
                <a:cubicBezTo>
                  <a:pt x="56164" y="1158"/>
                  <a:pt x="56123" y="1136"/>
                  <a:pt x="56077" y="1136"/>
                </a:cubicBezTo>
                <a:cubicBezTo>
                  <a:pt x="56073" y="1136"/>
                  <a:pt x="56068" y="1136"/>
                  <a:pt x="56063" y="1137"/>
                </a:cubicBezTo>
                <a:cubicBezTo>
                  <a:pt x="56021" y="1141"/>
                  <a:pt x="55986" y="1163"/>
                  <a:pt x="55966" y="1193"/>
                </a:cubicBezTo>
                <a:cubicBezTo>
                  <a:pt x="55944" y="1158"/>
                  <a:pt x="55903" y="1136"/>
                  <a:pt x="55856" y="1136"/>
                </a:cubicBezTo>
                <a:cubicBezTo>
                  <a:pt x="55851" y="1136"/>
                  <a:pt x="55846" y="1136"/>
                  <a:pt x="55841" y="1137"/>
                </a:cubicBezTo>
                <a:lnTo>
                  <a:pt x="55400" y="364"/>
                </a:lnTo>
                <a:lnTo>
                  <a:pt x="55349" y="670"/>
                </a:lnTo>
                <a:lnTo>
                  <a:pt x="55609" y="1127"/>
                </a:lnTo>
                <a:cubicBezTo>
                  <a:pt x="55432" y="1085"/>
                  <a:pt x="55258" y="1069"/>
                  <a:pt x="55093" y="1069"/>
                </a:cubicBezTo>
                <a:cubicBezTo>
                  <a:pt x="54726" y="1069"/>
                  <a:pt x="54405" y="1150"/>
                  <a:pt x="54200" y="1217"/>
                </a:cubicBezTo>
                <a:cubicBezTo>
                  <a:pt x="53923" y="1106"/>
                  <a:pt x="53644" y="1066"/>
                  <a:pt x="53387" y="1066"/>
                </a:cubicBezTo>
                <a:cubicBezTo>
                  <a:pt x="52790" y="1066"/>
                  <a:pt x="52314" y="1281"/>
                  <a:pt x="52261" y="1305"/>
                </a:cubicBezTo>
                <a:cubicBezTo>
                  <a:pt x="52255" y="1307"/>
                  <a:pt x="52221" y="1321"/>
                  <a:pt x="52164" y="1340"/>
                </a:cubicBezTo>
                <a:cubicBezTo>
                  <a:pt x="52144" y="1330"/>
                  <a:pt x="52123" y="1321"/>
                  <a:pt x="52102" y="1309"/>
                </a:cubicBezTo>
                <a:cubicBezTo>
                  <a:pt x="51761" y="1124"/>
                  <a:pt x="51407" y="1063"/>
                  <a:pt x="51087" y="1063"/>
                </a:cubicBezTo>
                <a:cubicBezTo>
                  <a:pt x="50651" y="1063"/>
                  <a:pt x="50279" y="1178"/>
                  <a:pt x="50090" y="1249"/>
                </a:cubicBezTo>
                <a:cubicBezTo>
                  <a:pt x="49784" y="1109"/>
                  <a:pt x="49473" y="1061"/>
                  <a:pt x="49189" y="1061"/>
                </a:cubicBezTo>
                <a:cubicBezTo>
                  <a:pt x="48958" y="1061"/>
                  <a:pt x="48744" y="1093"/>
                  <a:pt x="48567" y="1134"/>
                </a:cubicBezTo>
                <a:lnTo>
                  <a:pt x="48984" y="556"/>
                </a:lnTo>
                <a:lnTo>
                  <a:pt x="48683" y="612"/>
                </a:lnTo>
                <a:lnTo>
                  <a:pt x="48368" y="1049"/>
                </a:lnTo>
                <a:cubicBezTo>
                  <a:pt x="48343" y="1032"/>
                  <a:pt x="48314" y="1023"/>
                  <a:pt x="48282" y="1023"/>
                </a:cubicBezTo>
                <a:cubicBezTo>
                  <a:pt x="48277" y="1023"/>
                  <a:pt x="48271" y="1023"/>
                  <a:pt x="48266" y="1023"/>
                </a:cubicBezTo>
                <a:cubicBezTo>
                  <a:pt x="48220" y="1028"/>
                  <a:pt x="48182" y="1052"/>
                  <a:pt x="48160" y="1085"/>
                </a:cubicBezTo>
                <a:cubicBezTo>
                  <a:pt x="48135" y="1047"/>
                  <a:pt x="48090" y="1023"/>
                  <a:pt x="48039" y="1023"/>
                </a:cubicBezTo>
                <a:cubicBezTo>
                  <a:pt x="48033" y="1023"/>
                  <a:pt x="48028" y="1023"/>
                  <a:pt x="48022" y="1023"/>
                </a:cubicBezTo>
                <a:cubicBezTo>
                  <a:pt x="47977" y="1028"/>
                  <a:pt x="47938" y="1051"/>
                  <a:pt x="47917" y="1085"/>
                </a:cubicBezTo>
                <a:cubicBezTo>
                  <a:pt x="47891" y="1047"/>
                  <a:pt x="47845" y="1022"/>
                  <a:pt x="47794" y="1022"/>
                </a:cubicBezTo>
                <a:cubicBezTo>
                  <a:pt x="47789" y="1022"/>
                  <a:pt x="47784" y="1022"/>
                  <a:pt x="47779" y="1022"/>
                </a:cubicBezTo>
                <a:cubicBezTo>
                  <a:pt x="47733" y="1028"/>
                  <a:pt x="47695" y="1051"/>
                  <a:pt x="47673" y="1084"/>
                </a:cubicBezTo>
                <a:cubicBezTo>
                  <a:pt x="47649" y="1046"/>
                  <a:pt x="47602" y="1022"/>
                  <a:pt x="47551" y="1022"/>
                </a:cubicBezTo>
                <a:cubicBezTo>
                  <a:pt x="47548" y="1022"/>
                  <a:pt x="47545" y="1022"/>
                  <a:pt x="47542" y="1022"/>
                </a:cubicBezTo>
                <a:lnTo>
                  <a:pt x="47334" y="522"/>
                </a:lnTo>
                <a:lnTo>
                  <a:pt x="47050" y="408"/>
                </a:lnTo>
                <a:lnTo>
                  <a:pt x="47338" y="1100"/>
                </a:lnTo>
                <a:cubicBezTo>
                  <a:pt x="47186" y="1070"/>
                  <a:pt x="47036" y="1058"/>
                  <a:pt x="46894" y="1058"/>
                </a:cubicBezTo>
                <a:cubicBezTo>
                  <a:pt x="46457" y="1058"/>
                  <a:pt x="46084" y="1172"/>
                  <a:pt x="45895" y="1243"/>
                </a:cubicBezTo>
                <a:cubicBezTo>
                  <a:pt x="45589" y="1104"/>
                  <a:pt x="45279" y="1055"/>
                  <a:pt x="44995" y="1055"/>
                </a:cubicBezTo>
                <a:cubicBezTo>
                  <a:pt x="44398" y="1055"/>
                  <a:pt x="43921" y="1270"/>
                  <a:pt x="43870" y="1294"/>
                </a:cubicBezTo>
                <a:cubicBezTo>
                  <a:pt x="43863" y="1297"/>
                  <a:pt x="43830" y="1310"/>
                  <a:pt x="43774" y="1329"/>
                </a:cubicBezTo>
                <a:cubicBezTo>
                  <a:pt x="43754" y="1319"/>
                  <a:pt x="43733" y="1309"/>
                  <a:pt x="43712" y="1298"/>
                </a:cubicBezTo>
                <a:cubicBezTo>
                  <a:pt x="43370" y="1113"/>
                  <a:pt x="43016" y="1052"/>
                  <a:pt x="42697" y="1052"/>
                </a:cubicBezTo>
                <a:cubicBezTo>
                  <a:pt x="42260" y="1052"/>
                  <a:pt x="41888" y="1167"/>
                  <a:pt x="41700" y="1238"/>
                </a:cubicBezTo>
                <a:cubicBezTo>
                  <a:pt x="41394" y="1098"/>
                  <a:pt x="41083" y="1050"/>
                  <a:pt x="40800" y="1050"/>
                </a:cubicBezTo>
                <a:cubicBezTo>
                  <a:pt x="40555" y="1050"/>
                  <a:pt x="40330" y="1086"/>
                  <a:pt x="40146" y="1131"/>
                </a:cubicBezTo>
                <a:lnTo>
                  <a:pt x="40558" y="559"/>
                </a:lnTo>
                <a:lnTo>
                  <a:pt x="40558" y="559"/>
                </a:lnTo>
                <a:lnTo>
                  <a:pt x="40255" y="616"/>
                </a:lnTo>
                <a:lnTo>
                  <a:pt x="39941" y="1052"/>
                </a:lnTo>
                <a:cubicBezTo>
                  <a:pt x="39917" y="1036"/>
                  <a:pt x="39888" y="1027"/>
                  <a:pt x="39856" y="1027"/>
                </a:cubicBezTo>
                <a:cubicBezTo>
                  <a:pt x="39851" y="1027"/>
                  <a:pt x="39845" y="1027"/>
                  <a:pt x="39839" y="1028"/>
                </a:cubicBezTo>
                <a:cubicBezTo>
                  <a:pt x="39793" y="1032"/>
                  <a:pt x="39755" y="1055"/>
                  <a:pt x="39733" y="1089"/>
                </a:cubicBezTo>
                <a:cubicBezTo>
                  <a:pt x="39709" y="1051"/>
                  <a:pt x="39662" y="1026"/>
                  <a:pt x="39610" y="1026"/>
                </a:cubicBezTo>
                <a:cubicBezTo>
                  <a:pt x="39606" y="1026"/>
                  <a:pt x="39601" y="1026"/>
                  <a:pt x="39596" y="1027"/>
                </a:cubicBezTo>
                <a:cubicBezTo>
                  <a:pt x="39549" y="1032"/>
                  <a:pt x="39512" y="1055"/>
                  <a:pt x="39491" y="1088"/>
                </a:cubicBezTo>
                <a:cubicBezTo>
                  <a:pt x="39465" y="1051"/>
                  <a:pt x="39419" y="1026"/>
                  <a:pt x="39367" y="1026"/>
                </a:cubicBezTo>
                <a:cubicBezTo>
                  <a:pt x="39362" y="1026"/>
                  <a:pt x="39357" y="1026"/>
                  <a:pt x="39352" y="1027"/>
                </a:cubicBezTo>
                <a:cubicBezTo>
                  <a:pt x="39307" y="1031"/>
                  <a:pt x="39269" y="1055"/>
                  <a:pt x="39247" y="1088"/>
                </a:cubicBezTo>
                <a:cubicBezTo>
                  <a:pt x="39223" y="1050"/>
                  <a:pt x="39176" y="1026"/>
                  <a:pt x="39125" y="1026"/>
                </a:cubicBezTo>
                <a:cubicBezTo>
                  <a:pt x="39122" y="1026"/>
                  <a:pt x="39119" y="1026"/>
                  <a:pt x="39116" y="1027"/>
                </a:cubicBezTo>
                <a:lnTo>
                  <a:pt x="38907" y="526"/>
                </a:lnTo>
                <a:lnTo>
                  <a:pt x="38623" y="412"/>
                </a:lnTo>
                <a:lnTo>
                  <a:pt x="38902" y="1081"/>
                </a:lnTo>
                <a:cubicBezTo>
                  <a:pt x="38765" y="1057"/>
                  <a:pt x="38630" y="1047"/>
                  <a:pt x="38501" y="1047"/>
                </a:cubicBezTo>
                <a:cubicBezTo>
                  <a:pt x="38064" y="1047"/>
                  <a:pt x="37693" y="1161"/>
                  <a:pt x="37505" y="1232"/>
                </a:cubicBezTo>
                <a:cubicBezTo>
                  <a:pt x="37199" y="1092"/>
                  <a:pt x="36889" y="1044"/>
                  <a:pt x="36605" y="1044"/>
                </a:cubicBezTo>
                <a:cubicBezTo>
                  <a:pt x="35993" y="1044"/>
                  <a:pt x="35508" y="1270"/>
                  <a:pt x="35477" y="1285"/>
                </a:cubicBezTo>
                <a:lnTo>
                  <a:pt x="35482" y="1295"/>
                </a:lnTo>
                <a:cubicBezTo>
                  <a:pt x="35478" y="1292"/>
                  <a:pt x="35473" y="1290"/>
                  <a:pt x="35469" y="1288"/>
                </a:cubicBezTo>
                <a:cubicBezTo>
                  <a:pt x="35126" y="1103"/>
                  <a:pt x="34772" y="1041"/>
                  <a:pt x="34452" y="1041"/>
                </a:cubicBezTo>
                <a:cubicBezTo>
                  <a:pt x="33855" y="1041"/>
                  <a:pt x="33380" y="1256"/>
                  <a:pt x="33328" y="1280"/>
                </a:cubicBezTo>
                <a:cubicBezTo>
                  <a:pt x="33322" y="1283"/>
                  <a:pt x="33288" y="1296"/>
                  <a:pt x="33231" y="1316"/>
                </a:cubicBezTo>
                <a:cubicBezTo>
                  <a:pt x="33210" y="1305"/>
                  <a:pt x="33190" y="1296"/>
                  <a:pt x="33169" y="1285"/>
                </a:cubicBezTo>
                <a:cubicBezTo>
                  <a:pt x="32827" y="1100"/>
                  <a:pt x="32473" y="1038"/>
                  <a:pt x="32153" y="1038"/>
                </a:cubicBezTo>
                <a:cubicBezTo>
                  <a:pt x="32047" y="1038"/>
                  <a:pt x="31944" y="1045"/>
                  <a:pt x="31847" y="1056"/>
                </a:cubicBezTo>
                <a:cubicBezTo>
                  <a:pt x="31845" y="1050"/>
                  <a:pt x="31844" y="1044"/>
                  <a:pt x="31841" y="1038"/>
                </a:cubicBezTo>
                <a:lnTo>
                  <a:pt x="32074" y="351"/>
                </a:lnTo>
                <a:lnTo>
                  <a:pt x="31918" y="123"/>
                </a:lnTo>
                <a:lnTo>
                  <a:pt x="31631" y="970"/>
                </a:lnTo>
                <a:cubicBezTo>
                  <a:pt x="31608" y="981"/>
                  <a:pt x="31589" y="999"/>
                  <a:pt x="31576" y="1018"/>
                </a:cubicBezTo>
                <a:cubicBezTo>
                  <a:pt x="31550" y="978"/>
                  <a:pt x="31502" y="953"/>
                  <a:pt x="31447" y="953"/>
                </a:cubicBezTo>
                <a:cubicBezTo>
                  <a:pt x="31442" y="953"/>
                  <a:pt x="31437" y="953"/>
                  <a:pt x="31432" y="953"/>
                </a:cubicBezTo>
                <a:cubicBezTo>
                  <a:pt x="31384" y="958"/>
                  <a:pt x="31344" y="983"/>
                  <a:pt x="31321" y="1018"/>
                </a:cubicBezTo>
                <a:cubicBezTo>
                  <a:pt x="31296" y="978"/>
                  <a:pt x="31248" y="952"/>
                  <a:pt x="31195" y="952"/>
                </a:cubicBezTo>
                <a:cubicBezTo>
                  <a:pt x="31189" y="952"/>
                  <a:pt x="31184" y="953"/>
                  <a:pt x="31178" y="953"/>
                </a:cubicBezTo>
                <a:lnTo>
                  <a:pt x="31177" y="953"/>
                </a:lnTo>
                <a:lnTo>
                  <a:pt x="30669" y="63"/>
                </a:lnTo>
                <a:lnTo>
                  <a:pt x="30610" y="415"/>
                </a:lnTo>
                <a:lnTo>
                  <a:pt x="30918" y="954"/>
                </a:lnTo>
                <a:cubicBezTo>
                  <a:pt x="30839" y="965"/>
                  <a:pt x="30785" y="1028"/>
                  <a:pt x="30793" y="1098"/>
                </a:cubicBezTo>
                <a:lnTo>
                  <a:pt x="30794" y="1099"/>
                </a:lnTo>
                <a:cubicBezTo>
                  <a:pt x="30610" y="1054"/>
                  <a:pt x="30430" y="1036"/>
                  <a:pt x="30259" y="1036"/>
                </a:cubicBezTo>
                <a:cubicBezTo>
                  <a:pt x="30187" y="1036"/>
                  <a:pt x="30116" y="1040"/>
                  <a:pt x="30048" y="1045"/>
                </a:cubicBezTo>
                <a:cubicBezTo>
                  <a:pt x="30047" y="1040"/>
                  <a:pt x="30047" y="1036"/>
                  <a:pt x="30047" y="1031"/>
                </a:cubicBezTo>
                <a:cubicBezTo>
                  <a:pt x="29930" y="1045"/>
                  <a:pt x="29822" y="1067"/>
                  <a:pt x="29726" y="1089"/>
                </a:cubicBezTo>
                <a:cubicBezTo>
                  <a:pt x="29401" y="1155"/>
                  <a:pt x="29175" y="1255"/>
                  <a:pt x="29134" y="1273"/>
                </a:cubicBezTo>
                <a:cubicBezTo>
                  <a:pt x="29121" y="1267"/>
                  <a:pt x="29106" y="1261"/>
                  <a:pt x="29092" y="1254"/>
                </a:cubicBezTo>
                <a:cubicBezTo>
                  <a:pt x="28750" y="1069"/>
                  <a:pt x="28396" y="1007"/>
                  <a:pt x="28076" y="1007"/>
                </a:cubicBezTo>
                <a:cubicBezTo>
                  <a:pt x="27877" y="1007"/>
                  <a:pt x="27692" y="1031"/>
                  <a:pt x="27531" y="1064"/>
                </a:cubicBezTo>
                <a:lnTo>
                  <a:pt x="27705" y="550"/>
                </a:lnTo>
                <a:lnTo>
                  <a:pt x="27570" y="351"/>
                </a:lnTo>
                <a:lnTo>
                  <a:pt x="27320" y="1086"/>
                </a:lnTo>
                <a:cubicBezTo>
                  <a:pt x="27302" y="1097"/>
                  <a:pt x="27286" y="1111"/>
                  <a:pt x="27275" y="1128"/>
                </a:cubicBezTo>
                <a:lnTo>
                  <a:pt x="27272" y="1128"/>
                </a:lnTo>
                <a:cubicBezTo>
                  <a:pt x="27250" y="1094"/>
                  <a:pt x="27208" y="1072"/>
                  <a:pt x="27163" y="1072"/>
                </a:cubicBezTo>
                <a:cubicBezTo>
                  <a:pt x="27158" y="1072"/>
                  <a:pt x="27153" y="1072"/>
                  <a:pt x="27148" y="1073"/>
                </a:cubicBezTo>
                <a:cubicBezTo>
                  <a:pt x="27107" y="1077"/>
                  <a:pt x="27072" y="1099"/>
                  <a:pt x="27052" y="1129"/>
                </a:cubicBezTo>
                <a:cubicBezTo>
                  <a:pt x="27029" y="1094"/>
                  <a:pt x="26986" y="1071"/>
                  <a:pt x="26939" y="1071"/>
                </a:cubicBezTo>
                <a:cubicBezTo>
                  <a:pt x="26935" y="1071"/>
                  <a:pt x="26931" y="1072"/>
                  <a:pt x="26927" y="1072"/>
                </a:cubicBezTo>
                <a:cubicBezTo>
                  <a:pt x="26927" y="1072"/>
                  <a:pt x="26926" y="1073"/>
                  <a:pt x="26926" y="1073"/>
                </a:cubicBezTo>
                <a:lnTo>
                  <a:pt x="26485" y="300"/>
                </a:lnTo>
                <a:lnTo>
                  <a:pt x="26435" y="605"/>
                </a:lnTo>
                <a:lnTo>
                  <a:pt x="26695" y="1062"/>
                </a:lnTo>
                <a:cubicBezTo>
                  <a:pt x="26519" y="1021"/>
                  <a:pt x="26345" y="1005"/>
                  <a:pt x="26181" y="1005"/>
                </a:cubicBezTo>
                <a:cubicBezTo>
                  <a:pt x="25813" y="1005"/>
                  <a:pt x="25491" y="1086"/>
                  <a:pt x="25286" y="1153"/>
                </a:cubicBezTo>
                <a:cubicBezTo>
                  <a:pt x="25008" y="1042"/>
                  <a:pt x="24729" y="1002"/>
                  <a:pt x="24472" y="1002"/>
                </a:cubicBezTo>
                <a:cubicBezTo>
                  <a:pt x="23875" y="1002"/>
                  <a:pt x="23399" y="1216"/>
                  <a:pt x="23347" y="1240"/>
                </a:cubicBezTo>
                <a:cubicBezTo>
                  <a:pt x="23341" y="1243"/>
                  <a:pt x="23307" y="1257"/>
                  <a:pt x="23250" y="1276"/>
                </a:cubicBezTo>
                <a:cubicBezTo>
                  <a:pt x="23230" y="1266"/>
                  <a:pt x="23209" y="1257"/>
                  <a:pt x="23188" y="1245"/>
                </a:cubicBezTo>
                <a:cubicBezTo>
                  <a:pt x="22846" y="1060"/>
                  <a:pt x="22492" y="999"/>
                  <a:pt x="22173" y="999"/>
                </a:cubicBezTo>
                <a:cubicBezTo>
                  <a:pt x="21736" y="999"/>
                  <a:pt x="21364" y="1114"/>
                  <a:pt x="21176" y="1184"/>
                </a:cubicBezTo>
                <a:cubicBezTo>
                  <a:pt x="20870" y="1045"/>
                  <a:pt x="20560" y="997"/>
                  <a:pt x="20276" y="997"/>
                </a:cubicBezTo>
                <a:cubicBezTo>
                  <a:pt x="20044" y="997"/>
                  <a:pt x="19831" y="1029"/>
                  <a:pt x="19653" y="1070"/>
                </a:cubicBezTo>
                <a:lnTo>
                  <a:pt x="20069" y="491"/>
                </a:lnTo>
                <a:lnTo>
                  <a:pt x="19768" y="548"/>
                </a:lnTo>
                <a:lnTo>
                  <a:pt x="19453" y="985"/>
                </a:lnTo>
                <a:cubicBezTo>
                  <a:pt x="19429" y="968"/>
                  <a:pt x="19399" y="959"/>
                  <a:pt x="19368" y="959"/>
                </a:cubicBezTo>
                <a:cubicBezTo>
                  <a:pt x="19362" y="959"/>
                  <a:pt x="19357" y="959"/>
                  <a:pt x="19352" y="959"/>
                </a:cubicBezTo>
                <a:cubicBezTo>
                  <a:pt x="19305" y="964"/>
                  <a:pt x="19267" y="988"/>
                  <a:pt x="19245" y="1021"/>
                </a:cubicBezTo>
                <a:cubicBezTo>
                  <a:pt x="19221" y="983"/>
                  <a:pt x="19175" y="959"/>
                  <a:pt x="19125" y="959"/>
                </a:cubicBezTo>
                <a:cubicBezTo>
                  <a:pt x="19119" y="959"/>
                  <a:pt x="19114" y="959"/>
                  <a:pt x="19108" y="959"/>
                </a:cubicBezTo>
                <a:cubicBezTo>
                  <a:pt x="19062" y="964"/>
                  <a:pt x="19023" y="987"/>
                  <a:pt x="19002" y="1021"/>
                </a:cubicBezTo>
                <a:cubicBezTo>
                  <a:pt x="18977" y="983"/>
                  <a:pt x="18930" y="958"/>
                  <a:pt x="18879" y="958"/>
                </a:cubicBezTo>
                <a:cubicBezTo>
                  <a:pt x="18874" y="958"/>
                  <a:pt x="18869" y="958"/>
                  <a:pt x="18864" y="958"/>
                </a:cubicBezTo>
                <a:cubicBezTo>
                  <a:pt x="18818" y="964"/>
                  <a:pt x="18781" y="987"/>
                  <a:pt x="18759" y="1020"/>
                </a:cubicBezTo>
                <a:cubicBezTo>
                  <a:pt x="18734" y="982"/>
                  <a:pt x="18688" y="958"/>
                  <a:pt x="18637" y="958"/>
                </a:cubicBezTo>
                <a:cubicBezTo>
                  <a:pt x="18634" y="958"/>
                  <a:pt x="18631" y="958"/>
                  <a:pt x="18628" y="958"/>
                </a:cubicBezTo>
                <a:lnTo>
                  <a:pt x="18419" y="458"/>
                </a:lnTo>
                <a:lnTo>
                  <a:pt x="18136" y="344"/>
                </a:lnTo>
                <a:lnTo>
                  <a:pt x="18136" y="344"/>
                </a:lnTo>
                <a:lnTo>
                  <a:pt x="18424" y="1037"/>
                </a:lnTo>
                <a:cubicBezTo>
                  <a:pt x="18270" y="1006"/>
                  <a:pt x="18120" y="994"/>
                  <a:pt x="17976" y="994"/>
                </a:cubicBezTo>
                <a:cubicBezTo>
                  <a:pt x="17540" y="994"/>
                  <a:pt x="17169" y="1109"/>
                  <a:pt x="16981" y="1179"/>
                </a:cubicBezTo>
                <a:cubicBezTo>
                  <a:pt x="16675" y="1040"/>
                  <a:pt x="16364" y="991"/>
                  <a:pt x="16081" y="991"/>
                </a:cubicBezTo>
                <a:cubicBezTo>
                  <a:pt x="15483" y="991"/>
                  <a:pt x="15007" y="1206"/>
                  <a:pt x="14956" y="1230"/>
                </a:cubicBezTo>
                <a:cubicBezTo>
                  <a:pt x="14949" y="1233"/>
                  <a:pt x="14915" y="1246"/>
                  <a:pt x="14859" y="1265"/>
                </a:cubicBezTo>
                <a:cubicBezTo>
                  <a:pt x="14839" y="1256"/>
                  <a:pt x="14818" y="1245"/>
                  <a:pt x="14798" y="1234"/>
                </a:cubicBezTo>
                <a:cubicBezTo>
                  <a:pt x="14456" y="1050"/>
                  <a:pt x="14102" y="988"/>
                  <a:pt x="13783" y="988"/>
                </a:cubicBezTo>
                <a:cubicBezTo>
                  <a:pt x="13346" y="988"/>
                  <a:pt x="12974" y="1103"/>
                  <a:pt x="12784" y="1174"/>
                </a:cubicBezTo>
                <a:cubicBezTo>
                  <a:pt x="12479" y="1034"/>
                  <a:pt x="12169" y="986"/>
                  <a:pt x="11886" y="986"/>
                </a:cubicBezTo>
                <a:cubicBezTo>
                  <a:pt x="11641" y="986"/>
                  <a:pt x="11416" y="1022"/>
                  <a:pt x="11232" y="1067"/>
                </a:cubicBezTo>
                <a:lnTo>
                  <a:pt x="11643" y="496"/>
                </a:lnTo>
                <a:lnTo>
                  <a:pt x="11643" y="496"/>
                </a:lnTo>
                <a:lnTo>
                  <a:pt x="11341" y="552"/>
                </a:lnTo>
                <a:lnTo>
                  <a:pt x="11027" y="989"/>
                </a:lnTo>
                <a:cubicBezTo>
                  <a:pt x="11003" y="973"/>
                  <a:pt x="10973" y="963"/>
                  <a:pt x="10942" y="963"/>
                </a:cubicBezTo>
                <a:cubicBezTo>
                  <a:pt x="10936" y="963"/>
                  <a:pt x="10931" y="963"/>
                  <a:pt x="10925" y="964"/>
                </a:cubicBezTo>
                <a:cubicBezTo>
                  <a:pt x="10879" y="968"/>
                  <a:pt x="10841" y="992"/>
                  <a:pt x="10819" y="1025"/>
                </a:cubicBezTo>
                <a:cubicBezTo>
                  <a:pt x="10795" y="987"/>
                  <a:pt x="10749" y="963"/>
                  <a:pt x="10699" y="963"/>
                </a:cubicBezTo>
                <a:cubicBezTo>
                  <a:pt x="10693" y="963"/>
                  <a:pt x="10687" y="963"/>
                  <a:pt x="10682" y="964"/>
                </a:cubicBezTo>
                <a:cubicBezTo>
                  <a:pt x="10635" y="968"/>
                  <a:pt x="10597" y="991"/>
                  <a:pt x="10575" y="1025"/>
                </a:cubicBezTo>
                <a:cubicBezTo>
                  <a:pt x="10551" y="987"/>
                  <a:pt x="10505" y="962"/>
                  <a:pt x="10453" y="962"/>
                </a:cubicBezTo>
                <a:cubicBezTo>
                  <a:pt x="10448" y="962"/>
                  <a:pt x="10443" y="962"/>
                  <a:pt x="10438" y="963"/>
                </a:cubicBezTo>
                <a:cubicBezTo>
                  <a:pt x="10392" y="968"/>
                  <a:pt x="10354" y="991"/>
                  <a:pt x="10333" y="1024"/>
                </a:cubicBezTo>
                <a:cubicBezTo>
                  <a:pt x="10308" y="986"/>
                  <a:pt x="10262" y="962"/>
                  <a:pt x="10211" y="962"/>
                </a:cubicBezTo>
                <a:cubicBezTo>
                  <a:pt x="10208" y="962"/>
                  <a:pt x="10205" y="962"/>
                  <a:pt x="10202" y="963"/>
                </a:cubicBezTo>
                <a:lnTo>
                  <a:pt x="9993" y="462"/>
                </a:lnTo>
                <a:lnTo>
                  <a:pt x="9709" y="348"/>
                </a:lnTo>
                <a:lnTo>
                  <a:pt x="9709" y="348"/>
                </a:lnTo>
                <a:lnTo>
                  <a:pt x="9988" y="1017"/>
                </a:lnTo>
                <a:cubicBezTo>
                  <a:pt x="9851" y="993"/>
                  <a:pt x="9716" y="983"/>
                  <a:pt x="9587" y="983"/>
                </a:cubicBezTo>
                <a:cubicBezTo>
                  <a:pt x="9150" y="983"/>
                  <a:pt x="8778" y="1097"/>
                  <a:pt x="8589" y="1169"/>
                </a:cubicBezTo>
                <a:cubicBezTo>
                  <a:pt x="8284" y="1029"/>
                  <a:pt x="7974" y="981"/>
                  <a:pt x="7690" y="981"/>
                </a:cubicBezTo>
                <a:cubicBezTo>
                  <a:pt x="7078" y="981"/>
                  <a:pt x="6592" y="1206"/>
                  <a:pt x="6562" y="1221"/>
                </a:cubicBezTo>
                <a:lnTo>
                  <a:pt x="6568" y="1231"/>
                </a:lnTo>
                <a:cubicBezTo>
                  <a:pt x="6564" y="1229"/>
                  <a:pt x="6559" y="1226"/>
                  <a:pt x="6554" y="1224"/>
                </a:cubicBezTo>
                <a:cubicBezTo>
                  <a:pt x="6211" y="1039"/>
                  <a:pt x="5857" y="978"/>
                  <a:pt x="5538" y="978"/>
                </a:cubicBezTo>
                <a:cubicBezTo>
                  <a:pt x="4941" y="978"/>
                  <a:pt x="4465" y="1192"/>
                  <a:pt x="4413" y="1216"/>
                </a:cubicBezTo>
                <a:cubicBezTo>
                  <a:pt x="4407" y="1219"/>
                  <a:pt x="4373" y="1232"/>
                  <a:pt x="4317" y="1252"/>
                </a:cubicBezTo>
                <a:cubicBezTo>
                  <a:pt x="4296" y="1241"/>
                  <a:pt x="4276" y="1232"/>
                  <a:pt x="4255" y="1221"/>
                </a:cubicBezTo>
                <a:cubicBezTo>
                  <a:pt x="3914" y="1036"/>
                  <a:pt x="3561" y="975"/>
                  <a:pt x="3242" y="975"/>
                </a:cubicBezTo>
                <a:cubicBezTo>
                  <a:pt x="3134" y="975"/>
                  <a:pt x="3030" y="982"/>
                  <a:pt x="2932" y="993"/>
                </a:cubicBezTo>
                <a:cubicBezTo>
                  <a:pt x="2931" y="986"/>
                  <a:pt x="2929" y="980"/>
                  <a:pt x="2927" y="975"/>
                </a:cubicBezTo>
                <a:lnTo>
                  <a:pt x="3160" y="287"/>
                </a:lnTo>
                <a:lnTo>
                  <a:pt x="3004" y="59"/>
                </a:lnTo>
                <a:lnTo>
                  <a:pt x="2717" y="906"/>
                </a:lnTo>
                <a:cubicBezTo>
                  <a:pt x="2693" y="917"/>
                  <a:pt x="2675" y="935"/>
                  <a:pt x="2661" y="954"/>
                </a:cubicBezTo>
                <a:cubicBezTo>
                  <a:pt x="2636" y="914"/>
                  <a:pt x="2587" y="889"/>
                  <a:pt x="2533" y="889"/>
                </a:cubicBezTo>
                <a:cubicBezTo>
                  <a:pt x="2528" y="889"/>
                  <a:pt x="2523" y="889"/>
                  <a:pt x="2518" y="889"/>
                </a:cubicBezTo>
                <a:cubicBezTo>
                  <a:pt x="2469" y="894"/>
                  <a:pt x="2430" y="919"/>
                  <a:pt x="2407" y="954"/>
                </a:cubicBezTo>
                <a:cubicBezTo>
                  <a:pt x="2381" y="915"/>
                  <a:pt x="2334" y="888"/>
                  <a:pt x="2280" y="888"/>
                </a:cubicBezTo>
                <a:cubicBezTo>
                  <a:pt x="2274" y="888"/>
                  <a:pt x="2269" y="889"/>
                  <a:pt x="2263" y="889"/>
                </a:cubicBezTo>
                <a:lnTo>
                  <a:pt x="2262" y="889"/>
                </a:lnTo>
                <a:lnTo>
                  <a:pt x="17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4543817"/>
            <a:ext cx="9143871" cy="1679543"/>
          </a:xfrm>
          <a:custGeom>
            <a:avLst/>
            <a:gdLst/>
            <a:ahLst/>
            <a:cxnLst/>
            <a:rect l="l" t="t" r="r" b="b"/>
            <a:pathLst>
              <a:path w="68957" h="12666" extrusionOk="0">
                <a:moveTo>
                  <a:pt x="13427" y="0"/>
                </a:moveTo>
                <a:cubicBezTo>
                  <a:pt x="11796" y="0"/>
                  <a:pt x="9974" y="398"/>
                  <a:pt x="8014" y="1183"/>
                </a:cubicBezTo>
                <a:cubicBezTo>
                  <a:pt x="6687" y="1715"/>
                  <a:pt x="5362" y="2158"/>
                  <a:pt x="4077" y="2500"/>
                </a:cubicBezTo>
                <a:cubicBezTo>
                  <a:pt x="2615" y="2888"/>
                  <a:pt x="1243" y="3133"/>
                  <a:pt x="1" y="3227"/>
                </a:cubicBezTo>
                <a:lnTo>
                  <a:pt x="1" y="12665"/>
                </a:lnTo>
                <a:lnTo>
                  <a:pt x="68956" y="12665"/>
                </a:lnTo>
                <a:lnTo>
                  <a:pt x="68956" y="4419"/>
                </a:lnTo>
                <a:cubicBezTo>
                  <a:pt x="67027" y="4104"/>
                  <a:pt x="65211" y="3377"/>
                  <a:pt x="63290" y="2607"/>
                </a:cubicBezTo>
                <a:lnTo>
                  <a:pt x="63179" y="2563"/>
                </a:lnTo>
                <a:cubicBezTo>
                  <a:pt x="62060" y="2115"/>
                  <a:pt x="61128" y="1752"/>
                  <a:pt x="60187" y="1487"/>
                </a:cubicBezTo>
                <a:cubicBezTo>
                  <a:pt x="59119" y="1188"/>
                  <a:pt x="58143" y="1049"/>
                  <a:pt x="57117" y="1049"/>
                </a:cubicBezTo>
                <a:cubicBezTo>
                  <a:pt x="56930" y="1049"/>
                  <a:pt x="56741" y="1053"/>
                  <a:pt x="56551" y="1063"/>
                </a:cubicBezTo>
                <a:cubicBezTo>
                  <a:pt x="54042" y="1186"/>
                  <a:pt x="51642" y="2005"/>
                  <a:pt x="49323" y="2796"/>
                </a:cubicBezTo>
                <a:lnTo>
                  <a:pt x="49079" y="2879"/>
                </a:lnTo>
                <a:cubicBezTo>
                  <a:pt x="47685" y="3355"/>
                  <a:pt x="46320" y="3585"/>
                  <a:pt x="44909" y="3585"/>
                </a:cubicBezTo>
                <a:cubicBezTo>
                  <a:pt x="43137" y="3585"/>
                  <a:pt x="41377" y="3219"/>
                  <a:pt x="39739" y="2821"/>
                </a:cubicBezTo>
                <a:cubicBezTo>
                  <a:pt x="38890" y="2615"/>
                  <a:pt x="37973" y="2515"/>
                  <a:pt x="36938" y="2515"/>
                </a:cubicBezTo>
                <a:cubicBezTo>
                  <a:pt x="35499" y="2515"/>
                  <a:pt x="34035" y="2710"/>
                  <a:pt x="32619" y="2897"/>
                </a:cubicBezTo>
                <a:cubicBezTo>
                  <a:pt x="31973" y="2983"/>
                  <a:pt x="31305" y="3071"/>
                  <a:pt x="30661" y="3137"/>
                </a:cubicBezTo>
                <a:cubicBezTo>
                  <a:pt x="29981" y="3207"/>
                  <a:pt x="29287" y="3243"/>
                  <a:pt x="28597" y="3243"/>
                </a:cubicBezTo>
                <a:cubicBezTo>
                  <a:pt x="26164" y="3243"/>
                  <a:pt x="23649" y="2817"/>
                  <a:pt x="20681" y="1904"/>
                </a:cubicBezTo>
                <a:cubicBezTo>
                  <a:pt x="20041" y="1707"/>
                  <a:pt x="19390" y="1471"/>
                  <a:pt x="18760" y="1243"/>
                </a:cubicBezTo>
                <a:cubicBezTo>
                  <a:pt x="17377" y="740"/>
                  <a:pt x="15946" y="220"/>
                  <a:pt x="14477" y="57"/>
                </a:cubicBezTo>
                <a:cubicBezTo>
                  <a:pt x="14137" y="19"/>
                  <a:pt x="13784" y="0"/>
                  <a:pt x="13427" y="0"/>
                </a:cubicBezTo>
                <a:close/>
              </a:path>
            </a:pathLst>
          </a:custGeom>
          <a:solidFill>
            <a:srgbClr val="3E47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824000" y="1224000"/>
            <a:ext cx="5496000" cy="11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767950" y="3590325"/>
            <a:ext cx="3608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 idx="2"/>
          </p:nvPr>
        </p:nvSpPr>
        <p:spPr>
          <a:xfrm>
            <a:off x="1824000" y="2556375"/>
            <a:ext cx="54960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3"/>
          </p:nvPr>
        </p:nvSpPr>
        <p:spPr>
          <a:xfrm>
            <a:off x="7085675" y="575000"/>
            <a:ext cx="1345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8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36"/>
          <p:cNvSpPr/>
          <p:nvPr/>
        </p:nvSpPr>
        <p:spPr>
          <a:xfrm flipH="1">
            <a:off x="0" y="4092515"/>
            <a:ext cx="9143870" cy="2193954"/>
          </a:xfrm>
          <a:custGeom>
            <a:avLst/>
            <a:gdLst/>
            <a:ahLst/>
            <a:cxnLst/>
            <a:rect l="l" t="t" r="r" b="b"/>
            <a:pathLst>
              <a:path w="104394" h="25048" extrusionOk="0">
                <a:moveTo>
                  <a:pt x="56421" y="5030"/>
                </a:moveTo>
                <a:lnTo>
                  <a:pt x="57211" y="5248"/>
                </a:lnTo>
                <a:lnTo>
                  <a:pt x="57211" y="5248"/>
                </a:lnTo>
                <a:lnTo>
                  <a:pt x="56420" y="5030"/>
                </a:lnTo>
                <a:close/>
                <a:moveTo>
                  <a:pt x="50571" y="5953"/>
                </a:moveTo>
                <a:lnTo>
                  <a:pt x="50746" y="6002"/>
                </a:lnTo>
                <a:cubicBezTo>
                  <a:pt x="50744" y="6005"/>
                  <a:pt x="50742" y="6007"/>
                  <a:pt x="50741" y="6010"/>
                </a:cubicBezTo>
                <a:lnTo>
                  <a:pt x="50738" y="6009"/>
                </a:lnTo>
                <a:cubicBezTo>
                  <a:pt x="50732" y="6018"/>
                  <a:pt x="50725" y="6029"/>
                  <a:pt x="50719" y="6040"/>
                </a:cubicBezTo>
                <a:lnTo>
                  <a:pt x="50721" y="6041"/>
                </a:lnTo>
                <a:cubicBezTo>
                  <a:pt x="50706" y="6067"/>
                  <a:pt x="50692" y="6095"/>
                  <a:pt x="50681" y="6123"/>
                </a:cubicBezTo>
                <a:lnTo>
                  <a:pt x="50679" y="6123"/>
                </a:lnTo>
                <a:cubicBezTo>
                  <a:pt x="50674" y="6134"/>
                  <a:pt x="50670" y="6145"/>
                  <a:pt x="50666" y="6157"/>
                </a:cubicBezTo>
                <a:lnTo>
                  <a:pt x="50669" y="6158"/>
                </a:lnTo>
                <a:cubicBezTo>
                  <a:pt x="50664" y="6169"/>
                  <a:pt x="50661" y="6179"/>
                  <a:pt x="50658" y="6191"/>
                </a:cubicBezTo>
                <a:cubicBezTo>
                  <a:pt x="50653" y="6209"/>
                  <a:pt x="50649" y="6228"/>
                  <a:pt x="50646" y="6245"/>
                </a:cubicBezTo>
                <a:lnTo>
                  <a:pt x="50643" y="6245"/>
                </a:lnTo>
                <a:cubicBezTo>
                  <a:pt x="50641" y="6258"/>
                  <a:pt x="50639" y="6269"/>
                  <a:pt x="50638" y="6282"/>
                </a:cubicBezTo>
                <a:lnTo>
                  <a:pt x="50640" y="6283"/>
                </a:lnTo>
                <a:cubicBezTo>
                  <a:pt x="50637" y="6312"/>
                  <a:pt x="50635" y="6343"/>
                  <a:pt x="50636" y="6373"/>
                </a:cubicBezTo>
                <a:lnTo>
                  <a:pt x="50632" y="6373"/>
                </a:lnTo>
                <a:cubicBezTo>
                  <a:pt x="50632" y="6386"/>
                  <a:pt x="50634" y="6397"/>
                  <a:pt x="50635" y="6410"/>
                </a:cubicBezTo>
                <a:lnTo>
                  <a:pt x="50638" y="6410"/>
                </a:lnTo>
                <a:cubicBezTo>
                  <a:pt x="50640" y="6439"/>
                  <a:pt x="50645" y="6469"/>
                  <a:pt x="50651" y="6499"/>
                </a:cubicBezTo>
                <a:lnTo>
                  <a:pt x="50649" y="6500"/>
                </a:lnTo>
                <a:cubicBezTo>
                  <a:pt x="50651" y="6512"/>
                  <a:pt x="50654" y="6523"/>
                  <a:pt x="50657" y="6535"/>
                </a:cubicBezTo>
                <a:lnTo>
                  <a:pt x="50660" y="6534"/>
                </a:lnTo>
                <a:cubicBezTo>
                  <a:pt x="50670" y="6563"/>
                  <a:pt x="50680" y="6591"/>
                  <a:pt x="50692" y="6618"/>
                </a:cubicBezTo>
                <a:lnTo>
                  <a:pt x="50690" y="6620"/>
                </a:lnTo>
                <a:cubicBezTo>
                  <a:pt x="50694" y="6629"/>
                  <a:pt x="50699" y="6639"/>
                  <a:pt x="50704" y="6647"/>
                </a:cubicBezTo>
                <a:lnTo>
                  <a:pt x="50706" y="6652"/>
                </a:lnTo>
                <a:lnTo>
                  <a:pt x="50709" y="6651"/>
                </a:lnTo>
                <a:cubicBezTo>
                  <a:pt x="50723" y="6677"/>
                  <a:pt x="50739" y="6703"/>
                  <a:pt x="50756" y="6726"/>
                </a:cubicBezTo>
                <a:lnTo>
                  <a:pt x="50754" y="6728"/>
                </a:lnTo>
                <a:lnTo>
                  <a:pt x="50760" y="6736"/>
                </a:lnTo>
                <a:cubicBezTo>
                  <a:pt x="50766" y="6743"/>
                  <a:pt x="50771" y="6749"/>
                  <a:pt x="50777" y="6756"/>
                </a:cubicBezTo>
                <a:lnTo>
                  <a:pt x="50779" y="6754"/>
                </a:lnTo>
                <a:cubicBezTo>
                  <a:pt x="50796" y="6774"/>
                  <a:pt x="50814" y="6791"/>
                  <a:pt x="50833" y="6808"/>
                </a:cubicBezTo>
                <a:cubicBezTo>
                  <a:pt x="50582" y="6741"/>
                  <a:pt x="50332" y="6673"/>
                  <a:pt x="50083" y="6605"/>
                </a:cubicBezTo>
                <a:cubicBezTo>
                  <a:pt x="50084" y="6604"/>
                  <a:pt x="50086" y="6604"/>
                  <a:pt x="50089" y="6604"/>
                </a:cubicBezTo>
                <a:lnTo>
                  <a:pt x="50087" y="6600"/>
                </a:lnTo>
                <a:cubicBezTo>
                  <a:pt x="50117" y="6594"/>
                  <a:pt x="50145" y="6586"/>
                  <a:pt x="50173" y="6575"/>
                </a:cubicBezTo>
                <a:lnTo>
                  <a:pt x="50174" y="6578"/>
                </a:lnTo>
                <a:lnTo>
                  <a:pt x="50180" y="6576"/>
                </a:lnTo>
                <a:cubicBezTo>
                  <a:pt x="50186" y="6574"/>
                  <a:pt x="50191" y="6572"/>
                  <a:pt x="50196" y="6569"/>
                </a:cubicBezTo>
                <a:cubicBezTo>
                  <a:pt x="50200" y="6567"/>
                  <a:pt x="50203" y="6565"/>
                  <a:pt x="50207" y="6564"/>
                </a:cubicBezTo>
                <a:lnTo>
                  <a:pt x="50206" y="6561"/>
                </a:lnTo>
                <a:cubicBezTo>
                  <a:pt x="50233" y="6549"/>
                  <a:pt x="50260" y="6534"/>
                  <a:pt x="50285" y="6519"/>
                </a:cubicBezTo>
                <a:lnTo>
                  <a:pt x="50287" y="6521"/>
                </a:lnTo>
                <a:cubicBezTo>
                  <a:pt x="50297" y="6515"/>
                  <a:pt x="50306" y="6508"/>
                  <a:pt x="50317" y="6500"/>
                </a:cubicBezTo>
                <a:lnTo>
                  <a:pt x="50315" y="6498"/>
                </a:lnTo>
                <a:cubicBezTo>
                  <a:pt x="50338" y="6481"/>
                  <a:pt x="50362" y="6461"/>
                  <a:pt x="50383" y="6439"/>
                </a:cubicBezTo>
                <a:lnTo>
                  <a:pt x="50386" y="6442"/>
                </a:lnTo>
                <a:cubicBezTo>
                  <a:pt x="50394" y="6433"/>
                  <a:pt x="50402" y="6424"/>
                  <a:pt x="50411" y="6416"/>
                </a:cubicBezTo>
                <a:lnTo>
                  <a:pt x="50408" y="6413"/>
                </a:lnTo>
                <a:cubicBezTo>
                  <a:pt x="50428" y="6391"/>
                  <a:pt x="50447" y="6367"/>
                  <a:pt x="50464" y="6341"/>
                </a:cubicBezTo>
                <a:lnTo>
                  <a:pt x="50466" y="6342"/>
                </a:lnTo>
                <a:cubicBezTo>
                  <a:pt x="50474" y="6333"/>
                  <a:pt x="50480" y="6323"/>
                  <a:pt x="50486" y="6312"/>
                </a:cubicBezTo>
                <a:lnTo>
                  <a:pt x="50484" y="6310"/>
                </a:lnTo>
                <a:cubicBezTo>
                  <a:pt x="50498" y="6285"/>
                  <a:pt x="50512" y="6257"/>
                  <a:pt x="50523" y="6229"/>
                </a:cubicBezTo>
                <a:lnTo>
                  <a:pt x="50526" y="6229"/>
                </a:lnTo>
                <a:cubicBezTo>
                  <a:pt x="50530" y="6219"/>
                  <a:pt x="50534" y="6207"/>
                  <a:pt x="50539" y="6195"/>
                </a:cubicBezTo>
                <a:lnTo>
                  <a:pt x="50536" y="6194"/>
                </a:lnTo>
                <a:cubicBezTo>
                  <a:pt x="50540" y="6183"/>
                  <a:pt x="50544" y="6172"/>
                  <a:pt x="50547" y="6161"/>
                </a:cubicBezTo>
                <a:cubicBezTo>
                  <a:pt x="50552" y="6142"/>
                  <a:pt x="50556" y="6124"/>
                  <a:pt x="50559" y="6106"/>
                </a:cubicBezTo>
                <a:lnTo>
                  <a:pt x="50561" y="6106"/>
                </a:lnTo>
                <a:cubicBezTo>
                  <a:pt x="50563" y="6094"/>
                  <a:pt x="50565" y="6082"/>
                  <a:pt x="50567" y="6070"/>
                </a:cubicBezTo>
                <a:lnTo>
                  <a:pt x="50564" y="6070"/>
                </a:lnTo>
                <a:cubicBezTo>
                  <a:pt x="50568" y="6039"/>
                  <a:pt x="50570" y="6009"/>
                  <a:pt x="50570" y="5979"/>
                </a:cubicBezTo>
                <a:lnTo>
                  <a:pt x="50572" y="5978"/>
                </a:lnTo>
                <a:cubicBezTo>
                  <a:pt x="50572" y="5970"/>
                  <a:pt x="50572" y="5962"/>
                  <a:pt x="50571" y="5953"/>
                </a:cubicBezTo>
                <a:close/>
                <a:moveTo>
                  <a:pt x="51973" y="6328"/>
                </a:moveTo>
                <a:lnTo>
                  <a:pt x="51911" y="6553"/>
                </a:lnTo>
                <a:lnTo>
                  <a:pt x="51896" y="6609"/>
                </a:lnTo>
                <a:lnTo>
                  <a:pt x="52103" y="6665"/>
                </a:lnTo>
                <a:lnTo>
                  <a:pt x="52195" y="6691"/>
                </a:lnTo>
                <a:lnTo>
                  <a:pt x="52598" y="6802"/>
                </a:lnTo>
                <a:lnTo>
                  <a:pt x="52690" y="6828"/>
                </a:lnTo>
                <a:lnTo>
                  <a:pt x="53077" y="6934"/>
                </a:lnTo>
                <a:lnTo>
                  <a:pt x="53169" y="6960"/>
                </a:lnTo>
                <a:lnTo>
                  <a:pt x="53364" y="7013"/>
                </a:lnTo>
                <a:lnTo>
                  <a:pt x="53379" y="6958"/>
                </a:lnTo>
                <a:lnTo>
                  <a:pt x="53453" y="6694"/>
                </a:lnTo>
                <a:lnTo>
                  <a:pt x="53490" y="6720"/>
                </a:lnTo>
                <a:lnTo>
                  <a:pt x="53468" y="6771"/>
                </a:lnTo>
                <a:lnTo>
                  <a:pt x="53565" y="6798"/>
                </a:lnTo>
                <a:lnTo>
                  <a:pt x="53574" y="6778"/>
                </a:lnTo>
                <a:lnTo>
                  <a:pt x="53703" y="6867"/>
                </a:lnTo>
                <a:cubicBezTo>
                  <a:pt x="53694" y="6882"/>
                  <a:pt x="53686" y="6899"/>
                  <a:pt x="53679" y="6915"/>
                </a:cubicBezTo>
                <a:lnTo>
                  <a:pt x="53676" y="6915"/>
                </a:lnTo>
                <a:cubicBezTo>
                  <a:pt x="53670" y="6926"/>
                  <a:pt x="53666" y="6937"/>
                  <a:pt x="53661" y="6948"/>
                </a:cubicBezTo>
                <a:lnTo>
                  <a:pt x="53664" y="6949"/>
                </a:lnTo>
                <a:cubicBezTo>
                  <a:pt x="53653" y="6978"/>
                  <a:pt x="53644" y="7007"/>
                  <a:pt x="53636" y="7037"/>
                </a:cubicBezTo>
                <a:lnTo>
                  <a:pt x="53634" y="7036"/>
                </a:lnTo>
                <a:cubicBezTo>
                  <a:pt x="53631" y="7048"/>
                  <a:pt x="53629" y="7060"/>
                  <a:pt x="53627" y="7072"/>
                </a:cubicBezTo>
                <a:lnTo>
                  <a:pt x="53629" y="7072"/>
                </a:lnTo>
                <a:cubicBezTo>
                  <a:pt x="53624" y="7102"/>
                  <a:pt x="53621" y="7133"/>
                  <a:pt x="53620" y="7163"/>
                </a:cubicBezTo>
                <a:lnTo>
                  <a:pt x="53618" y="7163"/>
                </a:lnTo>
                <a:cubicBezTo>
                  <a:pt x="53617" y="7175"/>
                  <a:pt x="53617" y="7188"/>
                  <a:pt x="53618" y="7200"/>
                </a:cubicBezTo>
                <a:lnTo>
                  <a:pt x="53620" y="7200"/>
                </a:lnTo>
                <a:cubicBezTo>
                  <a:pt x="53621" y="7230"/>
                  <a:pt x="53624" y="7260"/>
                  <a:pt x="53629" y="7290"/>
                </a:cubicBezTo>
                <a:lnTo>
                  <a:pt x="53627" y="7291"/>
                </a:lnTo>
                <a:cubicBezTo>
                  <a:pt x="53629" y="7303"/>
                  <a:pt x="53631" y="7315"/>
                  <a:pt x="53634" y="7326"/>
                </a:cubicBezTo>
                <a:lnTo>
                  <a:pt x="53636" y="7326"/>
                </a:lnTo>
                <a:cubicBezTo>
                  <a:pt x="53644" y="7355"/>
                  <a:pt x="53653" y="7384"/>
                  <a:pt x="53664" y="7412"/>
                </a:cubicBezTo>
                <a:lnTo>
                  <a:pt x="53662" y="7413"/>
                </a:lnTo>
                <a:cubicBezTo>
                  <a:pt x="53666" y="7424"/>
                  <a:pt x="53671" y="7436"/>
                  <a:pt x="53677" y="7446"/>
                </a:cubicBezTo>
                <a:lnTo>
                  <a:pt x="53679" y="7445"/>
                </a:lnTo>
                <a:cubicBezTo>
                  <a:pt x="53684" y="7455"/>
                  <a:pt x="53689" y="7465"/>
                  <a:pt x="53694" y="7476"/>
                </a:cubicBezTo>
                <a:cubicBezTo>
                  <a:pt x="53703" y="7492"/>
                  <a:pt x="53713" y="7508"/>
                  <a:pt x="53723" y="7523"/>
                </a:cubicBezTo>
                <a:lnTo>
                  <a:pt x="53721" y="7524"/>
                </a:lnTo>
                <a:cubicBezTo>
                  <a:pt x="53723" y="7528"/>
                  <a:pt x="53726" y="7533"/>
                  <a:pt x="53728" y="7536"/>
                </a:cubicBezTo>
                <a:cubicBezTo>
                  <a:pt x="53733" y="7542"/>
                  <a:pt x="53737" y="7548"/>
                  <a:pt x="53742" y="7554"/>
                </a:cubicBezTo>
                <a:lnTo>
                  <a:pt x="53744" y="7552"/>
                </a:lnTo>
                <a:cubicBezTo>
                  <a:pt x="53757" y="7571"/>
                  <a:pt x="53773" y="7586"/>
                  <a:pt x="53788" y="7603"/>
                </a:cubicBezTo>
                <a:cubicBezTo>
                  <a:pt x="53200" y="7437"/>
                  <a:pt x="52612" y="7270"/>
                  <a:pt x="52023" y="7120"/>
                </a:cubicBezTo>
                <a:cubicBezTo>
                  <a:pt x="51796" y="7063"/>
                  <a:pt x="51569" y="7003"/>
                  <a:pt x="51342" y="6944"/>
                </a:cubicBezTo>
                <a:cubicBezTo>
                  <a:pt x="51370" y="6938"/>
                  <a:pt x="51396" y="6930"/>
                  <a:pt x="51423" y="6919"/>
                </a:cubicBezTo>
                <a:lnTo>
                  <a:pt x="51424" y="6923"/>
                </a:lnTo>
                <a:lnTo>
                  <a:pt x="51430" y="6920"/>
                </a:lnTo>
                <a:cubicBezTo>
                  <a:pt x="51436" y="6918"/>
                  <a:pt x="51441" y="6915"/>
                  <a:pt x="51446" y="6913"/>
                </a:cubicBezTo>
                <a:cubicBezTo>
                  <a:pt x="51450" y="6912"/>
                  <a:pt x="51453" y="6910"/>
                  <a:pt x="51457" y="6908"/>
                </a:cubicBezTo>
                <a:lnTo>
                  <a:pt x="51456" y="6906"/>
                </a:lnTo>
                <a:cubicBezTo>
                  <a:pt x="51483" y="6894"/>
                  <a:pt x="51510" y="6879"/>
                  <a:pt x="51535" y="6863"/>
                </a:cubicBezTo>
                <a:lnTo>
                  <a:pt x="51537" y="6866"/>
                </a:lnTo>
                <a:cubicBezTo>
                  <a:pt x="51547" y="6859"/>
                  <a:pt x="51556" y="6852"/>
                  <a:pt x="51567" y="6845"/>
                </a:cubicBezTo>
                <a:lnTo>
                  <a:pt x="51565" y="6842"/>
                </a:lnTo>
                <a:cubicBezTo>
                  <a:pt x="51589" y="6824"/>
                  <a:pt x="51612" y="6805"/>
                  <a:pt x="51634" y="6784"/>
                </a:cubicBezTo>
                <a:lnTo>
                  <a:pt x="51636" y="6786"/>
                </a:lnTo>
                <a:cubicBezTo>
                  <a:pt x="51644" y="6778"/>
                  <a:pt x="51652" y="6769"/>
                  <a:pt x="51661" y="6759"/>
                </a:cubicBezTo>
                <a:lnTo>
                  <a:pt x="51659" y="6757"/>
                </a:lnTo>
                <a:cubicBezTo>
                  <a:pt x="51679" y="6735"/>
                  <a:pt x="51698" y="6711"/>
                  <a:pt x="51714" y="6686"/>
                </a:cubicBezTo>
                <a:lnTo>
                  <a:pt x="51716" y="6687"/>
                </a:lnTo>
                <a:cubicBezTo>
                  <a:pt x="51724" y="6677"/>
                  <a:pt x="51730" y="6667"/>
                  <a:pt x="51736" y="6656"/>
                </a:cubicBezTo>
                <a:lnTo>
                  <a:pt x="51734" y="6655"/>
                </a:lnTo>
                <a:cubicBezTo>
                  <a:pt x="51748" y="6628"/>
                  <a:pt x="51762" y="6601"/>
                  <a:pt x="51773" y="6573"/>
                </a:cubicBezTo>
                <a:lnTo>
                  <a:pt x="51776" y="6574"/>
                </a:lnTo>
                <a:cubicBezTo>
                  <a:pt x="51780" y="6562"/>
                  <a:pt x="51784" y="6551"/>
                  <a:pt x="51789" y="6540"/>
                </a:cubicBezTo>
                <a:lnTo>
                  <a:pt x="51787" y="6539"/>
                </a:lnTo>
                <a:cubicBezTo>
                  <a:pt x="51790" y="6527"/>
                  <a:pt x="51794" y="6516"/>
                  <a:pt x="51797" y="6504"/>
                </a:cubicBezTo>
                <a:cubicBezTo>
                  <a:pt x="51802" y="6487"/>
                  <a:pt x="51806" y="6468"/>
                  <a:pt x="51809" y="6450"/>
                </a:cubicBezTo>
                <a:lnTo>
                  <a:pt x="51811" y="6450"/>
                </a:lnTo>
                <a:cubicBezTo>
                  <a:pt x="51814" y="6438"/>
                  <a:pt x="51815" y="6426"/>
                  <a:pt x="51818" y="6415"/>
                </a:cubicBezTo>
                <a:lnTo>
                  <a:pt x="51814" y="6414"/>
                </a:lnTo>
                <a:cubicBezTo>
                  <a:pt x="51818" y="6388"/>
                  <a:pt x="51820" y="6362"/>
                  <a:pt x="51820" y="6337"/>
                </a:cubicBezTo>
                <a:lnTo>
                  <a:pt x="51973" y="6328"/>
                </a:lnTo>
                <a:close/>
                <a:moveTo>
                  <a:pt x="54802" y="7120"/>
                </a:moveTo>
                <a:lnTo>
                  <a:pt x="55010" y="7177"/>
                </a:lnTo>
                <a:cubicBezTo>
                  <a:pt x="55008" y="7181"/>
                  <a:pt x="55005" y="7185"/>
                  <a:pt x="55003" y="7188"/>
                </a:cubicBezTo>
                <a:lnTo>
                  <a:pt x="55005" y="7190"/>
                </a:lnTo>
                <a:cubicBezTo>
                  <a:pt x="54989" y="7216"/>
                  <a:pt x="54974" y="7243"/>
                  <a:pt x="54961" y="7269"/>
                </a:cubicBezTo>
                <a:lnTo>
                  <a:pt x="54959" y="7268"/>
                </a:lnTo>
                <a:cubicBezTo>
                  <a:pt x="54953" y="7280"/>
                  <a:pt x="54949" y="7291"/>
                  <a:pt x="54944" y="7302"/>
                </a:cubicBezTo>
                <a:lnTo>
                  <a:pt x="54946" y="7303"/>
                </a:lnTo>
                <a:cubicBezTo>
                  <a:pt x="54936" y="7331"/>
                  <a:pt x="54927" y="7361"/>
                  <a:pt x="54919" y="7390"/>
                </a:cubicBezTo>
                <a:lnTo>
                  <a:pt x="54917" y="7390"/>
                </a:lnTo>
                <a:cubicBezTo>
                  <a:pt x="54914" y="7401"/>
                  <a:pt x="54911" y="7414"/>
                  <a:pt x="54909" y="7425"/>
                </a:cubicBezTo>
                <a:lnTo>
                  <a:pt x="54912" y="7426"/>
                </a:lnTo>
                <a:cubicBezTo>
                  <a:pt x="54907" y="7456"/>
                  <a:pt x="54904" y="7486"/>
                  <a:pt x="54903" y="7517"/>
                </a:cubicBezTo>
                <a:lnTo>
                  <a:pt x="54901" y="7517"/>
                </a:lnTo>
                <a:cubicBezTo>
                  <a:pt x="54900" y="7529"/>
                  <a:pt x="54900" y="7542"/>
                  <a:pt x="54901" y="7553"/>
                </a:cubicBezTo>
                <a:lnTo>
                  <a:pt x="54903" y="7554"/>
                </a:lnTo>
                <a:cubicBezTo>
                  <a:pt x="54904" y="7584"/>
                  <a:pt x="54907" y="7614"/>
                  <a:pt x="54912" y="7644"/>
                </a:cubicBezTo>
                <a:lnTo>
                  <a:pt x="54910" y="7645"/>
                </a:lnTo>
                <a:cubicBezTo>
                  <a:pt x="54912" y="7656"/>
                  <a:pt x="54914" y="7669"/>
                  <a:pt x="54917" y="7680"/>
                </a:cubicBezTo>
                <a:lnTo>
                  <a:pt x="54919" y="7680"/>
                </a:lnTo>
                <a:cubicBezTo>
                  <a:pt x="54927" y="7709"/>
                  <a:pt x="54936" y="7738"/>
                  <a:pt x="54947" y="7766"/>
                </a:cubicBezTo>
                <a:lnTo>
                  <a:pt x="54945" y="7767"/>
                </a:lnTo>
                <a:cubicBezTo>
                  <a:pt x="54949" y="7778"/>
                  <a:pt x="54954" y="7790"/>
                  <a:pt x="54960" y="7800"/>
                </a:cubicBezTo>
                <a:lnTo>
                  <a:pt x="54962" y="7799"/>
                </a:lnTo>
                <a:cubicBezTo>
                  <a:pt x="54967" y="7809"/>
                  <a:pt x="54972" y="7820"/>
                  <a:pt x="54977" y="7830"/>
                </a:cubicBezTo>
                <a:cubicBezTo>
                  <a:pt x="54986" y="7846"/>
                  <a:pt x="54996" y="7862"/>
                  <a:pt x="55006" y="7876"/>
                </a:cubicBezTo>
                <a:lnTo>
                  <a:pt x="55004" y="7878"/>
                </a:lnTo>
                <a:cubicBezTo>
                  <a:pt x="55006" y="7883"/>
                  <a:pt x="55009" y="7887"/>
                  <a:pt x="55011" y="7890"/>
                </a:cubicBezTo>
                <a:cubicBezTo>
                  <a:pt x="55016" y="7896"/>
                  <a:pt x="55021" y="7902"/>
                  <a:pt x="55025" y="7907"/>
                </a:cubicBezTo>
                <a:lnTo>
                  <a:pt x="55027" y="7906"/>
                </a:lnTo>
                <a:cubicBezTo>
                  <a:pt x="55042" y="7927"/>
                  <a:pt x="55060" y="7945"/>
                  <a:pt x="55077" y="7963"/>
                </a:cubicBezTo>
                <a:cubicBezTo>
                  <a:pt x="54834" y="7897"/>
                  <a:pt x="54591" y="7830"/>
                  <a:pt x="54348" y="7761"/>
                </a:cubicBezTo>
                <a:cubicBezTo>
                  <a:pt x="54358" y="7759"/>
                  <a:pt x="54368" y="7756"/>
                  <a:pt x="54377" y="7752"/>
                </a:cubicBezTo>
                <a:lnTo>
                  <a:pt x="54380" y="7756"/>
                </a:lnTo>
                <a:cubicBezTo>
                  <a:pt x="54388" y="7752"/>
                  <a:pt x="54397" y="7749"/>
                  <a:pt x="54405" y="7746"/>
                </a:cubicBezTo>
                <a:lnTo>
                  <a:pt x="54413" y="7743"/>
                </a:lnTo>
                <a:lnTo>
                  <a:pt x="54412" y="7741"/>
                </a:lnTo>
                <a:cubicBezTo>
                  <a:pt x="54439" y="7730"/>
                  <a:pt x="54466" y="7717"/>
                  <a:pt x="54492" y="7702"/>
                </a:cubicBezTo>
                <a:lnTo>
                  <a:pt x="54494" y="7704"/>
                </a:lnTo>
                <a:cubicBezTo>
                  <a:pt x="54496" y="7703"/>
                  <a:pt x="54498" y="7702"/>
                  <a:pt x="54500" y="7701"/>
                </a:cubicBezTo>
                <a:cubicBezTo>
                  <a:pt x="54509" y="7696"/>
                  <a:pt x="54517" y="7691"/>
                  <a:pt x="54524" y="7685"/>
                </a:cubicBezTo>
                <a:lnTo>
                  <a:pt x="54523" y="7683"/>
                </a:lnTo>
                <a:cubicBezTo>
                  <a:pt x="54549" y="7667"/>
                  <a:pt x="54573" y="7648"/>
                  <a:pt x="54594" y="7629"/>
                </a:cubicBezTo>
                <a:lnTo>
                  <a:pt x="54596" y="7631"/>
                </a:lnTo>
                <a:cubicBezTo>
                  <a:pt x="54606" y="7622"/>
                  <a:pt x="54615" y="7614"/>
                  <a:pt x="54623" y="7606"/>
                </a:cubicBezTo>
                <a:lnTo>
                  <a:pt x="54621" y="7604"/>
                </a:lnTo>
                <a:cubicBezTo>
                  <a:pt x="54643" y="7582"/>
                  <a:pt x="54662" y="7559"/>
                  <a:pt x="54680" y="7535"/>
                </a:cubicBezTo>
                <a:lnTo>
                  <a:pt x="54682" y="7536"/>
                </a:lnTo>
                <a:cubicBezTo>
                  <a:pt x="54689" y="7526"/>
                  <a:pt x="54696" y="7516"/>
                  <a:pt x="54703" y="7507"/>
                </a:cubicBezTo>
                <a:lnTo>
                  <a:pt x="54701" y="7505"/>
                </a:lnTo>
                <a:cubicBezTo>
                  <a:pt x="54717" y="7479"/>
                  <a:pt x="54733" y="7452"/>
                  <a:pt x="54745" y="7425"/>
                </a:cubicBezTo>
                <a:lnTo>
                  <a:pt x="54747" y="7426"/>
                </a:lnTo>
                <a:cubicBezTo>
                  <a:pt x="54752" y="7415"/>
                  <a:pt x="54757" y="7404"/>
                  <a:pt x="54761" y="7392"/>
                </a:cubicBezTo>
                <a:lnTo>
                  <a:pt x="54759" y="7391"/>
                </a:lnTo>
                <a:cubicBezTo>
                  <a:pt x="54771" y="7363"/>
                  <a:pt x="54780" y="7333"/>
                  <a:pt x="54786" y="7304"/>
                </a:cubicBezTo>
                <a:lnTo>
                  <a:pt x="54789" y="7304"/>
                </a:lnTo>
                <a:cubicBezTo>
                  <a:pt x="54792" y="7292"/>
                  <a:pt x="54794" y="7281"/>
                  <a:pt x="54797" y="7268"/>
                </a:cubicBezTo>
                <a:lnTo>
                  <a:pt x="54793" y="7268"/>
                </a:lnTo>
                <a:cubicBezTo>
                  <a:pt x="54800" y="7238"/>
                  <a:pt x="54802" y="7207"/>
                  <a:pt x="54803" y="7177"/>
                </a:cubicBezTo>
                <a:lnTo>
                  <a:pt x="54806" y="7177"/>
                </a:lnTo>
                <a:cubicBezTo>
                  <a:pt x="54806" y="7165"/>
                  <a:pt x="54806" y="7153"/>
                  <a:pt x="54806" y="7140"/>
                </a:cubicBezTo>
                <a:lnTo>
                  <a:pt x="54803" y="7140"/>
                </a:lnTo>
                <a:cubicBezTo>
                  <a:pt x="54803" y="7134"/>
                  <a:pt x="54803" y="7127"/>
                  <a:pt x="54802" y="7120"/>
                </a:cubicBezTo>
                <a:close/>
                <a:moveTo>
                  <a:pt x="65107" y="7478"/>
                </a:moveTo>
                <a:cubicBezTo>
                  <a:pt x="65114" y="7494"/>
                  <a:pt x="65123" y="7511"/>
                  <a:pt x="65131" y="7526"/>
                </a:cubicBezTo>
                <a:lnTo>
                  <a:pt x="65129" y="7527"/>
                </a:lnTo>
                <a:cubicBezTo>
                  <a:pt x="65135" y="7538"/>
                  <a:pt x="65142" y="7547"/>
                  <a:pt x="65148" y="7557"/>
                </a:cubicBezTo>
                <a:lnTo>
                  <a:pt x="65150" y="7555"/>
                </a:lnTo>
                <a:cubicBezTo>
                  <a:pt x="65166" y="7580"/>
                  <a:pt x="65184" y="7602"/>
                  <a:pt x="65204" y="7623"/>
                </a:cubicBezTo>
                <a:lnTo>
                  <a:pt x="65202" y="7625"/>
                </a:lnTo>
                <a:cubicBezTo>
                  <a:pt x="65210" y="7634"/>
                  <a:pt x="65217" y="7642"/>
                  <a:pt x="65225" y="7650"/>
                </a:cubicBezTo>
                <a:lnTo>
                  <a:pt x="65227" y="7648"/>
                </a:lnTo>
                <a:cubicBezTo>
                  <a:pt x="65248" y="7669"/>
                  <a:pt x="65271" y="7686"/>
                  <a:pt x="65293" y="7704"/>
                </a:cubicBezTo>
                <a:lnTo>
                  <a:pt x="65292" y="7706"/>
                </a:lnTo>
                <a:cubicBezTo>
                  <a:pt x="65302" y="7713"/>
                  <a:pt x="65311" y="7719"/>
                  <a:pt x="65321" y="7726"/>
                </a:cubicBezTo>
                <a:lnTo>
                  <a:pt x="65322" y="7723"/>
                </a:lnTo>
                <a:cubicBezTo>
                  <a:pt x="65347" y="7738"/>
                  <a:pt x="65372" y="7751"/>
                  <a:pt x="65399" y="7763"/>
                </a:cubicBezTo>
                <a:lnTo>
                  <a:pt x="65398" y="7766"/>
                </a:lnTo>
                <a:lnTo>
                  <a:pt x="65408" y="7771"/>
                </a:lnTo>
                <a:cubicBezTo>
                  <a:pt x="65413" y="7773"/>
                  <a:pt x="65418" y="7775"/>
                  <a:pt x="65423" y="7777"/>
                </a:cubicBezTo>
                <a:lnTo>
                  <a:pt x="65429" y="7779"/>
                </a:lnTo>
                <a:lnTo>
                  <a:pt x="65431" y="7776"/>
                </a:lnTo>
                <a:cubicBezTo>
                  <a:pt x="65446" y="7782"/>
                  <a:pt x="65463" y="7788"/>
                  <a:pt x="65480" y="7792"/>
                </a:cubicBezTo>
                <a:cubicBezTo>
                  <a:pt x="64507" y="8073"/>
                  <a:pt x="63532" y="8331"/>
                  <a:pt x="62573" y="8515"/>
                </a:cubicBezTo>
                <a:cubicBezTo>
                  <a:pt x="62580" y="8505"/>
                  <a:pt x="62587" y="8496"/>
                  <a:pt x="62592" y="8485"/>
                </a:cubicBezTo>
                <a:lnTo>
                  <a:pt x="62595" y="8486"/>
                </a:lnTo>
                <a:lnTo>
                  <a:pt x="62598" y="8482"/>
                </a:lnTo>
                <a:cubicBezTo>
                  <a:pt x="62602" y="8473"/>
                  <a:pt x="62606" y="8465"/>
                  <a:pt x="62612" y="8456"/>
                </a:cubicBezTo>
                <a:lnTo>
                  <a:pt x="62609" y="8454"/>
                </a:lnTo>
                <a:cubicBezTo>
                  <a:pt x="62621" y="8429"/>
                  <a:pt x="62631" y="8402"/>
                  <a:pt x="62639" y="8375"/>
                </a:cubicBezTo>
                <a:lnTo>
                  <a:pt x="62643" y="8375"/>
                </a:lnTo>
                <a:cubicBezTo>
                  <a:pt x="62646" y="8365"/>
                  <a:pt x="62649" y="8353"/>
                  <a:pt x="62652" y="8342"/>
                </a:cubicBezTo>
                <a:lnTo>
                  <a:pt x="62649" y="8341"/>
                </a:lnTo>
                <a:cubicBezTo>
                  <a:pt x="62656" y="8313"/>
                  <a:pt x="62661" y="8285"/>
                  <a:pt x="62663" y="8256"/>
                </a:cubicBezTo>
                <a:lnTo>
                  <a:pt x="62666" y="8256"/>
                </a:lnTo>
                <a:cubicBezTo>
                  <a:pt x="62667" y="8245"/>
                  <a:pt x="62668" y="8233"/>
                  <a:pt x="62668" y="8222"/>
                </a:cubicBezTo>
                <a:lnTo>
                  <a:pt x="62665" y="8221"/>
                </a:lnTo>
                <a:cubicBezTo>
                  <a:pt x="62666" y="8197"/>
                  <a:pt x="62665" y="8174"/>
                  <a:pt x="62663" y="8150"/>
                </a:cubicBezTo>
                <a:lnTo>
                  <a:pt x="63863" y="7681"/>
                </a:lnTo>
                <a:lnTo>
                  <a:pt x="63882" y="7678"/>
                </a:lnTo>
                <a:cubicBezTo>
                  <a:pt x="63891" y="7705"/>
                  <a:pt x="63916" y="7722"/>
                  <a:pt x="63944" y="7722"/>
                </a:cubicBezTo>
                <a:cubicBezTo>
                  <a:pt x="63949" y="7722"/>
                  <a:pt x="63954" y="7722"/>
                  <a:pt x="63960" y="7720"/>
                </a:cubicBezTo>
                <a:lnTo>
                  <a:pt x="64452" y="7585"/>
                </a:lnTo>
                <a:lnTo>
                  <a:pt x="65107" y="7478"/>
                </a:lnTo>
                <a:close/>
                <a:moveTo>
                  <a:pt x="28784" y="0"/>
                </a:moveTo>
                <a:cubicBezTo>
                  <a:pt x="28782" y="0"/>
                  <a:pt x="28780" y="1"/>
                  <a:pt x="28778" y="1"/>
                </a:cubicBezTo>
                <a:lnTo>
                  <a:pt x="28655" y="51"/>
                </a:lnTo>
                <a:cubicBezTo>
                  <a:pt x="28652" y="52"/>
                  <a:pt x="28649" y="55"/>
                  <a:pt x="28646" y="56"/>
                </a:cubicBezTo>
                <a:lnTo>
                  <a:pt x="28645" y="57"/>
                </a:lnTo>
                <a:lnTo>
                  <a:pt x="28610" y="81"/>
                </a:lnTo>
                <a:lnTo>
                  <a:pt x="27627" y="477"/>
                </a:lnTo>
                <a:lnTo>
                  <a:pt x="27626" y="474"/>
                </a:lnTo>
                <a:cubicBezTo>
                  <a:pt x="27624" y="470"/>
                  <a:pt x="27620" y="467"/>
                  <a:pt x="27616" y="467"/>
                </a:cubicBezTo>
                <a:cubicBezTo>
                  <a:pt x="27615" y="467"/>
                  <a:pt x="27614" y="467"/>
                  <a:pt x="27613" y="468"/>
                </a:cubicBezTo>
                <a:lnTo>
                  <a:pt x="27499" y="510"/>
                </a:lnTo>
                <a:lnTo>
                  <a:pt x="27425" y="514"/>
                </a:lnTo>
                <a:lnTo>
                  <a:pt x="26960" y="701"/>
                </a:lnTo>
                <a:lnTo>
                  <a:pt x="26955" y="689"/>
                </a:lnTo>
                <a:lnTo>
                  <a:pt x="26938" y="686"/>
                </a:lnTo>
                <a:lnTo>
                  <a:pt x="26928" y="676"/>
                </a:lnTo>
                <a:lnTo>
                  <a:pt x="26763" y="743"/>
                </a:lnTo>
                <a:lnTo>
                  <a:pt x="26723" y="759"/>
                </a:lnTo>
                <a:lnTo>
                  <a:pt x="26781" y="870"/>
                </a:lnTo>
                <a:lnTo>
                  <a:pt x="26762" y="878"/>
                </a:lnTo>
                <a:lnTo>
                  <a:pt x="26800" y="976"/>
                </a:lnTo>
                <a:lnTo>
                  <a:pt x="26829" y="964"/>
                </a:lnTo>
                <a:lnTo>
                  <a:pt x="26838" y="983"/>
                </a:lnTo>
                <a:lnTo>
                  <a:pt x="26879" y="966"/>
                </a:lnTo>
                <a:lnTo>
                  <a:pt x="26944" y="941"/>
                </a:lnTo>
                <a:lnTo>
                  <a:pt x="26948" y="956"/>
                </a:lnTo>
                <a:cubicBezTo>
                  <a:pt x="26951" y="971"/>
                  <a:pt x="26964" y="980"/>
                  <a:pt x="26979" y="980"/>
                </a:cubicBezTo>
                <a:cubicBezTo>
                  <a:pt x="26981" y="980"/>
                  <a:pt x="26984" y="980"/>
                  <a:pt x="26987" y="979"/>
                </a:cubicBezTo>
                <a:lnTo>
                  <a:pt x="27146" y="936"/>
                </a:lnTo>
                <a:lnTo>
                  <a:pt x="27151" y="939"/>
                </a:lnTo>
                <a:lnTo>
                  <a:pt x="27129" y="1087"/>
                </a:lnTo>
                <a:lnTo>
                  <a:pt x="27130" y="1087"/>
                </a:lnTo>
                <a:cubicBezTo>
                  <a:pt x="26943" y="1140"/>
                  <a:pt x="26804" y="1216"/>
                  <a:pt x="26802" y="1267"/>
                </a:cubicBezTo>
                <a:lnTo>
                  <a:pt x="26880" y="1248"/>
                </a:lnTo>
                <a:lnTo>
                  <a:pt x="26887" y="1276"/>
                </a:lnTo>
                <a:lnTo>
                  <a:pt x="26808" y="1296"/>
                </a:lnTo>
                <a:lnTo>
                  <a:pt x="26835" y="1406"/>
                </a:lnTo>
                <a:lnTo>
                  <a:pt x="26548" y="1501"/>
                </a:lnTo>
                <a:lnTo>
                  <a:pt x="26533" y="1441"/>
                </a:lnTo>
                <a:lnTo>
                  <a:pt x="25443" y="1712"/>
                </a:lnTo>
                <a:lnTo>
                  <a:pt x="25478" y="1851"/>
                </a:lnTo>
                <a:lnTo>
                  <a:pt x="25228" y="1933"/>
                </a:lnTo>
                <a:cubicBezTo>
                  <a:pt x="25171" y="1951"/>
                  <a:pt x="25120" y="1983"/>
                  <a:pt x="25076" y="2025"/>
                </a:cubicBezTo>
                <a:lnTo>
                  <a:pt x="24806" y="2287"/>
                </a:lnTo>
                <a:cubicBezTo>
                  <a:pt x="24805" y="2288"/>
                  <a:pt x="24805" y="2289"/>
                  <a:pt x="24804" y="2289"/>
                </a:cubicBezTo>
                <a:cubicBezTo>
                  <a:pt x="24767" y="2324"/>
                  <a:pt x="24723" y="2352"/>
                  <a:pt x="24676" y="2371"/>
                </a:cubicBezTo>
                <a:lnTo>
                  <a:pt x="24188" y="2569"/>
                </a:lnTo>
                <a:lnTo>
                  <a:pt x="24199" y="2617"/>
                </a:lnTo>
                <a:lnTo>
                  <a:pt x="22399" y="3065"/>
                </a:lnTo>
                <a:lnTo>
                  <a:pt x="22394" y="3047"/>
                </a:lnTo>
                <a:lnTo>
                  <a:pt x="20865" y="3428"/>
                </a:lnTo>
                <a:lnTo>
                  <a:pt x="20869" y="3445"/>
                </a:lnTo>
                <a:lnTo>
                  <a:pt x="19029" y="3903"/>
                </a:lnTo>
                <a:lnTo>
                  <a:pt x="19096" y="4167"/>
                </a:lnTo>
                <a:lnTo>
                  <a:pt x="20935" y="3710"/>
                </a:lnTo>
                <a:lnTo>
                  <a:pt x="20939" y="3727"/>
                </a:lnTo>
                <a:lnTo>
                  <a:pt x="22469" y="3347"/>
                </a:lnTo>
                <a:lnTo>
                  <a:pt x="22464" y="3329"/>
                </a:lnTo>
                <a:lnTo>
                  <a:pt x="24265" y="2881"/>
                </a:lnTo>
                <a:lnTo>
                  <a:pt x="24284" y="2955"/>
                </a:lnTo>
                <a:lnTo>
                  <a:pt x="24904" y="2965"/>
                </a:lnTo>
                <a:lnTo>
                  <a:pt x="24929" y="2959"/>
                </a:lnTo>
                <a:lnTo>
                  <a:pt x="24943" y="3015"/>
                </a:lnTo>
                <a:lnTo>
                  <a:pt x="23811" y="3297"/>
                </a:lnTo>
                <a:lnTo>
                  <a:pt x="21744" y="4170"/>
                </a:lnTo>
                <a:lnTo>
                  <a:pt x="21524" y="4666"/>
                </a:lnTo>
                <a:lnTo>
                  <a:pt x="21632" y="4651"/>
                </a:lnTo>
                <a:lnTo>
                  <a:pt x="21749" y="4834"/>
                </a:lnTo>
                <a:cubicBezTo>
                  <a:pt x="21826" y="4953"/>
                  <a:pt x="21942" y="5035"/>
                  <a:pt x="22081" y="5064"/>
                </a:cubicBezTo>
                <a:lnTo>
                  <a:pt x="22985" y="5262"/>
                </a:lnTo>
                <a:cubicBezTo>
                  <a:pt x="23046" y="5278"/>
                  <a:pt x="23109" y="5287"/>
                  <a:pt x="23172" y="5287"/>
                </a:cubicBezTo>
                <a:cubicBezTo>
                  <a:pt x="23226" y="5287"/>
                  <a:pt x="23281" y="5280"/>
                  <a:pt x="23334" y="5268"/>
                </a:cubicBezTo>
                <a:lnTo>
                  <a:pt x="23619" y="5200"/>
                </a:lnTo>
                <a:lnTo>
                  <a:pt x="23619" y="5200"/>
                </a:lnTo>
                <a:cubicBezTo>
                  <a:pt x="20951" y="6155"/>
                  <a:pt x="18359" y="7130"/>
                  <a:pt x="15549" y="7130"/>
                </a:cubicBezTo>
                <a:cubicBezTo>
                  <a:pt x="14683" y="7130"/>
                  <a:pt x="13796" y="7037"/>
                  <a:pt x="12879" y="6822"/>
                </a:cubicBezTo>
                <a:cubicBezTo>
                  <a:pt x="9110" y="5939"/>
                  <a:pt x="4501" y="4481"/>
                  <a:pt x="221" y="4481"/>
                </a:cubicBezTo>
                <a:cubicBezTo>
                  <a:pt x="147" y="4481"/>
                  <a:pt x="74" y="4481"/>
                  <a:pt x="0" y="4482"/>
                </a:cubicBezTo>
                <a:lnTo>
                  <a:pt x="0" y="25048"/>
                </a:lnTo>
                <a:lnTo>
                  <a:pt x="104394" y="25048"/>
                </a:lnTo>
                <a:lnTo>
                  <a:pt x="104394" y="6024"/>
                </a:lnTo>
                <a:cubicBezTo>
                  <a:pt x="104053" y="5978"/>
                  <a:pt x="103696" y="5959"/>
                  <a:pt x="103314" y="5959"/>
                </a:cubicBezTo>
                <a:cubicBezTo>
                  <a:pt x="103277" y="5959"/>
                  <a:pt x="103239" y="5959"/>
                  <a:pt x="103201" y="5959"/>
                </a:cubicBezTo>
                <a:lnTo>
                  <a:pt x="103246" y="5475"/>
                </a:lnTo>
                <a:lnTo>
                  <a:pt x="103238" y="4299"/>
                </a:lnTo>
                <a:lnTo>
                  <a:pt x="103228" y="4016"/>
                </a:lnTo>
                <a:cubicBezTo>
                  <a:pt x="103221" y="3798"/>
                  <a:pt x="103258" y="3577"/>
                  <a:pt x="103337" y="3365"/>
                </a:cubicBezTo>
                <a:lnTo>
                  <a:pt x="103477" y="2990"/>
                </a:lnTo>
                <a:cubicBezTo>
                  <a:pt x="103477" y="2990"/>
                  <a:pt x="103505" y="2690"/>
                  <a:pt x="103505" y="2689"/>
                </a:cubicBezTo>
                <a:cubicBezTo>
                  <a:pt x="103508" y="2654"/>
                  <a:pt x="101653" y="2486"/>
                  <a:pt x="101459" y="2464"/>
                </a:cubicBezTo>
                <a:lnTo>
                  <a:pt x="101459" y="2465"/>
                </a:lnTo>
                <a:cubicBezTo>
                  <a:pt x="101459" y="2465"/>
                  <a:pt x="101399" y="2465"/>
                  <a:pt x="101294" y="2466"/>
                </a:cubicBezTo>
                <a:cubicBezTo>
                  <a:pt x="101326" y="2291"/>
                  <a:pt x="101377" y="2122"/>
                  <a:pt x="101415" y="1940"/>
                </a:cubicBezTo>
                <a:cubicBezTo>
                  <a:pt x="101449" y="1778"/>
                  <a:pt x="101467" y="1498"/>
                  <a:pt x="101520" y="1336"/>
                </a:cubicBezTo>
                <a:lnTo>
                  <a:pt x="101520" y="1336"/>
                </a:lnTo>
                <a:cubicBezTo>
                  <a:pt x="101392" y="1371"/>
                  <a:pt x="101408" y="1612"/>
                  <a:pt x="101395" y="1709"/>
                </a:cubicBezTo>
                <a:cubicBezTo>
                  <a:pt x="101373" y="1878"/>
                  <a:pt x="101351" y="2048"/>
                  <a:pt x="101294" y="2212"/>
                </a:cubicBezTo>
                <a:cubicBezTo>
                  <a:pt x="101274" y="2271"/>
                  <a:pt x="101250" y="2329"/>
                  <a:pt x="101240" y="2389"/>
                </a:cubicBezTo>
                <a:cubicBezTo>
                  <a:pt x="101236" y="2416"/>
                  <a:pt x="101235" y="2442"/>
                  <a:pt x="101235" y="2467"/>
                </a:cubicBezTo>
                <a:cubicBezTo>
                  <a:pt x="101142" y="2468"/>
                  <a:pt x="101023" y="2469"/>
                  <a:pt x="100885" y="2472"/>
                </a:cubicBezTo>
                <a:cubicBezTo>
                  <a:pt x="100889" y="2432"/>
                  <a:pt x="100892" y="2391"/>
                  <a:pt x="100895" y="2350"/>
                </a:cubicBezTo>
                <a:cubicBezTo>
                  <a:pt x="100907" y="2351"/>
                  <a:pt x="100918" y="2352"/>
                  <a:pt x="100929" y="2352"/>
                </a:cubicBezTo>
                <a:cubicBezTo>
                  <a:pt x="100956" y="2354"/>
                  <a:pt x="100982" y="2357"/>
                  <a:pt x="101009" y="2357"/>
                </a:cubicBezTo>
                <a:cubicBezTo>
                  <a:pt x="101048" y="2357"/>
                  <a:pt x="101087" y="2351"/>
                  <a:pt x="101123" y="2334"/>
                </a:cubicBezTo>
                <a:cubicBezTo>
                  <a:pt x="101053" y="2324"/>
                  <a:pt x="100978" y="2315"/>
                  <a:pt x="100899" y="2306"/>
                </a:cubicBezTo>
                <a:cubicBezTo>
                  <a:pt x="100912" y="2134"/>
                  <a:pt x="100923" y="1949"/>
                  <a:pt x="100963" y="1798"/>
                </a:cubicBezTo>
                <a:lnTo>
                  <a:pt x="100963" y="1798"/>
                </a:lnTo>
                <a:cubicBezTo>
                  <a:pt x="100858" y="1917"/>
                  <a:pt x="100835" y="2118"/>
                  <a:pt x="100826" y="2299"/>
                </a:cubicBezTo>
                <a:cubicBezTo>
                  <a:pt x="100558" y="2273"/>
                  <a:pt x="100251" y="2259"/>
                  <a:pt x="99953" y="2248"/>
                </a:cubicBezTo>
                <a:cubicBezTo>
                  <a:pt x="99951" y="2214"/>
                  <a:pt x="99950" y="2181"/>
                  <a:pt x="99949" y="2147"/>
                </a:cubicBezTo>
                <a:cubicBezTo>
                  <a:pt x="99945" y="2041"/>
                  <a:pt x="99940" y="1935"/>
                  <a:pt x="99959" y="1827"/>
                </a:cubicBezTo>
                <a:cubicBezTo>
                  <a:pt x="99963" y="1803"/>
                  <a:pt x="99968" y="1774"/>
                  <a:pt x="99951" y="1756"/>
                </a:cubicBezTo>
                <a:cubicBezTo>
                  <a:pt x="99907" y="1855"/>
                  <a:pt x="99887" y="1964"/>
                  <a:pt x="99892" y="2068"/>
                </a:cubicBezTo>
                <a:cubicBezTo>
                  <a:pt x="99895" y="2110"/>
                  <a:pt x="99899" y="2153"/>
                  <a:pt x="99902" y="2195"/>
                </a:cubicBezTo>
                <a:cubicBezTo>
                  <a:pt x="99904" y="2212"/>
                  <a:pt x="99905" y="2229"/>
                  <a:pt x="99906" y="2245"/>
                </a:cubicBezTo>
                <a:cubicBezTo>
                  <a:pt x="99602" y="2234"/>
                  <a:pt x="99309" y="2226"/>
                  <a:pt x="99076" y="2210"/>
                </a:cubicBezTo>
                <a:cubicBezTo>
                  <a:pt x="99087" y="2098"/>
                  <a:pt x="99103" y="1986"/>
                  <a:pt x="99125" y="1874"/>
                </a:cubicBezTo>
                <a:cubicBezTo>
                  <a:pt x="99131" y="1843"/>
                  <a:pt x="99130" y="1801"/>
                  <a:pt x="99100" y="1796"/>
                </a:cubicBezTo>
                <a:cubicBezTo>
                  <a:pt x="99038" y="1925"/>
                  <a:pt x="99027" y="2069"/>
                  <a:pt x="99030" y="2207"/>
                </a:cubicBezTo>
                <a:cubicBezTo>
                  <a:pt x="98976" y="2204"/>
                  <a:pt x="98927" y="2200"/>
                  <a:pt x="98881" y="2195"/>
                </a:cubicBezTo>
                <a:cubicBezTo>
                  <a:pt x="98884" y="2021"/>
                  <a:pt x="98883" y="1846"/>
                  <a:pt x="98896" y="1673"/>
                </a:cubicBezTo>
                <a:lnTo>
                  <a:pt x="98863" y="1673"/>
                </a:lnTo>
                <a:cubicBezTo>
                  <a:pt x="98845" y="1795"/>
                  <a:pt x="98835" y="1918"/>
                  <a:pt x="98834" y="2041"/>
                </a:cubicBezTo>
                <a:cubicBezTo>
                  <a:pt x="98834" y="2091"/>
                  <a:pt x="98835" y="2140"/>
                  <a:pt x="98836" y="2191"/>
                </a:cubicBezTo>
                <a:cubicBezTo>
                  <a:pt x="98828" y="2190"/>
                  <a:pt x="98819" y="2189"/>
                  <a:pt x="98811" y="2188"/>
                </a:cubicBezTo>
                <a:cubicBezTo>
                  <a:pt x="98760" y="2181"/>
                  <a:pt x="98725" y="2179"/>
                  <a:pt x="98695" y="2179"/>
                </a:cubicBezTo>
                <a:cubicBezTo>
                  <a:pt x="98634" y="2179"/>
                  <a:pt x="98590" y="2188"/>
                  <a:pt x="98472" y="2191"/>
                </a:cubicBezTo>
                <a:cubicBezTo>
                  <a:pt x="98517" y="2226"/>
                  <a:pt x="98595" y="2232"/>
                  <a:pt x="98671" y="2232"/>
                </a:cubicBezTo>
                <a:cubicBezTo>
                  <a:pt x="98711" y="2232"/>
                  <a:pt x="98751" y="2231"/>
                  <a:pt x="98785" y="2231"/>
                </a:cubicBezTo>
                <a:cubicBezTo>
                  <a:pt x="98793" y="2231"/>
                  <a:pt x="98801" y="2231"/>
                  <a:pt x="98808" y="2231"/>
                </a:cubicBezTo>
                <a:cubicBezTo>
                  <a:pt x="98818" y="2231"/>
                  <a:pt x="98828" y="2232"/>
                  <a:pt x="98838" y="2232"/>
                </a:cubicBezTo>
                <a:cubicBezTo>
                  <a:pt x="98839" y="2315"/>
                  <a:pt x="98827" y="2419"/>
                  <a:pt x="98858" y="2494"/>
                </a:cubicBezTo>
                <a:cubicBezTo>
                  <a:pt x="98284" y="2500"/>
                  <a:pt x="97712" y="2508"/>
                  <a:pt x="97255" y="2513"/>
                </a:cubicBezTo>
                <a:cubicBezTo>
                  <a:pt x="97261" y="2462"/>
                  <a:pt x="97262" y="2410"/>
                  <a:pt x="97265" y="2368"/>
                </a:cubicBezTo>
                <a:cubicBezTo>
                  <a:pt x="97292" y="2049"/>
                  <a:pt x="97319" y="1729"/>
                  <a:pt x="97344" y="1411"/>
                </a:cubicBezTo>
                <a:cubicBezTo>
                  <a:pt x="97346" y="1395"/>
                  <a:pt x="97347" y="1378"/>
                  <a:pt x="97338" y="1366"/>
                </a:cubicBezTo>
                <a:cubicBezTo>
                  <a:pt x="97334" y="1359"/>
                  <a:pt x="97325" y="1355"/>
                  <a:pt x="97317" y="1355"/>
                </a:cubicBezTo>
                <a:cubicBezTo>
                  <a:pt x="97310" y="1355"/>
                  <a:pt x="97303" y="1358"/>
                  <a:pt x="97299" y="1364"/>
                </a:cubicBezTo>
                <a:cubicBezTo>
                  <a:pt x="97287" y="1613"/>
                  <a:pt x="97266" y="1861"/>
                  <a:pt x="97238" y="2110"/>
                </a:cubicBezTo>
                <a:cubicBezTo>
                  <a:pt x="97226" y="2223"/>
                  <a:pt x="97182" y="2382"/>
                  <a:pt x="97190" y="2513"/>
                </a:cubicBezTo>
                <a:cubicBezTo>
                  <a:pt x="97054" y="2515"/>
                  <a:pt x="96930" y="2516"/>
                  <a:pt x="96820" y="2517"/>
                </a:cubicBezTo>
                <a:cubicBezTo>
                  <a:pt x="96837" y="2359"/>
                  <a:pt x="96793" y="2193"/>
                  <a:pt x="96782" y="2042"/>
                </a:cubicBezTo>
                <a:cubicBezTo>
                  <a:pt x="96770" y="1891"/>
                  <a:pt x="96779" y="1738"/>
                  <a:pt x="96806" y="1585"/>
                </a:cubicBezTo>
                <a:cubicBezTo>
                  <a:pt x="96809" y="1566"/>
                  <a:pt x="96813" y="1547"/>
                  <a:pt x="96807" y="1530"/>
                </a:cubicBezTo>
                <a:cubicBezTo>
                  <a:pt x="96801" y="1516"/>
                  <a:pt x="96788" y="1505"/>
                  <a:pt x="96773" y="1505"/>
                </a:cubicBezTo>
                <a:cubicBezTo>
                  <a:pt x="96770" y="1505"/>
                  <a:pt x="96767" y="1505"/>
                  <a:pt x="96764" y="1506"/>
                </a:cubicBezTo>
                <a:lnTo>
                  <a:pt x="96731" y="2046"/>
                </a:lnTo>
                <a:cubicBezTo>
                  <a:pt x="96728" y="2091"/>
                  <a:pt x="96726" y="2135"/>
                  <a:pt x="96731" y="2178"/>
                </a:cubicBezTo>
                <a:cubicBezTo>
                  <a:pt x="96737" y="2223"/>
                  <a:pt x="96752" y="2265"/>
                  <a:pt x="96759" y="2308"/>
                </a:cubicBezTo>
                <a:cubicBezTo>
                  <a:pt x="96765" y="2347"/>
                  <a:pt x="96746" y="2443"/>
                  <a:pt x="96743" y="2518"/>
                </a:cubicBezTo>
                <a:cubicBezTo>
                  <a:pt x="96473" y="2521"/>
                  <a:pt x="96306" y="2523"/>
                  <a:pt x="96301" y="2523"/>
                </a:cubicBezTo>
                <a:cubicBezTo>
                  <a:pt x="96284" y="2525"/>
                  <a:pt x="96254" y="3164"/>
                  <a:pt x="96263" y="3213"/>
                </a:cubicBezTo>
                <a:cubicBezTo>
                  <a:pt x="96268" y="3249"/>
                  <a:pt x="96277" y="3285"/>
                  <a:pt x="96275" y="3322"/>
                </a:cubicBezTo>
                <a:cubicBezTo>
                  <a:pt x="96272" y="3386"/>
                  <a:pt x="96238" y="3447"/>
                  <a:pt x="96217" y="3510"/>
                </a:cubicBezTo>
                <a:cubicBezTo>
                  <a:pt x="96178" y="3626"/>
                  <a:pt x="96182" y="3748"/>
                  <a:pt x="96186" y="3867"/>
                </a:cubicBezTo>
                <a:cubicBezTo>
                  <a:pt x="96196" y="4127"/>
                  <a:pt x="96185" y="4377"/>
                  <a:pt x="96171" y="4634"/>
                </a:cubicBezTo>
                <a:cubicBezTo>
                  <a:pt x="96144" y="4634"/>
                  <a:pt x="96118" y="4633"/>
                  <a:pt x="96091" y="4633"/>
                </a:cubicBezTo>
                <a:cubicBezTo>
                  <a:pt x="96079" y="4633"/>
                  <a:pt x="96065" y="4633"/>
                  <a:pt x="96053" y="4638"/>
                </a:cubicBezTo>
                <a:cubicBezTo>
                  <a:pt x="96012" y="4658"/>
                  <a:pt x="96026" y="4717"/>
                  <a:pt x="96039" y="4759"/>
                </a:cubicBezTo>
                <a:cubicBezTo>
                  <a:pt x="96088" y="4930"/>
                  <a:pt x="95970" y="5131"/>
                  <a:pt x="96019" y="5303"/>
                </a:cubicBezTo>
                <a:cubicBezTo>
                  <a:pt x="96022" y="5312"/>
                  <a:pt x="96069" y="5317"/>
                  <a:pt x="96144" y="5320"/>
                </a:cubicBezTo>
                <a:lnTo>
                  <a:pt x="96065" y="5926"/>
                </a:lnTo>
                <a:cubicBezTo>
                  <a:pt x="95100" y="5799"/>
                  <a:pt x="94123" y="5620"/>
                  <a:pt x="93098" y="5387"/>
                </a:cubicBezTo>
                <a:cubicBezTo>
                  <a:pt x="89441" y="4553"/>
                  <a:pt x="85508" y="3938"/>
                  <a:pt x="81766" y="3821"/>
                </a:cubicBezTo>
                <a:cubicBezTo>
                  <a:pt x="81607" y="3816"/>
                  <a:pt x="81450" y="3813"/>
                  <a:pt x="81293" y="3813"/>
                </a:cubicBezTo>
                <a:cubicBezTo>
                  <a:pt x="77257" y="3813"/>
                  <a:pt x="73914" y="5424"/>
                  <a:pt x="70071" y="6435"/>
                </a:cubicBezTo>
                <a:cubicBezTo>
                  <a:pt x="68771" y="6776"/>
                  <a:pt x="67414" y="7217"/>
                  <a:pt x="66046" y="7625"/>
                </a:cubicBezTo>
                <a:cubicBezTo>
                  <a:pt x="66048" y="7622"/>
                  <a:pt x="66051" y="7620"/>
                  <a:pt x="66053" y="7617"/>
                </a:cubicBezTo>
                <a:lnTo>
                  <a:pt x="66056" y="7619"/>
                </a:lnTo>
                <a:cubicBezTo>
                  <a:pt x="66061" y="7612"/>
                  <a:pt x="66067" y="7606"/>
                  <a:pt x="66073" y="7600"/>
                </a:cubicBezTo>
                <a:lnTo>
                  <a:pt x="66078" y="7592"/>
                </a:lnTo>
                <a:lnTo>
                  <a:pt x="66076" y="7590"/>
                </a:lnTo>
                <a:cubicBezTo>
                  <a:pt x="66093" y="7568"/>
                  <a:pt x="66109" y="7544"/>
                  <a:pt x="66122" y="7519"/>
                </a:cubicBezTo>
                <a:lnTo>
                  <a:pt x="66125" y="7520"/>
                </a:lnTo>
                <a:lnTo>
                  <a:pt x="66127" y="7515"/>
                </a:lnTo>
                <a:cubicBezTo>
                  <a:pt x="66133" y="7507"/>
                  <a:pt x="66137" y="7499"/>
                  <a:pt x="66141" y="7489"/>
                </a:cubicBezTo>
                <a:lnTo>
                  <a:pt x="66139" y="7488"/>
                </a:lnTo>
                <a:cubicBezTo>
                  <a:pt x="66151" y="7462"/>
                  <a:pt x="66161" y="7436"/>
                  <a:pt x="66170" y="7408"/>
                </a:cubicBezTo>
                <a:lnTo>
                  <a:pt x="66173" y="7409"/>
                </a:lnTo>
                <a:cubicBezTo>
                  <a:pt x="66176" y="7397"/>
                  <a:pt x="66179" y="7387"/>
                  <a:pt x="66182" y="7376"/>
                </a:cubicBezTo>
                <a:lnTo>
                  <a:pt x="66179" y="7375"/>
                </a:lnTo>
                <a:cubicBezTo>
                  <a:pt x="66186" y="7347"/>
                  <a:pt x="66190" y="7319"/>
                  <a:pt x="66193" y="7290"/>
                </a:cubicBezTo>
                <a:lnTo>
                  <a:pt x="66196" y="7290"/>
                </a:lnTo>
                <a:cubicBezTo>
                  <a:pt x="66197" y="7279"/>
                  <a:pt x="66198" y="7267"/>
                  <a:pt x="66198" y="7255"/>
                </a:cubicBezTo>
                <a:lnTo>
                  <a:pt x="66196" y="7255"/>
                </a:lnTo>
                <a:cubicBezTo>
                  <a:pt x="66197" y="7226"/>
                  <a:pt x="66196" y="7197"/>
                  <a:pt x="66191" y="7168"/>
                </a:cubicBezTo>
                <a:lnTo>
                  <a:pt x="66195" y="7168"/>
                </a:lnTo>
                <a:cubicBezTo>
                  <a:pt x="66192" y="7157"/>
                  <a:pt x="66191" y="7145"/>
                  <a:pt x="66189" y="7134"/>
                </a:cubicBezTo>
                <a:lnTo>
                  <a:pt x="66186" y="7134"/>
                </a:lnTo>
                <a:cubicBezTo>
                  <a:pt x="66183" y="7117"/>
                  <a:pt x="66179" y="7099"/>
                  <a:pt x="66175" y="7083"/>
                </a:cubicBezTo>
                <a:cubicBezTo>
                  <a:pt x="66172" y="7071"/>
                  <a:pt x="66169" y="7061"/>
                  <a:pt x="66165" y="7051"/>
                </a:cubicBezTo>
                <a:lnTo>
                  <a:pt x="66168" y="7049"/>
                </a:lnTo>
                <a:cubicBezTo>
                  <a:pt x="66164" y="7038"/>
                  <a:pt x="66159" y="7028"/>
                  <a:pt x="66155" y="7017"/>
                </a:cubicBezTo>
                <a:lnTo>
                  <a:pt x="66153" y="7017"/>
                </a:lnTo>
                <a:lnTo>
                  <a:pt x="66430" y="6816"/>
                </a:lnTo>
                <a:lnTo>
                  <a:pt x="66403" y="6721"/>
                </a:lnTo>
                <a:lnTo>
                  <a:pt x="66460" y="6780"/>
                </a:lnTo>
                <a:lnTo>
                  <a:pt x="66459" y="6780"/>
                </a:lnTo>
                <a:lnTo>
                  <a:pt x="66527" y="6851"/>
                </a:lnTo>
                <a:cubicBezTo>
                  <a:pt x="66531" y="6855"/>
                  <a:pt x="66536" y="6857"/>
                  <a:pt x="66541" y="6857"/>
                </a:cubicBezTo>
                <a:cubicBezTo>
                  <a:pt x="66544" y="6857"/>
                  <a:pt x="66547" y="6856"/>
                  <a:pt x="66550" y="6854"/>
                </a:cubicBezTo>
                <a:cubicBezTo>
                  <a:pt x="66550" y="6854"/>
                  <a:pt x="66551" y="6854"/>
                  <a:pt x="66551" y="6853"/>
                </a:cubicBezTo>
                <a:lnTo>
                  <a:pt x="66624" y="6809"/>
                </a:lnTo>
                <a:lnTo>
                  <a:pt x="66849" y="6671"/>
                </a:lnTo>
                <a:lnTo>
                  <a:pt x="66777" y="6403"/>
                </a:lnTo>
                <a:cubicBezTo>
                  <a:pt x="66775" y="6398"/>
                  <a:pt x="66773" y="6394"/>
                  <a:pt x="66767" y="6392"/>
                </a:cubicBezTo>
                <a:cubicBezTo>
                  <a:pt x="66765" y="6390"/>
                  <a:pt x="66762" y="6389"/>
                  <a:pt x="66758" y="6389"/>
                </a:cubicBezTo>
                <a:cubicBezTo>
                  <a:pt x="66757" y="6389"/>
                  <a:pt x="66755" y="6389"/>
                  <a:pt x="66753" y="6390"/>
                </a:cubicBezTo>
                <a:lnTo>
                  <a:pt x="66342" y="6502"/>
                </a:lnTo>
                <a:lnTo>
                  <a:pt x="66337" y="6485"/>
                </a:lnTo>
                <a:lnTo>
                  <a:pt x="66401" y="6467"/>
                </a:lnTo>
                <a:cubicBezTo>
                  <a:pt x="66411" y="6464"/>
                  <a:pt x="66417" y="6454"/>
                  <a:pt x="66414" y="6444"/>
                </a:cubicBezTo>
                <a:lnTo>
                  <a:pt x="66325" y="6112"/>
                </a:lnTo>
                <a:lnTo>
                  <a:pt x="66348" y="6106"/>
                </a:lnTo>
                <a:lnTo>
                  <a:pt x="66433" y="6413"/>
                </a:lnTo>
                <a:cubicBezTo>
                  <a:pt x="66437" y="6430"/>
                  <a:pt x="66454" y="6442"/>
                  <a:pt x="66470" y="6442"/>
                </a:cubicBezTo>
                <a:cubicBezTo>
                  <a:pt x="66473" y="6442"/>
                  <a:pt x="66476" y="6441"/>
                  <a:pt x="66479" y="6440"/>
                </a:cubicBezTo>
                <a:lnTo>
                  <a:pt x="66677" y="6386"/>
                </a:lnTo>
                <a:lnTo>
                  <a:pt x="66679" y="6386"/>
                </a:lnTo>
                <a:cubicBezTo>
                  <a:pt x="66682" y="6385"/>
                  <a:pt x="66684" y="6383"/>
                  <a:pt x="66686" y="6382"/>
                </a:cubicBezTo>
                <a:lnTo>
                  <a:pt x="66688" y="6381"/>
                </a:lnTo>
                <a:cubicBezTo>
                  <a:pt x="66689" y="6380"/>
                  <a:pt x="66691" y="6379"/>
                  <a:pt x="66693" y="6376"/>
                </a:cubicBezTo>
                <a:cubicBezTo>
                  <a:pt x="66702" y="6367"/>
                  <a:pt x="66707" y="6353"/>
                  <a:pt x="66702" y="6339"/>
                </a:cubicBezTo>
                <a:lnTo>
                  <a:pt x="66460" y="5451"/>
                </a:lnTo>
                <a:cubicBezTo>
                  <a:pt x="66455" y="5433"/>
                  <a:pt x="66439" y="5422"/>
                  <a:pt x="66422" y="5422"/>
                </a:cubicBezTo>
                <a:cubicBezTo>
                  <a:pt x="66419" y="5422"/>
                  <a:pt x="66416" y="5423"/>
                  <a:pt x="66412" y="5424"/>
                </a:cubicBezTo>
                <a:lnTo>
                  <a:pt x="66216" y="5477"/>
                </a:lnTo>
                <a:cubicBezTo>
                  <a:pt x="66196" y="5484"/>
                  <a:pt x="66184" y="5504"/>
                  <a:pt x="66189" y="5525"/>
                </a:cubicBezTo>
                <a:lnTo>
                  <a:pt x="66191" y="5530"/>
                </a:lnTo>
                <a:lnTo>
                  <a:pt x="66244" y="5724"/>
                </a:lnTo>
                <a:lnTo>
                  <a:pt x="66219" y="5731"/>
                </a:lnTo>
                <a:lnTo>
                  <a:pt x="66209" y="5693"/>
                </a:lnTo>
                <a:lnTo>
                  <a:pt x="66092" y="5268"/>
                </a:lnTo>
                <a:cubicBezTo>
                  <a:pt x="66084" y="5233"/>
                  <a:pt x="66052" y="5211"/>
                  <a:pt x="66018" y="5211"/>
                </a:cubicBezTo>
                <a:cubicBezTo>
                  <a:pt x="66012" y="5211"/>
                  <a:pt x="66006" y="5212"/>
                  <a:pt x="65999" y="5213"/>
                </a:cubicBezTo>
                <a:lnTo>
                  <a:pt x="65794" y="5270"/>
                </a:lnTo>
                <a:lnTo>
                  <a:pt x="65782" y="5226"/>
                </a:lnTo>
                <a:cubicBezTo>
                  <a:pt x="65779" y="5217"/>
                  <a:pt x="65772" y="5211"/>
                  <a:pt x="65763" y="5211"/>
                </a:cubicBezTo>
                <a:cubicBezTo>
                  <a:pt x="65762" y="5211"/>
                  <a:pt x="65760" y="5212"/>
                  <a:pt x="65758" y="5212"/>
                </a:cubicBezTo>
                <a:lnTo>
                  <a:pt x="63970" y="5701"/>
                </a:lnTo>
                <a:cubicBezTo>
                  <a:pt x="63960" y="5704"/>
                  <a:pt x="63954" y="5715"/>
                  <a:pt x="63957" y="5725"/>
                </a:cubicBezTo>
                <a:lnTo>
                  <a:pt x="63969" y="5770"/>
                </a:lnTo>
                <a:lnTo>
                  <a:pt x="62745" y="6105"/>
                </a:lnTo>
                <a:cubicBezTo>
                  <a:pt x="62720" y="6111"/>
                  <a:pt x="62702" y="6129"/>
                  <a:pt x="62693" y="6152"/>
                </a:cubicBezTo>
                <a:lnTo>
                  <a:pt x="62490" y="6728"/>
                </a:lnTo>
                <a:lnTo>
                  <a:pt x="60983" y="7336"/>
                </a:lnTo>
                <a:lnTo>
                  <a:pt x="60946" y="7557"/>
                </a:lnTo>
                <a:cubicBezTo>
                  <a:pt x="60944" y="7564"/>
                  <a:pt x="60947" y="7570"/>
                  <a:pt x="60951" y="7575"/>
                </a:cubicBezTo>
                <a:cubicBezTo>
                  <a:pt x="60955" y="7578"/>
                  <a:pt x="60959" y="7580"/>
                  <a:pt x="60964" y="7580"/>
                </a:cubicBezTo>
                <a:cubicBezTo>
                  <a:pt x="60966" y="7580"/>
                  <a:pt x="60967" y="7580"/>
                  <a:pt x="60969" y="7579"/>
                </a:cubicBezTo>
                <a:lnTo>
                  <a:pt x="60974" y="7578"/>
                </a:lnTo>
                <a:lnTo>
                  <a:pt x="60961" y="7636"/>
                </a:lnTo>
                <a:lnTo>
                  <a:pt x="60925" y="7646"/>
                </a:lnTo>
                <a:lnTo>
                  <a:pt x="60807" y="7678"/>
                </a:lnTo>
                <a:cubicBezTo>
                  <a:pt x="60797" y="7681"/>
                  <a:pt x="60791" y="7692"/>
                  <a:pt x="60794" y="7702"/>
                </a:cubicBezTo>
                <a:lnTo>
                  <a:pt x="60926" y="8184"/>
                </a:lnTo>
                <a:lnTo>
                  <a:pt x="61375" y="8156"/>
                </a:lnTo>
                <a:lnTo>
                  <a:pt x="61523" y="8144"/>
                </a:lnTo>
                <a:lnTo>
                  <a:pt x="61523" y="8145"/>
                </a:lnTo>
                <a:lnTo>
                  <a:pt x="61520" y="8145"/>
                </a:lnTo>
                <a:cubicBezTo>
                  <a:pt x="61518" y="8156"/>
                  <a:pt x="61518" y="8167"/>
                  <a:pt x="61517" y="8179"/>
                </a:cubicBezTo>
                <a:lnTo>
                  <a:pt x="61521" y="8179"/>
                </a:lnTo>
                <a:cubicBezTo>
                  <a:pt x="61520" y="8208"/>
                  <a:pt x="61521" y="8237"/>
                  <a:pt x="61525" y="8265"/>
                </a:cubicBezTo>
                <a:lnTo>
                  <a:pt x="61522" y="8265"/>
                </a:lnTo>
                <a:cubicBezTo>
                  <a:pt x="61523" y="8277"/>
                  <a:pt x="61525" y="8288"/>
                  <a:pt x="61527" y="8301"/>
                </a:cubicBezTo>
                <a:lnTo>
                  <a:pt x="61530" y="8300"/>
                </a:lnTo>
                <a:cubicBezTo>
                  <a:pt x="61533" y="8317"/>
                  <a:pt x="61536" y="8335"/>
                  <a:pt x="61541" y="8352"/>
                </a:cubicBezTo>
                <a:cubicBezTo>
                  <a:pt x="61544" y="8363"/>
                  <a:pt x="61547" y="8373"/>
                  <a:pt x="61550" y="8383"/>
                </a:cubicBezTo>
                <a:lnTo>
                  <a:pt x="61548" y="8384"/>
                </a:lnTo>
                <a:cubicBezTo>
                  <a:pt x="61553" y="8396"/>
                  <a:pt x="61557" y="8407"/>
                  <a:pt x="61561" y="8417"/>
                </a:cubicBezTo>
                <a:lnTo>
                  <a:pt x="61563" y="8416"/>
                </a:lnTo>
                <a:cubicBezTo>
                  <a:pt x="61574" y="8443"/>
                  <a:pt x="61587" y="8469"/>
                  <a:pt x="61601" y="8494"/>
                </a:cubicBezTo>
                <a:lnTo>
                  <a:pt x="61599" y="8496"/>
                </a:lnTo>
                <a:cubicBezTo>
                  <a:pt x="61604" y="8505"/>
                  <a:pt x="61610" y="8515"/>
                  <a:pt x="61618" y="8525"/>
                </a:cubicBezTo>
                <a:lnTo>
                  <a:pt x="61620" y="8524"/>
                </a:lnTo>
                <a:cubicBezTo>
                  <a:pt x="61635" y="8547"/>
                  <a:pt x="61654" y="8570"/>
                  <a:pt x="61672" y="8591"/>
                </a:cubicBezTo>
                <a:lnTo>
                  <a:pt x="61671" y="8593"/>
                </a:lnTo>
                <a:cubicBezTo>
                  <a:pt x="61678" y="8602"/>
                  <a:pt x="61687" y="8609"/>
                  <a:pt x="61695" y="8617"/>
                </a:cubicBezTo>
                <a:lnTo>
                  <a:pt x="61697" y="8615"/>
                </a:lnTo>
                <a:cubicBezTo>
                  <a:pt x="61713" y="8631"/>
                  <a:pt x="61729" y="8643"/>
                  <a:pt x="61746" y="8656"/>
                </a:cubicBezTo>
                <a:cubicBezTo>
                  <a:pt x="61636" y="8672"/>
                  <a:pt x="61527" y="8688"/>
                  <a:pt x="61418" y="8701"/>
                </a:cubicBezTo>
                <a:cubicBezTo>
                  <a:pt x="60965" y="8758"/>
                  <a:pt x="60515" y="8784"/>
                  <a:pt x="60069" y="8784"/>
                </a:cubicBezTo>
                <a:cubicBezTo>
                  <a:pt x="58562" y="8784"/>
                  <a:pt x="57093" y="8490"/>
                  <a:pt x="55639" y="8114"/>
                </a:cubicBezTo>
                <a:cubicBezTo>
                  <a:pt x="55646" y="8112"/>
                  <a:pt x="55653" y="8110"/>
                  <a:pt x="55661" y="8108"/>
                </a:cubicBezTo>
                <a:lnTo>
                  <a:pt x="55662" y="8110"/>
                </a:lnTo>
                <a:cubicBezTo>
                  <a:pt x="55671" y="8107"/>
                  <a:pt x="55679" y="8103"/>
                  <a:pt x="55688" y="8100"/>
                </a:cubicBezTo>
                <a:lnTo>
                  <a:pt x="55696" y="8098"/>
                </a:lnTo>
                <a:lnTo>
                  <a:pt x="55695" y="8095"/>
                </a:lnTo>
                <a:cubicBezTo>
                  <a:pt x="55722" y="8085"/>
                  <a:pt x="55749" y="8071"/>
                  <a:pt x="55775" y="8057"/>
                </a:cubicBezTo>
                <a:lnTo>
                  <a:pt x="55777" y="8059"/>
                </a:lnTo>
                <a:cubicBezTo>
                  <a:pt x="55779" y="8058"/>
                  <a:pt x="55781" y="8056"/>
                  <a:pt x="55783" y="8055"/>
                </a:cubicBezTo>
                <a:cubicBezTo>
                  <a:pt x="55792" y="8051"/>
                  <a:pt x="55800" y="8046"/>
                  <a:pt x="55807" y="8040"/>
                </a:cubicBezTo>
                <a:lnTo>
                  <a:pt x="55806" y="8037"/>
                </a:lnTo>
                <a:cubicBezTo>
                  <a:pt x="55832" y="8021"/>
                  <a:pt x="55856" y="8002"/>
                  <a:pt x="55877" y="7983"/>
                </a:cubicBezTo>
                <a:lnTo>
                  <a:pt x="55879" y="7985"/>
                </a:lnTo>
                <a:cubicBezTo>
                  <a:pt x="55889" y="7976"/>
                  <a:pt x="55897" y="7968"/>
                  <a:pt x="55906" y="7960"/>
                </a:cubicBezTo>
                <a:lnTo>
                  <a:pt x="55904" y="7958"/>
                </a:lnTo>
                <a:cubicBezTo>
                  <a:pt x="55926" y="7936"/>
                  <a:pt x="55945" y="7913"/>
                  <a:pt x="55963" y="7890"/>
                </a:cubicBezTo>
                <a:lnTo>
                  <a:pt x="55965" y="7891"/>
                </a:lnTo>
                <a:cubicBezTo>
                  <a:pt x="55972" y="7880"/>
                  <a:pt x="55979" y="7871"/>
                  <a:pt x="55986" y="7861"/>
                </a:cubicBezTo>
                <a:lnTo>
                  <a:pt x="55984" y="7859"/>
                </a:lnTo>
                <a:cubicBezTo>
                  <a:pt x="56000" y="7834"/>
                  <a:pt x="56016" y="7807"/>
                  <a:pt x="56028" y="7779"/>
                </a:cubicBezTo>
                <a:lnTo>
                  <a:pt x="56030" y="7780"/>
                </a:lnTo>
                <a:cubicBezTo>
                  <a:pt x="56035" y="7770"/>
                  <a:pt x="56040" y="7759"/>
                  <a:pt x="56045" y="7747"/>
                </a:cubicBezTo>
                <a:lnTo>
                  <a:pt x="56042" y="7746"/>
                </a:lnTo>
                <a:cubicBezTo>
                  <a:pt x="56054" y="7717"/>
                  <a:pt x="56062" y="7688"/>
                  <a:pt x="56069" y="7659"/>
                </a:cubicBezTo>
                <a:lnTo>
                  <a:pt x="56072" y="7660"/>
                </a:lnTo>
                <a:cubicBezTo>
                  <a:pt x="56074" y="7647"/>
                  <a:pt x="56078" y="7636"/>
                  <a:pt x="56080" y="7623"/>
                </a:cubicBezTo>
                <a:lnTo>
                  <a:pt x="56077" y="7622"/>
                </a:lnTo>
                <a:cubicBezTo>
                  <a:pt x="56082" y="7592"/>
                  <a:pt x="56085" y="7563"/>
                  <a:pt x="56086" y="7533"/>
                </a:cubicBezTo>
                <a:lnTo>
                  <a:pt x="56089" y="7532"/>
                </a:lnTo>
                <a:cubicBezTo>
                  <a:pt x="56089" y="7520"/>
                  <a:pt x="56089" y="7508"/>
                  <a:pt x="56089" y="7495"/>
                </a:cubicBezTo>
                <a:lnTo>
                  <a:pt x="56086" y="7495"/>
                </a:lnTo>
                <a:cubicBezTo>
                  <a:pt x="56085" y="7465"/>
                  <a:pt x="56082" y="7436"/>
                  <a:pt x="56077" y="7406"/>
                </a:cubicBezTo>
                <a:lnTo>
                  <a:pt x="56080" y="7405"/>
                </a:lnTo>
                <a:cubicBezTo>
                  <a:pt x="56078" y="7392"/>
                  <a:pt x="56074" y="7381"/>
                  <a:pt x="56071" y="7369"/>
                </a:cubicBezTo>
                <a:lnTo>
                  <a:pt x="56069" y="7369"/>
                </a:lnTo>
                <a:cubicBezTo>
                  <a:pt x="56062" y="7341"/>
                  <a:pt x="56053" y="7312"/>
                  <a:pt x="56041" y="7284"/>
                </a:cubicBezTo>
                <a:lnTo>
                  <a:pt x="56045" y="7282"/>
                </a:lnTo>
                <a:cubicBezTo>
                  <a:pt x="56041" y="7277"/>
                  <a:pt x="56039" y="7270"/>
                  <a:pt x="56036" y="7264"/>
                </a:cubicBezTo>
                <a:lnTo>
                  <a:pt x="56036" y="7264"/>
                </a:lnTo>
                <a:lnTo>
                  <a:pt x="56168" y="7301"/>
                </a:lnTo>
                <a:lnTo>
                  <a:pt x="56267" y="6941"/>
                </a:lnTo>
                <a:lnTo>
                  <a:pt x="56274" y="6942"/>
                </a:lnTo>
                <a:lnTo>
                  <a:pt x="56431" y="7142"/>
                </a:lnTo>
                <a:lnTo>
                  <a:pt x="56314" y="7557"/>
                </a:lnTo>
                <a:lnTo>
                  <a:pt x="56412" y="7584"/>
                </a:lnTo>
                <a:lnTo>
                  <a:pt x="56546" y="7113"/>
                </a:lnTo>
                <a:lnTo>
                  <a:pt x="56344" y="6867"/>
                </a:lnTo>
                <a:lnTo>
                  <a:pt x="56345" y="6866"/>
                </a:lnTo>
                <a:lnTo>
                  <a:pt x="56343" y="6865"/>
                </a:lnTo>
                <a:lnTo>
                  <a:pt x="56292" y="6851"/>
                </a:lnTo>
                <a:lnTo>
                  <a:pt x="56293" y="6850"/>
                </a:lnTo>
                <a:lnTo>
                  <a:pt x="56471" y="6899"/>
                </a:lnTo>
                <a:lnTo>
                  <a:pt x="56485" y="6844"/>
                </a:lnTo>
                <a:lnTo>
                  <a:pt x="56501" y="6790"/>
                </a:lnTo>
                <a:lnTo>
                  <a:pt x="56507" y="6766"/>
                </a:lnTo>
                <a:lnTo>
                  <a:pt x="56078" y="6647"/>
                </a:lnTo>
                <a:lnTo>
                  <a:pt x="56105" y="6548"/>
                </a:lnTo>
                <a:lnTo>
                  <a:pt x="56445" y="6642"/>
                </a:lnTo>
                <a:lnTo>
                  <a:pt x="56604" y="6062"/>
                </a:lnTo>
                <a:lnTo>
                  <a:pt x="56644" y="5918"/>
                </a:lnTo>
                <a:lnTo>
                  <a:pt x="56999" y="6016"/>
                </a:lnTo>
                <a:lnTo>
                  <a:pt x="57012" y="5971"/>
                </a:lnTo>
                <a:lnTo>
                  <a:pt x="57053" y="5823"/>
                </a:lnTo>
                <a:lnTo>
                  <a:pt x="57071" y="5760"/>
                </a:lnTo>
                <a:lnTo>
                  <a:pt x="57083" y="5715"/>
                </a:lnTo>
                <a:lnTo>
                  <a:pt x="57123" y="5568"/>
                </a:lnTo>
                <a:lnTo>
                  <a:pt x="57141" y="5504"/>
                </a:lnTo>
                <a:lnTo>
                  <a:pt x="57153" y="5459"/>
                </a:lnTo>
                <a:lnTo>
                  <a:pt x="57193" y="5312"/>
                </a:lnTo>
                <a:lnTo>
                  <a:pt x="57211" y="5248"/>
                </a:lnTo>
                <a:lnTo>
                  <a:pt x="57223" y="5203"/>
                </a:lnTo>
                <a:lnTo>
                  <a:pt x="57265" y="5056"/>
                </a:lnTo>
                <a:lnTo>
                  <a:pt x="57281" y="4992"/>
                </a:lnTo>
                <a:lnTo>
                  <a:pt x="56391" y="4748"/>
                </a:lnTo>
                <a:lnTo>
                  <a:pt x="56404" y="4702"/>
                </a:lnTo>
                <a:lnTo>
                  <a:pt x="56110" y="4621"/>
                </a:lnTo>
                <a:lnTo>
                  <a:pt x="56097" y="4666"/>
                </a:lnTo>
                <a:lnTo>
                  <a:pt x="53302" y="3896"/>
                </a:lnTo>
                <a:lnTo>
                  <a:pt x="53314" y="3851"/>
                </a:lnTo>
                <a:lnTo>
                  <a:pt x="53233" y="3828"/>
                </a:lnTo>
                <a:lnTo>
                  <a:pt x="53220" y="3873"/>
                </a:lnTo>
                <a:lnTo>
                  <a:pt x="51595" y="3425"/>
                </a:lnTo>
                <a:lnTo>
                  <a:pt x="51577" y="3488"/>
                </a:lnTo>
                <a:lnTo>
                  <a:pt x="51536" y="3636"/>
                </a:lnTo>
                <a:lnTo>
                  <a:pt x="51523" y="3681"/>
                </a:lnTo>
                <a:lnTo>
                  <a:pt x="51506" y="3744"/>
                </a:lnTo>
                <a:lnTo>
                  <a:pt x="51466" y="3891"/>
                </a:lnTo>
                <a:lnTo>
                  <a:pt x="51453" y="3936"/>
                </a:lnTo>
                <a:lnTo>
                  <a:pt x="53080" y="4385"/>
                </a:lnTo>
                <a:lnTo>
                  <a:pt x="51453" y="3937"/>
                </a:lnTo>
                <a:lnTo>
                  <a:pt x="51436" y="4000"/>
                </a:lnTo>
                <a:lnTo>
                  <a:pt x="51395" y="4147"/>
                </a:lnTo>
                <a:lnTo>
                  <a:pt x="51383" y="4192"/>
                </a:lnTo>
                <a:lnTo>
                  <a:pt x="51365" y="4256"/>
                </a:lnTo>
                <a:lnTo>
                  <a:pt x="51325" y="4403"/>
                </a:lnTo>
                <a:lnTo>
                  <a:pt x="51313" y="4448"/>
                </a:lnTo>
                <a:lnTo>
                  <a:pt x="52363" y="4738"/>
                </a:lnTo>
                <a:lnTo>
                  <a:pt x="53145" y="5732"/>
                </a:lnTo>
                <a:lnTo>
                  <a:pt x="53702" y="5885"/>
                </a:lnTo>
                <a:lnTo>
                  <a:pt x="53674" y="5984"/>
                </a:lnTo>
                <a:lnTo>
                  <a:pt x="52454" y="5649"/>
                </a:lnTo>
                <a:lnTo>
                  <a:pt x="52556" y="5282"/>
                </a:lnTo>
                <a:lnTo>
                  <a:pt x="52557" y="5280"/>
                </a:lnTo>
                <a:cubicBezTo>
                  <a:pt x="52561" y="5266"/>
                  <a:pt x="52552" y="5251"/>
                  <a:pt x="52539" y="5248"/>
                </a:cubicBezTo>
                <a:lnTo>
                  <a:pt x="52195" y="5153"/>
                </a:lnTo>
                <a:lnTo>
                  <a:pt x="52086" y="5123"/>
                </a:lnTo>
                <a:cubicBezTo>
                  <a:pt x="52084" y="5122"/>
                  <a:pt x="52081" y="5122"/>
                  <a:pt x="52079" y="5122"/>
                </a:cubicBezTo>
                <a:cubicBezTo>
                  <a:pt x="52068" y="5122"/>
                  <a:pt x="52058" y="5131"/>
                  <a:pt x="52055" y="5142"/>
                </a:cubicBezTo>
                <a:lnTo>
                  <a:pt x="51953" y="5510"/>
                </a:lnTo>
                <a:lnTo>
                  <a:pt x="52147" y="4808"/>
                </a:lnTo>
                <a:lnTo>
                  <a:pt x="52148" y="4803"/>
                </a:lnTo>
                <a:cubicBezTo>
                  <a:pt x="52155" y="4778"/>
                  <a:pt x="52141" y="4751"/>
                  <a:pt x="52116" y="4744"/>
                </a:cubicBezTo>
                <a:lnTo>
                  <a:pt x="51274" y="4512"/>
                </a:lnTo>
                <a:cubicBezTo>
                  <a:pt x="51269" y="4511"/>
                  <a:pt x="51265" y="4510"/>
                  <a:pt x="51261" y="4510"/>
                </a:cubicBezTo>
                <a:cubicBezTo>
                  <a:pt x="51241" y="4510"/>
                  <a:pt x="51222" y="4525"/>
                  <a:pt x="51216" y="4546"/>
                </a:cubicBezTo>
                <a:lnTo>
                  <a:pt x="51021" y="5253"/>
                </a:lnTo>
                <a:lnTo>
                  <a:pt x="50850" y="5207"/>
                </a:lnTo>
                <a:lnTo>
                  <a:pt x="50851" y="5203"/>
                </a:lnTo>
                <a:lnTo>
                  <a:pt x="50931" y="5224"/>
                </a:lnTo>
                <a:cubicBezTo>
                  <a:pt x="50935" y="5226"/>
                  <a:pt x="50939" y="5226"/>
                  <a:pt x="50943" y="5226"/>
                </a:cubicBezTo>
                <a:cubicBezTo>
                  <a:pt x="50964" y="5226"/>
                  <a:pt x="50983" y="5212"/>
                  <a:pt x="50989" y="5190"/>
                </a:cubicBezTo>
                <a:lnTo>
                  <a:pt x="51388" y="3744"/>
                </a:lnTo>
                <a:cubicBezTo>
                  <a:pt x="51388" y="3742"/>
                  <a:pt x="51388" y="3741"/>
                  <a:pt x="51389" y="3740"/>
                </a:cubicBezTo>
                <a:cubicBezTo>
                  <a:pt x="51389" y="3739"/>
                  <a:pt x="51389" y="3739"/>
                  <a:pt x="51389" y="3739"/>
                </a:cubicBezTo>
                <a:cubicBezTo>
                  <a:pt x="51389" y="3736"/>
                  <a:pt x="51389" y="3733"/>
                  <a:pt x="51389" y="3730"/>
                </a:cubicBezTo>
                <a:cubicBezTo>
                  <a:pt x="51389" y="3727"/>
                  <a:pt x="51389" y="3724"/>
                  <a:pt x="51388" y="3721"/>
                </a:cubicBezTo>
                <a:cubicBezTo>
                  <a:pt x="51388" y="3721"/>
                  <a:pt x="51388" y="3721"/>
                  <a:pt x="51388" y="3719"/>
                </a:cubicBezTo>
                <a:cubicBezTo>
                  <a:pt x="51384" y="3703"/>
                  <a:pt x="51373" y="3690"/>
                  <a:pt x="51355" y="3684"/>
                </a:cubicBezTo>
                <a:lnTo>
                  <a:pt x="49285" y="3115"/>
                </a:lnTo>
                <a:cubicBezTo>
                  <a:pt x="49280" y="3113"/>
                  <a:pt x="49275" y="3112"/>
                  <a:pt x="49269" y="3112"/>
                </a:cubicBezTo>
                <a:cubicBezTo>
                  <a:pt x="49256" y="3112"/>
                  <a:pt x="49244" y="3117"/>
                  <a:pt x="49237" y="3129"/>
                </a:cubicBezTo>
                <a:lnTo>
                  <a:pt x="48816" y="3915"/>
                </a:lnTo>
                <a:lnTo>
                  <a:pt x="48747" y="3896"/>
                </a:lnTo>
                <a:cubicBezTo>
                  <a:pt x="48735" y="3893"/>
                  <a:pt x="48724" y="3891"/>
                  <a:pt x="48712" y="3891"/>
                </a:cubicBezTo>
                <a:cubicBezTo>
                  <a:pt x="48653" y="3891"/>
                  <a:pt x="48597" y="3933"/>
                  <a:pt x="48579" y="3995"/>
                </a:cubicBezTo>
                <a:lnTo>
                  <a:pt x="48459" y="4435"/>
                </a:lnTo>
                <a:lnTo>
                  <a:pt x="48409" y="4421"/>
                </a:lnTo>
                <a:cubicBezTo>
                  <a:pt x="48408" y="4421"/>
                  <a:pt x="48407" y="4421"/>
                  <a:pt x="48405" y="4420"/>
                </a:cubicBezTo>
                <a:lnTo>
                  <a:pt x="48392" y="4420"/>
                </a:lnTo>
                <a:cubicBezTo>
                  <a:pt x="48389" y="4421"/>
                  <a:pt x="48388" y="4421"/>
                  <a:pt x="48387" y="4421"/>
                </a:cubicBezTo>
                <a:cubicBezTo>
                  <a:pt x="48385" y="4422"/>
                  <a:pt x="48384" y="4422"/>
                  <a:pt x="48383" y="4422"/>
                </a:cubicBezTo>
                <a:lnTo>
                  <a:pt x="48382" y="4422"/>
                </a:lnTo>
                <a:cubicBezTo>
                  <a:pt x="48381" y="4423"/>
                  <a:pt x="48380" y="4423"/>
                  <a:pt x="48379" y="4425"/>
                </a:cubicBezTo>
                <a:lnTo>
                  <a:pt x="48378" y="4425"/>
                </a:lnTo>
                <a:cubicBezTo>
                  <a:pt x="48377" y="4426"/>
                  <a:pt x="48376" y="4426"/>
                  <a:pt x="48375" y="4427"/>
                </a:cubicBezTo>
                <a:lnTo>
                  <a:pt x="48374" y="4427"/>
                </a:lnTo>
                <a:cubicBezTo>
                  <a:pt x="48370" y="4430"/>
                  <a:pt x="48365" y="4434"/>
                  <a:pt x="48361" y="4438"/>
                </a:cubicBezTo>
                <a:cubicBezTo>
                  <a:pt x="48361" y="4439"/>
                  <a:pt x="48360" y="4440"/>
                  <a:pt x="48358" y="4441"/>
                </a:cubicBezTo>
                <a:cubicBezTo>
                  <a:pt x="48355" y="4445"/>
                  <a:pt x="48352" y="4450"/>
                  <a:pt x="48349" y="4457"/>
                </a:cubicBezTo>
                <a:cubicBezTo>
                  <a:pt x="48349" y="4457"/>
                  <a:pt x="48349" y="4457"/>
                  <a:pt x="48349" y="4458"/>
                </a:cubicBezTo>
                <a:cubicBezTo>
                  <a:pt x="48348" y="4460"/>
                  <a:pt x="48347" y="4463"/>
                  <a:pt x="48346" y="4466"/>
                </a:cubicBezTo>
                <a:lnTo>
                  <a:pt x="48278" y="4714"/>
                </a:lnTo>
                <a:lnTo>
                  <a:pt x="48276" y="4722"/>
                </a:lnTo>
                <a:cubicBezTo>
                  <a:pt x="48267" y="4753"/>
                  <a:pt x="48281" y="4785"/>
                  <a:pt x="48307" y="4792"/>
                </a:cubicBezTo>
                <a:lnTo>
                  <a:pt x="48378" y="4812"/>
                </a:lnTo>
                <a:cubicBezTo>
                  <a:pt x="48386" y="4838"/>
                  <a:pt x="48403" y="4862"/>
                  <a:pt x="48426" y="4880"/>
                </a:cubicBezTo>
                <a:cubicBezTo>
                  <a:pt x="48427" y="4880"/>
                  <a:pt x="48427" y="4881"/>
                  <a:pt x="48428" y="4881"/>
                </a:cubicBezTo>
                <a:cubicBezTo>
                  <a:pt x="48428" y="4881"/>
                  <a:pt x="48428" y="4882"/>
                  <a:pt x="48428" y="4882"/>
                </a:cubicBezTo>
                <a:lnTo>
                  <a:pt x="48282" y="4842"/>
                </a:lnTo>
                <a:cubicBezTo>
                  <a:pt x="48278" y="4840"/>
                  <a:pt x="48274" y="4840"/>
                  <a:pt x="48269" y="4840"/>
                </a:cubicBezTo>
                <a:cubicBezTo>
                  <a:pt x="48259" y="4840"/>
                  <a:pt x="48250" y="4843"/>
                  <a:pt x="48241" y="4850"/>
                </a:cubicBezTo>
                <a:cubicBezTo>
                  <a:pt x="48230" y="4858"/>
                  <a:pt x="48225" y="4869"/>
                  <a:pt x="48223" y="4882"/>
                </a:cubicBezTo>
                <a:cubicBezTo>
                  <a:pt x="48222" y="4884"/>
                  <a:pt x="48222" y="4887"/>
                  <a:pt x="48222" y="4889"/>
                </a:cubicBezTo>
                <a:lnTo>
                  <a:pt x="48221" y="5268"/>
                </a:lnTo>
                <a:cubicBezTo>
                  <a:pt x="48221" y="5291"/>
                  <a:pt x="48235" y="5309"/>
                  <a:pt x="48255" y="5314"/>
                </a:cubicBezTo>
                <a:lnTo>
                  <a:pt x="48675" y="5430"/>
                </a:lnTo>
                <a:cubicBezTo>
                  <a:pt x="48676" y="5431"/>
                  <a:pt x="48678" y="5431"/>
                  <a:pt x="48679" y="5431"/>
                </a:cubicBezTo>
                <a:lnTo>
                  <a:pt x="48681" y="5431"/>
                </a:lnTo>
                <a:cubicBezTo>
                  <a:pt x="48682" y="5432"/>
                  <a:pt x="48683" y="5432"/>
                  <a:pt x="48684" y="5432"/>
                </a:cubicBezTo>
                <a:lnTo>
                  <a:pt x="48693" y="5432"/>
                </a:lnTo>
                <a:cubicBezTo>
                  <a:pt x="48694" y="5431"/>
                  <a:pt x="48696" y="5431"/>
                  <a:pt x="48697" y="5431"/>
                </a:cubicBezTo>
                <a:cubicBezTo>
                  <a:pt x="48698" y="5431"/>
                  <a:pt x="48699" y="5430"/>
                  <a:pt x="48701" y="5430"/>
                </a:cubicBezTo>
                <a:cubicBezTo>
                  <a:pt x="48704" y="5429"/>
                  <a:pt x="48706" y="5428"/>
                  <a:pt x="48708" y="5427"/>
                </a:cubicBezTo>
                <a:lnTo>
                  <a:pt x="48709" y="5427"/>
                </a:lnTo>
                <a:cubicBezTo>
                  <a:pt x="48711" y="5426"/>
                  <a:pt x="48715" y="5424"/>
                  <a:pt x="48717" y="5422"/>
                </a:cubicBezTo>
                <a:cubicBezTo>
                  <a:pt x="48723" y="5418"/>
                  <a:pt x="48727" y="5412"/>
                  <a:pt x="48730" y="5406"/>
                </a:cubicBezTo>
                <a:lnTo>
                  <a:pt x="48820" y="5431"/>
                </a:lnTo>
                <a:lnTo>
                  <a:pt x="48759" y="5653"/>
                </a:lnTo>
                <a:cubicBezTo>
                  <a:pt x="48750" y="5687"/>
                  <a:pt x="48765" y="5721"/>
                  <a:pt x="48793" y="5729"/>
                </a:cubicBezTo>
                <a:lnTo>
                  <a:pt x="49013" y="5790"/>
                </a:lnTo>
                <a:cubicBezTo>
                  <a:pt x="49017" y="5791"/>
                  <a:pt x="49020" y="5792"/>
                  <a:pt x="49024" y="5792"/>
                </a:cubicBezTo>
                <a:cubicBezTo>
                  <a:pt x="49049" y="5792"/>
                  <a:pt x="49074" y="5771"/>
                  <a:pt x="49082" y="5742"/>
                </a:cubicBezTo>
                <a:lnTo>
                  <a:pt x="49143" y="5521"/>
                </a:lnTo>
                <a:lnTo>
                  <a:pt x="49216" y="5540"/>
                </a:lnTo>
                <a:lnTo>
                  <a:pt x="49432" y="5444"/>
                </a:lnTo>
                <a:lnTo>
                  <a:pt x="49645" y="5503"/>
                </a:lnTo>
                <a:lnTo>
                  <a:pt x="49638" y="5507"/>
                </a:lnTo>
                <a:lnTo>
                  <a:pt x="49639" y="5510"/>
                </a:lnTo>
                <a:cubicBezTo>
                  <a:pt x="49616" y="5528"/>
                  <a:pt x="49593" y="5548"/>
                  <a:pt x="49571" y="5568"/>
                </a:cubicBezTo>
                <a:lnTo>
                  <a:pt x="49569" y="5566"/>
                </a:lnTo>
                <a:cubicBezTo>
                  <a:pt x="49560" y="5575"/>
                  <a:pt x="49552" y="5584"/>
                  <a:pt x="49545" y="5593"/>
                </a:cubicBezTo>
                <a:lnTo>
                  <a:pt x="49546" y="5595"/>
                </a:lnTo>
                <a:cubicBezTo>
                  <a:pt x="49526" y="5617"/>
                  <a:pt x="49507" y="5642"/>
                  <a:pt x="49491" y="5666"/>
                </a:cubicBezTo>
                <a:lnTo>
                  <a:pt x="49488" y="5665"/>
                </a:lnTo>
                <a:cubicBezTo>
                  <a:pt x="49482" y="5676"/>
                  <a:pt x="49475" y="5686"/>
                  <a:pt x="49469" y="5696"/>
                </a:cubicBezTo>
                <a:lnTo>
                  <a:pt x="49471" y="5697"/>
                </a:lnTo>
                <a:cubicBezTo>
                  <a:pt x="49456" y="5723"/>
                  <a:pt x="49442" y="5751"/>
                  <a:pt x="49431" y="5780"/>
                </a:cubicBezTo>
                <a:lnTo>
                  <a:pt x="49429" y="5779"/>
                </a:lnTo>
                <a:cubicBezTo>
                  <a:pt x="49424" y="5790"/>
                  <a:pt x="49420" y="5802"/>
                  <a:pt x="49415" y="5813"/>
                </a:cubicBezTo>
                <a:lnTo>
                  <a:pt x="49419" y="5814"/>
                </a:lnTo>
                <a:cubicBezTo>
                  <a:pt x="49414" y="5825"/>
                  <a:pt x="49411" y="5836"/>
                  <a:pt x="49408" y="5848"/>
                </a:cubicBezTo>
                <a:cubicBezTo>
                  <a:pt x="49403" y="5866"/>
                  <a:pt x="49399" y="5884"/>
                  <a:pt x="49396" y="5902"/>
                </a:cubicBezTo>
                <a:lnTo>
                  <a:pt x="49393" y="5902"/>
                </a:lnTo>
                <a:cubicBezTo>
                  <a:pt x="49391" y="5914"/>
                  <a:pt x="49389" y="5926"/>
                  <a:pt x="49388" y="5938"/>
                </a:cubicBezTo>
                <a:lnTo>
                  <a:pt x="49390" y="5939"/>
                </a:lnTo>
                <a:cubicBezTo>
                  <a:pt x="49387" y="5969"/>
                  <a:pt x="49385" y="6000"/>
                  <a:pt x="49386" y="6030"/>
                </a:cubicBezTo>
                <a:lnTo>
                  <a:pt x="49382" y="6030"/>
                </a:lnTo>
                <a:cubicBezTo>
                  <a:pt x="49382" y="6042"/>
                  <a:pt x="49383" y="6054"/>
                  <a:pt x="49385" y="6066"/>
                </a:cubicBezTo>
                <a:lnTo>
                  <a:pt x="49388" y="6066"/>
                </a:lnTo>
                <a:cubicBezTo>
                  <a:pt x="49390" y="6097"/>
                  <a:pt x="49395" y="6126"/>
                  <a:pt x="49401" y="6156"/>
                </a:cubicBezTo>
                <a:lnTo>
                  <a:pt x="49399" y="6157"/>
                </a:lnTo>
                <a:cubicBezTo>
                  <a:pt x="49401" y="6168"/>
                  <a:pt x="49404" y="6179"/>
                  <a:pt x="49407" y="6192"/>
                </a:cubicBezTo>
                <a:lnTo>
                  <a:pt x="49410" y="6191"/>
                </a:lnTo>
                <a:cubicBezTo>
                  <a:pt x="49420" y="6220"/>
                  <a:pt x="49430" y="6247"/>
                  <a:pt x="49442" y="6274"/>
                </a:cubicBezTo>
                <a:lnTo>
                  <a:pt x="49439" y="6276"/>
                </a:lnTo>
                <a:cubicBezTo>
                  <a:pt x="49444" y="6286"/>
                  <a:pt x="49449" y="6295"/>
                  <a:pt x="49453" y="6303"/>
                </a:cubicBezTo>
                <a:lnTo>
                  <a:pt x="49456" y="6308"/>
                </a:lnTo>
                <a:lnTo>
                  <a:pt x="49459" y="6307"/>
                </a:lnTo>
                <a:cubicBezTo>
                  <a:pt x="49472" y="6333"/>
                  <a:pt x="49489" y="6359"/>
                  <a:pt x="49506" y="6383"/>
                </a:cubicBezTo>
                <a:lnTo>
                  <a:pt x="49504" y="6385"/>
                </a:lnTo>
                <a:lnTo>
                  <a:pt x="49509" y="6392"/>
                </a:lnTo>
                <a:cubicBezTo>
                  <a:pt x="49516" y="6399"/>
                  <a:pt x="49521" y="6405"/>
                  <a:pt x="49527" y="6413"/>
                </a:cubicBezTo>
                <a:lnTo>
                  <a:pt x="49529" y="6411"/>
                </a:lnTo>
                <a:cubicBezTo>
                  <a:pt x="49547" y="6431"/>
                  <a:pt x="49565" y="6450"/>
                  <a:pt x="49585" y="6467"/>
                </a:cubicBezTo>
                <a:cubicBezTo>
                  <a:pt x="44194" y="4965"/>
                  <a:pt x="38994" y="3242"/>
                  <a:pt x="33450" y="3242"/>
                </a:cubicBezTo>
                <a:cubicBezTo>
                  <a:pt x="32103" y="3242"/>
                  <a:pt x="30736" y="3344"/>
                  <a:pt x="29342" y="3575"/>
                </a:cubicBezTo>
                <a:lnTo>
                  <a:pt x="29567" y="3393"/>
                </a:lnTo>
                <a:lnTo>
                  <a:pt x="29590" y="3375"/>
                </a:lnTo>
                <a:lnTo>
                  <a:pt x="29778" y="3232"/>
                </a:lnTo>
                <a:cubicBezTo>
                  <a:pt x="29778" y="3232"/>
                  <a:pt x="29791" y="3223"/>
                  <a:pt x="29808" y="3210"/>
                </a:cubicBezTo>
                <a:cubicBezTo>
                  <a:pt x="29816" y="3203"/>
                  <a:pt x="29827" y="3195"/>
                  <a:pt x="29838" y="3187"/>
                </a:cubicBezTo>
                <a:cubicBezTo>
                  <a:pt x="29850" y="3177"/>
                  <a:pt x="29863" y="3166"/>
                  <a:pt x="29876" y="3155"/>
                </a:cubicBezTo>
                <a:cubicBezTo>
                  <a:pt x="29929" y="3110"/>
                  <a:pt x="29971" y="3055"/>
                  <a:pt x="29971" y="3055"/>
                </a:cubicBezTo>
                <a:cubicBezTo>
                  <a:pt x="29971" y="3055"/>
                  <a:pt x="30015" y="2999"/>
                  <a:pt x="30042" y="2935"/>
                </a:cubicBezTo>
                <a:cubicBezTo>
                  <a:pt x="30073" y="2872"/>
                  <a:pt x="30087" y="2802"/>
                  <a:pt x="30087" y="2802"/>
                </a:cubicBezTo>
                <a:lnTo>
                  <a:pt x="30132" y="2569"/>
                </a:lnTo>
                <a:lnTo>
                  <a:pt x="30168" y="2383"/>
                </a:lnTo>
                <a:lnTo>
                  <a:pt x="30711" y="2134"/>
                </a:lnTo>
                <a:lnTo>
                  <a:pt x="30939" y="2029"/>
                </a:lnTo>
                <a:lnTo>
                  <a:pt x="30931" y="2001"/>
                </a:lnTo>
                <a:lnTo>
                  <a:pt x="30916" y="1948"/>
                </a:lnTo>
                <a:lnTo>
                  <a:pt x="30878" y="1818"/>
                </a:lnTo>
                <a:cubicBezTo>
                  <a:pt x="30969" y="1730"/>
                  <a:pt x="31013" y="1598"/>
                  <a:pt x="30981" y="1466"/>
                </a:cubicBezTo>
                <a:cubicBezTo>
                  <a:pt x="30939" y="1301"/>
                  <a:pt x="30791" y="1190"/>
                  <a:pt x="30628" y="1190"/>
                </a:cubicBezTo>
                <a:cubicBezTo>
                  <a:pt x="30599" y="1190"/>
                  <a:pt x="30569" y="1193"/>
                  <a:pt x="30539" y="1201"/>
                </a:cubicBezTo>
                <a:cubicBezTo>
                  <a:pt x="30344" y="1249"/>
                  <a:pt x="30224" y="1446"/>
                  <a:pt x="30274" y="1642"/>
                </a:cubicBezTo>
                <a:cubicBezTo>
                  <a:pt x="30277" y="1657"/>
                  <a:pt x="30282" y="1672"/>
                  <a:pt x="30287" y="1686"/>
                </a:cubicBezTo>
                <a:lnTo>
                  <a:pt x="30047" y="1745"/>
                </a:lnTo>
                <a:lnTo>
                  <a:pt x="30041" y="1722"/>
                </a:lnTo>
                <a:cubicBezTo>
                  <a:pt x="30033" y="1688"/>
                  <a:pt x="30002" y="1665"/>
                  <a:pt x="29968" y="1665"/>
                </a:cubicBezTo>
                <a:cubicBezTo>
                  <a:pt x="29962" y="1665"/>
                  <a:pt x="29956" y="1666"/>
                  <a:pt x="29950" y="1667"/>
                </a:cubicBezTo>
                <a:lnTo>
                  <a:pt x="29884" y="1684"/>
                </a:lnTo>
                <a:lnTo>
                  <a:pt x="29878" y="1658"/>
                </a:lnTo>
                <a:lnTo>
                  <a:pt x="28966" y="1885"/>
                </a:lnTo>
                <a:lnTo>
                  <a:pt x="28972" y="1911"/>
                </a:lnTo>
                <a:lnTo>
                  <a:pt x="28907" y="1926"/>
                </a:lnTo>
                <a:cubicBezTo>
                  <a:pt x="28866" y="1937"/>
                  <a:pt x="28841" y="1978"/>
                  <a:pt x="28851" y="2018"/>
                </a:cubicBezTo>
                <a:lnTo>
                  <a:pt x="28857" y="2041"/>
                </a:lnTo>
                <a:lnTo>
                  <a:pt x="28665" y="2090"/>
                </a:lnTo>
                <a:lnTo>
                  <a:pt x="28025" y="2249"/>
                </a:lnTo>
                <a:lnTo>
                  <a:pt x="28011" y="2191"/>
                </a:lnTo>
                <a:lnTo>
                  <a:pt x="28002" y="2194"/>
                </a:lnTo>
                <a:lnTo>
                  <a:pt x="28094" y="2075"/>
                </a:lnTo>
                <a:lnTo>
                  <a:pt x="28178" y="2047"/>
                </a:lnTo>
                <a:lnTo>
                  <a:pt x="28432" y="1962"/>
                </a:lnTo>
                <a:lnTo>
                  <a:pt x="28552" y="1634"/>
                </a:lnTo>
                <a:lnTo>
                  <a:pt x="28500" y="1428"/>
                </a:lnTo>
                <a:lnTo>
                  <a:pt x="28151" y="1515"/>
                </a:lnTo>
                <a:cubicBezTo>
                  <a:pt x="28151" y="1514"/>
                  <a:pt x="28151" y="1514"/>
                  <a:pt x="28150" y="1513"/>
                </a:cubicBezTo>
                <a:cubicBezTo>
                  <a:pt x="28137" y="1460"/>
                  <a:pt x="28101" y="1424"/>
                  <a:pt x="28065" y="1424"/>
                </a:cubicBezTo>
                <a:cubicBezTo>
                  <a:pt x="28060" y="1424"/>
                  <a:pt x="28056" y="1425"/>
                  <a:pt x="28051" y="1426"/>
                </a:cubicBezTo>
                <a:lnTo>
                  <a:pt x="28037" y="1371"/>
                </a:lnTo>
                <a:lnTo>
                  <a:pt x="27962" y="1391"/>
                </a:lnTo>
                <a:lnTo>
                  <a:pt x="27929" y="1263"/>
                </a:lnTo>
                <a:lnTo>
                  <a:pt x="27842" y="1285"/>
                </a:lnTo>
                <a:lnTo>
                  <a:pt x="27855" y="1340"/>
                </a:lnTo>
                <a:cubicBezTo>
                  <a:pt x="27796" y="1304"/>
                  <a:pt x="27728" y="1277"/>
                  <a:pt x="27650" y="1260"/>
                </a:cubicBezTo>
                <a:lnTo>
                  <a:pt x="27639" y="1219"/>
                </a:lnTo>
                <a:lnTo>
                  <a:pt x="27609" y="1097"/>
                </a:lnTo>
                <a:lnTo>
                  <a:pt x="27608" y="1097"/>
                </a:lnTo>
                <a:lnTo>
                  <a:pt x="27601" y="1068"/>
                </a:lnTo>
                <a:lnTo>
                  <a:pt x="27568" y="940"/>
                </a:lnTo>
                <a:lnTo>
                  <a:pt x="27380" y="778"/>
                </a:lnTo>
                <a:lnTo>
                  <a:pt x="27412" y="764"/>
                </a:lnTo>
                <a:cubicBezTo>
                  <a:pt x="27413" y="765"/>
                  <a:pt x="27414" y="766"/>
                  <a:pt x="27414" y="766"/>
                </a:cubicBezTo>
                <a:cubicBezTo>
                  <a:pt x="27415" y="766"/>
                  <a:pt x="27415" y="766"/>
                  <a:pt x="27415" y="765"/>
                </a:cubicBezTo>
                <a:lnTo>
                  <a:pt x="27437" y="757"/>
                </a:lnTo>
                <a:cubicBezTo>
                  <a:pt x="27439" y="757"/>
                  <a:pt x="27439" y="755"/>
                  <a:pt x="27439" y="754"/>
                </a:cubicBezTo>
                <a:lnTo>
                  <a:pt x="27476" y="738"/>
                </a:lnTo>
                <a:cubicBezTo>
                  <a:pt x="27486" y="735"/>
                  <a:pt x="27490" y="725"/>
                  <a:pt x="27486" y="717"/>
                </a:cubicBezTo>
                <a:lnTo>
                  <a:pt x="27481" y="706"/>
                </a:lnTo>
                <a:cubicBezTo>
                  <a:pt x="27479" y="700"/>
                  <a:pt x="27474" y="695"/>
                  <a:pt x="27467" y="695"/>
                </a:cubicBezTo>
                <a:cubicBezTo>
                  <a:pt x="27465" y="695"/>
                  <a:pt x="27462" y="696"/>
                  <a:pt x="27460" y="697"/>
                </a:cubicBezTo>
                <a:lnTo>
                  <a:pt x="27460" y="697"/>
                </a:lnTo>
                <a:lnTo>
                  <a:pt x="27460" y="697"/>
                </a:lnTo>
                <a:cubicBezTo>
                  <a:pt x="27468" y="693"/>
                  <a:pt x="27471" y="684"/>
                  <a:pt x="27467" y="675"/>
                </a:cubicBezTo>
                <a:lnTo>
                  <a:pt x="27463" y="666"/>
                </a:lnTo>
                <a:cubicBezTo>
                  <a:pt x="27462" y="662"/>
                  <a:pt x="27459" y="660"/>
                  <a:pt x="27457" y="658"/>
                </a:cubicBezTo>
                <a:lnTo>
                  <a:pt x="27478" y="649"/>
                </a:lnTo>
                <a:lnTo>
                  <a:pt x="27536" y="600"/>
                </a:lnTo>
                <a:lnTo>
                  <a:pt x="27647" y="553"/>
                </a:lnTo>
                <a:cubicBezTo>
                  <a:pt x="27652" y="549"/>
                  <a:pt x="27654" y="544"/>
                  <a:pt x="27652" y="539"/>
                </a:cubicBezTo>
                <a:lnTo>
                  <a:pt x="27651" y="537"/>
                </a:lnTo>
                <a:lnTo>
                  <a:pt x="28634" y="141"/>
                </a:lnTo>
                <a:lnTo>
                  <a:pt x="28677" y="135"/>
                </a:lnTo>
                <a:cubicBezTo>
                  <a:pt x="28681" y="135"/>
                  <a:pt x="28685" y="133"/>
                  <a:pt x="28688" y="131"/>
                </a:cubicBezTo>
                <a:lnTo>
                  <a:pt x="28811" y="83"/>
                </a:lnTo>
                <a:cubicBezTo>
                  <a:pt x="28818" y="80"/>
                  <a:pt x="28822" y="71"/>
                  <a:pt x="28819" y="62"/>
                </a:cubicBezTo>
                <a:lnTo>
                  <a:pt x="28799" y="10"/>
                </a:lnTo>
                <a:cubicBezTo>
                  <a:pt x="28796" y="4"/>
                  <a:pt x="28790" y="0"/>
                  <a:pt x="28784" y="0"/>
                </a:cubicBez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6"/>
          <p:cNvSpPr/>
          <p:nvPr/>
        </p:nvSpPr>
        <p:spPr>
          <a:xfrm flipH="1">
            <a:off x="0" y="4530730"/>
            <a:ext cx="9143871" cy="1679543"/>
          </a:xfrm>
          <a:custGeom>
            <a:avLst/>
            <a:gdLst/>
            <a:ahLst/>
            <a:cxnLst/>
            <a:rect l="l" t="t" r="r" b="b"/>
            <a:pathLst>
              <a:path w="68957" h="12666" extrusionOk="0">
                <a:moveTo>
                  <a:pt x="13427" y="0"/>
                </a:moveTo>
                <a:cubicBezTo>
                  <a:pt x="11796" y="0"/>
                  <a:pt x="9974" y="398"/>
                  <a:pt x="8014" y="1183"/>
                </a:cubicBezTo>
                <a:cubicBezTo>
                  <a:pt x="6687" y="1715"/>
                  <a:pt x="5362" y="2158"/>
                  <a:pt x="4077" y="2500"/>
                </a:cubicBezTo>
                <a:cubicBezTo>
                  <a:pt x="2615" y="2888"/>
                  <a:pt x="1243" y="3133"/>
                  <a:pt x="1" y="3227"/>
                </a:cubicBezTo>
                <a:lnTo>
                  <a:pt x="1" y="12665"/>
                </a:lnTo>
                <a:lnTo>
                  <a:pt x="68956" y="12665"/>
                </a:lnTo>
                <a:lnTo>
                  <a:pt x="68956" y="4419"/>
                </a:lnTo>
                <a:cubicBezTo>
                  <a:pt x="67027" y="4104"/>
                  <a:pt x="65211" y="3377"/>
                  <a:pt x="63290" y="2607"/>
                </a:cubicBezTo>
                <a:lnTo>
                  <a:pt x="63179" y="2563"/>
                </a:lnTo>
                <a:cubicBezTo>
                  <a:pt x="62060" y="2115"/>
                  <a:pt x="61128" y="1752"/>
                  <a:pt x="60187" y="1487"/>
                </a:cubicBezTo>
                <a:cubicBezTo>
                  <a:pt x="59119" y="1188"/>
                  <a:pt x="58143" y="1049"/>
                  <a:pt x="57117" y="1049"/>
                </a:cubicBezTo>
                <a:cubicBezTo>
                  <a:pt x="56930" y="1049"/>
                  <a:pt x="56741" y="1053"/>
                  <a:pt x="56551" y="1063"/>
                </a:cubicBezTo>
                <a:cubicBezTo>
                  <a:pt x="54042" y="1186"/>
                  <a:pt x="51642" y="2005"/>
                  <a:pt x="49323" y="2796"/>
                </a:cubicBezTo>
                <a:lnTo>
                  <a:pt x="49079" y="2879"/>
                </a:lnTo>
                <a:cubicBezTo>
                  <a:pt x="47685" y="3355"/>
                  <a:pt x="46320" y="3585"/>
                  <a:pt x="44909" y="3585"/>
                </a:cubicBezTo>
                <a:cubicBezTo>
                  <a:pt x="43137" y="3585"/>
                  <a:pt x="41377" y="3219"/>
                  <a:pt x="39739" y="2821"/>
                </a:cubicBezTo>
                <a:cubicBezTo>
                  <a:pt x="38890" y="2615"/>
                  <a:pt x="37973" y="2515"/>
                  <a:pt x="36938" y="2515"/>
                </a:cubicBezTo>
                <a:cubicBezTo>
                  <a:pt x="35499" y="2515"/>
                  <a:pt x="34035" y="2710"/>
                  <a:pt x="32619" y="2897"/>
                </a:cubicBezTo>
                <a:cubicBezTo>
                  <a:pt x="31973" y="2983"/>
                  <a:pt x="31305" y="3071"/>
                  <a:pt x="30661" y="3137"/>
                </a:cubicBezTo>
                <a:cubicBezTo>
                  <a:pt x="29981" y="3207"/>
                  <a:pt x="29287" y="3243"/>
                  <a:pt x="28597" y="3243"/>
                </a:cubicBezTo>
                <a:cubicBezTo>
                  <a:pt x="26164" y="3243"/>
                  <a:pt x="23649" y="2817"/>
                  <a:pt x="20681" y="1904"/>
                </a:cubicBezTo>
                <a:cubicBezTo>
                  <a:pt x="20041" y="1707"/>
                  <a:pt x="19390" y="1471"/>
                  <a:pt x="18760" y="1243"/>
                </a:cubicBezTo>
                <a:cubicBezTo>
                  <a:pt x="17377" y="740"/>
                  <a:pt x="15946" y="220"/>
                  <a:pt x="14477" y="57"/>
                </a:cubicBezTo>
                <a:cubicBezTo>
                  <a:pt x="14137" y="19"/>
                  <a:pt x="13784" y="0"/>
                  <a:pt x="13427" y="0"/>
                </a:cubicBezTo>
                <a:close/>
              </a:path>
            </a:pathLst>
          </a:custGeom>
          <a:solidFill>
            <a:srgbClr val="3E47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6"/>
          <p:cNvSpPr/>
          <p:nvPr/>
        </p:nvSpPr>
        <p:spPr>
          <a:xfrm>
            <a:off x="0" y="332513"/>
            <a:ext cx="9143870" cy="124319"/>
          </a:xfrm>
          <a:custGeom>
            <a:avLst/>
            <a:gdLst/>
            <a:ahLst/>
            <a:cxnLst/>
            <a:rect l="l" t="t" r="r" b="b"/>
            <a:pathLst>
              <a:path w="117094" h="1592" extrusionOk="0">
                <a:moveTo>
                  <a:pt x="25942" y="522"/>
                </a:moveTo>
                <a:cubicBezTo>
                  <a:pt x="26065" y="522"/>
                  <a:pt x="26189" y="528"/>
                  <a:pt x="26309" y="542"/>
                </a:cubicBezTo>
                <a:cubicBezTo>
                  <a:pt x="26527" y="568"/>
                  <a:pt x="26751" y="611"/>
                  <a:pt x="26988" y="657"/>
                </a:cubicBezTo>
                <a:cubicBezTo>
                  <a:pt x="27254" y="707"/>
                  <a:pt x="27535" y="760"/>
                  <a:pt x="27840" y="797"/>
                </a:cubicBezTo>
                <a:cubicBezTo>
                  <a:pt x="27727" y="795"/>
                  <a:pt x="27618" y="789"/>
                  <a:pt x="27515" y="777"/>
                </a:cubicBezTo>
                <a:cubicBezTo>
                  <a:pt x="27300" y="751"/>
                  <a:pt x="27094" y="713"/>
                  <a:pt x="26877" y="671"/>
                </a:cubicBezTo>
                <a:cubicBezTo>
                  <a:pt x="26562" y="611"/>
                  <a:pt x="26226" y="548"/>
                  <a:pt x="25831" y="524"/>
                </a:cubicBezTo>
                <a:cubicBezTo>
                  <a:pt x="25868" y="523"/>
                  <a:pt x="25905" y="522"/>
                  <a:pt x="25942" y="522"/>
                </a:cubicBezTo>
                <a:close/>
                <a:moveTo>
                  <a:pt x="21081" y="535"/>
                </a:moveTo>
                <a:cubicBezTo>
                  <a:pt x="21205" y="535"/>
                  <a:pt x="21329" y="540"/>
                  <a:pt x="21450" y="555"/>
                </a:cubicBezTo>
                <a:cubicBezTo>
                  <a:pt x="21665" y="580"/>
                  <a:pt x="21870" y="619"/>
                  <a:pt x="22088" y="660"/>
                </a:cubicBezTo>
                <a:cubicBezTo>
                  <a:pt x="22405" y="720"/>
                  <a:pt x="22742" y="783"/>
                  <a:pt x="23139" y="807"/>
                </a:cubicBezTo>
                <a:cubicBezTo>
                  <a:pt x="23102" y="808"/>
                  <a:pt x="23065" y="809"/>
                  <a:pt x="23027" y="809"/>
                </a:cubicBezTo>
                <a:cubicBezTo>
                  <a:pt x="22903" y="809"/>
                  <a:pt x="22777" y="803"/>
                  <a:pt x="22656" y="789"/>
                </a:cubicBezTo>
                <a:cubicBezTo>
                  <a:pt x="22441" y="763"/>
                  <a:pt x="22236" y="724"/>
                  <a:pt x="22018" y="684"/>
                </a:cubicBezTo>
                <a:cubicBezTo>
                  <a:pt x="21703" y="624"/>
                  <a:pt x="21365" y="561"/>
                  <a:pt x="20970" y="536"/>
                </a:cubicBezTo>
                <a:cubicBezTo>
                  <a:pt x="21007" y="535"/>
                  <a:pt x="21044" y="535"/>
                  <a:pt x="21081" y="535"/>
                </a:cubicBezTo>
                <a:close/>
                <a:moveTo>
                  <a:pt x="16192" y="547"/>
                </a:moveTo>
                <a:cubicBezTo>
                  <a:pt x="16316" y="547"/>
                  <a:pt x="16439" y="553"/>
                  <a:pt x="16559" y="567"/>
                </a:cubicBezTo>
                <a:cubicBezTo>
                  <a:pt x="16774" y="593"/>
                  <a:pt x="16979" y="631"/>
                  <a:pt x="17197" y="672"/>
                </a:cubicBezTo>
                <a:cubicBezTo>
                  <a:pt x="17513" y="732"/>
                  <a:pt x="17852" y="795"/>
                  <a:pt x="18248" y="820"/>
                </a:cubicBezTo>
                <a:cubicBezTo>
                  <a:pt x="18211" y="821"/>
                  <a:pt x="18174" y="821"/>
                  <a:pt x="18137" y="821"/>
                </a:cubicBezTo>
                <a:cubicBezTo>
                  <a:pt x="18012" y="821"/>
                  <a:pt x="17887" y="816"/>
                  <a:pt x="17765" y="801"/>
                </a:cubicBezTo>
                <a:cubicBezTo>
                  <a:pt x="17550" y="775"/>
                  <a:pt x="17345" y="736"/>
                  <a:pt x="17127" y="696"/>
                </a:cubicBezTo>
                <a:cubicBezTo>
                  <a:pt x="16812" y="636"/>
                  <a:pt x="16476" y="573"/>
                  <a:pt x="16081" y="548"/>
                </a:cubicBezTo>
                <a:cubicBezTo>
                  <a:pt x="16118" y="547"/>
                  <a:pt x="16155" y="547"/>
                  <a:pt x="16192" y="547"/>
                </a:cubicBezTo>
                <a:close/>
                <a:moveTo>
                  <a:pt x="11323" y="558"/>
                </a:moveTo>
                <a:cubicBezTo>
                  <a:pt x="11449" y="558"/>
                  <a:pt x="11576" y="565"/>
                  <a:pt x="11701" y="579"/>
                </a:cubicBezTo>
                <a:cubicBezTo>
                  <a:pt x="11915" y="605"/>
                  <a:pt x="12121" y="643"/>
                  <a:pt x="12339" y="685"/>
                </a:cubicBezTo>
                <a:cubicBezTo>
                  <a:pt x="12654" y="743"/>
                  <a:pt x="12992" y="807"/>
                  <a:pt x="13388" y="832"/>
                </a:cubicBezTo>
                <a:cubicBezTo>
                  <a:pt x="13351" y="833"/>
                  <a:pt x="13314" y="834"/>
                  <a:pt x="13277" y="834"/>
                </a:cubicBezTo>
                <a:cubicBezTo>
                  <a:pt x="13153" y="834"/>
                  <a:pt x="13028" y="828"/>
                  <a:pt x="12906" y="814"/>
                </a:cubicBezTo>
                <a:cubicBezTo>
                  <a:pt x="12692" y="788"/>
                  <a:pt x="12486" y="749"/>
                  <a:pt x="12268" y="708"/>
                </a:cubicBezTo>
                <a:cubicBezTo>
                  <a:pt x="11952" y="649"/>
                  <a:pt x="11616" y="586"/>
                  <a:pt x="11221" y="560"/>
                </a:cubicBezTo>
                <a:cubicBezTo>
                  <a:pt x="11255" y="559"/>
                  <a:pt x="11289" y="558"/>
                  <a:pt x="11323" y="558"/>
                </a:cubicBezTo>
                <a:close/>
                <a:moveTo>
                  <a:pt x="84302" y="559"/>
                </a:moveTo>
                <a:cubicBezTo>
                  <a:pt x="84425" y="559"/>
                  <a:pt x="84549" y="565"/>
                  <a:pt x="84670" y="579"/>
                </a:cubicBezTo>
                <a:cubicBezTo>
                  <a:pt x="84886" y="605"/>
                  <a:pt x="85110" y="649"/>
                  <a:pt x="85348" y="694"/>
                </a:cubicBezTo>
                <a:cubicBezTo>
                  <a:pt x="85615" y="745"/>
                  <a:pt x="85896" y="797"/>
                  <a:pt x="86199" y="834"/>
                </a:cubicBezTo>
                <a:cubicBezTo>
                  <a:pt x="86088" y="832"/>
                  <a:pt x="85978" y="826"/>
                  <a:pt x="85874" y="814"/>
                </a:cubicBezTo>
                <a:cubicBezTo>
                  <a:pt x="85660" y="788"/>
                  <a:pt x="85454" y="750"/>
                  <a:pt x="85236" y="708"/>
                </a:cubicBezTo>
                <a:cubicBezTo>
                  <a:pt x="84921" y="649"/>
                  <a:pt x="84586" y="586"/>
                  <a:pt x="84192" y="561"/>
                </a:cubicBezTo>
                <a:cubicBezTo>
                  <a:pt x="84228" y="560"/>
                  <a:pt x="84265" y="559"/>
                  <a:pt x="84302" y="559"/>
                </a:cubicBezTo>
                <a:close/>
                <a:moveTo>
                  <a:pt x="6446" y="571"/>
                </a:moveTo>
                <a:cubicBezTo>
                  <a:pt x="6568" y="571"/>
                  <a:pt x="6690" y="578"/>
                  <a:pt x="6810" y="592"/>
                </a:cubicBezTo>
                <a:cubicBezTo>
                  <a:pt x="7025" y="618"/>
                  <a:pt x="7230" y="656"/>
                  <a:pt x="7448" y="697"/>
                </a:cubicBezTo>
                <a:cubicBezTo>
                  <a:pt x="7764" y="757"/>
                  <a:pt x="8101" y="820"/>
                  <a:pt x="8498" y="845"/>
                </a:cubicBezTo>
                <a:cubicBezTo>
                  <a:pt x="8461" y="846"/>
                  <a:pt x="8423" y="846"/>
                  <a:pt x="8386" y="846"/>
                </a:cubicBezTo>
                <a:cubicBezTo>
                  <a:pt x="8262" y="846"/>
                  <a:pt x="8137" y="840"/>
                  <a:pt x="8015" y="826"/>
                </a:cubicBezTo>
                <a:cubicBezTo>
                  <a:pt x="7801" y="800"/>
                  <a:pt x="7594" y="761"/>
                  <a:pt x="7378" y="721"/>
                </a:cubicBezTo>
                <a:cubicBezTo>
                  <a:pt x="7062" y="661"/>
                  <a:pt x="6725" y="598"/>
                  <a:pt x="6330" y="573"/>
                </a:cubicBezTo>
                <a:cubicBezTo>
                  <a:pt x="6368" y="572"/>
                  <a:pt x="6407" y="571"/>
                  <a:pt x="6446" y="571"/>
                </a:cubicBezTo>
                <a:close/>
                <a:moveTo>
                  <a:pt x="79446" y="571"/>
                </a:moveTo>
                <a:cubicBezTo>
                  <a:pt x="79568" y="571"/>
                  <a:pt x="79691" y="578"/>
                  <a:pt x="79811" y="592"/>
                </a:cubicBezTo>
                <a:cubicBezTo>
                  <a:pt x="80026" y="618"/>
                  <a:pt x="80231" y="656"/>
                  <a:pt x="80448" y="697"/>
                </a:cubicBezTo>
                <a:cubicBezTo>
                  <a:pt x="80765" y="757"/>
                  <a:pt x="81102" y="820"/>
                  <a:pt x="81499" y="845"/>
                </a:cubicBezTo>
                <a:cubicBezTo>
                  <a:pt x="81461" y="846"/>
                  <a:pt x="81424" y="846"/>
                  <a:pt x="81387" y="846"/>
                </a:cubicBezTo>
                <a:cubicBezTo>
                  <a:pt x="81263" y="846"/>
                  <a:pt x="81138" y="840"/>
                  <a:pt x="81015" y="826"/>
                </a:cubicBezTo>
                <a:cubicBezTo>
                  <a:pt x="80801" y="800"/>
                  <a:pt x="80595" y="761"/>
                  <a:pt x="80378" y="721"/>
                </a:cubicBezTo>
                <a:cubicBezTo>
                  <a:pt x="80063" y="661"/>
                  <a:pt x="79725" y="598"/>
                  <a:pt x="79330" y="573"/>
                </a:cubicBezTo>
                <a:cubicBezTo>
                  <a:pt x="79368" y="572"/>
                  <a:pt x="79407" y="571"/>
                  <a:pt x="79446" y="571"/>
                </a:cubicBezTo>
                <a:close/>
                <a:moveTo>
                  <a:pt x="55012" y="572"/>
                </a:moveTo>
                <a:cubicBezTo>
                  <a:pt x="55135" y="572"/>
                  <a:pt x="55259" y="577"/>
                  <a:pt x="55380" y="592"/>
                </a:cubicBezTo>
                <a:cubicBezTo>
                  <a:pt x="55597" y="618"/>
                  <a:pt x="55821" y="661"/>
                  <a:pt x="56058" y="706"/>
                </a:cubicBezTo>
                <a:cubicBezTo>
                  <a:pt x="56324" y="757"/>
                  <a:pt x="56606" y="810"/>
                  <a:pt x="56910" y="847"/>
                </a:cubicBezTo>
                <a:cubicBezTo>
                  <a:pt x="56798" y="845"/>
                  <a:pt x="56689" y="838"/>
                  <a:pt x="56584" y="826"/>
                </a:cubicBezTo>
                <a:cubicBezTo>
                  <a:pt x="56370" y="800"/>
                  <a:pt x="56164" y="762"/>
                  <a:pt x="55947" y="721"/>
                </a:cubicBezTo>
                <a:cubicBezTo>
                  <a:pt x="55632" y="661"/>
                  <a:pt x="55296" y="598"/>
                  <a:pt x="54901" y="573"/>
                </a:cubicBezTo>
                <a:cubicBezTo>
                  <a:pt x="54938" y="572"/>
                  <a:pt x="54975" y="572"/>
                  <a:pt x="55012" y="572"/>
                </a:cubicBezTo>
                <a:close/>
                <a:moveTo>
                  <a:pt x="1586" y="584"/>
                </a:moveTo>
                <a:cubicBezTo>
                  <a:pt x="1709" y="584"/>
                  <a:pt x="1831" y="590"/>
                  <a:pt x="1951" y="604"/>
                </a:cubicBezTo>
                <a:cubicBezTo>
                  <a:pt x="2166" y="630"/>
                  <a:pt x="2371" y="668"/>
                  <a:pt x="2589" y="709"/>
                </a:cubicBezTo>
                <a:cubicBezTo>
                  <a:pt x="2905" y="768"/>
                  <a:pt x="3242" y="832"/>
                  <a:pt x="3639" y="857"/>
                </a:cubicBezTo>
                <a:cubicBezTo>
                  <a:pt x="3602" y="858"/>
                  <a:pt x="3565" y="858"/>
                  <a:pt x="3527" y="858"/>
                </a:cubicBezTo>
                <a:cubicBezTo>
                  <a:pt x="3403" y="858"/>
                  <a:pt x="3278" y="853"/>
                  <a:pt x="3156" y="838"/>
                </a:cubicBezTo>
                <a:cubicBezTo>
                  <a:pt x="2941" y="813"/>
                  <a:pt x="2736" y="773"/>
                  <a:pt x="2518" y="733"/>
                </a:cubicBezTo>
                <a:cubicBezTo>
                  <a:pt x="2203" y="673"/>
                  <a:pt x="1866" y="610"/>
                  <a:pt x="1470" y="586"/>
                </a:cubicBezTo>
                <a:cubicBezTo>
                  <a:pt x="1509" y="584"/>
                  <a:pt x="1547" y="584"/>
                  <a:pt x="1586" y="584"/>
                </a:cubicBezTo>
                <a:close/>
                <a:moveTo>
                  <a:pt x="74552" y="584"/>
                </a:moveTo>
                <a:cubicBezTo>
                  <a:pt x="74675" y="584"/>
                  <a:pt x="74799" y="590"/>
                  <a:pt x="74919" y="604"/>
                </a:cubicBezTo>
                <a:cubicBezTo>
                  <a:pt x="75134" y="630"/>
                  <a:pt x="75339" y="668"/>
                  <a:pt x="75557" y="709"/>
                </a:cubicBezTo>
                <a:cubicBezTo>
                  <a:pt x="75874" y="769"/>
                  <a:pt x="76211" y="832"/>
                  <a:pt x="76608" y="857"/>
                </a:cubicBezTo>
                <a:cubicBezTo>
                  <a:pt x="76571" y="858"/>
                  <a:pt x="76534" y="858"/>
                  <a:pt x="76496" y="858"/>
                </a:cubicBezTo>
                <a:cubicBezTo>
                  <a:pt x="76372" y="858"/>
                  <a:pt x="76246" y="853"/>
                  <a:pt x="76125" y="838"/>
                </a:cubicBezTo>
                <a:cubicBezTo>
                  <a:pt x="75910" y="813"/>
                  <a:pt x="75705" y="773"/>
                  <a:pt x="75487" y="733"/>
                </a:cubicBezTo>
                <a:cubicBezTo>
                  <a:pt x="75172" y="673"/>
                  <a:pt x="74836" y="610"/>
                  <a:pt x="74441" y="586"/>
                </a:cubicBezTo>
                <a:cubicBezTo>
                  <a:pt x="74478" y="585"/>
                  <a:pt x="74515" y="584"/>
                  <a:pt x="74552" y="584"/>
                </a:cubicBezTo>
                <a:close/>
                <a:moveTo>
                  <a:pt x="50151" y="584"/>
                </a:moveTo>
                <a:cubicBezTo>
                  <a:pt x="50275" y="584"/>
                  <a:pt x="50399" y="590"/>
                  <a:pt x="50520" y="604"/>
                </a:cubicBezTo>
                <a:cubicBezTo>
                  <a:pt x="50735" y="630"/>
                  <a:pt x="50940" y="669"/>
                  <a:pt x="51158" y="709"/>
                </a:cubicBezTo>
                <a:cubicBezTo>
                  <a:pt x="51475" y="769"/>
                  <a:pt x="51812" y="832"/>
                  <a:pt x="52209" y="857"/>
                </a:cubicBezTo>
                <a:cubicBezTo>
                  <a:pt x="52170" y="858"/>
                  <a:pt x="52131" y="859"/>
                  <a:pt x="52092" y="859"/>
                </a:cubicBezTo>
                <a:cubicBezTo>
                  <a:pt x="51969" y="859"/>
                  <a:pt x="51846" y="853"/>
                  <a:pt x="51726" y="838"/>
                </a:cubicBezTo>
                <a:cubicBezTo>
                  <a:pt x="51511" y="813"/>
                  <a:pt x="51306" y="774"/>
                  <a:pt x="51088" y="733"/>
                </a:cubicBezTo>
                <a:cubicBezTo>
                  <a:pt x="50773" y="673"/>
                  <a:pt x="50435" y="610"/>
                  <a:pt x="50040" y="586"/>
                </a:cubicBezTo>
                <a:cubicBezTo>
                  <a:pt x="50077" y="585"/>
                  <a:pt x="50114" y="584"/>
                  <a:pt x="50151" y="584"/>
                </a:cubicBezTo>
                <a:close/>
                <a:moveTo>
                  <a:pt x="69697" y="596"/>
                </a:moveTo>
                <a:cubicBezTo>
                  <a:pt x="69819" y="596"/>
                  <a:pt x="69941" y="602"/>
                  <a:pt x="70060" y="617"/>
                </a:cubicBezTo>
                <a:cubicBezTo>
                  <a:pt x="70275" y="642"/>
                  <a:pt x="70480" y="681"/>
                  <a:pt x="70698" y="722"/>
                </a:cubicBezTo>
                <a:cubicBezTo>
                  <a:pt x="71014" y="782"/>
                  <a:pt x="71353" y="845"/>
                  <a:pt x="71749" y="869"/>
                </a:cubicBezTo>
                <a:cubicBezTo>
                  <a:pt x="71712" y="870"/>
                  <a:pt x="71675" y="871"/>
                  <a:pt x="71637" y="871"/>
                </a:cubicBezTo>
                <a:cubicBezTo>
                  <a:pt x="71513" y="871"/>
                  <a:pt x="71388" y="865"/>
                  <a:pt x="71266" y="851"/>
                </a:cubicBezTo>
                <a:cubicBezTo>
                  <a:pt x="71051" y="825"/>
                  <a:pt x="70846" y="786"/>
                  <a:pt x="70628" y="746"/>
                </a:cubicBezTo>
                <a:cubicBezTo>
                  <a:pt x="70312" y="686"/>
                  <a:pt x="69976" y="623"/>
                  <a:pt x="69580" y="598"/>
                </a:cubicBezTo>
                <a:cubicBezTo>
                  <a:pt x="69619" y="597"/>
                  <a:pt x="69658" y="596"/>
                  <a:pt x="69697" y="596"/>
                </a:cubicBezTo>
                <a:close/>
                <a:moveTo>
                  <a:pt x="45262" y="596"/>
                </a:moveTo>
                <a:cubicBezTo>
                  <a:pt x="45386" y="596"/>
                  <a:pt x="45509" y="602"/>
                  <a:pt x="45629" y="617"/>
                </a:cubicBezTo>
                <a:cubicBezTo>
                  <a:pt x="45844" y="642"/>
                  <a:pt x="46049" y="682"/>
                  <a:pt x="46267" y="722"/>
                </a:cubicBezTo>
                <a:cubicBezTo>
                  <a:pt x="46583" y="782"/>
                  <a:pt x="46922" y="845"/>
                  <a:pt x="47318" y="869"/>
                </a:cubicBezTo>
                <a:cubicBezTo>
                  <a:pt x="47279" y="871"/>
                  <a:pt x="47240" y="871"/>
                  <a:pt x="47201" y="871"/>
                </a:cubicBezTo>
                <a:cubicBezTo>
                  <a:pt x="47078" y="871"/>
                  <a:pt x="46955" y="865"/>
                  <a:pt x="46835" y="851"/>
                </a:cubicBezTo>
                <a:cubicBezTo>
                  <a:pt x="46620" y="825"/>
                  <a:pt x="46415" y="787"/>
                  <a:pt x="46197" y="746"/>
                </a:cubicBezTo>
                <a:cubicBezTo>
                  <a:pt x="45882" y="686"/>
                  <a:pt x="45546" y="623"/>
                  <a:pt x="45151" y="598"/>
                </a:cubicBezTo>
                <a:cubicBezTo>
                  <a:pt x="45188" y="597"/>
                  <a:pt x="45225" y="596"/>
                  <a:pt x="45262" y="596"/>
                </a:cubicBezTo>
                <a:close/>
                <a:moveTo>
                  <a:pt x="40407" y="608"/>
                </a:moveTo>
                <a:cubicBezTo>
                  <a:pt x="40529" y="608"/>
                  <a:pt x="40651" y="615"/>
                  <a:pt x="40771" y="629"/>
                </a:cubicBezTo>
                <a:cubicBezTo>
                  <a:pt x="40985" y="655"/>
                  <a:pt x="41191" y="693"/>
                  <a:pt x="41408" y="734"/>
                </a:cubicBezTo>
                <a:cubicBezTo>
                  <a:pt x="41724" y="794"/>
                  <a:pt x="42062" y="857"/>
                  <a:pt x="42458" y="882"/>
                </a:cubicBezTo>
                <a:cubicBezTo>
                  <a:pt x="42421" y="883"/>
                  <a:pt x="42384" y="883"/>
                  <a:pt x="42347" y="883"/>
                </a:cubicBezTo>
                <a:cubicBezTo>
                  <a:pt x="42222" y="883"/>
                  <a:pt x="42098" y="878"/>
                  <a:pt x="41976" y="863"/>
                </a:cubicBezTo>
                <a:cubicBezTo>
                  <a:pt x="41761" y="837"/>
                  <a:pt x="41556" y="798"/>
                  <a:pt x="41338" y="758"/>
                </a:cubicBezTo>
                <a:cubicBezTo>
                  <a:pt x="41022" y="698"/>
                  <a:pt x="40686" y="635"/>
                  <a:pt x="40291" y="610"/>
                </a:cubicBezTo>
                <a:cubicBezTo>
                  <a:pt x="40329" y="609"/>
                  <a:pt x="40368" y="608"/>
                  <a:pt x="40407" y="608"/>
                </a:cubicBezTo>
                <a:close/>
                <a:moveTo>
                  <a:pt x="64806" y="608"/>
                </a:moveTo>
                <a:cubicBezTo>
                  <a:pt x="64928" y="608"/>
                  <a:pt x="65050" y="615"/>
                  <a:pt x="65170" y="629"/>
                </a:cubicBezTo>
                <a:cubicBezTo>
                  <a:pt x="65384" y="655"/>
                  <a:pt x="65590" y="693"/>
                  <a:pt x="65807" y="734"/>
                </a:cubicBezTo>
                <a:cubicBezTo>
                  <a:pt x="66123" y="793"/>
                  <a:pt x="66461" y="857"/>
                  <a:pt x="66857" y="882"/>
                </a:cubicBezTo>
                <a:cubicBezTo>
                  <a:pt x="66820" y="883"/>
                  <a:pt x="66783" y="883"/>
                  <a:pt x="66746" y="883"/>
                </a:cubicBezTo>
                <a:cubicBezTo>
                  <a:pt x="66621" y="883"/>
                  <a:pt x="66497" y="878"/>
                  <a:pt x="66375" y="863"/>
                </a:cubicBezTo>
                <a:cubicBezTo>
                  <a:pt x="66161" y="837"/>
                  <a:pt x="65955" y="798"/>
                  <a:pt x="65737" y="758"/>
                </a:cubicBezTo>
                <a:cubicBezTo>
                  <a:pt x="65421" y="698"/>
                  <a:pt x="65085" y="635"/>
                  <a:pt x="64690" y="610"/>
                </a:cubicBezTo>
                <a:cubicBezTo>
                  <a:pt x="64728" y="609"/>
                  <a:pt x="64767" y="608"/>
                  <a:pt x="64806" y="608"/>
                </a:cubicBezTo>
                <a:close/>
                <a:moveTo>
                  <a:pt x="113372" y="609"/>
                </a:moveTo>
                <a:cubicBezTo>
                  <a:pt x="113495" y="609"/>
                  <a:pt x="113619" y="615"/>
                  <a:pt x="113739" y="629"/>
                </a:cubicBezTo>
                <a:cubicBezTo>
                  <a:pt x="113956" y="655"/>
                  <a:pt x="114180" y="698"/>
                  <a:pt x="114418" y="743"/>
                </a:cubicBezTo>
                <a:cubicBezTo>
                  <a:pt x="114684" y="794"/>
                  <a:pt x="114966" y="847"/>
                  <a:pt x="115269" y="884"/>
                </a:cubicBezTo>
                <a:cubicBezTo>
                  <a:pt x="115158" y="882"/>
                  <a:pt x="115048" y="876"/>
                  <a:pt x="114944" y="863"/>
                </a:cubicBezTo>
                <a:cubicBezTo>
                  <a:pt x="114729" y="837"/>
                  <a:pt x="114524" y="799"/>
                  <a:pt x="114306" y="758"/>
                </a:cubicBezTo>
                <a:cubicBezTo>
                  <a:pt x="113991" y="699"/>
                  <a:pt x="113656" y="635"/>
                  <a:pt x="113262" y="610"/>
                </a:cubicBezTo>
                <a:cubicBezTo>
                  <a:pt x="113298" y="609"/>
                  <a:pt x="113335" y="609"/>
                  <a:pt x="113372" y="609"/>
                </a:cubicBezTo>
                <a:close/>
                <a:moveTo>
                  <a:pt x="59946" y="621"/>
                </a:moveTo>
                <a:cubicBezTo>
                  <a:pt x="60069" y="621"/>
                  <a:pt x="60191" y="627"/>
                  <a:pt x="60311" y="641"/>
                </a:cubicBezTo>
                <a:cubicBezTo>
                  <a:pt x="60526" y="667"/>
                  <a:pt x="60731" y="705"/>
                  <a:pt x="60949" y="747"/>
                </a:cubicBezTo>
                <a:cubicBezTo>
                  <a:pt x="61265" y="806"/>
                  <a:pt x="61602" y="869"/>
                  <a:pt x="61999" y="894"/>
                </a:cubicBezTo>
                <a:cubicBezTo>
                  <a:pt x="61962" y="895"/>
                  <a:pt x="61925" y="896"/>
                  <a:pt x="61888" y="896"/>
                </a:cubicBezTo>
                <a:cubicBezTo>
                  <a:pt x="61764" y="896"/>
                  <a:pt x="61638" y="890"/>
                  <a:pt x="61515" y="875"/>
                </a:cubicBezTo>
                <a:cubicBezTo>
                  <a:pt x="61302" y="850"/>
                  <a:pt x="61095" y="811"/>
                  <a:pt x="60879" y="770"/>
                </a:cubicBezTo>
                <a:cubicBezTo>
                  <a:pt x="60563" y="710"/>
                  <a:pt x="60226" y="647"/>
                  <a:pt x="59830" y="623"/>
                </a:cubicBezTo>
                <a:cubicBezTo>
                  <a:pt x="59869" y="621"/>
                  <a:pt x="59908" y="621"/>
                  <a:pt x="59946" y="621"/>
                </a:cubicBezTo>
                <a:close/>
                <a:moveTo>
                  <a:pt x="35516" y="621"/>
                </a:moveTo>
                <a:cubicBezTo>
                  <a:pt x="35638" y="621"/>
                  <a:pt x="35760" y="627"/>
                  <a:pt x="35880" y="641"/>
                </a:cubicBezTo>
                <a:cubicBezTo>
                  <a:pt x="36094" y="667"/>
                  <a:pt x="36300" y="705"/>
                  <a:pt x="36518" y="747"/>
                </a:cubicBezTo>
                <a:cubicBezTo>
                  <a:pt x="36834" y="806"/>
                  <a:pt x="37171" y="869"/>
                  <a:pt x="37568" y="894"/>
                </a:cubicBezTo>
                <a:cubicBezTo>
                  <a:pt x="37530" y="895"/>
                  <a:pt x="37493" y="896"/>
                  <a:pt x="37456" y="896"/>
                </a:cubicBezTo>
                <a:cubicBezTo>
                  <a:pt x="37332" y="896"/>
                  <a:pt x="37207" y="890"/>
                  <a:pt x="37084" y="876"/>
                </a:cubicBezTo>
                <a:cubicBezTo>
                  <a:pt x="36871" y="850"/>
                  <a:pt x="36664" y="811"/>
                  <a:pt x="36448" y="770"/>
                </a:cubicBezTo>
                <a:cubicBezTo>
                  <a:pt x="36132" y="710"/>
                  <a:pt x="35795" y="647"/>
                  <a:pt x="35400" y="623"/>
                </a:cubicBezTo>
                <a:cubicBezTo>
                  <a:pt x="35438" y="621"/>
                  <a:pt x="35477" y="621"/>
                  <a:pt x="35516" y="621"/>
                </a:cubicBezTo>
                <a:close/>
                <a:moveTo>
                  <a:pt x="108511" y="621"/>
                </a:moveTo>
                <a:cubicBezTo>
                  <a:pt x="108634" y="621"/>
                  <a:pt x="108759" y="627"/>
                  <a:pt x="108880" y="641"/>
                </a:cubicBezTo>
                <a:cubicBezTo>
                  <a:pt x="109094" y="667"/>
                  <a:pt x="109301" y="706"/>
                  <a:pt x="109518" y="747"/>
                </a:cubicBezTo>
                <a:cubicBezTo>
                  <a:pt x="109834" y="806"/>
                  <a:pt x="110172" y="869"/>
                  <a:pt x="110568" y="894"/>
                </a:cubicBezTo>
                <a:cubicBezTo>
                  <a:pt x="110530" y="895"/>
                  <a:pt x="110491" y="896"/>
                  <a:pt x="110451" y="896"/>
                </a:cubicBezTo>
                <a:cubicBezTo>
                  <a:pt x="110329" y="896"/>
                  <a:pt x="110205" y="890"/>
                  <a:pt x="110085" y="876"/>
                </a:cubicBezTo>
                <a:cubicBezTo>
                  <a:pt x="109871" y="850"/>
                  <a:pt x="109665" y="812"/>
                  <a:pt x="109447" y="770"/>
                </a:cubicBezTo>
                <a:cubicBezTo>
                  <a:pt x="109133" y="710"/>
                  <a:pt x="108795" y="647"/>
                  <a:pt x="108400" y="623"/>
                </a:cubicBezTo>
                <a:cubicBezTo>
                  <a:pt x="108437" y="622"/>
                  <a:pt x="108474" y="621"/>
                  <a:pt x="108511" y="621"/>
                </a:cubicBezTo>
                <a:close/>
                <a:moveTo>
                  <a:pt x="30656" y="633"/>
                </a:moveTo>
                <a:cubicBezTo>
                  <a:pt x="30778" y="633"/>
                  <a:pt x="30901" y="640"/>
                  <a:pt x="31021" y="654"/>
                </a:cubicBezTo>
                <a:cubicBezTo>
                  <a:pt x="31236" y="679"/>
                  <a:pt x="31441" y="718"/>
                  <a:pt x="31659" y="759"/>
                </a:cubicBezTo>
                <a:cubicBezTo>
                  <a:pt x="31975" y="819"/>
                  <a:pt x="32312" y="882"/>
                  <a:pt x="32709" y="907"/>
                </a:cubicBezTo>
                <a:cubicBezTo>
                  <a:pt x="32672" y="908"/>
                  <a:pt x="32635" y="908"/>
                  <a:pt x="32597" y="908"/>
                </a:cubicBezTo>
                <a:cubicBezTo>
                  <a:pt x="32473" y="908"/>
                  <a:pt x="32348" y="902"/>
                  <a:pt x="32226" y="888"/>
                </a:cubicBezTo>
                <a:cubicBezTo>
                  <a:pt x="32011" y="862"/>
                  <a:pt x="31806" y="823"/>
                  <a:pt x="31588" y="783"/>
                </a:cubicBezTo>
                <a:cubicBezTo>
                  <a:pt x="31273" y="723"/>
                  <a:pt x="30936" y="660"/>
                  <a:pt x="30540" y="635"/>
                </a:cubicBezTo>
                <a:cubicBezTo>
                  <a:pt x="30579" y="634"/>
                  <a:pt x="30617" y="633"/>
                  <a:pt x="30656" y="633"/>
                </a:cubicBezTo>
                <a:close/>
                <a:moveTo>
                  <a:pt x="103622" y="634"/>
                </a:moveTo>
                <a:cubicBezTo>
                  <a:pt x="103745" y="634"/>
                  <a:pt x="103869" y="639"/>
                  <a:pt x="103989" y="654"/>
                </a:cubicBezTo>
                <a:cubicBezTo>
                  <a:pt x="104204" y="679"/>
                  <a:pt x="104409" y="719"/>
                  <a:pt x="104627" y="759"/>
                </a:cubicBezTo>
                <a:cubicBezTo>
                  <a:pt x="104944" y="819"/>
                  <a:pt x="105281" y="882"/>
                  <a:pt x="105678" y="907"/>
                </a:cubicBezTo>
                <a:cubicBezTo>
                  <a:pt x="105639" y="908"/>
                  <a:pt x="105600" y="908"/>
                  <a:pt x="105561" y="908"/>
                </a:cubicBezTo>
                <a:cubicBezTo>
                  <a:pt x="105438" y="908"/>
                  <a:pt x="105314" y="902"/>
                  <a:pt x="105195" y="888"/>
                </a:cubicBezTo>
                <a:cubicBezTo>
                  <a:pt x="104980" y="862"/>
                  <a:pt x="104775" y="824"/>
                  <a:pt x="104557" y="783"/>
                </a:cubicBezTo>
                <a:cubicBezTo>
                  <a:pt x="104242" y="724"/>
                  <a:pt x="103905" y="660"/>
                  <a:pt x="103511" y="635"/>
                </a:cubicBezTo>
                <a:cubicBezTo>
                  <a:pt x="103548" y="634"/>
                  <a:pt x="103585" y="634"/>
                  <a:pt x="103622" y="634"/>
                </a:cubicBezTo>
                <a:close/>
                <a:moveTo>
                  <a:pt x="98766" y="646"/>
                </a:moveTo>
                <a:cubicBezTo>
                  <a:pt x="98889" y="646"/>
                  <a:pt x="99011" y="652"/>
                  <a:pt x="99130" y="666"/>
                </a:cubicBezTo>
                <a:cubicBezTo>
                  <a:pt x="99345" y="692"/>
                  <a:pt x="99550" y="730"/>
                  <a:pt x="99768" y="771"/>
                </a:cubicBezTo>
                <a:cubicBezTo>
                  <a:pt x="100084" y="831"/>
                  <a:pt x="100423" y="894"/>
                  <a:pt x="100819" y="919"/>
                </a:cubicBezTo>
                <a:cubicBezTo>
                  <a:pt x="100782" y="920"/>
                  <a:pt x="100745" y="920"/>
                  <a:pt x="100707" y="920"/>
                </a:cubicBezTo>
                <a:cubicBezTo>
                  <a:pt x="100583" y="920"/>
                  <a:pt x="100457" y="915"/>
                  <a:pt x="100336" y="900"/>
                </a:cubicBezTo>
                <a:cubicBezTo>
                  <a:pt x="100121" y="875"/>
                  <a:pt x="99916" y="835"/>
                  <a:pt x="99698" y="795"/>
                </a:cubicBezTo>
                <a:cubicBezTo>
                  <a:pt x="99382" y="735"/>
                  <a:pt x="99046" y="672"/>
                  <a:pt x="98650" y="647"/>
                </a:cubicBezTo>
                <a:cubicBezTo>
                  <a:pt x="98689" y="646"/>
                  <a:pt x="98728" y="646"/>
                  <a:pt x="98766" y="646"/>
                </a:cubicBezTo>
                <a:close/>
                <a:moveTo>
                  <a:pt x="93876" y="658"/>
                </a:moveTo>
                <a:cubicBezTo>
                  <a:pt x="93997" y="658"/>
                  <a:pt x="94120" y="664"/>
                  <a:pt x="94239" y="678"/>
                </a:cubicBezTo>
                <a:cubicBezTo>
                  <a:pt x="94454" y="704"/>
                  <a:pt x="94660" y="742"/>
                  <a:pt x="94877" y="784"/>
                </a:cubicBezTo>
                <a:cubicBezTo>
                  <a:pt x="95193" y="844"/>
                  <a:pt x="95531" y="907"/>
                  <a:pt x="95927" y="931"/>
                </a:cubicBezTo>
                <a:cubicBezTo>
                  <a:pt x="95890" y="932"/>
                  <a:pt x="95853" y="933"/>
                  <a:pt x="95816" y="933"/>
                </a:cubicBezTo>
                <a:cubicBezTo>
                  <a:pt x="95691" y="933"/>
                  <a:pt x="95567" y="927"/>
                  <a:pt x="95445" y="913"/>
                </a:cubicBezTo>
                <a:cubicBezTo>
                  <a:pt x="95230" y="887"/>
                  <a:pt x="95025" y="848"/>
                  <a:pt x="94807" y="807"/>
                </a:cubicBezTo>
                <a:cubicBezTo>
                  <a:pt x="94491" y="748"/>
                  <a:pt x="94155" y="685"/>
                  <a:pt x="93759" y="660"/>
                </a:cubicBezTo>
                <a:cubicBezTo>
                  <a:pt x="93798" y="659"/>
                  <a:pt x="93837" y="658"/>
                  <a:pt x="93876" y="658"/>
                </a:cubicBezTo>
                <a:close/>
                <a:moveTo>
                  <a:pt x="89011" y="671"/>
                </a:moveTo>
                <a:cubicBezTo>
                  <a:pt x="89135" y="671"/>
                  <a:pt x="89259" y="677"/>
                  <a:pt x="89381" y="691"/>
                </a:cubicBezTo>
                <a:cubicBezTo>
                  <a:pt x="89595" y="717"/>
                  <a:pt x="89801" y="756"/>
                  <a:pt x="90019" y="796"/>
                </a:cubicBezTo>
                <a:cubicBezTo>
                  <a:pt x="90335" y="856"/>
                  <a:pt x="90672" y="919"/>
                  <a:pt x="91068" y="944"/>
                </a:cubicBezTo>
                <a:cubicBezTo>
                  <a:pt x="91031" y="945"/>
                  <a:pt x="90994" y="945"/>
                  <a:pt x="90957" y="945"/>
                </a:cubicBezTo>
                <a:cubicBezTo>
                  <a:pt x="90833" y="945"/>
                  <a:pt x="90708" y="939"/>
                  <a:pt x="90585" y="925"/>
                </a:cubicBezTo>
                <a:cubicBezTo>
                  <a:pt x="90371" y="899"/>
                  <a:pt x="90165" y="860"/>
                  <a:pt x="89948" y="820"/>
                </a:cubicBezTo>
                <a:cubicBezTo>
                  <a:pt x="89633" y="760"/>
                  <a:pt x="89296" y="697"/>
                  <a:pt x="88900" y="672"/>
                </a:cubicBezTo>
                <a:cubicBezTo>
                  <a:pt x="88937" y="671"/>
                  <a:pt x="88974" y="671"/>
                  <a:pt x="89011" y="671"/>
                </a:cubicBezTo>
                <a:close/>
                <a:moveTo>
                  <a:pt x="19744" y="0"/>
                </a:moveTo>
                <a:lnTo>
                  <a:pt x="19684" y="492"/>
                </a:lnTo>
                <a:cubicBezTo>
                  <a:pt x="19670" y="500"/>
                  <a:pt x="19659" y="511"/>
                  <a:pt x="19654" y="524"/>
                </a:cubicBezTo>
                <a:cubicBezTo>
                  <a:pt x="19634" y="509"/>
                  <a:pt x="19605" y="500"/>
                  <a:pt x="19575" y="500"/>
                </a:cubicBezTo>
                <a:cubicBezTo>
                  <a:pt x="19564" y="500"/>
                  <a:pt x="19552" y="501"/>
                  <a:pt x="19540" y="504"/>
                </a:cubicBezTo>
                <a:cubicBezTo>
                  <a:pt x="19506" y="511"/>
                  <a:pt x="19483" y="530"/>
                  <a:pt x="19472" y="550"/>
                </a:cubicBezTo>
                <a:cubicBezTo>
                  <a:pt x="19452" y="535"/>
                  <a:pt x="19424" y="527"/>
                  <a:pt x="19394" y="527"/>
                </a:cubicBezTo>
                <a:cubicBezTo>
                  <a:pt x="19382" y="527"/>
                  <a:pt x="19370" y="528"/>
                  <a:pt x="19359" y="531"/>
                </a:cubicBezTo>
                <a:lnTo>
                  <a:pt x="19358" y="531"/>
                </a:lnTo>
                <a:lnTo>
                  <a:pt x="18845" y="101"/>
                </a:lnTo>
                <a:lnTo>
                  <a:pt x="18845" y="101"/>
                </a:lnTo>
                <a:lnTo>
                  <a:pt x="18863" y="299"/>
                </a:lnTo>
                <a:lnTo>
                  <a:pt x="19174" y="559"/>
                </a:lnTo>
                <a:cubicBezTo>
                  <a:pt x="19120" y="573"/>
                  <a:pt x="19091" y="612"/>
                  <a:pt x="19110" y="651"/>
                </a:cubicBezTo>
                <a:cubicBezTo>
                  <a:pt x="18923" y="668"/>
                  <a:pt x="18749" y="676"/>
                  <a:pt x="18586" y="676"/>
                </a:cubicBezTo>
                <a:cubicBezTo>
                  <a:pt x="18072" y="676"/>
                  <a:pt x="17660" y="600"/>
                  <a:pt x="17257" y="524"/>
                </a:cubicBezTo>
                <a:cubicBezTo>
                  <a:pt x="17034" y="481"/>
                  <a:pt x="16824" y="442"/>
                  <a:pt x="16598" y="415"/>
                </a:cubicBezTo>
                <a:cubicBezTo>
                  <a:pt x="16460" y="399"/>
                  <a:pt x="16321" y="392"/>
                  <a:pt x="16182" y="392"/>
                </a:cubicBezTo>
                <a:cubicBezTo>
                  <a:pt x="15466" y="392"/>
                  <a:pt x="14789" y="578"/>
                  <a:pt x="14695" y="605"/>
                </a:cubicBezTo>
                <a:cubicBezTo>
                  <a:pt x="14616" y="619"/>
                  <a:pt x="14538" y="629"/>
                  <a:pt x="14463" y="639"/>
                </a:cubicBezTo>
                <a:lnTo>
                  <a:pt x="14659" y="421"/>
                </a:lnTo>
                <a:lnTo>
                  <a:pt x="14597" y="279"/>
                </a:lnTo>
                <a:lnTo>
                  <a:pt x="14251" y="663"/>
                </a:lnTo>
                <a:cubicBezTo>
                  <a:pt x="14206" y="667"/>
                  <a:pt x="14161" y="671"/>
                  <a:pt x="14118" y="674"/>
                </a:cubicBezTo>
                <a:cubicBezTo>
                  <a:pt x="14107" y="670"/>
                  <a:pt x="14094" y="667"/>
                  <a:pt x="14082" y="666"/>
                </a:cubicBezTo>
                <a:cubicBezTo>
                  <a:pt x="14077" y="666"/>
                  <a:pt x="14072" y="665"/>
                  <a:pt x="14067" y="665"/>
                </a:cubicBezTo>
                <a:cubicBezTo>
                  <a:pt x="14041" y="665"/>
                  <a:pt x="14017" y="672"/>
                  <a:pt x="13997" y="683"/>
                </a:cubicBezTo>
                <a:lnTo>
                  <a:pt x="13988" y="683"/>
                </a:lnTo>
                <a:cubicBezTo>
                  <a:pt x="13975" y="658"/>
                  <a:pt x="13944" y="638"/>
                  <a:pt x="13902" y="634"/>
                </a:cubicBezTo>
                <a:lnTo>
                  <a:pt x="13901" y="634"/>
                </a:lnTo>
                <a:lnTo>
                  <a:pt x="13729" y="93"/>
                </a:lnTo>
                <a:lnTo>
                  <a:pt x="13614" y="275"/>
                </a:lnTo>
                <a:lnTo>
                  <a:pt x="13719" y="603"/>
                </a:lnTo>
                <a:cubicBezTo>
                  <a:pt x="13715" y="603"/>
                  <a:pt x="13711" y="603"/>
                  <a:pt x="13707" y="603"/>
                </a:cubicBezTo>
                <a:cubicBezTo>
                  <a:pt x="13655" y="603"/>
                  <a:pt x="13609" y="628"/>
                  <a:pt x="13601" y="665"/>
                </a:cubicBezTo>
                <a:lnTo>
                  <a:pt x="13597" y="688"/>
                </a:lnTo>
                <a:cubicBezTo>
                  <a:pt x="13142" y="675"/>
                  <a:pt x="12766" y="605"/>
                  <a:pt x="12398" y="536"/>
                </a:cubicBezTo>
                <a:cubicBezTo>
                  <a:pt x="12175" y="494"/>
                  <a:pt x="11965" y="454"/>
                  <a:pt x="11739" y="428"/>
                </a:cubicBezTo>
                <a:cubicBezTo>
                  <a:pt x="11601" y="411"/>
                  <a:pt x="11461" y="404"/>
                  <a:pt x="11323" y="404"/>
                </a:cubicBezTo>
                <a:cubicBezTo>
                  <a:pt x="10905" y="404"/>
                  <a:pt x="10500" y="468"/>
                  <a:pt x="10217" y="526"/>
                </a:cubicBezTo>
                <a:lnTo>
                  <a:pt x="10425" y="142"/>
                </a:lnTo>
                <a:lnTo>
                  <a:pt x="10425" y="142"/>
                </a:lnTo>
                <a:lnTo>
                  <a:pt x="10211" y="209"/>
                </a:lnTo>
                <a:lnTo>
                  <a:pt x="10057" y="494"/>
                </a:lnTo>
                <a:cubicBezTo>
                  <a:pt x="10043" y="489"/>
                  <a:pt x="10027" y="486"/>
                  <a:pt x="10010" y="486"/>
                </a:cubicBezTo>
                <a:cubicBezTo>
                  <a:pt x="10003" y="486"/>
                  <a:pt x="9996" y="487"/>
                  <a:pt x="9989" y="487"/>
                </a:cubicBezTo>
                <a:cubicBezTo>
                  <a:pt x="9985" y="489"/>
                  <a:pt x="9981" y="489"/>
                  <a:pt x="9977" y="490"/>
                </a:cubicBezTo>
                <a:cubicBezTo>
                  <a:pt x="9944" y="498"/>
                  <a:pt x="9920" y="515"/>
                  <a:pt x="9910" y="537"/>
                </a:cubicBezTo>
                <a:cubicBezTo>
                  <a:pt x="9889" y="522"/>
                  <a:pt x="9861" y="513"/>
                  <a:pt x="9831" y="513"/>
                </a:cubicBezTo>
                <a:cubicBezTo>
                  <a:pt x="9823" y="513"/>
                  <a:pt x="9815" y="514"/>
                  <a:pt x="9808" y="515"/>
                </a:cubicBezTo>
                <a:cubicBezTo>
                  <a:pt x="9804" y="515"/>
                  <a:pt x="9800" y="516"/>
                  <a:pt x="9796" y="517"/>
                </a:cubicBezTo>
                <a:cubicBezTo>
                  <a:pt x="9762" y="526"/>
                  <a:pt x="9738" y="543"/>
                  <a:pt x="9729" y="565"/>
                </a:cubicBezTo>
                <a:cubicBezTo>
                  <a:pt x="9709" y="550"/>
                  <a:pt x="9680" y="541"/>
                  <a:pt x="9651" y="541"/>
                </a:cubicBezTo>
                <a:cubicBezTo>
                  <a:pt x="9643" y="541"/>
                  <a:pt x="9635" y="542"/>
                  <a:pt x="9627" y="543"/>
                </a:cubicBezTo>
                <a:cubicBezTo>
                  <a:pt x="9623" y="543"/>
                  <a:pt x="9619" y="544"/>
                  <a:pt x="9616" y="545"/>
                </a:cubicBezTo>
                <a:cubicBezTo>
                  <a:pt x="9581" y="553"/>
                  <a:pt x="9558" y="571"/>
                  <a:pt x="9547" y="593"/>
                </a:cubicBezTo>
                <a:cubicBezTo>
                  <a:pt x="9527" y="578"/>
                  <a:pt x="9497" y="569"/>
                  <a:pt x="9467" y="569"/>
                </a:cubicBezTo>
                <a:cubicBezTo>
                  <a:pt x="9460" y="569"/>
                  <a:pt x="9453" y="569"/>
                  <a:pt x="9446" y="570"/>
                </a:cubicBezTo>
                <a:cubicBezTo>
                  <a:pt x="9443" y="571"/>
                  <a:pt x="9441" y="571"/>
                  <a:pt x="9439" y="572"/>
                </a:cubicBezTo>
                <a:lnTo>
                  <a:pt x="9192" y="312"/>
                </a:lnTo>
                <a:lnTo>
                  <a:pt x="8960" y="279"/>
                </a:lnTo>
                <a:lnTo>
                  <a:pt x="9338" y="678"/>
                </a:lnTo>
                <a:cubicBezTo>
                  <a:pt x="9161" y="695"/>
                  <a:pt x="8995" y="702"/>
                  <a:pt x="8839" y="702"/>
                </a:cubicBezTo>
                <a:cubicBezTo>
                  <a:pt x="8324" y="702"/>
                  <a:pt x="7911" y="624"/>
                  <a:pt x="7508" y="548"/>
                </a:cubicBezTo>
                <a:cubicBezTo>
                  <a:pt x="7285" y="506"/>
                  <a:pt x="7074" y="467"/>
                  <a:pt x="6848" y="440"/>
                </a:cubicBezTo>
                <a:cubicBezTo>
                  <a:pt x="6711" y="424"/>
                  <a:pt x="6572" y="417"/>
                  <a:pt x="6434" y="417"/>
                </a:cubicBezTo>
                <a:cubicBezTo>
                  <a:pt x="5935" y="417"/>
                  <a:pt x="5455" y="507"/>
                  <a:pt x="5178" y="571"/>
                </a:cubicBezTo>
                <a:lnTo>
                  <a:pt x="5173" y="561"/>
                </a:lnTo>
                <a:cubicBezTo>
                  <a:pt x="5170" y="555"/>
                  <a:pt x="5166" y="549"/>
                  <a:pt x="5160" y="544"/>
                </a:cubicBezTo>
                <a:lnTo>
                  <a:pt x="5209" y="146"/>
                </a:lnTo>
                <a:lnTo>
                  <a:pt x="5059" y="38"/>
                </a:lnTo>
                <a:lnTo>
                  <a:pt x="4999" y="529"/>
                </a:lnTo>
                <a:cubicBezTo>
                  <a:pt x="4985" y="538"/>
                  <a:pt x="4975" y="549"/>
                  <a:pt x="4969" y="562"/>
                </a:cubicBezTo>
                <a:cubicBezTo>
                  <a:pt x="4949" y="547"/>
                  <a:pt x="4919" y="538"/>
                  <a:pt x="4889" y="538"/>
                </a:cubicBezTo>
                <a:cubicBezTo>
                  <a:pt x="4878" y="538"/>
                  <a:pt x="4867" y="539"/>
                  <a:pt x="4856" y="541"/>
                </a:cubicBezTo>
                <a:cubicBezTo>
                  <a:pt x="4822" y="549"/>
                  <a:pt x="4798" y="567"/>
                  <a:pt x="4788" y="589"/>
                </a:cubicBezTo>
                <a:cubicBezTo>
                  <a:pt x="4767" y="573"/>
                  <a:pt x="4738" y="564"/>
                  <a:pt x="4707" y="564"/>
                </a:cubicBezTo>
                <a:cubicBezTo>
                  <a:pt x="4696" y="564"/>
                  <a:pt x="4685" y="566"/>
                  <a:pt x="4674" y="568"/>
                </a:cubicBezTo>
                <a:cubicBezTo>
                  <a:pt x="4674" y="568"/>
                  <a:pt x="4673" y="569"/>
                  <a:pt x="4673" y="569"/>
                </a:cubicBezTo>
                <a:lnTo>
                  <a:pt x="4160" y="140"/>
                </a:lnTo>
                <a:lnTo>
                  <a:pt x="4160" y="140"/>
                </a:lnTo>
                <a:lnTo>
                  <a:pt x="4179" y="337"/>
                </a:lnTo>
                <a:lnTo>
                  <a:pt x="4489" y="597"/>
                </a:lnTo>
                <a:cubicBezTo>
                  <a:pt x="4436" y="610"/>
                  <a:pt x="4407" y="651"/>
                  <a:pt x="4425" y="688"/>
                </a:cubicBezTo>
                <a:lnTo>
                  <a:pt x="4429" y="695"/>
                </a:lnTo>
                <a:cubicBezTo>
                  <a:pt x="4269" y="708"/>
                  <a:pt x="4120" y="714"/>
                  <a:pt x="3978" y="714"/>
                </a:cubicBezTo>
                <a:cubicBezTo>
                  <a:pt x="3463" y="714"/>
                  <a:pt x="3051" y="637"/>
                  <a:pt x="2649" y="561"/>
                </a:cubicBezTo>
                <a:cubicBezTo>
                  <a:pt x="2425" y="518"/>
                  <a:pt x="2214" y="479"/>
                  <a:pt x="1989" y="452"/>
                </a:cubicBezTo>
                <a:cubicBezTo>
                  <a:pt x="1852" y="436"/>
                  <a:pt x="1713" y="429"/>
                  <a:pt x="1575" y="429"/>
                </a:cubicBezTo>
                <a:cubicBezTo>
                  <a:pt x="822" y="429"/>
                  <a:pt x="111" y="635"/>
                  <a:pt x="77" y="645"/>
                </a:cubicBezTo>
                <a:cubicBezTo>
                  <a:pt x="27" y="660"/>
                  <a:pt x="0" y="695"/>
                  <a:pt x="8" y="729"/>
                </a:cubicBezTo>
                <a:cubicBezTo>
                  <a:pt x="5" y="739"/>
                  <a:pt x="6" y="751"/>
                  <a:pt x="9" y="761"/>
                </a:cubicBezTo>
                <a:cubicBezTo>
                  <a:pt x="23" y="797"/>
                  <a:pt x="70" y="821"/>
                  <a:pt x="121" y="821"/>
                </a:cubicBezTo>
                <a:cubicBezTo>
                  <a:pt x="130" y="821"/>
                  <a:pt x="140" y="820"/>
                  <a:pt x="149" y="819"/>
                </a:cubicBezTo>
                <a:cubicBezTo>
                  <a:pt x="516" y="757"/>
                  <a:pt x="835" y="733"/>
                  <a:pt x="1122" y="733"/>
                </a:cubicBezTo>
                <a:cubicBezTo>
                  <a:pt x="1638" y="733"/>
                  <a:pt x="2051" y="811"/>
                  <a:pt x="2454" y="887"/>
                </a:cubicBezTo>
                <a:cubicBezTo>
                  <a:pt x="2677" y="928"/>
                  <a:pt x="2888" y="969"/>
                  <a:pt x="3113" y="995"/>
                </a:cubicBezTo>
                <a:cubicBezTo>
                  <a:pt x="3245" y="1011"/>
                  <a:pt x="3379" y="1018"/>
                  <a:pt x="3512" y="1018"/>
                </a:cubicBezTo>
                <a:cubicBezTo>
                  <a:pt x="3521" y="1018"/>
                  <a:pt x="3530" y="1018"/>
                  <a:pt x="3539" y="1018"/>
                </a:cubicBezTo>
                <a:cubicBezTo>
                  <a:pt x="3907" y="1017"/>
                  <a:pt x="4265" y="967"/>
                  <a:pt x="4538" y="916"/>
                </a:cubicBezTo>
                <a:lnTo>
                  <a:pt x="4563" y="967"/>
                </a:lnTo>
                <a:cubicBezTo>
                  <a:pt x="4578" y="999"/>
                  <a:pt x="4621" y="1017"/>
                  <a:pt x="4666" y="1017"/>
                </a:cubicBezTo>
                <a:cubicBezTo>
                  <a:pt x="4673" y="1017"/>
                  <a:pt x="4680" y="1017"/>
                  <a:pt x="4688" y="1016"/>
                </a:cubicBezTo>
                <a:cubicBezTo>
                  <a:pt x="4692" y="1015"/>
                  <a:pt x="4695" y="1015"/>
                  <a:pt x="4699" y="1014"/>
                </a:cubicBezTo>
                <a:cubicBezTo>
                  <a:pt x="4733" y="1006"/>
                  <a:pt x="4757" y="988"/>
                  <a:pt x="4767" y="966"/>
                </a:cubicBezTo>
                <a:cubicBezTo>
                  <a:pt x="4787" y="982"/>
                  <a:pt x="4816" y="991"/>
                  <a:pt x="4847" y="991"/>
                </a:cubicBezTo>
                <a:cubicBezTo>
                  <a:pt x="4854" y="991"/>
                  <a:pt x="4861" y="990"/>
                  <a:pt x="4868" y="989"/>
                </a:cubicBezTo>
                <a:cubicBezTo>
                  <a:pt x="4872" y="988"/>
                  <a:pt x="4876" y="987"/>
                  <a:pt x="4881" y="987"/>
                </a:cubicBezTo>
                <a:cubicBezTo>
                  <a:pt x="4914" y="979"/>
                  <a:pt x="4938" y="961"/>
                  <a:pt x="4948" y="940"/>
                </a:cubicBezTo>
                <a:cubicBezTo>
                  <a:pt x="4969" y="955"/>
                  <a:pt x="4998" y="964"/>
                  <a:pt x="5029" y="964"/>
                </a:cubicBezTo>
                <a:cubicBezTo>
                  <a:pt x="5036" y="964"/>
                  <a:pt x="5043" y="963"/>
                  <a:pt x="5050" y="962"/>
                </a:cubicBezTo>
                <a:cubicBezTo>
                  <a:pt x="5054" y="961"/>
                  <a:pt x="5057" y="960"/>
                  <a:pt x="5061" y="960"/>
                </a:cubicBezTo>
                <a:cubicBezTo>
                  <a:pt x="5095" y="952"/>
                  <a:pt x="5119" y="934"/>
                  <a:pt x="5129" y="913"/>
                </a:cubicBezTo>
                <a:cubicBezTo>
                  <a:pt x="5150" y="928"/>
                  <a:pt x="5179" y="937"/>
                  <a:pt x="5209" y="937"/>
                </a:cubicBezTo>
                <a:cubicBezTo>
                  <a:pt x="5216" y="937"/>
                  <a:pt x="5224" y="936"/>
                  <a:pt x="5231" y="935"/>
                </a:cubicBezTo>
                <a:cubicBezTo>
                  <a:pt x="5234" y="934"/>
                  <a:pt x="5236" y="934"/>
                  <a:pt x="5238" y="933"/>
                </a:cubicBezTo>
                <a:lnTo>
                  <a:pt x="5482" y="1195"/>
                </a:lnTo>
                <a:lnTo>
                  <a:pt x="5714" y="1228"/>
                </a:lnTo>
                <a:lnTo>
                  <a:pt x="5714" y="1228"/>
                </a:lnTo>
                <a:lnTo>
                  <a:pt x="5283" y="768"/>
                </a:lnTo>
                <a:lnTo>
                  <a:pt x="5277" y="772"/>
                </a:lnTo>
                <a:lnTo>
                  <a:pt x="5274" y="767"/>
                </a:lnTo>
                <a:cubicBezTo>
                  <a:pt x="5533" y="734"/>
                  <a:pt x="5767" y="721"/>
                  <a:pt x="5983" y="721"/>
                </a:cubicBezTo>
                <a:cubicBezTo>
                  <a:pt x="6498" y="721"/>
                  <a:pt x="6910" y="798"/>
                  <a:pt x="7313" y="875"/>
                </a:cubicBezTo>
                <a:cubicBezTo>
                  <a:pt x="7537" y="916"/>
                  <a:pt x="7747" y="956"/>
                  <a:pt x="7972" y="983"/>
                </a:cubicBezTo>
                <a:cubicBezTo>
                  <a:pt x="8105" y="998"/>
                  <a:pt x="8238" y="1006"/>
                  <a:pt x="8371" y="1006"/>
                </a:cubicBezTo>
                <a:cubicBezTo>
                  <a:pt x="8380" y="1006"/>
                  <a:pt x="8389" y="1006"/>
                  <a:pt x="8397" y="1006"/>
                </a:cubicBezTo>
                <a:cubicBezTo>
                  <a:pt x="8805" y="1005"/>
                  <a:pt x="9198" y="944"/>
                  <a:pt x="9478" y="887"/>
                </a:cubicBezTo>
                <a:lnTo>
                  <a:pt x="9507" y="945"/>
                </a:lnTo>
                <a:cubicBezTo>
                  <a:pt x="9510" y="951"/>
                  <a:pt x="9514" y="956"/>
                  <a:pt x="9520" y="961"/>
                </a:cubicBezTo>
                <a:lnTo>
                  <a:pt x="9474" y="1360"/>
                </a:lnTo>
                <a:lnTo>
                  <a:pt x="9625" y="1466"/>
                </a:lnTo>
                <a:lnTo>
                  <a:pt x="9681" y="976"/>
                </a:lnTo>
                <a:cubicBezTo>
                  <a:pt x="9695" y="966"/>
                  <a:pt x="9705" y="955"/>
                  <a:pt x="9712" y="943"/>
                </a:cubicBezTo>
                <a:cubicBezTo>
                  <a:pt x="9732" y="958"/>
                  <a:pt x="9760" y="966"/>
                  <a:pt x="9790" y="966"/>
                </a:cubicBezTo>
                <a:cubicBezTo>
                  <a:pt x="9802" y="966"/>
                  <a:pt x="9813" y="965"/>
                  <a:pt x="9825" y="962"/>
                </a:cubicBezTo>
                <a:cubicBezTo>
                  <a:pt x="9858" y="954"/>
                  <a:pt x="9882" y="937"/>
                  <a:pt x="9892" y="915"/>
                </a:cubicBezTo>
                <a:cubicBezTo>
                  <a:pt x="9912" y="930"/>
                  <a:pt x="9941" y="939"/>
                  <a:pt x="9971" y="939"/>
                </a:cubicBezTo>
                <a:cubicBezTo>
                  <a:pt x="9982" y="939"/>
                  <a:pt x="9994" y="937"/>
                  <a:pt x="10006" y="934"/>
                </a:cubicBezTo>
                <a:lnTo>
                  <a:pt x="10007" y="934"/>
                </a:lnTo>
                <a:lnTo>
                  <a:pt x="10524" y="1362"/>
                </a:lnTo>
                <a:lnTo>
                  <a:pt x="10504" y="1165"/>
                </a:lnTo>
                <a:lnTo>
                  <a:pt x="10190" y="906"/>
                </a:lnTo>
                <a:cubicBezTo>
                  <a:pt x="10244" y="892"/>
                  <a:pt x="10272" y="852"/>
                  <a:pt x="10253" y="815"/>
                </a:cubicBezTo>
                <a:lnTo>
                  <a:pt x="10220" y="749"/>
                </a:lnTo>
                <a:cubicBezTo>
                  <a:pt x="10458" y="720"/>
                  <a:pt x="10675" y="709"/>
                  <a:pt x="10876" y="709"/>
                </a:cubicBezTo>
                <a:cubicBezTo>
                  <a:pt x="11391" y="709"/>
                  <a:pt x="11802" y="785"/>
                  <a:pt x="12204" y="861"/>
                </a:cubicBezTo>
                <a:cubicBezTo>
                  <a:pt x="12427" y="903"/>
                  <a:pt x="12638" y="944"/>
                  <a:pt x="12864" y="971"/>
                </a:cubicBezTo>
                <a:cubicBezTo>
                  <a:pt x="13004" y="987"/>
                  <a:pt x="13147" y="993"/>
                  <a:pt x="13288" y="993"/>
                </a:cubicBezTo>
                <a:cubicBezTo>
                  <a:pt x="13308" y="993"/>
                  <a:pt x="13326" y="993"/>
                  <a:pt x="13345" y="992"/>
                </a:cubicBezTo>
                <a:lnTo>
                  <a:pt x="13345" y="992"/>
                </a:lnTo>
                <a:lnTo>
                  <a:pt x="12998" y="1210"/>
                </a:lnTo>
                <a:lnTo>
                  <a:pt x="13232" y="1217"/>
                </a:lnTo>
                <a:lnTo>
                  <a:pt x="13560" y="1012"/>
                </a:lnTo>
                <a:cubicBezTo>
                  <a:pt x="13574" y="1024"/>
                  <a:pt x="13594" y="1035"/>
                  <a:pt x="13617" y="1039"/>
                </a:cubicBezTo>
                <a:cubicBezTo>
                  <a:pt x="13621" y="1039"/>
                  <a:pt x="13625" y="1040"/>
                  <a:pt x="13629" y="1040"/>
                </a:cubicBezTo>
                <a:cubicBezTo>
                  <a:pt x="13634" y="1040"/>
                  <a:pt x="13639" y="1040"/>
                  <a:pt x="13643" y="1040"/>
                </a:cubicBezTo>
                <a:cubicBezTo>
                  <a:pt x="13673" y="1040"/>
                  <a:pt x="13700" y="1032"/>
                  <a:pt x="13721" y="1018"/>
                </a:cubicBezTo>
                <a:cubicBezTo>
                  <a:pt x="13730" y="1043"/>
                  <a:pt x="13759" y="1063"/>
                  <a:pt x="13796" y="1070"/>
                </a:cubicBezTo>
                <a:cubicBezTo>
                  <a:pt x="13800" y="1071"/>
                  <a:pt x="13804" y="1071"/>
                  <a:pt x="13808" y="1072"/>
                </a:cubicBezTo>
                <a:cubicBezTo>
                  <a:pt x="13813" y="1072"/>
                  <a:pt x="13817" y="1072"/>
                  <a:pt x="13822" y="1072"/>
                </a:cubicBezTo>
                <a:cubicBezTo>
                  <a:pt x="13852" y="1072"/>
                  <a:pt x="13880" y="1064"/>
                  <a:pt x="13900" y="1050"/>
                </a:cubicBezTo>
                <a:cubicBezTo>
                  <a:pt x="13910" y="1075"/>
                  <a:pt x="13939" y="1094"/>
                  <a:pt x="13976" y="1102"/>
                </a:cubicBezTo>
                <a:cubicBezTo>
                  <a:pt x="13980" y="1102"/>
                  <a:pt x="13984" y="1103"/>
                  <a:pt x="13988" y="1103"/>
                </a:cubicBezTo>
                <a:cubicBezTo>
                  <a:pt x="13994" y="1103"/>
                  <a:pt x="13999" y="1104"/>
                  <a:pt x="14005" y="1104"/>
                </a:cubicBezTo>
                <a:cubicBezTo>
                  <a:pt x="14034" y="1104"/>
                  <a:pt x="14060" y="1095"/>
                  <a:pt x="14079" y="1082"/>
                </a:cubicBezTo>
                <a:cubicBezTo>
                  <a:pt x="14089" y="1106"/>
                  <a:pt x="14117" y="1126"/>
                  <a:pt x="14155" y="1133"/>
                </a:cubicBezTo>
                <a:cubicBezTo>
                  <a:pt x="14159" y="1134"/>
                  <a:pt x="14163" y="1134"/>
                  <a:pt x="14167" y="1135"/>
                </a:cubicBezTo>
                <a:cubicBezTo>
                  <a:pt x="14172" y="1135"/>
                  <a:pt x="14176" y="1135"/>
                  <a:pt x="14181" y="1135"/>
                </a:cubicBezTo>
                <a:cubicBezTo>
                  <a:pt x="14234" y="1135"/>
                  <a:pt x="14281" y="1110"/>
                  <a:pt x="14288" y="1073"/>
                </a:cubicBezTo>
                <a:lnTo>
                  <a:pt x="14330" y="883"/>
                </a:lnTo>
                <a:cubicBezTo>
                  <a:pt x="14561" y="836"/>
                  <a:pt x="14723" y="792"/>
                  <a:pt x="14766" y="780"/>
                </a:cubicBezTo>
                <a:cubicBezTo>
                  <a:pt x="15130" y="719"/>
                  <a:pt x="15446" y="695"/>
                  <a:pt x="15731" y="695"/>
                </a:cubicBezTo>
                <a:cubicBezTo>
                  <a:pt x="16247" y="695"/>
                  <a:pt x="16659" y="773"/>
                  <a:pt x="17063" y="849"/>
                </a:cubicBezTo>
                <a:cubicBezTo>
                  <a:pt x="17286" y="891"/>
                  <a:pt x="17497" y="930"/>
                  <a:pt x="17723" y="957"/>
                </a:cubicBezTo>
                <a:cubicBezTo>
                  <a:pt x="17863" y="974"/>
                  <a:pt x="18006" y="981"/>
                  <a:pt x="18147" y="981"/>
                </a:cubicBezTo>
                <a:cubicBezTo>
                  <a:pt x="18532" y="980"/>
                  <a:pt x="18905" y="925"/>
                  <a:pt x="19180" y="871"/>
                </a:cubicBezTo>
                <a:lnTo>
                  <a:pt x="19180" y="871"/>
                </a:lnTo>
                <a:lnTo>
                  <a:pt x="18932" y="1322"/>
                </a:lnTo>
                <a:lnTo>
                  <a:pt x="19147" y="1256"/>
                </a:lnTo>
                <a:lnTo>
                  <a:pt x="19303" y="972"/>
                </a:lnTo>
                <a:cubicBezTo>
                  <a:pt x="19318" y="977"/>
                  <a:pt x="19334" y="980"/>
                  <a:pt x="19351" y="980"/>
                </a:cubicBezTo>
                <a:cubicBezTo>
                  <a:pt x="19358" y="980"/>
                  <a:pt x="19365" y="979"/>
                  <a:pt x="19372" y="978"/>
                </a:cubicBezTo>
                <a:cubicBezTo>
                  <a:pt x="19375" y="978"/>
                  <a:pt x="19379" y="977"/>
                  <a:pt x="19384" y="976"/>
                </a:cubicBezTo>
                <a:cubicBezTo>
                  <a:pt x="19418" y="969"/>
                  <a:pt x="19441" y="950"/>
                  <a:pt x="19452" y="928"/>
                </a:cubicBezTo>
                <a:cubicBezTo>
                  <a:pt x="19471" y="944"/>
                  <a:pt x="19499" y="953"/>
                  <a:pt x="19529" y="953"/>
                </a:cubicBezTo>
                <a:cubicBezTo>
                  <a:pt x="19537" y="953"/>
                  <a:pt x="19545" y="952"/>
                  <a:pt x="19553" y="951"/>
                </a:cubicBezTo>
                <a:cubicBezTo>
                  <a:pt x="19557" y="951"/>
                  <a:pt x="19561" y="950"/>
                  <a:pt x="19564" y="949"/>
                </a:cubicBezTo>
                <a:cubicBezTo>
                  <a:pt x="19598" y="942"/>
                  <a:pt x="19622" y="923"/>
                  <a:pt x="19632" y="901"/>
                </a:cubicBezTo>
                <a:cubicBezTo>
                  <a:pt x="19652" y="917"/>
                  <a:pt x="19681" y="926"/>
                  <a:pt x="19711" y="926"/>
                </a:cubicBezTo>
                <a:cubicBezTo>
                  <a:pt x="19719" y="926"/>
                  <a:pt x="19727" y="925"/>
                  <a:pt x="19735" y="924"/>
                </a:cubicBezTo>
                <a:cubicBezTo>
                  <a:pt x="19738" y="924"/>
                  <a:pt x="19742" y="923"/>
                  <a:pt x="19746" y="922"/>
                </a:cubicBezTo>
                <a:cubicBezTo>
                  <a:pt x="19780" y="915"/>
                  <a:pt x="19804" y="896"/>
                  <a:pt x="19814" y="875"/>
                </a:cubicBezTo>
                <a:cubicBezTo>
                  <a:pt x="19834" y="889"/>
                  <a:pt x="19862" y="899"/>
                  <a:pt x="19893" y="899"/>
                </a:cubicBezTo>
                <a:cubicBezTo>
                  <a:pt x="19900" y="899"/>
                  <a:pt x="19908" y="898"/>
                  <a:pt x="19915" y="897"/>
                </a:cubicBezTo>
                <a:cubicBezTo>
                  <a:pt x="19917" y="897"/>
                  <a:pt x="19919" y="896"/>
                  <a:pt x="19922" y="896"/>
                </a:cubicBezTo>
                <a:lnTo>
                  <a:pt x="20167" y="1157"/>
                </a:lnTo>
                <a:lnTo>
                  <a:pt x="20398" y="1190"/>
                </a:lnTo>
                <a:lnTo>
                  <a:pt x="19968" y="730"/>
                </a:lnTo>
                <a:lnTo>
                  <a:pt x="19961" y="734"/>
                </a:lnTo>
                <a:lnTo>
                  <a:pt x="19956" y="725"/>
                </a:lnTo>
                <a:cubicBezTo>
                  <a:pt x="20199" y="696"/>
                  <a:pt x="20419" y="683"/>
                  <a:pt x="20623" y="683"/>
                </a:cubicBezTo>
                <a:cubicBezTo>
                  <a:pt x="21138" y="683"/>
                  <a:pt x="21551" y="761"/>
                  <a:pt x="21954" y="836"/>
                </a:cubicBezTo>
                <a:cubicBezTo>
                  <a:pt x="22177" y="879"/>
                  <a:pt x="22387" y="918"/>
                  <a:pt x="22613" y="945"/>
                </a:cubicBezTo>
                <a:cubicBezTo>
                  <a:pt x="22754" y="961"/>
                  <a:pt x="22897" y="969"/>
                  <a:pt x="23039" y="969"/>
                </a:cubicBezTo>
                <a:cubicBezTo>
                  <a:pt x="23239" y="967"/>
                  <a:pt x="23437" y="953"/>
                  <a:pt x="23620" y="930"/>
                </a:cubicBezTo>
                <a:lnTo>
                  <a:pt x="23620" y="930"/>
                </a:lnTo>
                <a:lnTo>
                  <a:pt x="23340" y="1213"/>
                </a:lnTo>
                <a:lnTo>
                  <a:pt x="23571" y="1183"/>
                </a:lnTo>
                <a:lnTo>
                  <a:pt x="23819" y="931"/>
                </a:lnTo>
                <a:cubicBezTo>
                  <a:pt x="23838" y="942"/>
                  <a:pt x="23860" y="948"/>
                  <a:pt x="23884" y="948"/>
                </a:cubicBezTo>
                <a:lnTo>
                  <a:pt x="23897" y="948"/>
                </a:lnTo>
                <a:cubicBezTo>
                  <a:pt x="23932" y="946"/>
                  <a:pt x="23961" y="931"/>
                  <a:pt x="23978" y="913"/>
                </a:cubicBezTo>
                <a:cubicBezTo>
                  <a:pt x="23997" y="934"/>
                  <a:pt x="24031" y="950"/>
                  <a:pt x="24070" y="950"/>
                </a:cubicBezTo>
                <a:lnTo>
                  <a:pt x="24081" y="950"/>
                </a:lnTo>
                <a:cubicBezTo>
                  <a:pt x="24117" y="948"/>
                  <a:pt x="24146" y="934"/>
                  <a:pt x="24164" y="915"/>
                </a:cubicBezTo>
                <a:cubicBezTo>
                  <a:pt x="24181" y="938"/>
                  <a:pt x="24217" y="952"/>
                  <a:pt x="24255" y="953"/>
                </a:cubicBezTo>
                <a:lnTo>
                  <a:pt x="24267" y="953"/>
                </a:lnTo>
                <a:cubicBezTo>
                  <a:pt x="24302" y="950"/>
                  <a:pt x="24332" y="937"/>
                  <a:pt x="24349" y="918"/>
                </a:cubicBezTo>
                <a:cubicBezTo>
                  <a:pt x="24367" y="940"/>
                  <a:pt x="24401" y="955"/>
                  <a:pt x="24441" y="955"/>
                </a:cubicBezTo>
                <a:lnTo>
                  <a:pt x="24448" y="955"/>
                </a:lnTo>
                <a:lnTo>
                  <a:pt x="24596" y="1248"/>
                </a:lnTo>
                <a:lnTo>
                  <a:pt x="24810" y="1316"/>
                </a:lnTo>
                <a:lnTo>
                  <a:pt x="24548" y="801"/>
                </a:lnTo>
                <a:lnTo>
                  <a:pt x="24541" y="804"/>
                </a:lnTo>
                <a:lnTo>
                  <a:pt x="24533" y="753"/>
                </a:lnTo>
                <a:cubicBezTo>
                  <a:pt x="24891" y="694"/>
                  <a:pt x="25202" y="671"/>
                  <a:pt x="25482" y="671"/>
                </a:cubicBezTo>
                <a:cubicBezTo>
                  <a:pt x="25998" y="671"/>
                  <a:pt x="26410" y="748"/>
                  <a:pt x="26813" y="824"/>
                </a:cubicBezTo>
                <a:cubicBezTo>
                  <a:pt x="27037" y="866"/>
                  <a:pt x="27247" y="907"/>
                  <a:pt x="27472" y="933"/>
                </a:cubicBezTo>
                <a:cubicBezTo>
                  <a:pt x="27613" y="950"/>
                  <a:pt x="27759" y="957"/>
                  <a:pt x="27909" y="957"/>
                </a:cubicBezTo>
                <a:cubicBezTo>
                  <a:pt x="27919" y="957"/>
                  <a:pt x="27929" y="957"/>
                  <a:pt x="27939" y="957"/>
                </a:cubicBezTo>
                <a:lnTo>
                  <a:pt x="27992" y="957"/>
                </a:lnTo>
                <a:lnTo>
                  <a:pt x="27648" y="1173"/>
                </a:lnTo>
                <a:lnTo>
                  <a:pt x="27883" y="1180"/>
                </a:lnTo>
                <a:lnTo>
                  <a:pt x="28210" y="975"/>
                </a:lnTo>
                <a:cubicBezTo>
                  <a:pt x="28224" y="987"/>
                  <a:pt x="28244" y="997"/>
                  <a:pt x="28267" y="1002"/>
                </a:cubicBezTo>
                <a:cubicBezTo>
                  <a:pt x="28271" y="1002"/>
                  <a:pt x="28275" y="1003"/>
                  <a:pt x="28279" y="1003"/>
                </a:cubicBezTo>
                <a:cubicBezTo>
                  <a:pt x="28284" y="1003"/>
                  <a:pt x="28289" y="1003"/>
                  <a:pt x="28294" y="1003"/>
                </a:cubicBezTo>
                <a:cubicBezTo>
                  <a:pt x="28324" y="1003"/>
                  <a:pt x="28351" y="995"/>
                  <a:pt x="28370" y="982"/>
                </a:cubicBezTo>
                <a:cubicBezTo>
                  <a:pt x="28381" y="1006"/>
                  <a:pt x="28409" y="1026"/>
                  <a:pt x="28447" y="1032"/>
                </a:cubicBezTo>
                <a:cubicBezTo>
                  <a:pt x="28451" y="1034"/>
                  <a:pt x="28455" y="1034"/>
                  <a:pt x="28458" y="1035"/>
                </a:cubicBezTo>
                <a:cubicBezTo>
                  <a:pt x="28463" y="1035"/>
                  <a:pt x="28468" y="1035"/>
                  <a:pt x="28473" y="1035"/>
                </a:cubicBezTo>
                <a:cubicBezTo>
                  <a:pt x="28502" y="1035"/>
                  <a:pt x="28530" y="1027"/>
                  <a:pt x="28550" y="1013"/>
                </a:cubicBezTo>
                <a:cubicBezTo>
                  <a:pt x="28560" y="1038"/>
                  <a:pt x="28588" y="1057"/>
                  <a:pt x="28626" y="1064"/>
                </a:cubicBezTo>
                <a:cubicBezTo>
                  <a:pt x="28630" y="1064"/>
                  <a:pt x="28633" y="1066"/>
                  <a:pt x="28638" y="1066"/>
                </a:cubicBezTo>
                <a:cubicBezTo>
                  <a:pt x="28643" y="1066"/>
                  <a:pt x="28649" y="1067"/>
                  <a:pt x="28654" y="1067"/>
                </a:cubicBezTo>
                <a:cubicBezTo>
                  <a:pt x="28683" y="1067"/>
                  <a:pt x="28710" y="1058"/>
                  <a:pt x="28729" y="1045"/>
                </a:cubicBezTo>
                <a:cubicBezTo>
                  <a:pt x="28740" y="1070"/>
                  <a:pt x="28768" y="1089"/>
                  <a:pt x="28806" y="1095"/>
                </a:cubicBezTo>
                <a:cubicBezTo>
                  <a:pt x="28808" y="1096"/>
                  <a:pt x="28810" y="1096"/>
                  <a:pt x="28812" y="1096"/>
                </a:cubicBezTo>
                <a:lnTo>
                  <a:pt x="28857" y="1405"/>
                </a:lnTo>
                <a:lnTo>
                  <a:pt x="29042" y="1505"/>
                </a:lnTo>
                <a:lnTo>
                  <a:pt x="28963" y="963"/>
                </a:lnTo>
                <a:lnTo>
                  <a:pt x="28955" y="964"/>
                </a:lnTo>
                <a:lnTo>
                  <a:pt x="28974" y="873"/>
                </a:lnTo>
                <a:cubicBezTo>
                  <a:pt x="29024" y="865"/>
                  <a:pt x="29070" y="858"/>
                  <a:pt x="29116" y="851"/>
                </a:cubicBezTo>
                <a:cubicBezTo>
                  <a:pt x="29136" y="863"/>
                  <a:pt x="29163" y="871"/>
                  <a:pt x="29192" y="871"/>
                </a:cubicBezTo>
                <a:cubicBezTo>
                  <a:pt x="29201" y="871"/>
                  <a:pt x="29210" y="870"/>
                  <a:pt x="29220" y="868"/>
                </a:cubicBezTo>
                <a:cubicBezTo>
                  <a:pt x="29587" y="806"/>
                  <a:pt x="29906" y="782"/>
                  <a:pt x="30193" y="782"/>
                </a:cubicBezTo>
                <a:cubicBezTo>
                  <a:pt x="30709" y="782"/>
                  <a:pt x="31121" y="860"/>
                  <a:pt x="31524" y="935"/>
                </a:cubicBezTo>
                <a:cubicBezTo>
                  <a:pt x="31748" y="978"/>
                  <a:pt x="31958" y="1017"/>
                  <a:pt x="32183" y="1044"/>
                </a:cubicBezTo>
                <a:cubicBezTo>
                  <a:pt x="32325" y="1061"/>
                  <a:pt x="32467" y="1068"/>
                  <a:pt x="32609" y="1068"/>
                </a:cubicBezTo>
                <a:cubicBezTo>
                  <a:pt x="32977" y="1067"/>
                  <a:pt x="33335" y="1017"/>
                  <a:pt x="33608" y="965"/>
                </a:cubicBezTo>
                <a:lnTo>
                  <a:pt x="33633" y="1017"/>
                </a:lnTo>
                <a:cubicBezTo>
                  <a:pt x="33648" y="1048"/>
                  <a:pt x="33690" y="1067"/>
                  <a:pt x="33736" y="1067"/>
                </a:cubicBezTo>
                <a:cubicBezTo>
                  <a:pt x="33743" y="1067"/>
                  <a:pt x="33750" y="1067"/>
                  <a:pt x="33758" y="1066"/>
                </a:cubicBezTo>
                <a:cubicBezTo>
                  <a:pt x="33762" y="1064"/>
                  <a:pt x="33765" y="1063"/>
                  <a:pt x="33769" y="1062"/>
                </a:cubicBezTo>
                <a:cubicBezTo>
                  <a:pt x="33803" y="1055"/>
                  <a:pt x="33827" y="1037"/>
                  <a:pt x="33837" y="1016"/>
                </a:cubicBezTo>
                <a:cubicBezTo>
                  <a:pt x="33857" y="1031"/>
                  <a:pt x="33886" y="1040"/>
                  <a:pt x="33917" y="1040"/>
                </a:cubicBezTo>
                <a:cubicBezTo>
                  <a:pt x="33924" y="1040"/>
                  <a:pt x="33931" y="1040"/>
                  <a:pt x="33938" y="1039"/>
                </a:cubicBezTo>
                <a:cubicBezTo>
                  <a:pt x="33942" y="1038"/>
                  <a:pt x="33946" y="1037"/>
                  <a:pt x="33951" y="1036"/>
                </a:cubicBezTo>
                <a:cubicBezTo>
                  <a:pt x="33984" y="1028"/>
                  <a:pt x="34008" y="1010"/>
                  <a:pt x="34018" y="989"/>
                </a:cubicBezTo>
                <a:cubicBezTo>
                  <a:pt x="34039" y="1004"/>
                  <a:pt x="34068" y="1013"/>
                  <a:pt x="34099" y="1013"/>
                </a:cubicBezTo>
                <a:cubicBezTo>
                  <a:pt x="34106" y="1013"/>
                  <a:pt x="34113" y="1013"/>
                  <a:pt x="34120" y="1012"/>
                </a:cubicBezTo>
                <a:cubicBezTo>
                  <a:pt x="34124" y="1011"/>
                  <a:pt x="34127" y="1010"/>
                  <a:pt x="34131" y="1009"/>
                </a:cubicBezTo>
                <a:cubicBezTo>
                  <a:pt x="34165" y="1002"/>
                  <a:pt x="34189" y="983"/>
                  <a:pt x="34199" y="962"/>
                </a:cubicBezTo>
                <a:cubicBezTo>
                  <a:pt x="34219" y="977"/>
                  <a:pt x="34247" y="986"/>
                  <a:pt x="34277" y="986"/>
                </a:cubicBezTo>
                <a:cubicBezTo>
                  <a:pt x="34285" y="986"/>
                  <a:pt x="34292" y="985"/>
                  <a:pt x="34300" y="984"/>
                </a:cubicBezTo>
                <a:cubicBezTo>
                  <a:pt x="34304" y="984"/>
                  <a:pt x="34306" y="984"/>
                  <a:pt x="34308" y="983"/>
                </a:cubicBezTo>
                <a:lnTo>
                  <a:pt x="34552" y="1244"/>
                </a:lnTo>
                <a:lnTo>
                  <a:pt x="34784" y="1277"/>
                </a:lnTo>
                <a:lnTo>
                  <a:pt x="34784" y="1277"/>
                </a:lnTo>
                <a:lnTo>
                  <a:pt x="34353" y="818"/>
                </a:lnTo>
                <a:lnTo>
                  <a:pt x="34347" y="822"/>
                </a:lnTo>
                <a:lnTo>
                  <a:pt x="34344" y="817"/>
                </a:lnTo>
                <a:cubicBezTo>
                  <a:pt x="34603" y="784"/>
                  <a:pt x="34837" y="770"/>
                  <a:pt x="35053" y="770"/>
                </a:cubicBezTo>
                <a:cubicBezTo>
                  <a:pt x="35568" y="770"/>
                  <a:pt x="35980" y="847"/>
                  <a:pt x="36382" y="923"/>
                </a:cubicBezTo>
                <a:cubicBezTo>
                  <a:pt x="36606" y="965"/>
                  <a:pt x="36817" y="1006"/>
                  <a:pt x="37042" y="1032"/>
                </a:cubicBezTo>
                <a:cubicBezTo>
                  <a:pt x="37184" y="1049"/>
                  <a:pt x="37326" y="1055"/>
                  <a:pt x="37467" y="1055"/>
                </a:cubicBezTo>
                <a:cubicBezTo>
                  <a:pt x="37875" y="1054"/>
                  <a:pt x="38268" y="993"/>
                  <a:pt x="38548" y="937"/>
                </a:cubicBezTo>
                <a:lnTo>
                  <a:pt x="38577" y="994"/>
                </a:lnTo>
                <a:cubicBezTo>
                  <a:pt x="38580" y="1001"/>
                  <a:pt x="38584" y="1006"/>
                  <a:pt x="38589" y="1011"/>
                </a:cubicBezTo>
                <a:lnTo>
                  <a:pt x="38544" y="1408"/>
                </a:lnTo>
                <a:lnTo>
                  <a:pt x="38695" y="1516"/>
                </a:lnTo>
                <a:lnTo>
                  <a:pt x="38750" y="1024"/>
                </a:lnTo>
                <a:cubicBezTo>
                  <a:pt x="38765" y="1016"/>
                  <a:pt x="38775" y="1005"/>
                  <a:pt x="38781" y="992"/>
                </a:cubicBezTo>
                <a:cubicBezTo>
                  <a:pt x="38802" y="1007"/>
                  <a:pt x="38830" y="1016"/>
                  <a:pt x="38860" y="1016"/>
                </a:cubicBezTo>
                <a:cubicBezTo>
                  <a:pt x="38872" y="1016"/>
                  <a:pt x="38883" y="1014"/>
                  <a:pt x="38895" y="1012"/>
                </a:cubicBezTo>
                <a:cubicBezTo>
                  <a:pt x="38928" y="1004"/>
                  <a:pt x="38952" y="986"/>
                  <a:pt x="38962" y="964"/>
                </a:cubicBezTo>
                <a:cubicBezTo>
                  <a:pt x="38982" y="979"/>
                  <a:pt x="39011" y="988"/>
                  <a:pt x="39041" y="988"/>
                </a:cubicBezTo>
                <a:cubicBezTo>
                  <a:pt x="39052" y="988"/>
                  <a:pt x="39064" y="987"/>
                  <a:pt x="39076" y="984"/>
                </a:cubicBezTo>
                <a:lnTo>
                  <a:pt x="39077" y="984"/>
                </a:lnTo>
                <a:lnTo>
                  <a:pt x="39594" y="1411"/>
                </a:lnTo>
                <a:lnTo>
                  <a:pt x="39574" y="1214"/>
                </a:lnTo>
                <a:lnTo>
                  <a:pt x="39260" y="955"/>
                </a:lnTo>
                <a:cubicBezTo>
                  <a:pt x="39314" y="942"/>
                  <a:pt x="39342" y="901"/>
                  <a:pt x="39323" y="864"/>
                </a:cubicBezTo>
                <a:lnTo>
                  <a:pt x="39290" y="797"/>
                </a:lnTo>
                <a:cubicBezTo>
                  <a:pt x="39527" y="769"/>
                  <a:pt x="39742" y="758"/>
                  <a:pt x="39942" y="758"/>
                </a:cubicBezTo>
                <a:cubicBezTo>
                  <a:pt x="40458" y="758"/>
                  <a:pt x="40871" y="835"/>
                  <a:pt x="41274" y="911"/>
                </a:cubicBezTo>
                <a:cubicBezTo>
                  <a:pt x="41497" y="953"/>
                  <a:pt x="41708" y="992"/>
                  <a:pt x="41934" y="1019"/>
                </a:cubicBezTo>
                <a:cubicBezTo>
                  <a:pt x="42074" y="1037"/>
                  <a:pt x="42217" y="1043"/>
                  <a:pt x="42358" y="1043"/>
                </a:cubicBezTo>
                <a:cubicBezTo>
                  <a:pt x="42378" y="1043"/>
                  <a:pt x="42396" y="1043"/>
                  <a:pt x="42415" y="1042"/>
                </a:cubicBezTo>
                <a:lnTo>
                  <a:pt x="42415" y="1042"/>
                </a:lnTo>
                <a:lnTo>
                  <a:pt x="42068" y="1260"/>
                </a:lnTo>
                <a:lnTo>
                  <a:pt x="42302" y="1267"/>
                </a:lnTo>
                <a:lnTo>
                  <a:pt x="42630" y="1061"/>
                </a:lnTo>
                <a:cubicBezTo>
                  <a:pt x="42644" y="1074"/>
                  <a:pt x="42664" y="1083"/>
                  <a:pt x="42687" y="1087"/>
                </a:cubicBezTo>
                <a:cubicBezTo>
                  <a:pt x="42691" y="1088"/>
                  <a:pt x="42695" y="1089"/>
                  <a:pt x="42699" y="1089"/>
                </a:cubicBezTo>
                <a:cubicBezTo>
                  <a:pt x="42704" y="1090"/>
                  <a:pt x="42708" y="1090"/>
                  <a:pt x="42713" y="1090"/>
                </a:cubicBezTo>
                <a:cubicBezTo>
                  <a:pt x="42743" y="1090"/>
                  <a:pt x="42770" y="1082"/>
                  <a:pt x="42791" y="1068"/>
                </a:cubicBezTo>
                <a:cubicBezTo>
                  <a:pt x="42800" y="1092"/>
                  <a:pt x="42829" y="1113"/>
                  <a:pt x="42866" y="1119"/>
                </a:cubicBezTo>
                <a:cubicBezTo>
                  <a:pt x="42870" y="1120"/>
                  <a:pt x="42874" y="1120"/>
                  <a:pt x="42878" y="1120"/>
                </a:cubicBezTo>
                <a:cubicBezTo>
                  <a:pt x="42884" y="1121"/>
                  <a:pt x="42890" y="1121"/>
                  <a:pt x="42895" y="1121"/>
                </a:cubicBezTo>
                <a:cubicBezTo>
                  <a:pt x="42924" y="1121"/>
                  <a:pt x="42950" y="1113"/>
                  <a:pt x="42969" y="1100"/>
                </a:cubicBezTo>
                <a:cubicBezTo>
                  <a:pt x="42980" y="1124"/>
                  <a:pt x="43008" y="1144"/>
                  <a:pt x="43046" y="1151"/>
                </a:cubicBezTo>
                <a:cubicBezTo>
                  <a:pt x="43050" y="1151"/>
                  <a:pt x="43054" y="1152"/>
                  <a:pt x="43057" y="1152"/>
                </a:cubicBezTo>
                <a:cubicBezTo>
                  <a:pt x="43062" y="1153"/>
                  <a:pt x="43067" y="1153"/>
                  <a:pt x="43072" y="1153"/>
                </a:cubicBezTo>
                <a:cubicBezTo>
                  <a:pt x="43101" y="1153"/>
                  <a:pt x="43129" y="1145"/>
                  <a:pt x="43149" y="1132"/>
                </a:cubicBezTo>
                <a:cubicBezTo>
                  <a:pt x="43159" y="1155"/>
                  <a:pt x="43187" y="1176"/>
                  <a:pt x="43225" y="1182"/>
                </a:cubicBezTo>
                <a:cubicBezTo>
                  <a:pt x="43229" y="1183"/>
                  <a:pt x="43232" y="1183"/>
                  <a:pt x="43237" y="1184"/>
                </a:cubicBezTo>
                <a:cubicBezTo>
                  <a:pt x="43241" y="1185"/>
                  <a:pt x="43246" y="1185"/>
                  <a:pt x="43251" y="1185"/>
                </a:cubicBezTo>
                <a:cubicBezTo>
                  <a:pt x="43304" y="1185"/>
                  <a:pt x="43351" y="1158"/>
                  <a:pt x="43358" y="1122"/>
                </a:cubicBezTo>
                <a:lnTo>
                  <a:pt x="43400" y="931"/>
                </a:lnTo>
                <a:cubicBezTo>
                  <a:pt x="43631" y="886"/>
                  <a:pt x="43793" y="842"/>
                  <a:pt x="43835" y="829"/>
                </a:cubicBezTo>
                <a:cubicBezTo>
                  <a:pt x="44199" y="769"/>
                  <a:pt x="44516" y="745"/>
                  <a:pt x="44801" y="745"/>
                </a:cubicBezTo>
                <a:cubicBezTo>
                  <a:pt x="45317" y="745"/>
                  <a:pt x="45729" y="822"/>
                  <a:pt x="46133" y="898"/>
                </a:cubicBezTo>
                <a:cubicBezTo>
                  <a:pt x="46356" y="941"/>
                  <a:pt x="46567" y="980"/>
                  <a:pt x="46793" y="1007"/>
                </a:cubicBezTo>
                <a:cubicBezTo>
                  <a:pt x="46933" y="1023"/>
                  <a:pt x="47075" y="1030"/>
                  <a:pt x="47217" y="1030"/>
                </a:cubicBezTo>
                <a:cubicBezTo>
                  <a:pt x="47602" y="1029"/>
                  <a:pt x="47973" y="975"/>
                  <a:pt x="48250" y="921"/>
                </a:cubicBezTo>
                <a:lnTo>
                  <a:pt x="48250" y="921"/>
                </a:lnTo>
                <a:lnTo>
                  <a:pt x="48002" y="1371"/>
                </a:lnTo>
                <a:lnTo>
                  <a:pt x="48217" y="1305"/>
                </a:lnTo>
                <a:lnTo>
                  <a:pt x="48373" y="1021"/>
                </a:lnTo>
                <a:cubicBezTo>
                  <a:pt x="48387" y="1026"/>
                  <a:pt x="48403" y="1029"/>
                  <a:pt x="48419" y="1029"/>
                </a:cubicBezTo>
                <a:cubicBezTo>
                  <a:pt x="48427" y="1029"/>
                  <a:pt x="48434" y="1029"/>
                  <a:pt x="48441" y="1027"/>
                </a:cubicBezTo>
                <a:cubicBezTo>
                  <a:pt x="48445" y="1027"/>
                  <a:pt x="48449" y="1026"/>
                  <a:pt x="48453" y="1025"/>
                </a:cubicBezTo>
                <a:cubicBezTo>
                  <a:pt x="48487" y="1018"/>
                  <a:pt x="48511" y="999"/>
                  <a:pt x="48521" y="978"/>
                </a:cubicBezTo>
                <a:cubicBezTo>
                  <a:pt x="48541" y="993"/>
                  <a:pt x="48570" y="1002"/>
                  <a:pt x="48600" y="1002"/>
                </a:cubicBezTo>
                <a:cubicBezTo>
                  <a:pt x="48608" y="1002"/>
                  <a:pt x="48615" y="1002"/>
                  <a:pt x="48623" y="1001"/>
                </a:cubicBezTo>
                <a:cubicBezTo>
                  <a:pt x="48627" y="1001"/>
                  <a:pt x="48630" y="999"/>
                  <a:pt x="48634" y="998"/>
                </a:cubicBezTo>
                <a:cubicBezTo>
                  <a:pt x="48668" y="990"/>
                  <a:pt x="48692" y="973"/>
                  <a:pt x="48702" y="951"/>
                </a:cubicBezTo>
                <a:cubicBezTo>
                  <a:pt x="48722" y="966"/>
                  <a:pt x="48751" y="975"/>
                  <a:pt x="48781" y="975"/>
                </a:cubicBezTo>
                <a:cubicBezTo>
                  <a:pt x="48789" y="975"/>
                  <a:pt x="48796" y="975"/>
                  <a:pt x="48803" y="974"/>
                </a:cubicBezTo>
                <a:cubicBezTo>
                  <a:pt x="48808" y="974"/>
                  <a:pt x="48812" y="973"/>
                  <a:pt x="48816" y="972"/>
                </a:cubicBezTo>
                <a:cubicBezTo>
                  <a:pt x="48849" y="963"/>
                  <a:pt x="48874" y="946"/>
                  <a:pt x="48883" y="924"/>
                </a:cubicBezTo>
                <a:cubicBezTo>
                  <a:pt x="48904" y="939"/>
                  <a:pt x="48933" y="948"/>
                  <a:pt x="48964" y="948"/>
                </a:cubicBezTo>
                <a:cubicBezTo>
                  <a:pt x="48971" y="948"/>
                  <a:pt x="48978" y="948"/>
                  <a:pt x="48985" y="947"/>
                </a:cubicBezTo>
                <a:cubicBezTo>
                  <a:pt x="48987" y="947"/>
                  <a:pt x="48989" y="946"/>
                  <a:pt x="48992" y="946"/>
                </a:cubicBezTo>
                <a:lnTo>
                  <a:pt x="49236" y="1207"/>
                </a:lnTo>
                <a:lnTo>
                  <a:pt x="49468" y="1240"/>
                </a:lnTo>
                <a:lnTo>
                  <a:pt x="49038" y="780"/>
                </a:lnTo>
                <a:lnTo>
                  <a:pt x="49031" y="784"/>
                </a:lnTo>
                <a:lnTo>
                  <a:pt x="49026" y="774"/>
                </a:lnTo>
                <a:cubicBezTo>
                  <a:pt x="49270" y="745"/>
                  <a:pt x="49491" y="733"/>
                  <a:pt x="49695" y="733"/>
                </a:cubicBezTo>
                <a:cubicBezTo>
                  <a:pt x="50210" y="733"/>
                  <a:pt x="50621" y="810"/>
                  <a:pt x="51024" y="886"/>
                </a:cubicBezTo>
                <a:cubicBezTo>
                  <a:pt x="51247" y="928"/>
                  <a:pt x="51457" y="967"/>
                  <a:pt x="51683" y="994"/>
                </a:cubicBezTo>
                <a:cubicBezTo>
                  <a:pt x="51824" y="1011"/>
                  <a:pt x="51966" y="1018"/>
                  <a:pt x="52108" y="1018"/>
                </a:cubicBezTo>
                <a:cubicBezTo>
                  <a:pt x="52309" y="1017"/>
                  <a:pt x="52507" y="1003"/>
                  <a:pt x="52689" y="980"/>
                </a:cubicBezTo>
                <a:lnTo>
                  <a:pt x="52689" y="980"/>
                </a:lnTo>
                <a:lnTo>
                  <a:pt x="52410" y="1263"/>
                </a:lnTo>
                <a:lnTo>
                  <a:pt x="52641" y="1233"/>
                </a:lnTo>
                <a:lnTo>
                  <a:pt x="52889" y="981"/>
                </a:lnTo>
                <a:cubicBezTo>
                  <a:pt x="52908" y="991"/>
                  <a:pt x="52929" y="997"/>
                  <a:pt x="52954" y="997"/>
                </a:cubicBezTo>
                <a:lnTo>
                  <a:pt x="52965" y="997"/>
                </a:lnTo>
                <a:cubicBezTo>
                  <a:pt x="53002" y="995"/>
                  <a:pt x="53030" y="981"/>
                  <a:pt x="53048" y="962"/>
                </a:cubicBezTo>
                <a:cubicBezTo>
                  <a:pt x="53066" y="984"/>
                  <a:pt x="53101" y="999"/>
                  <a:pt x="53140" y="999"/>
                </a:cubicBezTo>
                <a:lnTo>
                  <a:pt x="53151" y="999"/>
                </a:lnTo>
                <a:cubicBezTo>
                  <a:pt x="53186" y="997"/>
                  <a:pt x="53216" y="984"/>
                  <a:pt x="53234" y="964"/>
                </a:cubicBezTo>
                <a:cubicBezTo>
                  <a:pt x="53251" y="987"/>
                  <a:pt x="53285" y="1002"/>
                  <a:pt x="53325" y="1003"/>
                </a:cubicBezTo>
                <a:cubicBezTo>
                  <a:pt x="53329" y="1003"/>
                  <a:pt x="53333" y="1003"/>
                  <a:pt x="53337" y="1002"/>
                </a:cubicBezTo>
                <a:cubicBezTo>
                  <a:pt x="53372" y="999"/>
                  <a:pt x="53402" y="986"/>
                  <a:pt x="53419" y="966"/>
                </a:cubicBezTo>
                <a:cubicBezTo>
                  <a:pt x="53437" y="989"/>
                  <a:pt x="53471" y="1005"/>
                  <a:pt x="53510" y="1005"/>
                </a:cubicBezTo>
                <a:lnTo>
                  <a:pt x="53518" y="1005"/>
                </a:lnTo>
                <a:lnTo>
                  <a:pt x="53666" y="1297"/>
                </a:lnTo>
                <a:lnTo>
                  <a:pt x="53880" y="1366"/>
                </a:lnTo>
                <a:lnTo>
                  <a:pt x="53618" y="851"/>
                </a:lnTo>
                <a:lnTo>
                  <a:pt x="53611" y="853"/>
                </a:lnTo>
                <a:lnTo>
                  <a:pt x="53603" y="802"/>
                </a:lnTo>
                <a:cubicBezTo>
                  <a:pt x="53960" y="744"/>
                  <a:pt x="54272" y="721"/>
                  <a:pt x="54552" y="721"/>
                </a:cubicBezTo>
                <a:cubicBezTo>
                  <a:pt x="55068" y="721"/>
                  <a:pt x="55480" y="798"/>
                  <a:pt x="55883" y="874"/>
                </a:cubicBezTo>
                <a:cubicBezTo>
                  <a:pt x="56105" y="916"/>
                  <a:pt x="56317" y="955"/>
                  <a:pt x="56542" y="982"/>
                </a:cubicBezTo>
                <a:cubicBezTo>
                  <a:pt x="56683" y="999"/>
                  <a:pt x="56829" y="1007"/>
                  <a:pt x="56978" y="1007"/>
                </a:cubicBezTo>
                <a:cubicBezTo>
                  <a:pt x="56988" y="1007"/>
                  <a:pt x="56998" y="1007"/>
                  <a:pt x="57008" y="1007"/>
                </a:cubicBezTo>
                <a:lnTo>
                  <a:pt x="57062" y="1007"/>
                </a:lnTo>
                <a:lnTo>
                  <a:pt x="56718" y="1222"/>
                </a:lnTo>
                <a:lnTo>
                  <a:pt x="56953" y="1230"/>
                </a:lnTo>
                <a:lnTo>
                  <a:pt x="57280" y="1024"/>
                </a:lnTo>
                <a:cubicBezTo>
                  <a:pt x="57294" y="1037"/>
                  <a:pt x="57313" y="1046"/>
                  <a:pt x="57337" y="1050"/>
                </a:cubicBezTo>
                <a:cubicBezTo>
                  <a:pt x="57341" y="1051"/>
                  <a:pt x="57345" y="1052"/>
                  <a:pt x="57349" y="1052"/>
                </a:cubicBezTo>
                <a:cubicBezTo>
                  <a:pt x="57354" y="1053"/>
                  <a:pt x="57359" y="1053"/>
                  <a:pt x="57364" y="1053"/>
                </a:cubicBezTo>
                <a:cubicBezTo>
                  <a:pt x="57393" y="1053"/>
                  <a:pt x="57421" y="1045"/>
                  <a:pt x="57440" y="1030"/>
                </a:cubicBezTo>
                <a:cubicBezTo>
                  <a:pt x="57450" y="1055"/>
                  <a:pt x="57478" y="1076"/>
                  <a:pt x="57517" y="1082"/>
                </a:cubicBezTo>
                <a:cubicBezTo>
                  <a:pt x="57521" y="1083"/>
                  <a:pt x="57524" y="1083"/>
                  <a:pt x="57528" y="1084"/>
                </a:cubicBezTo>
                <a:cubicBezTo>
                  <a:pt x="57532" y="1085"/>
                  <a:pt x="57537" y="1085"/>
                  <a:pt x="57541" y="1085"/>
                </a:cubicBezTo>
                <a:cubicBezTo>
                  <a:pt x="57572" y="1085"/>
                  <a:pt x="57600" y="1076"/>
                  <a:pt x="57620" y="1062"/>
                </a:cubicBezTo>
                <a:cubicBezTo>
                  <a:pt x="57630" y="1087"/>
                  <a:pt x="57658" y="1107"/>
                  <a:pt x="57696" y="1114"/>
                </a:cubicBezTo>
                <a:cubicBezTo>
                  <a:pt x="57699" y="1114"/>
                  <a:pt x="57703" y="1115"/>
                  <a:pt x="57708" y="1115"/>
                </a:cubicBezTo>
                <a:cubicBezTo>
                  <a:pt x="57713" y="1116"/>
                  <a:pt x="57719" y="1116"/>
                  <a:pt x="57724" y="1116"/>
                </a:cubicBezTo>
                <a:cubicBezTo>
                  <a:pt x="57753" y="1116"/>
                  <a:pt x="57779" y="1107"/>
                  <a:pt x="57799" y="1094"/>
                </a:cubicBezTo>
                <a:cubicBezTo>
                  <a:pt x="57809" y="1118"/>
                  <a:pt x="57838" y="1139"/>
                  <a:pt x="57875" y="1145"/>
                </a:cubicBezTo>
                <a:cubicBezTo>
                  <a:pt x="57878" y="1146"/>
                  <a:pt x="57880" y="1146"/>
                  <a:pt x="57882" y="1146"/>
                </a:cubicBezTo>
                <a:lnTo>
                  <a:pt x="57927" y="1455"/>
                </a:lnTo>
                <a:lnTo>
                  <a:pt x="58111" y="1555"/>
                </a:lnTo>
                <a:lnTo>
                  <a:pt x="58033" y="1012"/>
                </a:lnTo>
                <a:lnTo>
                  <a:pt x="58024" y="1014"/>
                </a:lnTo>
                <a:lnTo>
                  <a:pt x="58024" y="1014"/>
                </a:lnTo>
                <a:lnTo>
                  <a:pt x="58044" y="922"/>
                </a:lnTo>
                <a:cubicBezTo>
                  <a:pt x="58204" y="898"/>
                  <a:pt x="58343" y="874"/>
                  <a:pt x="58448" y="854"/>
                </a:cubicBezTo>
                <a:cubicBezTo>
                  <a:pt x="58459" y="856"/>
                  <a:pt x="58470" y="858"/>
                  <a:pt x="58482" y="858"/>
                </a:cubicBezTo>
                <a:cubicBezTo>
                  <a:pt x="58491" y="858"/>
                  <a:pt x="58500" y="857"/>
                  <a:pt x="58510" y="855"/>
                </a:cubicBezTo>
                <a:cubicBezTo>
                  <a:pt x="58877" y="793"/>
                  <a:pt x="59196" y="769"/>
                  <a:pt x="59483" y="769"/>
                </a:cubicBezTo>
                <a:cubicBezTo>
                  <a:pt x="59998" y="769"/>
                  <a:pt x="60410" y="847"/>
                  <a:pt x="60814" y="923"/>
                </a:cubicBezTo>
                <a:cubicBezTo>
                  <a:pt x="61038" y="965"/>
                  <a:pt x="61248" y="1005"/>
                  <a:pt x="61473" y="1031"/>
                </a:cubicBezTo>
                <a:cubicBezTo>
                  <a:pt x="61615" y="1048"/>
                  <a:pt x="61757" y="1055"/>
                  <a:pt x="61898" y="1055"/>
                </a:cubicBezTo>
                <a:cubicBezTo>
                  <a:pt x="62267" y="1054"/>
                  <a:pt x="62625" y="1004"/>
                  <a:pt x="62898" y="952"/>
                </a:cubicBezTo>
                <a:lnTo>
                  <a:pt x="62922" y="1005"/>
                </a:lnTo>
                <a:cubicBezTo>
                  <a:pt x="62937" y="1035"/>
                  <a:pt x="62979" y="1054"/>
                  <a:pt x="63024" y="1054"/>
                </a:cubicBezTo>
                <a:cubicBezTo>
                  <a:pt x="63032" y="1054"/>
                  <a:pt x="63039" y="1053"/>
                  <a:pt x="63047" y="1052"/>
                </a:cubicBezTo>
                <a:cubicBezTo>
                  <a:pt x="63051" y="1052"/>
                  <a:pt x="63055" y="1051"/>
                  <a:pt x="63059" y="1050"/>
                </a:cubicBezTo>
                <a:cubicBezTo>
                  <a:pt x="63093" y="1043"/>
                  <a:pt x="63116" y="1024"/>
                  <a:pt x="63127" y="1003"/>
                </a:cubicBezTo>
                <a:cubicBezTo>
                  <a:pt x="63147" y="1017"/>
                  <a:pt x="63175" y="1027"/>
                  <a:pt x="63205" y="1027"/>
                </a:cubicBezTo>
                <a:cubicBezTo>
                  <a:pt x="63213" y="1027"/>
                  <a:pt x="63220" y="1026"/>
                  <a:pt x="63228" y="1025"/>
                </a:cubicBezTo>
                <a:cubicBezTo>
                  <a:pt x="63232" y="1025"/>
                  <a:pt x="63236" y="1024"/>
                  <a:pt x="63240" y="1023"/>
                </a:cubicBezTo>
                <a:cubicBezTo>
                  <a:pt x="63273" y="1015"/>
                  <a:pt x="63298" y="997"/>
                  <a:pt x="63307" y="976"/>
                </a:cubicBezTo>
                <a:cubicBezTo>
                  <a:pt x="63328" y="991"/>
                  <a:pt x="63357" y="1000"/>
                  <a:pt x="63387" y="1000"/>
                </a:cubicBezTo>
                <a:cubicBezTo>
                  <a:pt x="63395" y="1000"/>
                  <a:pt x="63402" y="1000"/>
                  <a:pt x="63410" y="998"/>
                </a:cubicBezTo>
                <a:cubicBezTo>
                  <a:pt x="63414" y="998"/>
                  <a:pt x="63417" y="997"/>
                  <a:pt x="63421" y="996"/>
                </a:cubicBezTo>
                <a:cubicBezTo>
                  <a:pt x="63455" y="988"/>
                  <a:pt x="63479" y="971"/>
                  <a:pt x="63489" y="949"/>
                </a:cubicBezTo>
                <a:cubicBezTo>
                  <a:pt x="63509" y="964"/>
                  <a:pt x="63538" y="973"/>
                  <a:pt x="63569" y="973"/>
                </a:cubicBezTo>
                <a:cubicBezTo>
                  <a:pt x="63576" y="973"/>
                  <a:pt x="63583" y="973"/>
                  <a:pt x="63590" y="972"/>
                </a:cubicBezTo>
                <a:cubicBezTo>
                  <a:pt x="63593" y="972"/>
                  <a:pt x="63595" y="971"/>
                  <a:pt x="63597" y="971"/>
                </a:cubicBezTo>
                <a:lnTo>
                  <a:pt x="63842" y="1232"/>
                </a:lnTo>
                <a:lnTo>
                  <a:pt x="64073" y="1265"/>
                </a:lnTo>
                <a:lnTo>
                  <a:pt x="63643" y="804"/>
                </a:lnTo>
                <a:lnTo>
                  <a:pt x="63637" y="809"/>
                </a:lnTo>
                <a:lnTo>
                  <a:pt x="63634" y="804"/>
                </a:lnTo>
                <a:cubicBezTo>
                  <a:pt x="63893" y="771"/>
                  <a:pt x="64127" y="758"/>
                  <a:pt x="64343" y="758"/>
                </a:cubicBezTo>
                <a:cubicBezTo>
                  <a:pt x="64858" y="758"/>
                  <a:pt x="65270" y="835"/>
                  <a:pt x="65672" y="911"/>
                </a:cubicBezTo>
                <a:cubicBezTo>
                  <a:pt x="65895" y="953"/>
                  <a:pt x="66107" y="992"/>
                  <a:pt x="66332" y="1019"/>
                </a:cubicBezTo>
                <a:cubicBezTo>
                  <a:pt x="66472" y="1036"/>
                  <a:pt x="66616" y="1043"/>
                  <a:pt x="66757" y="1043"/>
                </a:cubicBezTo>
                <a:cubicBezTo>
                  <a:pt x="67164" y="1042"/>
                  <a:pt x="67558" y="981"/>
                  <a:pt x="67838" y="924"/>
                </a:cubicBezTo>
                <a:lnTo>
                  <a:pt x="67867" y="981"/>
                </a:lnTo>
                <a:cubicBezTo>
                  <a:pt x="67870" y="987"/>
                  <a:pt x="67874" y="992"/>
                  <a:pt x="67879" y="997"/>
                </a:cubicBezTo>
                <a:lnTo>
                  <a:pt x="67834" y="1396"/>
                </a:lnTo>
                <a:lnTo>
                  <a:pt x="67984" y="1503"/>
                </a:lnTo>
                <a:lnTo>
                  <a:pt x="68040" y="1012"/>
                </a:lnTo>
                <a:cubicBezTo>
                  <a:pt x="68055" y="1003"/>
                  <a:pt x="68065" y="991"/>
                  <a:pt x="68070" y="979"/>
                </a:cubicBezTo>
                <a:cubicBezTo>
                  <a:pt x="68091" y="994"/>
                  <a:pt x="68119" y="1003"/>
                  <a:pt x="68149" y="1003"/>
                </a:cubicBezTo>
                <a:cubicBezTo>
                  <a:pt x="68161" y="1003"/>
                  <a:pt x="68173" y="1001"/>
                  <a:pt x="68185" y="998"/>
                </a:cubicBezTo>
                <a:cubicBezTo>
                  <a:pt x="68218" y="991"/>
                  <a:pt x="68242" y="973"/>
                  <a:pt x="68252" y="952"/>
                </a:cubicBezTo>
                <a:cubicBezTo>
                  <a:pt x="68272" y="967"/>
                  <a:pt x="68300" y="975"/>
                  <a:pt x="68330" y="975"/>
                </a:cubicBezTo>
                <a:cubicBezTo>
                  <a:pt x="68342" y="975"/>
                  <a:pt x="68354" y="974"/>
                  <a:pt x="68365" y="972"/>
                </a:cubicBezTo>
                <a:cubicBezTo>
                  <a:pt x="68365" y="972"/>
                  <a:pt x="68365" y="972"/>
                  <a:pt x="68366" y="971"/>
                </a:cubicBezTo>
                <a:lnTo>
                  <a:pt x="68884" y="1399"/>
                </a:lnTo>
                <a:lnTo>
                  <a:pt x="68884" y="1399"/>
                </a:lnTo>
                <a:lnTo>
                  <a:pt x="68863" y="1201"/>
                </a:lnTo>
                <a:lnTo>
                  <a:pt x="68550" y="943"/>
                </a:lnTo>
                <a:cubicBezTo>
                  <a:pt x="68604" y="928"/>
                  <a:pt x="68632" y="888"/>
                  <a:pt x="68613" y="851"/>
                </a:cubicBezTo>
                <a:lnTo>
                  <a:pt x="68580" y="785"/>
                </a:lnTo>
                <a:cubicBezTo>
                  <a:pt x="68817" y="757"/>
                  <a:pt x="69033" y="745"/>
                  <a:pt x="69233" y="745"/>
                </a:cubicBezTo>
                <a:cubicBezTo>
                  <a:pt x="69748" y="745"/>
                  <a:pt x="70160" y="822"/>
                  <a:pt x="70563" y="898"/>
                </a:cubicBezTo>
                <a:cubicBezTo>
                  <a:pt x="70787" y="941"/>
                  <a:pt x="70998" y="980"/>
                  <a:pt x="71223" y="1007"/>
                </a:cubicBezTo>
                <a:cubicBezTo>
                  <a:pt x="71355" y="1022"/>
                  <a:pt x="71489" y="1029"/>
                  <a:pt x="71621" y="1029"/>
                </a:cubicBezTo>
                <a:cubicBezTo>
                  <a:pt x="71630" y="1029"/>
                  <a:pt x="71639" y="1029"/>
                  <a:pt x="71648" y="1029"/>
                </a:cubicBezTo>
                <a:lnTo>
                  <a:pt x="71705" y="1029"/>
                </a:lnTo>
                <a:lnTo>
                  <a:pt x="71357" y="1247"/>
                </a:lnTo>
                <a:lnTo>
                  <a:pt x="71592" y="1254"/>
                </a:lnTo>
                <a:lnTo>
                  <a:pt x="71919" y="1049"/>
                </a:lnTo>
                <a:cubicBezTo>
                  <a:pt x="71934" y="1061"/>
                  <a:pt x="71953" y="1071"/>
                  <a:pt x="71976" y="1075"/>
                </a:cubicBezTo>
                <a:cubicBezTo>
                  <a:pt x="71980" y="1076"/>
                  <a:pt x="71984" y="1076"/>
                  <a:pt x="71989" y="1076"/>
                </a:cubicBezTo>
                <a:cubicBezTo>
                  <a:pt x="71994" y="1077"/>
                  <a:pt x="72000" y="1077"/>
                  <a:pt x="72005" y="1077"/>
                </a:cubicBezTo>
                <a:cubicBezTo>
                  <a:pt x="72034" y="1077"/>
                  <a:pt x="72060" y="1068"/>
                  <a:pt x="72080" y="1055"/>
                </a:cubicBezTo>
                <a:cubicBezTo>
                  <a:pt x="72090" y="1080"/>
                  <a:pt x="72119" y="1100"/>
                  <a:pt x="72156" y="1107"/>
                </a:cubicBezTo>
                <a:cubicBezTo>
                  <a:pt x="72160" y="1107"/>
                  <a:pt x="72164" y="1108"/>
                  <a:pt x="72168" y="1108"/>
                </a:cubicBezTo>
                <a:cubicBezTo>
                  <a:pt x="72173" y="1108"/>
                  <a:pt x="72178" y="1108"/>
                  <a:pt x="72183" y="1108"/>
                </a:cubicBezTo>
                <a:cubicBezTo>
                  <a:pt x="72212" y="1108"/>
                  <a:pt x="72239" y="1101"/>
                  <a:pt x="72259" y="1087"/>
                </a:cubicBezTo>
                <a:cubicBezTo>
                  <a:pt x="72269" y="1111"/>
                  <a:pt x="72297" y="1132"/>
                  <a:pt x="72335" y="1138"/>
                </a:cubicBezTo>
                <a:cubicBezTo>
                  <a:pt x="72339" y="1139"/>
                  <a:pt x="72343" y="1139"/>
                  <a:pt x="72347" y="1140"/>
                </a:cubicBezTo>
                <a:cubicBezTo>
                  <a:pt x="72352" y="1140"/>
                  <a:pt x="72356" y="1140"/>
                  <a:pt x="72361" y="1140"/>
                </a:cubicBezTo>
                <a:cubicBezTo>
                  <a:pt x="72391" y="1140"/>
                  <a:pt x="72419" y="1132"/>
                  <a:pt x="72439" y="1118"/>
                </a:cubicBezTo>
                <a:cubicBezTo>
                  <a:pt x="72449" y="1143"/>
                  <a:pt x="72477" y="1163"/>
                  <a:pt x="72515" y="1170"/>
                </a:cubicBezTo>
                <a:cubicBezTo>
                  <a:pt x="72518" y="1170"/>
                  <a:pt x="72522" y="1171"/>
                  <a:pt x="72526" y="1171"/>
                </a:cubicBezTo>
                <a:cubicBezTo>
                  <a:pt x="72532" y="1171"/>
                  <a:pt x="72537" y="1172"/>
                  <a:pt x="72543" y="1172"/>
                </a:cubicBezTo>
                <a:cubicBezTo>
                  <a:pt x="72595" y="1172"/>
                  <a:pt x="72641" y="1145"/>
                  <a:pt x="72648" y="1109"/>
                </a:cubicBezTo>
                <a:lnTo>
                  <a:pt x="72688" y="919"/>
                </a:lnTo>
                <a:cubicBezTo>
                  <a:pt x="72921" y="874"/>
                  <a:pt x="73083" y="829"/>
                  <a:pt x="73125" y="817"/>
                </a:cubicBezTo>
                <a:cubicBezTo>
                  <a:pt x="73490" y="756"/>
                  <a:pt x="73807" y="732"/>
                  <a:pt x="74093" y="732"/>
                </a:cubicBezTo>
                <a:cubicBezTo>
                  <a:pt x="74608" y="732"/>
                  <a:pt x="75019" y="810"/>
                  <a:pt x="75422" y="886"/>
                </a:cubicBezTo>
                <a:cubicBezTo>
                  <a:pt x="75646" y="927"/>
                  <a:pt x="75856" y="967"/>
                  <a:pt x="76081" y="994"/>
                </a:cubicBezTo>
                <a:cubicBezTo>
                  <a:pt x="76214" y="1010"/>
                  <a:pt x="76347" y="1017"/>
                  <a:pt x="76480" y="1017"/>
                </a:cubicBezTo>
                <a:cubicBezTo>
                  <a:pt x="76489" y="1017"/>
                  <a:pt x="76498" y="1017"/>
                  <a:pt x="76507" y="1017"/>
                </a:cubicBezTo>
                <a:cubicBezTo>
                  <a:pt x="76892" y="1016"/>
                  <a:pt x="77263" y="962"/>
                  <a:pt x="77540" y="909"/>
                </a:cubicBezTo>
                <a:lnTo>
                  <a:pt x="77540" y="909"/>
                </a:lnTo>
                <a:lnTo>
                  <a:pt x="77292" y="1359"/>
                </a:lnTo>
                <a:lnTo>
                  <a:pt x="77507" y="1293"/>
                </a:lnTo>
                <a:lnTo>
                  <a:pt x="77663" y="1009"/>
                </a:lnTo>
                <a:cubicBezTo>
                  <a:pt x="77678" y="1013"/>
                  <a:pt x="77695" y="1016"/>
                  <a:pt x="77712" y="1016"/>
                </a:cubicBezTo>
                <a:cubicBezTo>
                  <a:pt x="77718" y="1016"/>
                  <a:pt x="77725" y="1016"/>
                  <a:pt x="77731" y="1015"/>
                </a:cubicBezTo>
                <a:cubicBezTo>
                  <a:pt x="77735" y="1014"/>
                  <a:pt x="77739" y="1014"/>
                  <a:pt x="77743" y="1013"/>
                </a:cubicBezTo>
                <a:cubicBezTo>
                  <a:pt x="77776" y="1005"/>
                  <a:pt x="77801" y="987"/>
                  <a:pt x="77810" y="965"/>
                </a:cubicBezTo>
                <a:cubicBezTo>
                  <a:pt x="77831" y="981"/>
                  <a:pt x="77861" y="990"/>
                  <a:pt x="77891" y="990"/>
                </a:cubicBezTo>
                <a:cubicBezTo>
                  <a:pt x="77898" y="990"/>
                  <a:pt x="77905" y="989"/>
                  <a:pt x="77913" y="988"/>
                </a:cubicBezTo>
                <a:cubicBezTo>
                  <a:pt x="77917" y="987"/>
                  <a:pt x="77920" y="986"/>
                  <a:pt x="77924" y="986"/>
                </a:cubicBezTo>
                <a:cubicBezTo>
                  <a:pt x="77958" y="978"/>
                  <a:pt x="77982" y="960"/>
                  <a:pt x="77992" y="939"/>
                </a:cubicBezTo>
                <a:cubicBezTo>
                  <a:pt x="78012" y="954"/>
                  <a:pt x="78041" y="963"/>
                  <a:pt x="78072" y="963"/>
                </a:cubicBezTo>
                <a:cubicBezTo>
                  <a:pt x="78079" y="963"/>
                  <a:pt x="78086" y="962"/>
                  <a:pt x="78093" y="961"/>
                </a:cubicBezTo>
                <a:cubicBezTo>
                  <a:pt x="78097" y="960"/>
                  <a:pt x="78101" y="959"/>
                  <a:pt x="78106" y="959"/>
                </a:cubicBezTo>
                <a:cubicBezTo>
                  <a:pt x="78139" y="951"/>
                  <a:pt x="78163" y="933"/>
                  <a:pt x="78173" y="912"/>
                </a:cubicBezTo>
                <a:cubicBezTo>
                  <a:pt x="78194" y="927"/>
                  <a:pt x="78223" y="936"/>
                  <a:pt x="78254" y="936"/>
                </a:cubicBezTo>
                <a:cubicBezTo>
                  <a:pt x="78261" y="936"/>
                  <a:pt x="78268" y="935"/>
                  <a:pt x="78275" y="934"/>
                </a:cubicBezTo>
                <a:cubicBezTo>
                  <a:pt x="78277" y="933"/>
                  <a:pt x="78279" y="933"/>
                  <a:pt x="78281" y="932"/>
                </a:cubicBezTo>
                <a:lnTo>
                  <a:pt x="78526" y="1194"/>
                </a:lnTo>
                <a:lnTo>
                  <a:pt x="78758" y="1227"/>
                </a:lnTo>
                <a:lnTo>
                  <a:pt x="78758" y="1227"/>
                </a:lnTo>
                <a:lnTo>
                  <a:pt x="78328" y="767"/>
                </a:lnTo>
                <a:lnTo>
                  <a:pt x="78320" y="771"/>
                </a:lnTo>
                <a:lnTo>
                  <a:pt x="78315" y="761"/>
                </a:lnTo>
                <a:cubicBezTo>
                  <a:pt x="78557" y="732"/>
                  <a:pt x="78777" y="720"/>
                  <a:pt x="78981" y="720"/>
                </a:cubicBezTo>
                <a:cubicBezTo>
                  <a:pt x="79497" y="720"/>
                  <a:pt x="79910" y="797"/>
                  <a:pt x="80314" y="874"/>
                </a:cubicBezTo>
                <a:cubicBezTo>
                  <a:pt x="80537" y="915"/>
                  <a:pt x="80747" y="955"/>
                  <a:pt x="80973" y="982"/>
                </a:cubicBezTo>
                <a:cubicBezTo>
                  <a:pt x="81105" y="997"/>
                  <a:pt x="81238" y="1005"/>
                  <a:pt x="81371" y="1005"/>
                </a:cubicBezTo>
                <a:cubicBezTo>
                  <a:pt x="81380" y="1005"/>
                  <a:pt x="81389" y="1005"/>
                  <a:pt x="81397" y="1005"/>
                </a:cubicBezTo>
                <a:cubicBezTo>
                  <a:pt x="81599" y="1005"/>
                  <a:pt x="81796" y="989"/>
                  <a:pt x="81979" y="967"/>
                </a:cubicBezTo>
                <a:lnTo>
                  <a:pt x="81979" y="967"/>
                </a:lnTo>
                <a:lnTo>
                  <a:pt x="81700" y="1250"/>
                </a:lnTo>
                <a:lnTo>
                  <a:pt x="81930" y="1219"/>
                </a:lnTo>
                <a:lnTo>
                  <a:pt x="82179" y="969"/>
                </a:lnTo>
                <a:cubicBezTo>
                  <a:pt x="82196" y="978"/>
                  <a:pt x="82219" y="984"/>
                  <a:pt x="82244" y="985"/>
                </a:cubicBezTo>
                <a:cubicBezTo>
                  <a:pt x="82248" y="985"/>
                  <a:pt x="82251" y="985"/>
                  <a:pt x="82255" y="984"/>
                </a:cubicBezTo>
                <a:cubicBezTo>
                  <a:pt x="82291" y="982"/>
                  <a:pt x="82320" y="969"/>
                  <a:pt x="82338" y="949"/>
                </a:cubicBezTo>
                <a:cubicBezTo>
                  <a:pt x="82355" y="972"/>
                  <a:pt x="82390" y="986"/>
                  <a:pt x="82429" y="987"/>
                </a:cubicBezTo>
                <a:lnTo>
                  <a:pt x="82441" y="987"/>
                </a:lnTo>
                <a:cubicBezTo>
                  <a:pt x="82476" y="985"/>
                  <a:pt x="82506" y="971"/>
                  <a:pt x="82523" y="952"/>
                </a:cubicBezTo>
                <a:cubicBezTo>
                  <a:pt x="82541" y="974"/>
                  <a:pt x="82575" y="989"/>
                  <a:pt x="82614" y="989"/>
                </a:cubicBezTo>
                <a:lnTo>
                  <a:pt x="82627" y="989"/>
                </a:lnTo>
                <a:cubicBezTo>
                  <a:pt x="82662" y="987"/>
                  <a:pt x="82691" y="974"/>
                  <a:pt x="82708" y="954"/>
                </a:cubicBezTo>
                <a:cubicBezTo>
                  <a:pt x="82726" y="977"/>
                  <a:pt x="82761" y="991"/>
                  <a:pt x="82800" y="992"/>
                </a:cubicBezTo>
                <a:lnTo>
                  <a:pt x="82806" y="992"/>
                </a:lnTo>
                <a:lnTo>
                  <a:pt x="82956" y="1284"/>
                </a:lnTo>
                <a:lnTo>
                  <a:pt x="83170" y="1354"/>
                </a:lnTo>
                <a:lnTo>
                  <a:pt x="82908" y="837"/>
                </a:lnTo>
                <a:lnTo>
                  <a:pt x="82899" y="841"/>
                </a:lnTo>
                <a:lnTo>
                  <a:pt x="82893" y="789"/>
                </a:lnTo>
                <a:cubicBezTo>
                  <a:pt x="83250" y="730"/>
                  <a:pt x="83561" y="707"/>
                  <a:pt x="83841" y="707"/>
                </a:cubicBezTo>
                <a:cubicBezTo>
                  <a:pt x="84357" y="707"/>
                  <a:pt x="84769" y="785"/>
                  <a:pt x="85172" y="861"/>
                </a:cubicBezTo>
                <a:cubicBezTo>
                  <a:pt x="85395" y="903"/>
                  <a:pt x="85606" y="943"/>
                  <a:pt x="85832" y="970"/>
                </a:cubicBezTo>
                <a:cubicBezTo>
                  <a:pt x="85981" y="987"/>
                  <a:pt x="86138" y="994"/>
                  <a:pt x="86297" y="994"/>
                </a:cubicBezTo>
                <a:cubicBezTo>
                  <a:pt x="86316" y="994"/>
                  <a:pt x="86334" y="994"/>
                  <a:pt x="86352" y="993"/>
                </a:cubicBezTo>
                <a:lnTo>
                  <a:pt x="86352" y="993"/>
                </a:lnTo>
                <a:lnTo>
                  <a:pt x="86007" y="1210"/>
                </a:lnTo>
                <a:lnTo>
                  <a:pt x="86242" y="1217"/>
                </a:lnTo>
                <a:lnTo>
                  <a:pt x="86569" y="1012"/>
                </a:lnTo>
                <a:cubicBezTo>
                  <a:pt x="86583" y="1024"/>
                  <a:pt x="86603" y="1034"/>
                  <a:pt x="86627" y="1038"/>
                </a:cubicBezTo>
                <a:cubicBezTo>
                  <a:pt x="86631" y="1039"/>
                  <a:pt x="86634" y="1039"/>
                  <a:pt x="86638" y="1040"/>
                </a:cubicBezTo>
                <a:cubicBezTo>
                  <a:pt x="86643" y="1040"/>
                  <a:pt x="86647" y="1040"/>
                  <a:pt x="86652" y="1040"/>
                </a:cubicBezTo>
                <a:cubicBezTo>
                  <a:pt x="86682" y="1040"/>
                  <a:pt x="86710" y="1032"/>
                  <a:pt x="86730" y="1018"/>
                </a:cubicBezTo>
                <a:cubicBezTo>
                  <a:pt x="86740" y="1043"/>
                  <a:pt x="86768" y="1062"/>
                  <a:pt x="86806" y="1070"/>
                </a:cubicBezTo>
                <a:cubicBezTo>
                  <a:pt x="86809" y="1070"/>
                  <a:pt x="86814" y="1071"/>
                  <a:pt x="86818" y="1071"/>
                </a:cubicBezTo>
                <a:cubicBezTo>
                  <a:pt x="86823" y="1071"/>
                  <a:pt x="86829" y="1072"/>
                  <a:pt x="86834" y="1072"/>
                </a:cubicBezTo>
                <a:cubicBezTo>
                  <a:pt x="86863" y="1072"/>
                  <a:pt x="86890" y="1063"/>
                  <a:pt x="86910" y="1050"/>
                </a:cubicBezTo>
                <a:cubicBezTo>
                  <a:pt x="86919" y="1074"/>
                  <a:pt x="86948" y="1094"/>
                  <a:pt x="86985" y="1101"/>
                </a:cubicBezTo>
                <a:cubicBezTo>
                  <a:pt x="86989" y="1102"/>
                  <a:pt x="86993" y="1102"/>
                  <a:pt x="86997" y="1103"/>
                </a:cubicBezTo>
                <a:cubicBezTo>
                  <a:pt x="87002" y="1103"/>
                  <a:pt x="87007" y="1103"/>
                  <a:pt x="87012" y="1103"/>
                </a:cubicBezTo>
                <a:cubicBezTo>
                  <a:pt x="87041" y="1103"/>
                  <a:pt x="87069" y="1095"/>
                  <a:pt x="87089" y="1081"/>
                </a:cubicBezTo>
                <a:cubicBezTo>
                  <a:pt x="87098" y="1106"/>
                  <a:pt x="87127" y="1126"/>
                  <a:pt x="87165" y="1133"/>
                </a:cubicBezTo>
                <a:cubicBezTo>
                  <a:pt x="87167" y="1133"/>
                  <a:pt x="87170" y="1134"/>
                  <a:pt x="87172" y="1134"/>
                </a:cubicBezTo>
                <a:lnTo>
                  <a:pt x="87216" y="1441"/>
                </a:lnTo>
                <a:lnTo>
                  <a:pt x="87401" y="1542"/>
                </a:lnTo>
                <a:lnTo>
                  <a:pt x="87322" y="999"/>
                </a:lnTo>
                <a:lnTo>
                  <a:pt x="87313" y="1001"/>
                </a:lnTo>
                <a:lnTo>
                  <a:pt x="87333" y="909"/>
                </a:lnTo>
                <a:cubicBezTo>
                  <a:pt x="87382" y="901"/>
                  <a:pt x="87430" y="894"/>
                  <a:pt x="87474" y="887"/>
                </a:cubicBezTo>
                <a:cubicBezTo>
                  <a:pt x="87495" y="900"/>
                  <a:pt x="87523" y="907"/>
                  <a:pt x="87551" y="907"/>
                </a:cubicBezTo>
                <a:cubicBezTo>
                  <a:pt x="87560" y="907"/>
                  <a:pt x="87569" y="906"/>
                  <a:pt x="87578" y="905"/>
                </a:cubicBezTo>
                <a:cubicBezTo>
                  <a:pt x="87946" y="843"/>
                  <a:pt x="88265" y="819"/>
                  <a:pt x="88552" y="819"/>
                </a:cubicBezTo>
                <a:cubicBezTo>
                  <a:pt x="89068" y="819"/>
                  <a:pt x="89480" y="896"/>
                  <a:pt x="89883" y="973"/>
                </a:cubicBezTo>
                <a:cubicBezTo>
                  <a:pt x="90106" y="1015"/>
                  <a:pt x="90317" y="1054"/>
                  <a:pt x="90543" y="1081"/>
                </a:cubicBezTo>
                <a:cubicBezTo>
                  <a:pt x="90675" y="1097"/>
                  <a:pt x="90809" y="1104"/>
                  <a:pt x="90942" y="1104"/>
                </a:cubicBezTo>
                <a:cubicBezTo>
                  <a:pt x="90951" y="1104"/>
                  <a:pt x="90960" y="1104"/>
                  <a:pt x="90968" y="1104"/>
                </a:cubicBezTo>
                <a:cubicBezTo>
                  <a:pt x="91337" y="1104"/>
                  <a:pt x="91694" y="1053"/>
                  <a:pt x="91966" y="1002"/>
                </a:cubicBezTo>
                <a:lnTo>
                  <a:pt x="91992" y="1054"/>
                </a:lnTo>
                <a:cubicBezTo>
                  <a:pt x="92007" y="1084"/>
                  <a:pt x="92048" y="1103"/>
                  <a:pt x="92093" y="1103"/>
                </a:cubicBezTo>
                <a:cubicBezTo>
                  <a:pt x="92101" y="1103"/>
                  <a:pt x="92108" y="1103"/>
                  <a:pt x="92116" y="1102"/>
                </a:cubicBezTo>
                <a:cubicBezTo>
                  <a:pt x="92120" y="1102"/>
                  <a:pt x="92124" y="1101"/>
                  <a:pt x="92129" y="1100"/>
                </a:cubicBezTo>
                <a:cubicBezTo>
                  <a:pt x="92162" y="1091"/>
                  <a:pt x="92186" y="1074"/>
                  <a:pt x="92196" y="1052"/>
                </a:cubicBezTo>
                <a:cubicBezTo>
                  <a:pt x="92217" y="1067"/>
                  <a:pt x="92246" y="1076"/>
                  <a:pt x="92277" y="1076"/>
                </a:cubicBezTo>
                <a:cubicBezTo>
                  <a:pt x="92284" y="1076"/>
                  <a:pt x="92291" y="1076"/>
                  <a:pt x="92298" y="1075"/>
                </a:cubicBezTo>
                <a:cubicBezTo>
                  <a:pt x="92302" y="1074"/>
                  <a:pt x="92305" y="1074"/>
                  <a:pt x="92309" y="1073"/>
                </a:cubicBezTo>
                <a:cubicBezTo>
                  <a:pt x="92343" y="1064"/>
                  <a:pt x="92367" y="1047"/>
                  <a:pt x="92377" y="1025"/>
                </a:cubicBezTo>
                <a:cubicBezTo>
                  <a:pt x="92398" y="1040"/>
                  <a:pt x="92427" y="1049"/>
                  <a:pt x="92458" y="1049"/>
                </a:cubicBezTo>
                <a:cubicBezTo>
                  <a:pt x="92465" y="1049"/>
                  <a:pt x="92472" y="1049"/>
                  <a:pt x="92478" y="1048"/>
                </a:cubicBezTo>
                <a:cubicBezTo>
                  <a:pt x="92483" y="1047"/>
                  <a:pt x="92487" y="1047"/>
                  <a:pt x="92491" y="1046"/>
                </a:cubicBezTo>
                <a:cubicBezTo>
                  <a:pt x="92524" y="1038"/>
                  <a:pt x="92549" y="1020"/>
                  <a:pt x="92558" y="998"/>
                </a:cubicBezTo>
                <a:cubicBezTo>
                  <a:pt x="92579" y="1014"/>
                  <a:pt x="92608" y="1023"/>
                  <a:pt x="92639" y="1023"/>
                </a:cubicBezTo>
                <a:cubicBezTo>
                  <a:pt x="92646" y="1023"/>
                  <a:pt x="92653" y="1022"/>
                  <a:pt x="92660" y="1021"/>
                </a:cubicBezTo>
                <a:cubicBezTo>
                  <a:pt x="92662" y="1020"/>
                  <a:pt x="92664" y="1020"/>
                  <a:pt x="92667" y="1020"/>
                </a:cubicBezTo>
                <a:lnTo>
                  <a:pt x="92911" y="1281"/>
                </a:lnTo>
                <a:lnTo>
                  <a:pt x="93143" y="1314"/>
                </a:lnTo>
                <a:lnTo>
                  <a:pt x="92713" y="854"/>
                </a:lnTo>
                <a:lnTo>
                  <a:pt x="92706" y="858"/>
                </a:lnTo>
                <a:lnTo>
                  <a:pt x="92704" y="854"/>
                </a:lnTo>
                <a:cubicBezTo>
                  <a:pt x="92963" y="821"/>
                  <a:pt x="93198" y="807"/>
                  <a:pt x="93415" y="807"/>
                </a:cubicBezTo>
                <a:cubicBezTo>
                  <a:pt x="93928" y="807"/>
                  <a:pt x="94340" y="884"/>
                  <a:pt x="94742" y="960"/>
                </a:cubicBezTo>
                <a:cubicBezTo>
                  <a:pt x="94965" y="1003"/>
                  <a:pt x="95176" y="1042"/>
                  <a:pt x="95402" y="1069"/>
                </a:cubicBezTo>
                <a:cubicBezTo>
                  <a:pt x="95533" y="1084"/>
                  <a:pt x="95668" y="1091"/>
                  <a:pt x="95801" y="1091"/>
                </a:cubicBezTo>
                <a:cubicBezTo>
                  <a:pt x="95809" y="1091"/>
                  <a:pt x="95818" y="1091"/>
                  <a:pt x="95827" y="1091"/>
                </a:cubicBezTo>
                <a:cubicBezTo>
                  <a:pt x="96234" y="1090"/>
                  <a:pt x="96627" y="1030"/>
                  <a:pt x="96908" y="974"/>
                </a:cubicBezTo>
                <a:lnTo>
                  <a:pt x="96937" y="1030"/>
                </a:lnTo>
                <a:cubicBezTo>
                  <a:pt x="96940" y="1037"/>
                  <a:pt x="96944" y="1042"/>
                  <a:pt x="96948" y="1047"/>
                </a:cubicBezTo>
                <a:lnTo>
                  <a:pt x="96904" y="1445"/>
                </a:lnTo>
                <a:lnTo>
                  <a:pt x="97054" y="1552"/>
                </a:lnTo>
                <a:lnTo>
                  <a:pt x="97110" y="1061"/>
                </a:lnTo>
                <a:cubicBezTo>
                  <a:pt x="97125" y="1052"/>
                  <a:pt x="97134" y="1041"/>
                  <a:pt x="97140" y="1028"/>
                </a:cubicBezTo>
                <a:cubicBezTo>
                  <a:pt x="97160" y="1043"/>
                  <a:pt x="97189" y="1052"/>
                  <a:pt x="97219" y="1052"/>
                </a:cubicBezTo>
                <a:cubicBezTo>
                  <a:pt x="97230" y="1052"/>
                  <a:pt x="97242" y="1051"/>
                  <a:pt x="97254" y="1048"/>
                </a:cubicBezTo>
                <a:cubicBezTo>
                  <a:pt x="97288" y="1041"/>
                  <a:pt x="97311" y="1022"/>
                  <a:pt x="97321" y="1002"/>
                </a:cubicBezTo>
                <a:cubicBezTo>
                  <a:pt x="97341" y="1016"/>
                  <a:pt x="97370" y="1025"/>
                  <a:pt x="97400" y="1025"/>
                </a:cubicBezTo>
                <a:cubicBezTo>
                  <a:pt x="97412" y="1025"/>
                  <a:pt x="97424" y="1024"/>
                  <a:pt x="97435" y="1021"/>
                </a:cubicBezTo>
                <a:cubicBezTo>
                  <a:pt x="97435" y="1021"/>
                  <a:pt x="97435" y="1020"/>
                  <a:pt x="97435" y="1020"/>
                </a:cubicBezTo>
                <a:lnTo>
                  <a:pt x="97953" y="1447"/>
                </a:lnTo>
                <a:lnTo>
                  <a:pt x="97933" y="1250"/>
                </a:lnTo>
                <a:lnTo>
                  <a:pt x="97620" y="992"/>
                </a:lnTo>
                <a:cubicBezTo>
                  <a:pt x="97674" y="978"/>
                  <a:pt x="97702" y="938"/>
                  <a:pt x="97683" y="900"/>
                </a:cubicBezTo>
                <a:lnTo>
                  <a:pt x="97650" y="834"/>
                </a:lnTo>
                <a:cubicBezTo>
                  <a:pt x="97887" y="806"/>
                  <a:pt x="98103" y="795"/>
                  <a:pt x="98303" y="795"/>
                </a:cubicBezTo>
                <a:cubicBezTo>
                  <a:pt x="98818" y="795"/>
                  <a:pt x="99230" y="872"/>
                  <a:pt x="99633" y="948"/>
                </a:cubicBezTo>
                <a:cubicBezTo>
                  <a:pt x="99856" y="989"/>
                  <a:pt x="100067" y="1029"/>
                  <a:pt x="100293" y="1056"/>
                </a:cubicBezTo>
                <a:cubicBezTo>
                  <a:pt x="100424" y="1072"/>
                  <a:pt x="100559" y="1079"/>
                  <a:pt x="100691" y="1079"/>
                </a:cubicBezTo>
                <a:cubicBezTo>
                  <a:pt x="100700" y="1079"/>
                  <a:pt x="100709" y="1079"/>
                  <a:pt x="100718" y="1079"/>
                </a:cubicBezTo>
                <a:lnTo>
                  <a:pt x="100775" y="1079"/>
                </a:lnTo>
                <a:lnTo>
                  <a:pt x="100427" y="1297"/>
                </a:lnTo>
                <a:lnTo>
                  <a:pt x="100662" y="1304"/>
                </a:lnTo>
                <a:lnTo>
                  <a:pt x="100989" y="1099"/>
                </a:lnTo>
                <a:cubicBezTo>
                  <a:pt x="101003" y="1111"/>
                  <a:pt x="101022" y="1120"/>
                  <a:pt x="101046" y="1124"/>
                </a:cubicBezTo>
                <a:cubicBezTo>
                  <a:pt x="101050" y="1124"/>
                  <a:pt x="101054" y="1125"/>
                  <a:pt x="101058" y="1125"/>
                </a:cubicBezTo>
                <a:cubicBezTo>
                  <a:pt x="101064" y="1126"/>
                  <a:pt x="101070" y="1126"/>
                  <a:pt x="101075" y="1126"/>
                </a:cubicBezTo>
                <a:cubicBezTo>
                  <a:pt x="101104" y="1126"/>
                  <a:pt x="101130" y="1118"/>
                  <a:pt x="101149" y="1105"/>
                </a:cubicBezTo>
                <a:cubicBezTo>
                  <a:pt x="101160" y="1130"/>
                  <a:pt x="101187" y="1149"/>
                  <a:pt x="101226" y="1155"/>
                </a:cubicBezTo>
                <a:cubicBezTo>
                  <a:pt x="101230" y="1156"/>
                  <a:pt x="101233" y="1157"/>
                  <a:pt x="101237" y="1157"/>
                </a:cubicBezTo>
                <a:cubicBezTo>
                  <a:pt x="101242" y="1158"/>
                  <a:pt x="101247" y="1158"/>
                  <a:pt x="101252" y="1158"/>
                </a:cubicBezTo>
                <a:cubicBezTo>
                  <a:pt x="101281" y="1158"/>
                  <a:pt x="101309" y="1150"/>
                  <a:pt x="101329" y="1136"/>
                </a:cubicBezTo>
                <a:cubicBezTo>
                  <a:pt x="101339" y="1160"/>
                  <a:pt x="101367" y="1181"/>
                  <a:pt x="101405" y="1187"/>
                </a:cubicBezTo>
                <a:cubicBezTo>
                  <a:pt x="101408" y="1188"/>
                  <a:pt x="101413" y="1188"/>
                  <a:pt x="101417" y="1189"/>
                </a:cubicBezTo>
                <a:cubicBezTo>
                  <a:pt x="101421" y="1190"/>
                  <a:pt x="101426" y="1190"/>
                  <a:pt x="101430" y="1190"/>
                </a:cubicBezTo>
                <a:cubicBezTo>
                  <a:pt x="101460" y="1190"/>
                  <a:pt x="101488" y="1181"/>
                  <a:pt x="101508" y="1168"/>
                </a:cubicBezTo>
                <a:cubicBezTo>
                  <a:pt x="101518" y="1192"/>
                  <a:pt x="101547" y="1212"/>
                  <a:pt x="101584" y="1219"/>
                </a:cubicBezTo>
                <a:cubicBezTo>
                  <a:pt x="101588" y="1219"/>
                  <a:pt x="101592" y="1220"/>
                  <a:pt x="101596" y="1220"/>
                </a:cubicBezTo>
                <a:cubicBezTo>
                  <a:pt x="101602" y="1221"/>
                  <a:pt x="101607" y="1221"/>
                  <a:pt x="101613" y="1221"/>
                </a:cubicBezTo>
                <a:cubicBezTo>
                  <a:pt x="101665" y="1221"/>
                  <a:pt x="101710" y="1195"/>
                  <a:pt x="101718" y="1158"/>
                </a:cubicBezTo>
                <a:lnTo>
                  <a:pt x="101758" y="969"/>
                </a:lnTo>
                <a:cubicBezTo>
                  <a:pt x="101991" y="923"/>
                  <a:pt x="102153" y="878"/>
                  <a:pt x="102195" y="866"/>
                </a:cubicBezTo>
                <a:cubicBezTo>
                  <a:pt x="102560" y="805"/>
                  <a:pt x="102877" y="781"/>
                  <a:pt x="103162" y="781"/>
                </a:cubicBezTo>
                <a:cubicBezTo>
                  <a:pt x="103677" y="781"/>
                  <a:pt x="104089" y="859"/>
                  <a:pt x="104492" y="935"/>
                </a:cubicBezTo>
                <a:cubicBezTo>
                  <a:pt x="104715" y="977"/>
                  <a:pt x="104925" y="1017"/>
                  <a:pt x="105151" y="1044"/>
                </a:cubicBezTo>
                <a:cubicBezTo>
                  <a:pt x="105292" y="1060"/>
                  <a:pt x="105435" y="1067"/>
                  <a:pt x="105577" y="1067"/>
                </a:cubicBezTo>
                <a:cubicBezTo>
                  <a:pt x="105961" y="1066"/>
                  <a:pt x="106333" y="1012"/>
                  <a:pt x="106610" y="958"/>
                </a:cubicBezTo>
                <a:lnTo>
                  <a:pt x="106610" y="958"/>
                </a:lnTo>
                <a:lnTo>
                  <a:pt x="106362" y="1408"/>
                </a:lnTo>
                <a:lnTo>
                  <a:pt x="106576" y="1342"/>
                </a:lnTo>
                <a:lnTo>
                  <a:pt x="106733" y="1058"/>
                </a:lnTo>
                <a:cubicBezTo>
                  <a:pt x="106748" y="1063"/>
                  <a:pt x="106765" y="1066"/>
                  <a:pt x="106782" y="1066"/>
                </a:cubicBezTo>
                <a:cubicBezTo>
                  <a:pt x="106788" y="1066"/>
                  <a:pt x="106794" y="1065"/>
                  <a:pt x="106801" y="1064"/>
                </a:cubicBezTo>
                <a:cubicBezTo>
                  <a:pt x="106805" y="1063"/>
                  <a:pt x="106809" y="1062"/>
                  <a:pt x="106812" y="1062"/>
                </a:cubicBezTo>
                <a:cubicBezTo>
                  <a:pt x="106846" y="1054"/>
                  <a:pt x="106870" y="1037"/>
                  <a:pt x="106880" y="1015"/>
                </a:cubicBezTo>
                <a:cubicBezTo>
                  <a:pt x="106900" y="1030"/>
                  <a:pt x="106930" y="1039"/>
                  <a:pt x="106961" y="1039"/>
                </a:cubicBezTo>
                <a:cubicBezTo>
                  <a:pt x="106968" y="1039"/>
                  <a:pt x="106975" y="1039"/>
                  <a:pt x="106982" y="1038"/>
                </a:cubicBezTo>
                <a:cubicBezTo>
                  <a:pt x="106986" y="1037"/>
                  <a:pt x="106990" y="1036"/>
                  <a:pt x="106994" y="1035"/>
                </a:cubicBezTo>
                <a:cubicBezTo>
                  <a:pt x="107028" y="1027"/>
                  <a:pt x="107052" y="1009"/>
                  <a:pt x="107062" y="988"/>
                </a:cubicBezTo>
                <a:cubicBezTo>
                  <a:pt x="107082" y="1003"/>
                  <a:pt x="107111" y="1012"/>
                  <a:pt x="107142" y="1012"/>
                </a:cubicBezTo>
                <a:cubicBezTo>
                  <a:pt x="107149" y="1012"/>
                  <a:pt x="107156" y="1012"/>
                  <a:pt x="107163" y="1011"/>
                </a:cubicBezTo>
                <a:cubicBezTo>
                  <a:pt x="107167" y="1010"/>
                  <a:pt x="107171" y="1009"/>
                  <a:pt x="107174" y="1008"/>
                </a:cubicBezTo>
                <a:cubicBezTo>
                  <a:pt x="107209" y="1001"/>
                  <a:pt x="107232" y="982"/>
                  <a:pt x="107243" y="961"/>
                </a:cubicBezTo>
                <a:cubicBezTo>
                  <a:pt x="107262" y="976"/>
                  <a:pt x="107291" y="985"/>
                  <a:pt x="107321" y="985"/>
                </a:cubicBezTo>
                <a:cubicBezTo>
                  <a:pt x="107329" y="985"/>
                  <a:pt x="107337" y="984"/>
                  <a:pt x="107345" y="983"/>
                </a:cubicBezTo>
                <a:cubicBezTo>
                  <a:pt x="107347" y="983"/>
                  <a:pt x="107349" y="983"/>
                  <a:pt x="107351" y="982"/>
                </a:cubicBezTo>
                <a:lnTo>
                  <a:pt x="107596" y="1243"/>
                </a:lnTo>
                <a:lnTo>
                  <a:pt x="107828" y="1276"/>
                </a:lnTo>
                <a:lnTo>
                  <a:pt x="107396" y="817"/>
                </a:lnTo>
                <a:lnTo>
                  <a:pt x="107390" y="821"/>
                </a:lnTo>
                <a:lnTo>
                  <a:pt x="107385" y="811"/>
                </a:lnTo>
                <a:cubicBezTo>
                  <a:pt x="107627" y="782"/>
                  <a:pt x="107847" y="770"/>
                  <a:pt x="108051" y="770"/>
                </a:cubicBezTo>
                <a:cubicBezTo>
                  <a:pt x="108567" y="770"/>
                  <a:pt x="108979" y="847"/>
                  <a:pt x="109382" y="923"/>
                </a:cubicBezTo>
                <a:cubicBezTo>
                  <a:pt x="109605" y="964"/>
                  <a:pt x="109816" y="1005"/>
                  <a:pt x="110042" y="1031"/>
                </a:cubicBezTo>
                <a:cubicBezTo>
                  <a:pt x="110174" y="1047"/>
                  <a:pt x="110308" y="1054"/>
                  <a:pt x="110441" y="1054"/>
                </a:cubicBezTo>
                <a:cubicBezTo>
                  <a:pt x="110450" y="1054"/>
                  <a:pt x="110458" y="1054"/>
                  <a:pt x="110467" y="1054"/>
                </a:cubicBezTo>
                <a:cubicBezTo>
                  <a:pt x="110669" y="1054"/>
                  <a:pt x="110866" y="1039"/>
                  <a:pt x="111048" y="1017"/>
                </a:cubicBezTo>
                <a:lnTo>
                  <a:pt x="111048" y="1017"/>
                </a:lnTo>
                <a:lnTo>
                  <a:pt x="110769" y="1299"/>
                </a:lnTo>
                <a:lnTo>
                  <a:pt x="111000" y="1269"/>
                </a:lnTo>
                <a:lnTo>
                  <a:pt x="111249" y="1018"/>
                </a:lnTo>
                <a:cubicBezTo>
                  <a:pt x="111266" y="1027"/>
                  <a:pt x="111289" y="1034"/>
                  <a:pt x="111313" y="1034"/>
                </a:cubicBezTo>
                <a:lnTo>
                  <a:pt x="111325" y="1034"/>
                </a:lnTo>
                <a:cubicBezTo>
                  <a:pt x="111360" y="1031"/>
                  <a:pt x="111390" y="1018"/>
                  <a:pt x="111407" y="998"/>
                </a:cubicBezTo>
                <a:cubicBezTo>
                  <a:pt x="111425" y="1021"/>
                  <a:pt x="111459" y="1036"/>
                  <a:pt x="111499" y="1037"/>
                </a:cubicBezTo>
                <a:lnTo>
                  <a:pt x="111511" y="1037"/>
                </a:lnTo>
                <a:cubicBezTo>
                  <a:pt x="111546" y="1034"/>
                  <a:pt x="111575" y="1020"/>
                  <a:pt x="111592" y="1002"/>
                </a:cubicBezTo>
                <a:cubicBezTo>
                  <a:pt x="111610" y="1023"/>
                  <a:pt x="111645" y="1039"/>
                  <a:pt x="111684" y="1039"/>
                </a:cubicBezTo>
                <a:lnTo>
                  <a:pt x="111696" y="1039"/>
                </a:lnTo>
                <a:cubicBezTo>
                  <a:pt x="111731" y="1037"/>
                  <a:pt x="111761" y="1022"/>
                  <a:pt x="111778" y="1004"/>
                </a:cubicBezTo>
                <a:cubicBezTo>
                  <a:pt x="111796" y="1026"/>
                  <a:pt x="111830" y="1041"/>
                  <a:pt x="111869" y="1042"/>
                </a:cubicBezTo>
                <a:cubicBezTo>
                  <a:pt x="111871" y="1042"/>
                  <a:pt x="111874" y="1041"/>
                  <a:pt x="111876" y="1041"/>
                </a:cubicBezTo>
                <a:lnTo>
                  <a:pt x="112025" y="1334"/>
                </a:lnTo>
                <a:lnTo>
                  <a:pt x="112240" y="1402"/>
                </a:lnTo>
                <a:lnTo>
                  <a:pt x="112240" y="1402"/>
                </a:lnTo>
                <a:lnTo>
                  <a:pt x="111977" y="887"/>
                </a:lnTo>
                <a:lnTo>
                  <a:pt x="111969" y="890"/>
                </a:lnTo>
                <a:lnTo>
                  <a:pt x="111962" y="838"/>
                </a:lnTo>
                <a:cubicBezTo>
                  <a:pt x="112319" y="780"/>
                  <a:pt x="112630" y="757"/>
                  <a:pt x="112911" y="757"/>
                </a:cubicBezTo>
                <a:cubicBezTo>
                  <a:pt x="113426" y="757"/>
                  <a:pt x="113838" y="834"/>
                  <a:pt x="114242" y="911"/>
                </a:cubicBezTo>
                <a:cubicBezTo>
                  <a:pt x="114465" y="953"/>
                  <a:pt x="114676" y="992"/>
                  <a:pt x="114902" y="1019"/>
                </a:cubicBezTo>
                <a:cubicBezTo>
                  <a:pt x="115050" y="1037"/>
                  <a:pt x="115207" y="1044"/>
                  <a:pt x="115367" y="1044"/>
                </a:cubicBezTo>
                <a:cubicBezTo>
                  <a:pt x="115385" y="1044"/>
                  <a:pt x="115403" y="1043"/>
                  <a:pt x="115422" y="1043"/>
                </a:cubicBezTo>
                <a:lnTo>
                  <a:pt x="115076" y="1260"/>
                </a:lnTo>
                <a:lnTo>
                  <a:pt x="115312" y="1267"/>
                </a:lnTo>
                <a:lnTo>
                  <a:pt x="115639" y="1061"/>
                </a:lnTo>
                <a:cubicBezTo>
                  <a:pt x="115653" y="1074"/>
                  <a:pt x="115673" y="1083"/>
                  <a:pt x="115696" y="1087"/>
                </a:cubicBezTo>
                <a:cubicBezTo>
                  <a:pt x="115700" y="1088"/>
                  <a:pt x="115704" y="1088"/>
                  <a:pt x="115708" y="1088"/>
                </a:cubicBezTo>
                <a:cubicBezTo>
                  <a:pt x="115714" y="1089"/>
                  <a:pt x="115719" y="1089"/>
                  <a:pt x="115725" y="1089"/>
                </a:cubicBezTo>
                <a:cubicBezTo>
                  <a:pt x="115753" y="1089"/>
                  <a:pt x="115780" y="1081"/>
                  <a:pt x="115800" y="1068"/>
                </a:cubicBezTo>
                <a:cubicBezTo>
                  <a:pt x="115809" y="1092"/>
                  <a:pt x="115838" y="1112"/>
                  <a:pt x="115875" y="1119"/>
                </a:cubicBezTo>
                <a:cubicBezTo>
                  <a:pt x="115879" y="1119"/>
                  <a:pt x="115883" y="1120"/>
                  <a:pt x="115888" y="1120"/>
                </a:cubicBezTo>
                <a:cubicBezTo>
                  <a:pt x="115892" y="1121"/>
                  <a:pt x="115897" y="1121"/>
                  <a:pt x="115902" y="1121"/>
                </a:cubicBezTo>
                <a:cubicBezTo>
                  <a:pt x="115932" y="1121"/>
                  <a:pt x="115959" y="1113"/>
                  <a:pt x="115978" y="1100"/>
                </a:cubicBezTo>
                <a:cubicBezTo>
                  <a:pt x="115989" y="1123"/>
                  <a:pt x="116017" y="1144"/>
                  <a:pt x="116055" y="1150"/>
                </a:cubicBezTo>
                <a:cubicBezTo>
                  <a:pt x="116059" y="1151"/>
                  <a:pt x="116062" y="1151"/>
                  <a:pt x="116066" y="1152"/>
                </a:cubicBezTo>
                <a:cubicBezTo>
                  <a:pt x="116071" y="1153"/>
                  <a:pt x="116076" y="1153"/>
                  <a:pt x="116081" y="1153"/>
                </a:cubicBezTo>
                <a:cubicBezTo>
                  <a:pt x="116111" y="1153"/>
                  <a:pt x="116138" y="1145"/>
                  <a:pt x="116158" y="1131"/>
                </a:cubicBezTo>
                <a:cubicBezTo>
                  <a:pt x="116168" y="1155"/>
                  <a:pt x="116196" y="1175"/>
                  <a:pt x="116234" y="1182"/>
                </a:cubicBezTo>
                <a:cubicBezTo>
                  <a:pt x="116236" y="1182"/>
                  <a:pt x="116239" y="1182"/>
                  <a:pt x="116241" y="1183"/>
                </a:cubicBezTo>
                <a:lnTo>
                  <a:pt x="116286" y="1491"/>
                </a:lnTo>
                <a:lnTo>
                  <a:pt x="116471" y="1592"/>
                </a:lnTo>
                <a:lnTo>
                  <a:pt x="116471" y="1592"/>
                </a:lnTo>
                <a:lnTo>
                  <a:pt x="116391" y="1049"/>
                </a:lnTo>
                <a:lnTo>
                  <a:pt x="116383" y="1050"/>
                </a:lnTo>
                <a:lnTo>
                  <a:pt x="116403" y="958"/>
                </a:lnTo>
                <a:cubicBezTo>
                  <a:pt x="116744" y="908"/>
                  <a:pt x="116989" y="854"/>
                  <a:pt x="117011" y="849"/>
                </a:cubicBezTo>
                <a:cubicBezTo>
                  <a:pt x="117014" y="848"/>
                  <a:pt x="117016" y="847"/>
                  <a:pt x="117018" y="847"/>
                </a:cubicBezTo>
                <a:cubicBezTo>
                  <a:pt x="117021" y="846"/>
                  <a:pt x="117025" y="845"/>
                  <a:pt x="117028" y="844"/>
                </a:cubicBezTo>
                <a:cubicBezTo>
                  <a:pt x="117031" y="842"/>
                  <a:pt x="117034" y="841"/>
                  <a:pt x="117037" y="839"/>
                </a:cubicBezTo>
                <a:cubicBezTo>
                  <a:pt x="117042" y="837"/>
                  <a:pt x="117045" y="836"/>
                  <a:pt x="117047" y="834"/>
                </a:cubicBezTo>
                <a:cubicBezTo>
                  <a:pt x="117050" y="833"/>
                  <a:pt x="117053" y="831"/>
                  <a:pt x="117055" y="829"/>
                </a:cubicBezTo>
                <a:cubicBezTo>
                  <a:pt x="117058" y="828"/>
                  <a:pt x="117060" y="826"/>
                  <a:pt x="117063" y="824"/>
                </a:cubicBezTo>
                <a:cubicBezTo>
                  <a:pt x="117065" y="822"/>
                  <a:pt x="117067" y="820"/>
                  <a:pt x="117069" y="818"/>
                </a:cubicBezTo>
                <a:cubicBezTo>
                  <a:pt x="117072" y="816"/>
                  <a:pt x="117074" y="814"/>
                  <a:pt x="117076" y="812"/>
                </a:cubicBezTo>
                <a:cubicBezTo>
                  <a:pt x="117077" y="810"/>
                  <a:pt x="117079" y="807"/>
                  <a:pt x="117080" y="805"/>
                </a:cubicBezTo>
                <a:cubicBezTo>
                  <a:pt x="117085" y="801"/>
                  <a:pt x="117086" y="799"/>
                  <a:pt x="117087" y="796"/>
                </a:cubicBezTo>
                <a:cubicBezTo>
                  <a:pt x="117088" y="794"/>
                  <a:pt x="117089" y="792"/>
                  <a:pt x="117090" y="790"/>
                </a:cubicBezTo>
                <a:cubicBezTo>
                  <a:pt x="117091" y="787"/>
                  <a:pt x="117091" y="785"/>
                  <a:pt x="117092" y="782"/>
                </a:cubicBezTo>
                <a:cubicBezTo>
                  <a:pt x="117092" y="779"/>
                  <a:pt x="117092" y="777"/>
                  <a:pt x="117092" y="774"/>
                </a:cubicBezTo>
                <a:cubicBezTo>
                  <a:pt x="117093" y="771"/>
                  <a:pt x="117093" y="769"/>
                  <a:pt x="117092" y="766"/>
                </a:cubicBezTo>
                <a:cubicBezTo>
                  <a:pt x="117092" y="764"/>
                  <a:pt x="117091" y="761"/>
                  <a:pt x="117091" y="759"/>
                </a:cubicBezTo>
                <a:cubicBezTo>
                  <a:pt x="117090" y="757"/>
                  <a:pt x="117090" y="755"/>
                  <a:pt x="117090" y="754"/>
                </a:cubicBezTo>
                <a:cubicBezTo>
                  <a:pt x="117089" y="753"/>
                  <a:pt x="117089" y="752"/>
                  <a:pt x="117088" y="751"/>
                </a:cubicBezTo>
                <a:cubicBezTo>
                  <a:pt x="117088" y="750"/>
                  <a:pt x="117088" y="749"/>
                  <a:pt x="117087" y="748"/>
                </a:cubicBezTo>
                <a:cubicBezTo>
                  <a:pt x="117087" y="747"/>
                  <a:pt x="117085" y="746"/>
                  <a:pt x="117085" y="743"/>
                </a:cubicBezTo>
                <a:cubicBezTo>
                  <a:pt x="117083" y="741"/>
                  <a:pt x="117081" y="738"/>
                  <a:pt x="117080" y="736"/>
                </a:cubicBezTo>
                <a:cubicBezTo>
                  <a:pt x="117078" y="733"/>
                  <a:pt x="117076" y="732"/>
                  <a:pt x="117074" y="730"/>
                </a:cubicBezTo>
                <a:cubicBezTo>
                  <a:pt x="117072" y="727"/>
                  <a:pt x="117069" y="725"/>
                  <a:pt x="117067" y="723"/>
                </a:cubicBezTo>
                <a:cubicBezTo>
                  <a:pt x="117064" y="721"/>
                  <a:pt x="117062" y="720"/>
                  <a:pt x="117060" y="718"/>
                </a:cubicBezTo>
                <a:cubicBezTo>
                  <a:pt x="117057" y="716"/>
                  <a:pt x="117054" y="714"/>
                  <a:pt x="117051" y="713"/>
                </a:cubicBezTo>
                <a:cubicBezTo>
                  <a:pt x="117049" y="710"/>
                  <a:pt x="117046" y="709"/>
                  <a:pt x="117044" y="708"/>
                </a:cubicBezTo>
                <a:cubicBezTo>
                  <a:pt x="117040" y="706"/>
                  <a:pt x="117036" y="705"/>
                  <a:pt x="117032" y="703"/>
                </a:cubicBezTo>
                <a:cubicBezTo>
                  <a:pt x="117030" y="702"/>
                  <a:pt x="117027" y="702"/>
                  <a:pt x="117025" y="701"/>
                </a:cubicBezTo>
                <a:cubicBezTo>
                  <a:pt x="117021" y="700"/>
                  <a:pt x="117017" y="699"/>
                  <a:pt x="117013" y="698"/>
                </a:cubicBezTo>
                <a:cubicBezTo>
                  <a:pt x="117010" y="697"/>
                  <a:pt x="117007" y="697"/>
                  <a:pt x="117003" y="696"/>
                </a:cubicBezTo>
                <a:cubicBezTo>
                  <a:pt x="116999" y="696"/>
                  <a:pt x="116995" y="695"/>
                  <a:pt x="116991" y="695"/>
                </a:cubicBezTo>
                <a:cubicBezTo>
                  <a:pt x="116988" y="694"/>
                  <a:pt x="116985" y="694"/>
                  <a:pt x="116982" y="694"/>
                </a:cubicBezTo>
                <a:lnTo>
                  <a:pt x="116968" y="694"/>
                </a:lnTo>
                <a:cubicBezTo>
                  <a:pt x="116965" y="695"/>
                  <a:pt x="116961" y="695"/>
                  <a:pt x="116958" y="695"/>
                </a:cubicBezTo>
                <a:cubicBezTo>
                  <a:pt x="116955" y="696"/>
                  <a:pt x="116953" y="696"/>
                  <a:pt x="116951" y="696"/>
                </a:cubicBezTo>
                <a:cubicBezTo>
                  <a:pt x="116789" y="723"/>
                  <a:pt x="116633" y="741"/>
                  <a:pt x="116483" y="755"/>
                </a:cubicBezTo>
                <a:lnTo>
                  <a:pt x="116741" y="469"/>
                </a:lnTo>
                <a:lnTo>
                  <a:pt x="116678" y="326"/>
                </a:lnTo>
                <a:lnTo>
                  <a:pt x="116300" y="747"/>
                </a:lnTo>
                <a:cubicBezTo>
                  <a:pt x="116281" y="750"/>
                  <a:pt x="116264" y="757"/>
                  <a:pt x="116251" y="766"/>
                </a:cubicBezTo>
                <a:cubicBezTo>
                  <a:pt x="116240" y="739"/>
                  <a:pt x="116207" y="718"/>
                  <a:pt x="116163" y="714"/>
                </a:cubicBezTo>
                <a:cubicBezTo>
                  <a:pt x="116158" y="713"/>
                  <a:pt x="116152" y="713"/>
                  <a:pt x="116146" y="713"/>
                </a:cubicBezTo>
                <a:cubicBezTo>
                  <a:pt x="116118" y="713"/>
                  <a:pt x="116091" y="721"/>
                  <a:pt x="116071" y="734"/>
                </a:cubicBezTo>
                <a:cubicBezTo>
                  <a:pt x="116061" y="707"/>
                  <a:pt x="116027" y="686"/>
                  <a:pt x="115984" y="682"/>
                </a:cubicBezTo>
                <a:lnTo>
                  <a:pt x="115810" y="141"/>
                </a:lnTo>
                <a:lnTo>
                  <a:pt x="115696" y="322"/>
                </a:lnTo>
                <a:lnTo>
                  <a:pt x="115800" y="650"/>
                </a:lnTo>
                <a:cubicBezTo>
                  <a:pt x="115796" y="649"/>
                  <a:pt x="115792" y="649"/>
                  <a:pt x="115789" y="649"/>
                </a:cubicBezTo>
                <a:cubicBezTo>
                  <a:pt x="115736" y="649"/>
                  <a:pt x="115691" y="676"/>
                  <a:pt x="115683" y="711"/>
                </a:cubicBezTo>
                <a:lnTo>
                  <a:pt x="115672" y="763"/>
                </a:lnTo>
                <a:cubicBezTo>
                  <a:pt x="115232" y="735"/>
                  <a:pt x="114844" y="661"/>
                  <a:pt x="114481" y="592"/>
                </a:cubicBezTo>
                <a:cubicBezTo>
                  <a:pt x="114238" y="545"/>
                  <a:pt x="114008" y="502"/>
                  <a:pt x="113780" y="474"/>
                </a:cubicBezTo>
                <a:cubicBezTo>
                  <a:pt x="113644" y="458"/>
                  <a:pt x="113505" y="451"/>
                  <a:pt x="113368" y="451"/>
                </a:cubicBezTo>
                <a:cubicBezTo>
                  <a:pt x="112738" y="451"/>
                  <a:pt x="112138" y="595"/>
                  <a:pt x="111937" y="649"/>
                </a:cubicBezTo>
                <a:lnTo>
                  <a:pt x="111937" y="647"/>
                </a:lnTo>
                <a:lnTo>
                  <a:pt x="112120" y="268"/>
                </a:lnTo>
                <a:lnTo>
                  <a:pt x="112010" y="140"/>
                </a:lnTo>
                <a:lnTo>
                  <a:pt x="111785" y="608"/>
                </a:lnTo>
                <a:cubicBezTo>
                  <a:pt x="111768" y="614"/>
                  <a:pt x="111755" y="624"/>
                  <a:pt x="111744" y="635"/>
                </a:cubicBezTo>
                <a:cubicBezTo>
                  <a:pt x="111726" y="612"/>
                  <a:pt x="111689" y="597"/>
                  <a:pt x="111649" y="597"/>
                </a:cubicBezTo>
                <a:cubicBezTo>
                  <a:pt x="111646" y="597"/>
                  <a:pt x="111644" y="597"/>
                  <a:pt x="111641" y="597"/>
                </a:cubicBezTo>
                <a:cubicBezTo>
                  <a:pt x="111606" y="600"/>
                  <a:pt x="111576" y="613"/>
                  <a:pt x="111559" y="632"/>
                </a:cubicBezTo>
                <a:cubicBezTo>
                  <a:pt x="111540" y="610"/>
                  <a:pt x="111506" y="594"/>
                  <a:pt x="111466" y="594"/>
                </a:cubicBezTo>
                <a:cubicBezTo>
                  <a:pt x="111462" y="594"/>
                  <a:pt x="111459" y="595"/>
                  <a:pt x="111455" y="595"/>
                </a:cubicBezTo>
                <a:cubicBezTo>
                  <a:pt x="111420" y="597"/>
                  <a:pt x="111391" y="610"/>
                  <a:pt x="111374" y="630"/>
                </a:cubicBezTo>
                <a:cubicBezTo>
                  <a:pt x="111356" y="607"/>
                  <a:pt x="111320" y="592"/>
                  <a:pt x="111281" y="592"/>
                </a:cubicBezTo>
                <a:cubicBezTo>
                  <a:pt x="111278" y="592"/>
                  <a:pt x="111274" y="593"/>
                  <a:pt x="111270" y="593"/>
                </a:cubicBezTo>
                <a:cubicBezTo>
                  <a:pt x="111211" y="596"/>
                  <a:pt x="111167" y="632"/>
                  <a:pt x="111172" y="672"/>
                </a:cubicBezTo>
                <a:lnTo>
                  <a:pt x="111182" y="741"/>
                </a:lnTo>
                <a:cubicBezTo>
                  <a:pt x="111087" y="746"/>
                  <a:pt x="110996" y="749"/>
                  <a:pt x="110908" y="749"/>
                </a:cubicBezTo>
                <a:cubicBezTo>
                  <a:pt x="110394" y="749"/>
                  <a:pt x="109982" y="671"/>
                  <a:pt x="109580" y="595"/>
                </a:cubicBezTo>
                <a:cubicBezTo>
                  <a:pt x="109357" y="554"/>
                  <a:pt x="109146" y="513"/>
                  <a:pt x="108920" y="486"/>
                </a:cubicBezTo>
                <a:cubicBezTo>
                  <a:pt x="108784" y="470"/>
                  <a:pt x="108645" y="463"/>
                  <a:pt x="108507" y="463"/>
                </a:cubicBezTo>
                <a:cubicBezTo>
                  <a:pt x="108031" y="463"/>
                  <a:pt x="107572" y="546"/>
                  <a:pt x="107289" y="608"/>
                </a:cubicBezTo>
                <a:lnTo>
                  <a:pt x="107289" y="607"/>
                </a:lnTo>
                <a:cubicBezTo>
                  <a:pt x="107286" y="601"/>
                  <a:pt x="107282" y="596"/>
                  <a:pt x="107277" y="591"/>
                </a:cubicBezTo>
                <a:lnTo>
                  <a:pt x="107325" y="192"/>
                </a:lnTo>
                <a:lnTo>
                  <a:pt x="107175" y="85"/>
                </a:lnTo>
                <a:lnTo>
                  <a:pt x="107116" y="576"/>
                </a:lnTo>
                <a:cubicBezTo>
                  <a:pt x="107101" y="585"/>
                  <a:pt x="107091" y="596"/>
                  <a:pt x="107085" y="608"/>
                </a:cubicBezTo>
                <a:cubicBezTo>
                  <a:pt x="107065" y="593"/>
                  <a:pt x="107036" y="584"/>
                  <a:pt x="107006" y="584"/>
                </a:cubicBezTo>
                <a:cubicBezTo>
                  <a:pt x="106995" y="584"/>
                  <a:pt x="106983" y="586"/>
                  <a:pt x="106971" y="589"/>
                </a:cubicBezTo>
                <a:cubicBezTo>
                  <a:pt x="106938" y="596"/>
                  <a:pt x="106914" y="613"/>
                  <a:pt x="106904" y="635"/>
                </a:cubicBezTo>
                <a:cubicBezTo>
                  <a:pt x="106884" y="620"/>
                  <a:pt x="106855" y="611"/>
                  <a:pt x="106825" y="611"/>
                </a:cubicBezTo>
                <a:cubicBezTo>
                  <a:pt x="106814" y="611"/>
                  <a:pt x="106802" y="613"/>
                  <a:pt x="106790" y="615"/>
                </a:cubicBezTo>
                <a:lnTo>
                  <a:pt x="106789" y="615"/>
                </a:lnTo>
                <a:lnTo>
                  <a:pt x="106276" y="186"/>
                </a:lnTo>
                <a:lnTo>
                  <a:pt x="106276" y="186"/>
                </a:lnTo>
                <a:lnTo>
                  <a:pt x="106294" y="383"/>
                </a:lnTo>
                <a:lnTo>
                  <a:pt x="106605" y="643"/>
                </a:lnTo>
                <a:cubicBezTo>
                  <a:pt x="106552" y="657"/>
                  <a:pt x="106523" y="697"/>
                  <a:pt x="106542" y="734"/>
                </a:cubicBezTo>
                <a:lnTo>
                  <a:pt x="106542" y="735"/>
                </a:lnTo>
                <a:cubicBezTo>
                  <a:pt x="106356" y="753"/>
                  <a:pt x="106183" y="761"/>
                  <a:pt x="106020" y="761"/>
                </a:cubicBezTo>
                <a:cubicBezTo>
                  <a:pt x="105504" y="761"/>
                  <a:pt x="105092" y="684"/>
                  <a:pt x="104689" y="608"/>
                </a:cubicBezTo>
                <a:cubicBezTo>
                  <a:pt x="104466" y="566"/>
                  <a:pt x="104255" y="527"/>
                  <a:pt x="104029" y="500"/>
                </a:cubicBezTo>
                <a:cubicBezTo>
                  <a:pt x="103892" y="484"/>
                  <a:pt x="103752" y="477"/>
                  <a:pt x="103614" y="477"/>
                </a:cubicBezTo>
                <a:cubicBezTo>
                  <a:pt x="102897" y="477"/>
                  <a:pt x="102220" y="663"/>
                  <a:pt x="102127" y="690"/>
                </a:cubicBezTo>
                <a:cubicBezTo>
                  <a:pt x="102046" y="702"/>
                  <a:pt x="101970" y="714"/>
                  <a:pt x="101895" y="724"/>
                </a:cubicBezTo>
                <a:lnTo>
                  <a:pt x="102091" y="506"/>
                </a:lnTo>
                <a:lnTo>
                  <a:pt x="102029" y="364"/>
                </a:lnTo>
                <a:lnTo>
                  <a:pt x="101682" y="748"/>
                </a:lnTo>
                <a:cubicBezTo>
                  <a:pt x="101638" y="752"/>
                  <a:pt x="101593" y="756"/>
                  <a:pt x="101549" y="759"/>
                </a:cubicBezTo>
                <a:cubicBezTo>
                  <a:pt x="101538" y="755"/>
                  <a:pt x="101526" y="752"/>
                  <a:pt x="101513" y="751"/>
                </a:cubicBezTo>
                <a:cubicBezTo>
                  <a:pt x="101507" y="750"/>
                  <a:pt x="101502" y="750"/>
                  <a:pt x="101497" y="750"/>
                </a:cubicBezTo>
                <a:cubicBezTo>
                  <a:pt x="101472" y="750"/>
                  <a:pt x="101448" y="756"/>
                  <a:pt x="101429" y="767"/>
                </a:cubicBezTo>
                <a:lnTo>
                  <a:pt x="101419" y="767"/>
                </a:lnTo>
                <a:cubicBezTo>
                  <a:pt x="101406" y="742"/>
                  <a:pt x="101374" y="723"/>
                  <a:pt x="101334" y="719"/>
                </a:cubicBezTo>
                <a:lnTo>
                  <a:pt x="101333" y="719"/>
                </a:lnTo>
                <a:lnTo>
                  <a:pt x="101160" y="178"/>
                </a:lnTo>
                <a:lnTo>
                  <a:pt x="101045" y="359"/>
                </a:lnTo>
                <a:lnTo>
                  <a:pt x="101150" y="688"/>
                </a:lnTo>
                <a:cubicBezTo>
                  <a:pt x="101146" y="687"/>
                  <a:pt x="101142" y="687"/>
                  <a:pt x="101139" y="687"/>
                </a:cubicBezTo>
                <a:cubicBezTo>
                  <a:pt x="101086" y="687"/>
                  <a:pt x="101040" y="713"/>
                  <a:pt x="101033" y="750"/>
                </a:cubicBezTo>
                <a:lnTo>
                  <a:pt x="101027" y="771"/>
                </a:lnTo>
                <a:cubicBezTo>
                  <a:pt x="100573" y="760"/>
                  <a:pt x="100198" y="690"/>
                  <a:pt x="99830" y="621"/>
                </a:cubicBezTo>
                <a:cubicBezTo>
                  <a:pt x="99607" y="578"/>
                  <a:pt x="99397" y="539"/>
                  <a:pt x="99170" y="512"/>
                </a:cubicBezTo>
                <a:cubicBezTo>
                  <a:pt x="99033" y="496"/>
                  <a:pt x="98893" y="489"/>
                  <a:pt x="98754" y="489"/>
                </a:cubicBezTo>
                <a:cubicBezTo>
                  <a:pt x="98336" y="489"/>
                  <a:pt x="97932" y="552"/>
                  <a:pt x="97649" y="610"/>
                </a:cubicBezTo>
                <a:lnTo>
                  <a:pt x="97856" y="226"/>
                </a:lnTo>
                <a:lnTo>
                  <a:pt x="97643" y="293"/>
                </a:lnTo>
                <a:lnTo>
                  <a:pt x="97489" y="578"/>
                </a:lnTo>
                <a:cubicBezTo>
                  <a:pt x="97474" y="573"/>
                  <a:pt x="97458" y="570"/>
                  <a:pt x="97442" y="570"/>
                </a:cubicBezTo>
                <a:cubicBezTo>
                  <a:pt x="97434" y="570"/>
                  <a:pt x="97427" y="571"/>
                  <a:pt x="97420" y="572"/>
                </a:cubicBezTo>
                <a:cubicBezTo>
                  <a:pt x="97417" y="573"/>
                  <a:pt x="97413" y="573"/>
                  <a:pt x="97408" y="574"/>
                </a:cubicBezTo>
                <a:cubicBezTo>
                  <a:pt x="97375" y="582"/>
                  <a:pt x="97351" y="600"/>
                  <a:pt x="97341" y="622"/>
                </a:cubicBezTo>
                <a:cubicBezTo>
                  <a:pt x="97321" y="607"/>
                  <a:pt x="97293" y="598"/>
                  <a:pt x="97263" y="598"/>
                </a:cubicBezTo>
                <a:cubicBezTo>
                  <a:pt x="97255" y="598"/>
                  <a:pt x="97247" y="599"/>
                  <a:pt x="97239" y="600"/>
                </a:cubicBezTo>
                <a:cubicBezTo>
                  <a:pt x="97235" y="600"/>
                  <a:pt x="97232" y="601"/>
                  <a:pt x="97228" y="602"/>
                </a:cubicBezTo>
                <a:cubicBezTo>
                  <a:pt x="97194" y="609"/>
                  <a:pt x="97170" y="628"/>
                  <a:pt x="97160" y="650"/>
                </a:cubicBezTo>
                <a:cubicBezTo>
                  <a:pt x="97139" y="634"/>
                  <a:pt x="97110" y="625"/>
                  <a:pt x="97080" y="625"/>
                </a:cubicBezTo>
                <a:cubicBezTo>
                  <a:pt x="97073" y="625"/>
                  <a:pt x="97066" y="626"/>
                  <a:pt x="97059" y="627"/>
                </a:cubicBezTo>
                <a:cubicBezTo>
                  <a:pt x="97054" y="628"/>
                  <a:pt x="97050" y="629"/>
                  <a:pt x="97046" y="630"/>
                </a:cubicBezTo>
                <a:cubicBezTo>
                  <a:pt x="97013" y="637"/>
                  <a:pt x="96989" y="656"/>
                  <a:pt x="96979" y="677"/>
                </a:cubicBezTo>
                <a:cubicBezTo>
                  <a:pt x="96958" y="662"/>
                  <a:pt x="96929" y="653"/>
                  <a:pt x="96899" y="653"/>
                </a:cubicBezTo>
                <a:cubicBezTo>
                  <a:pt x="96892" y="653"/>
                  <a:pt x="96884" y="654"/>
                  <a:pt x="96877" y="655"/>
                </a:cubicBezTo>
                <a:cubicBezTo>
                  <a:pt x="96875" y="656"/>
                  <a:pt x="96873" y="656"/>
                  <a:pt x="96871" y="656"/>
                </a:cubicBezTo>
                <a:lnTo>
                  <a:pt x="96624" y="396"/>
                </a:lnTo>
                <a:lnTo>
                  <a:pt x="96392" y="364"/>
                </a:lnTo>
                <a:lnTo>
                  <a:pt x="96769" y="762"/>
                </a:lnTo>
                <a:cubicBezTo>
                  <a:pt x="96590" y="779"/>
                  <a:pt x="96424" y="786"/>
                  <a:pt x="96266" y="786"/>
                </a:cubicBezTo>
                <a:cubicBezTo>
                  <a:pt x="95753" y="786"/>
                  <a:pt x="95341" y="709"/>
                  <a:pt x="94939" y="633"/>
                </a:cubicBezTo>
                <a:cubicBezTo>
                  <a:pt x="94715" y="591"/>
                  <a:pt x="94505" y="551"/>
                  <a:pt x="94280" y="525"/>
                </a:cubicBezTo>
                <a:cubicBezTo>
                  <a:pt x="94143" y="508"/>
                  <a:pt x="94003" y="501"/>
                  <a:pt x="93865" y="501"/>
                </a:cubicBezTo>
                <a:cubicBezTo>
                  <a:pt x="93366" y="501"/>
                  <a:pt x="92887" y="592"/>
                  <a:pt x="92609" y="656"/>
                </a:cubicBezTo>
                <a:lnTo>
                  <a:pt x="92603" y="645"/>
                </a:lnTo>
                <a:cubicBezTo>
                  <a:pt x="92601" y="639"/>
                  <a:pt x="92597" y="634"/>
                  <a:pt x="92592" y="629"/>
                </a:cubicBezTo>
                <a:lnTo>
                  <a:pt x="92641" y="230"/>
                </a:lnTo>
                <a:lnTo>
                  <a:pt x="92491" y="123"/>
                </a:lnTo>
                <a:lnTo>
                  <a:pt x="92431" y="613"/>
                </a:lnTo>
                <a:cubicBezTo>
                  <a:pt x="92417" y="623"/>
                  <a:pt x="92406" y="634"/>
                  <a:pt x="92400" y="646"/>
                </a:cubicBezTo>
                <a:cubicBezTo>
                  <a:pt x="92379" y="631"/>
                  <a:pt x="92351" y="622"/>
                  <a:pt x="92320" y="622"/>
                </a:cubicBezTo>
                <a:cubicBezTo>
                  <a:pt x="92309" y="622"/>
                  <a:pt x="92298" y="623"/>
                  <a:pt x="92286" y="626"/>
                </a:cubicBezTo>
                <a:cubicBezTo>
                  <a:pt x="92253" y="634"/>
                  <a:pt x="92229" y="652"/>
                  <a:pt x="92219" y="673"/>
                </a:cubicBezTo>
                <a:cubicBezTo>
                  <a:pt x="92199" y="658"/>
                  <a:pt x="92169" y="649"/>
                  <a:pt x="92139" y="649"/>
                </a:cubicBezTo>
                <a:cubicBezTo>
                  <a:pt x="92128" y="649"/>
                  <a:pt x="92117" y="650"/>
                  <a:pt x="92106" y="653"/>
                </a:cubicBezTo>
                <a:cubicBezTo>
                  <a:pt x="92105" y="653"/>
                  <a:pt x="92105" y="654"/>
                  <a:pt x="92105" y="654"/>
                </a:cubicBezTo>
                <a:lnTo>
                  <a:pt x="91591" y="224"/>
                </a:lnTo>
                <a:lnTo>
                  <a:pt x="91591" y="224"/>
                </a:lnTo>
                <a:lnTo>
                  <a:pt x="91609" y="421"/>
                </a:lnTo>
                <a:lnTo>
                  <a:pt x="91920" y="682"/>
                </a:lnTo>
                <a:cubicBezTo>
                  <a:pt x="91866" y="695"/>
                  <a:pt x="91838" y="735"/>
                  <a:pt x="91856" y="772"/>
                </a:cubicBezTo>
                <a:lnTo>
                  <a:pt x="91860" y="780"/>
                </a:lnTo>
                <a:cubicBezTo>
                  <a:pt x="91701" y="793"/>
                  <a:pt x="91551" y="799"/>
                  <a:pt x="91409" y="799"/>
                </a:cubicBezTo>
                <a:cubicBezTo>
                  <a:pt x="90895" y="799"/>
                  <a:pt x="90483" y="721"/>
                  <a:pt x="90080" y="645"/>
                </a:cubicBezTo>
                <a:cubicBezTo>
                  <a:pt x="89857" y="603"/>
                  <a:pt x="89646" y="564"/>
                  <a:pt x="89420" y="537"/>
                </a:cubicBezTo>
                <a:cubicBezTo>
                  <a:pt x="89283" y="521"/>
                  <a:pt x="89144" y="514"/>
                  <a:pt x="89006" y="514"/>
                </a:cubicBezTo>
                <a:cubicBezTo>
                  <a:pt x="88516" y="514"/>
                  <a:pt x="88043" y="601"/>
                  <a:pt x="87763" y="665"/>
                </a:cubicBezTo>
                <a:cubicBezTo>
                  <a:pt x="87643" y="683"/>
                  <a:pt x="87526" y="696"/>
                  <a:pt x="87412" y="705"/>
                </a:cubicBezTo>
                <a:lnTo>
                  <a:pt x="87670" y="419"/>
                </a:lnTo>
                <a:lnTo>
                  <a:pt x="87608" y="278"/>
                </a:lnTo>
                <a:lnTo>
                  <a:pt x="87230" y="698"/>
                </a:lnTo>
                <a:cubicBezTo>
                  <a:pt x="87211" y="701"/>
                  <a:pt x="87194" y="708"/>
                  <a:pt x="87181" y="718"/>
                </a:cubicBezTo>
                <a:cubicBezTo>
                  <a:pt x="87170" y="690"/>
                  <a:pt x="87137" y="669"/>
                  <a:pt x="87092" y="664"/>
                </a:cubicBezTo>
                <a:cubicBezTo>
                  <a:pt x="87088" y="664"/>
                  <a:pt x="87083" y="663"/>
                  <a:pt x="87079" y="663"/>
                </a:cubicBezTo>
                <a:cubicBezTo>
                  <a:pt x="87050" y="663"/>
                  <a:pt x="87021" y="672"/>
                  <a:pt x="87001" y="686"/>
                </a:cubicBezTo>
                <a:cubicBezTo>
                  <a:pt x="86990" y="659"/>
                  <a:pt x="86957" y="637"/>
                  <a:pt x="86914" y="633"/>
                </a:cubicBezTo>
                <a:lnTo>
                  <a:pt x="86913" y="633"/>
                </a:lnTo>
                <a:lnTo>
                  <a:pt x="86739" y="91"/>
                </a:lnTo>
                <a:lnTo>
                  <a:pt x="86625" y="274"/>
                </a:lnTo>
                <a:lnTo>
                  <a:pt x="86730" y="601"/>
                </a:lnTo>
                <a:cubicBezTo>
                  <a:pt x="86726" y="601"/>
                  <a:pt x="86722" y="601"/>
                  <a:pt x="86718" y="601"/>
                </a:cubicBezTo>
                <a:cubicBezTo>
                  <a:pt x="86666" y="601"/>
                  <a:pt x="86620" y="626"/>
                  <a:pt x="86612" y="663"/>
                </a:cubicBezTo>
                <a:lnTo>
                  <a:pt x="86602" y="714"/>
                </a:lnTo>
                <a:cubicBezTo>
                  <a:pt x="86162" y="686"/>
                  <a:pt x="85773" y="612"/>
                  <a:pt x="85411" y="543"/>
                </a:cubicBezTo>
                <a:cubicBezTo>
                  <a:pt x="85167" y="497"/>
                  <a:pt x="84937" y="453"/>
                  <a:pt x="84709" y="426"/>
                </a:cubicBezTo>
                <a:cubicBezTo>
                  <a:pt x="84572" y="409"/>
                  <a:pt x="84432" y="402"/>
                  <a:pt x="84294" y="402"/>
                </a:cubicBezTo>
                <a:cubicBezTo>
                  <a:pt x="83665" y="402"/>
                  <a:pt x="83067" y="546"/>
                  <a:pt x="82866" y="599"/>
                </a:cubicBezTo>
                <a:lnTo>
                  <a:pt x="83049" y="219"/>
                </a:lnTo>
                <a:lnTo>
                  <a:pt x="82940" y="91"/>
                </a:lnTo>
                <a:lnTo>
                  <a:pt x="82715" y="560"/>
                </a:lnTo>
                <a:cubicBezTo>
                  <a:pt x="82698" y="566"/>
                  <a:pt x="82684" y="575"/>
                  <a:pt x="82674" y="586"/>
                </a:cubicBezTo>
                <a:cubicBezTo>
                  <a:pt x="82655" y="563"/>
                  <a:pt x="82619" y="548"/>
                  <a:pt x="82578" y="548"/>
                </a:cubicBezTo>
                <a:cubicBezTo>
                  <a:pt x="82575" y="548"/>
                  <a:pt x="82573" y="548"/>
                  <a:pt x="82570" y="548"/>
                </a:cubicBezTo>
                <a:cubicBezTo>
                  <a:pt x="82535" y="550"/>
                  <a:pt x="82506" y="565"/>
                  <a:pt x="82488" y="583"/>
                </a:cubicBezTo>
                <a:cubicBezTo>
                  <a:pt x="82471" y="561"/>
                  <a:pt x="82435" y="546"/>
                  <a:pt x="82396" y="546"/>
                </a:cubicBezTo>
                <a:cubicBezTo>
                  <a:pt x="82393" y="546"/>
                  <a:pt x="82389" y="546"/>
                  <a:pt x="82385" y="546"/>
                </a:cubicBezTo>
                <a:cubicBezTo>
                  <a:pt x="82350" y="548"/>
                  <a:pt x="82320" y="562"/>
                  <a:pt x="82303" y="581"/>
                </a:cubicBezTo>
                <a:cubicBezTo>
                  <a:pt x="82284" y="558"/>
                  <a:pt x="82248" y="543"/>
                  <a:pt x="82207" y="543"/>
                </a:cubicBezTo>
                <a:cubicBezTo>
                  <a:pt x="82205" y="543"/>
                  <a:pt x="82202" y="543"/>
                  <a:pt x="82199" y="543"/>
                </a:cubicBezTo>
                <a:cubicBezTo>
                  <a:pt x="82141" y="547"/>
                  <a:pt x="82097" y="582"/>
                  <a:pt x="82102" y="623"/>
                </a:cubicBezTo>
                <a:lnTo>
                  <a:pt x="82112" y="693"/>
                </a:lnTo>
                <a:cubicBezTo>
                  <a:pt x="82019" y="698"/>
                  <a:pt x="81929" y="700"/>
                  <a:pt x="81842" y="700"/>
                </a:cubicBezTo>
                <a:cubicBezTo>
                  <a:pt x="81326" y="700"/>
                  <a:pt x="80914" y="622"/>
                  <a:pt x="80510" y="546"/>
                </a:cubicBezTo>
                <a:cubicBezTo>
                  <a:pt x="80287" y="504"/>
                  <a:pt x="80076" y="465"/>
                  <a:pt x="79850" y="438"/>
                </a:cubicBezTo>
                <a:cubicBezTo>
                  <a:pt x="79713" y="422"/>
                  <a:pt x="79573" y="415"/>
                  <a:pt x="79435" y="415"/>
                </a:cubicBezTo>
                <a:cubicBezTo>
                  <a:pt x="78959" y="415"/>
                  <a:pt x="78501" y="497"/>
                  <a:pt x="78219" y="560"/>
                </a:cubicBezTo>
                <a:lnTo>
                  <a:pt x="78218" y="559"/>
                </a:lnTo>
                <a:cubicBezTo>
                  <a:pt x="78215" y="553"/>
                  <a:pt x="78211" y="547"/>
                  <a:pt x="78207" y="542"/>
                </a:cubicBezTo>
                <a:lnTo>
                  <a:pt x="78254" y="144"/>
                </a:lnTo>
                <a:lnTo>
                  <a:pt x="78105" y="36"/>
                </a:lnTo>
                <a:lnTo>
                  <a:pt x="78046" y="527"/>
                </a:lnTo>
                <a:cubicBezTo>
                  <a:pt x="78031" y="536"/>
                  <a:pt x="78021" y="547"/>
                  <a:pt x="78015" y="560"/>
                </a:cubicBezTo>
                <a:cubicBezTo>
                  <a:pt x="77994" y="545"/>
                  <a:pt x="77965" y="535"/>
                  <a:pt x="77934" y="535"/>
                </a:cubicBezTo>
                <a:cubicBezTo>
                  <a:pt x="77923" y="535"/>
                  <a:pt x="77912" y="537"/>
                  <a:pt x="77901" y="539"/>
                </a:cubicBezTo>
                <a:cubicBezTo>
                  <a:pt x="77867" y="547"/>
                  <a:pt x="77843" y="565"/>
                  <a:pt x="77833" y="587"/>
                </a:cubicBezTo>
                <a:cubicBezTo>
                  <a:pt x="77813" y="571"/>
                  <a:pt x="77784" y="562"/>
                  <a:pt x="77753" y="562"/>
                </a:cubicBezTo>
                <a:cubicBezTo>
                  <a:pt x="77742" y="562"/>
                  <a:pt x="77731" y="563"/>
                  <a:pt x="77720" y="566"/>
                </a:cubicBezTo>
                <a:cubicBezTo>
                  <a:pt x="77720" y="566"/>
                  <a:pt x="77720" y="567"/>
                  <a:pt x="77718" y="567"/>
                </a:cubicBezTo>
                <a:lnTo>
                  <a:pt x="77205" y="138"/>
                </a:lnTo>
                <a:lnTo>
                  <a:pt x="77224" y="335"/>
                </a:lnTo>
                <a:lnTo>
                  <a:pt x="77535" y="595"/>
                </a:lnTo>
                <a:cubicBezTo>
                  <a:pt x="77481" y="608"/>
                  <a:pt x="77452" y="649"/>
                  <a:pt x="77471" y="686"/>
                </a:cubicBezTo>
                <a:lnTo>
                  <a:pt x="77471" y="687"/>
                </a:lnTo>
                <a:cubicBezTo>
                  <a:pt x="77285" y="705"/>
                  <a:pt x="77112" y="712"/>
                  <a:pt x="76950" y="712"/>
                </a:cubicBezTo>
                <a:cubicBezTo>
                  <a:pt x="76434" y="712"/>
                  <a:pt x="76021" y="635"/>
                  <a:pt x="75618" y="559"/>
                </a:cubicBezTo>
                <a:cubicBezTo>
                  <a:pt x="75395" y="517"/>
                  <a:pt x="75184" y="477"/>
                  <a:pt x="74958" y="450"/>
                </a:cubicBezTo>
                <a:cubicBezTo>
                  <a:pt x="74822" y="434"/>
                  <a:pt x="74684" y="427"/>
                  <a:pt x="74547" y="427"/>
                </a:cubicBezTo>
                <a:cubicBezTo>
                  <a:pt x="73829" y="427"/>
                  <a:pt x="73149" y="614"/>
                  <a:pt x="73056" y="640"/>
                </a:cubicBezTo>
                <a:cubicBezTo>
                  <a:pt x="72976" y="654"/>
                  <a:pt x="72899" y="665"/>
                  <a:pt x="72824" y="675"/>
                </a:cubicBezTo>
                <a:lnTo>
                  <a:pt x="73020" y="458"/>
                </a:lnTo>
                <a:lnTo>
                  <a:pt x="72958" y="315"/>
                </a:lnTo>
                <a:lnTo>
                  <a:pt x="72612" y="699"/>
                </a:lnTo>
                <a:cubicBezTo>
                  <a:pt x="72567" y="703"/>
                  <a:pt x="72522" y="707"/>
                  <a:pt x="72479" y="710"/>
                </a:cubicBezTo>
                <a:cubicBezTo>
                  <a:pt x="72467" y="706"/>
                  <a:pt x="72456" y="703"/>
                  <a:pt x="72443" y="702"/>
                </a:cubicBezTo>
                <a:cubicBezTo>
                  <a:pt x="72437" y="702"/>
                  <a:pt x="72432" y="701"/>
                  <a:pt x="72427" y="701"/>
                </a:cubicBezTo>
                <a:cubicBezTo>
                  <a:pt x="72401" y="701"/>
                  <a:pt x="72377" y="708"/>
                  <a:pt x="72358" y="719"/>
                </a:cubicBezTo>
                <a:lnTo>
                  <a:pt x="72349" y="719"/>
                </a:lnTo>
                <a:cubicBezTo>
                  <a:pt x="72336" y="694"/>
                  <a:pt x="72304" y="674"/>
                  <a:pt x="72263" y="670"/>
                </a:cubicBezTo>
                <a:lnTo>
                  <a:pt x="72262" y="670"/>
                </a:lnTo>
                <a:lnTo>
                  <a:pt x="72090" y="129"/>
                </a:lnTo>
                <a:lnTo>
                  <a:pt x="71975" y="311"/>
                </a:lnTo>
                <a:lnTo>
                  <a:pt x="72079" y="638"/>
                </a:lnTo>
                <a:cubicBezTo>
                  <a:pt x="72076" y="638"/>
                  <a:pt x="72072" y="638"/>
                  <a:pt x="72068" y="638"/>
                </a:cubicBezTo>
                <a:cubicBezTo>
                  <a:pt x="72016" y="638"/>
                  <a:pt x="71969" y="664"/>
                  <a:pt x="71962" y="700"/>
                </a:cubicBezTo>
                <a:lnTo>
                  <a:pt x="71958" y="723"/>
                </a:lnTo>
                <a:cubicBezTo>
                  <a:pt x="71503" y="711"/>
                  <a:pt x="71128" y="641"/>
                  <a:pt x="70759" y="572"/>
                </a:cubicBezTo>
                <a:cubicBezTo>
                  <a:pt x="70536" y="530"/>
                  <a:pt x="70326" y="490"/>
                  <a:pt x="70100" y="463"/>
                </a:cubicBezTo>
                <a:cubicBezTo>
                  <a:pt x="69963" y="447"/>
                  <a:pt x="69825" y="440"/>
                  <a:pt x="69688" y="440"/>
                </a:cubicBezTo>
                <a:cubicBezTo>
                  <a:pt x="69268" y="440"/>
                  <a:pt x="68862" y="503"/>
                  <a:pt x="68578" y="562"/>
                </a:cubicBezTo>
                <a:lnTo>
                  <a:pt x="68785" y="178"/>
                </a:lnTo>
                <a:lnTo>
                  <a:pt x="68785" y="178"/>
                </a:lnTo>
                <a:lnTo>
                  <a:pt x="68572" y="245"/>
                </a:lnTo>
                <a:lnTo>
                  <a:pt x="68418" y="529"/>
                </a:lnTo>
                <a:cubicBezTo>
                  <a:pt x="68404" y="525"/>
                  <a:pt x="68388" y="522"/>
                  <a:pt x="68372" y="522"/>
                </a:cubicBezTo>
                <a:cubicBezTo>
                  <a:pt x="68365" y="522"/>
                  <a:pt x="68357" y="522"/>
                  <a:pt x="68350" y="524"/>
                </a:cubicBezTo>
                <a:cubicBezTo>
                  <a:pt x="68346" y="524"/>
                  <a:pt x="68342" y="525"/>
                  <a:pt x="68339" y="526"/>
                </a:cubicBezTo>
                <a:cubicBezTo>
                  <a:pt x="68304" y="533"/>
                  <a:pt x="68281" y="551"/>
                  <a:pt x="68270" y="573"/>
                </a:cubicBezTo>
                <a:cubicBezTo>
                  <a:pt x="68250" y="558"/>
                  <a:pt x="68220" y="549"/>
                  <a:pt x="68189" y="549"/>
                </a:cubicBezTo>
                <a:cubicBezTo>
                  <a:pt x="68182" y="549"/>
                  <a:pt x="68175" y="549"/>
                  <a:pt x="68168" y="550"/>
                </a:cubicBezTo>
                <a:cubicBezTo>
                  <a:pt x="68165" y="551"/>
                  <a:pt x="68161" y="553"/>
                  <a:pt x="68157" y="554"/>
                </a:cubicBezTo>
                <a:cubicBezTo>
                  <a:pt x="68124" y="561"/>
                  <a:pt x="68099" y="579"/>
                  <a:pt x="68090" y="601"/>
                </a:cubicBezTo>
                <a:cubicBezTo>
                  <a:pt x="68069" y="585"/>
                  <a:pt x="68040" y="577"/>
                  <a:pt x="68010" y="577"/>
                </a:cubicBezTo>
                <a:cubicBezTo>
                  <a:pt x="68002" y="577"/>
                  <a:pt x="67995" y="577"/>
                  <a:pt x="67988" y="578"/>
                </a:cubicBezTo>
                <a:cubicBezTo>
                  <a:pt x="67983" y="579"/>
                  <a:pt x="67980" y="579"/>
                  <a:pt x="67976" y="580"/>
                </a:cubicBezTo>
                <a:cubicBezTo>
                  <a:pt x="67942" y="589"/>
                  <a:pt x="67918" y="607"/>
                  <a:pt x="67908" y="628"/>
                </a:cubicBezTo>
                <a:cubicBezTo>
                  <a:pt x="67888" y="613"/>
                  <a:pt x="67860" y="604"/>
                  <a:pt x="67831" y="604"/>
                </a:cubicBezTo>
                <a:cubicBezTo>
                  <a:pt x="67823" y="604"/>
                  <a:pt x="67815" y="605"/>
                  <a:pt x="67807" y="606"/>
                </a:cubicBezTo>
                <a:cubicBezTo>
                  <a:pt x="67804" y="606"/>
                  <a:pt x="67802" y="607"/>
                  <a:pt x="67800" y="607"/>
                </a:cubicBezTo>
                <a:lnTo>
                  <a:pt x="67553" y="347"/>
                </a:lnTo>
                <a:lnTo>
                  <a:pt x="67321" y="315"/>
                </a:lnTo>
                <a:lnTo>
                  <a:pt x="67700" y="714"/>
                </a:lnTo>
                <a:cubicBezTo>
                  <a:pt x="67520" y="730"/>
                  <a:pt x="67353" y="737"/>
                  <a:pt x="67196" y="737"/>
                </a:cubicBezTo>
                <a:cubicBezTo>
                  <a:pt x="66682" y="737"/>
                  <a:pt x="66271" y="660"/>
                  <a:pt x="65868" y="585"/>
                </a:cubicBezTo>
                <a:cubicBezTo>
                  <a:pt x="65645" y="542"/>
                  <a:pt x="65435" y="503"/>
                  <a:pt x="65209" y="476"/>
                </a:cubicBezTo>
                <a:cubicBezTo>
                  <a:pt x="65071" y="460"/>
                  <a:pt x="64931" y="453"/>
                  <a:pt x="64793" y="453"/>
                </a:cubicBezTo>
                <a:cubicBezTo>
                  <a:pt x="64295" y="453"/>
                  <a:pt x="63816" y="543"/>
                  <a:pt x="63539" y="607"/>
                </a:cubicBezTo>
                <a:lnTo>
                  <a:pt x="63533" y="596"/>
                </a:lnTo>
                <a:cubicBezTo>
                  <a:pt x="63530" y="591"/>
                  <a:pt x="63526" y="586"/>
                  <a:pt x="63521" y="580"/>
                </a:cubicBezTo>
                <a:lnTo>
                  <a:pt x="63570" y="182"/>
                </a:lnTo>
                <a:lnTo>
                  <a:pt x="63420" y="75"/>
                </a:lnTo>
                <a:lnTo>
                  <a:pt x="63360" y="565"/>
                </a:lnTo>
                <a:cubicBezTo>
                  <a:pt x="63346" y="574"/>
                  <a:pt x="63335" y="585"/>
                  <a:pt x="63330" y="597"/>
                </a:cubicBezTo>
                <a:cubicBezTo>
                  <a:pt x="63310" y="582"/>
                  <a:pt x="63281" y="573"/>
                  <a:pt x="63251" y="573"/>
                </a:cubicBezTo>
                <a:cubicBezTo>
                  <a:pt x="63240" y="573"/>
                  <a:pt x="63228" y="575"/>
                  <a:pt x="63217" y="577"/>
                </a:cubicBezTo>
                <a:cubicBezTo>
                  <a:pt x="63183" y="585"/>
                  <a:pt x="63159" y="603"/>
                  <a:pt x="63148" y="624"/>
                </a:cubicBezTo>
                <a:cubicBezTo>
                  <a:pt x="63128" y="609"/>
                  <a:pt x="63100" y="600"/>
                  <a:pt x="63070" y="600"/>
                </a:cubicBezTo>
                <a:cubicBezTo>
                  <a:pt x="63058" y="600"/>
                  <a:pt x="63047" y="602"/>
                  <a:pt x="63035" y="604"/>
                </a:cubicBezTo>
                <a:lnTo>
                  <a:pt x="63034" y="604"/>
                </a:lnTo>
                <a:lnTo>
                  <a:pt x="62521" y="175"/>
                </a:lnTo>
                <a:lnTo>
                  <a:pt x="62539" y="373"/>
                </a:lnTo>
                <a:lnTo>
                  <a:pt x="62850" y="632"/>
                </a:lnTo>
                <a:cubicBezTo>
                  <a:pt x="62796" y="646"/>
                  <a:pt x="62768" y="687"/>
                  <a:pt x="62786" y="724"/>
                </a:cubicBezTo>
                <a:lnTo>
                  <a:pt x="62789" y="731"/>
                </a:lnTo>
                <a:cubicBezTo>
                  <a:pt x="62630" y="744"/>
                  <a:pt x="62480" y="750"/>
                  <a:pt x="62339" y="750"/>
                </a:cubicBezTo>
                <a:cubicBezTo>
                  <a:pt x="61824" y="750"/>
                  <a:pt x="61412" y="673"/>
                  <a:pt x="61010" y="597"/>
                </a:cubicBezTo>
                <a:cubicBezTo>
                  <a:pt x="60787" y="555"/>
                  <a:pt x="60575" y="515"/>
                  <a:pt x="60350" y="489"/>
                </a:cubicBezTo>
                <a:cubicBezTo>
                  <a:pt x="60213" y="472"/>
                  <a:pt x="60073" y="465"/>
                  <a:pt x="59935" y="465"/>
                </a:cubicBezTo>
                <a:cubicBezTo>
                  <a:pt x="59182" y="465"/>
                  <a:pt x="58472" y="671"/>
                  <a:pt x="58437" y="681"/>
                </a:cubicBezTo>
                <a:cubicBezTo>
                  <a:pt x="58433" y="683"/>
                  <a:pt x="58429" y="684"/>
                  <a:pt x="58425" y="686"/>
                </a:cubicBezTo>
                <a:cubicBezTo>
                  <a:pt x="58322" y="700"/>
                  <a:pt x="58221" y="710"/>
                  <a:pt x="58122" y="719"/>
                </a:cubicBezTo>
                <a:lnTo>
                  <a:pt x="58379" y="433"/>
                </a:lnTo>
                <a:lnTo>
                  <a:pt x="58318" y="291"/>
                </a:lnTo>
                <a:lnTo>
                  <a:pt x="57939" y="711"/>
                </a:lnTo>
                <a:cubicBezTo>
                  <a:pt x="57920" y="715"/>
                  <a:pt x="57904" y="721"/>
                  <a:pt x="57890" y="730"/>
                </a:cubicBezTo>
                <a:cubicBezTo>
                  <a:pt x="57879" y="703"/>
                  <a:pt x="57846" y="682"/>
                  <a:pt x="57802" y="677"/>
                </a:cubicBezTo>
                <a:cubicBezTo>
                  <a:pt x="57798" y="677"/>
                  <a:pt x="57793" y="677"/>
                  <a:pt x="57788" y="677"/>
                </a:cubicBezTo>
                <a:cubicBezTo>
                  <a:pt x="57758" y="677"/>
                  <a:pt x="57731" y="685"/>
                  <a:pt x="57711" y="699"/>
                </a:cubicBezTo>
                <a:cubicBezTo>
                  <a:pt x="57700" y="672"/>
                  <a:pt x="57666" y="651"/>
                  <a:pt x="57623" y="646"/>
                </a:cubicBezTo>
                <a:lnTo>
                  <a:pt x="57622" y="646"/>
                </a:lnTo>
                <a:lnTo>
                  <a:pt x="57449" y="105"/>
                </a:lnTo>
                <a:lnTo>
                  <a:pt x="57335" y="287"/>
                </a:lnTo>
                <a:lnTo>
                  <a:pt x="57439" y="614"/>
                </a:lnTo>
                <a:cubicBezTo>
                  <a:pt x="57435" y="614"/>
                  <a:pt x="57431" y="614"/>
                  <a:pt x="57428" y="614"/>
                </a:cubicBezTo>
                <a:cubicBezTo>
                  <a:pt x="57376" y="614"/>
                  <a:pt x="57330" y="640"/>
                  <a:pt x="57321" y="676"/>
                </a:cubicBezTo>
                <a:lnTo>
                  <a:pt x="57311" y="727"/>
                </a:lnTo>
                <a:cubicBezTo>
                  <a:pt x="56871" y="699"/>
                  <a:pt x="56482" y="626"/>
                  <a:pt x="56120" y="557"/>
                </a:cubicBezTo>
                <a:cubicBezTo>
                  <a:pt x="55876" y="510"/>
                  <a:pt x="55647" y="466"/>
                  <a:pt x="55419" y="439"/>
                </a:cubicBezTo>
                <a:cubicBezTo>
                  <a:pt x="55282" y="423"/>
                  <a:pt x="55142" y="416"/>
                  <a:pt x="55003" y="416"/>
                </a:cubicBezTo>
                <a:cubicBezTo>
                  <a:pt x="54375" y="416"/>
                  <a:pt x="53776" y="559"/>
                  <a:pt x="53575" y="612"/>
                </a:cubicBezTo>
                <a:lnTo>
                  <a:pt x="53758" y="233"/>
                </a:lnTo>
                <a:lnTo>
                  <a:pt x="53650" y="105"/>
                </a:lnTo>
                <a:lnTo>
                  <a:pt x="53425" y="572"/>
                </a:lnTo>
                <a:cubicBezTo>
                  <a:pt x="53407" y="578"/>
                  <a:pt x="53394" y="589"/>
                  <a:pt x="53383" y="599"/>
                </a:cubicBezTo>
                <a:cubicBezTo>
                  <a:pt x="53365" y="577"/>
                  <a:pt x="53330" y="561"/>
                  <a:pt x="53291" y="561"/>
                </a:cubicBezTo>
                <a:cubicBezTo>
                  <a:pt x="53287" y="561"/>
                  <a:pt x="53284" y="562"/>
                  <a:pt x="53280" y="562"/>
                </a:cubicBezTo>
                <a:cubicBezTo>
                  <a:pt x="53245" y="564"/>
                  <a:pt x="53215" y="577"/>
                  <a:pt x="53198" y="597"/>
                </a:cubicBezTo>
                <a:cubicBezTo>
                  <a:pt x="53180" y="574"/>
                  <a:pt x="53145" y="559"/>
                  <a:pt x="53106" y="559"/>
                </a:cubicBezTo>
                <a:cubicBezTo>
                  <a:pt x="53102" y="559"/>
                  <a:pt x="53098" y="559"/>
                  <a:pt x="53094" y="560"/>
                </a:cubicBezTo>
                <a:cubicBezTo>
                  <a:pt x="53059" y="562"/>
                  <a:pt x="53029" y="575"/>
                  <a:pt x="53013" y="595"/>
                </a:cubicBezTo>
                <a:cubicBezTo>
                  <a:pt x="52993" y="572"/>
                  <a:pt x="52958" y="556"/>
                  <a:pt x="52917" y="556"/>
                </a:cubicBezTo>
                <a:cubicBezTo>
                  <a:pt x="52914" y="556"/>
                  <a:pt x="52911" y="557"/>
                  <a:pt x="52909" y="557"/>
                </a:cubicBezTo>
                <a:cubicBezTo>
                  <a:pt x="52850" y="561"/>
                  <a:pt x="52806" y="596"/>
                  <a:pt x="52812" y="636"/>
                </a:cubicBezTo>
                <a:lnTo>
                  <a:pt x="52821" y="706"/>
                </a:lnTo>
                <a:cubicBezTo>
                  <a:pt x="52728" y="711"/>
                  <a:pt x="52638" y="713"/>
                  <a:pt x="52551" y="713"/>
                </a:cubicBezTo>
                <a:cubicBezTo>
                  <a:pt x="52035" y="713"/>
                  <a:pt x="51623" y="636"/>
                  <a:pt x="51219" y="560"/>
                </a:cubicBezTo>
                <a:cubicBezTo>
                  <a:pt x="50996" y="517"/>
                  <a:pt x="50785" y="478"/>
                  <a:pt x="50559" y="451"/>
                </a:cubicBezTo>
                <a:cubicBezTo>
                  <a:pt x="50422" y="435"/>
                  <a:pt x="50283" y="428"/>
                  <a:pt x="50144" y="428"/>
                </a:cubicBezTo>
                <a:cubicBezTo>
                  <a:pt x="49669" y="428"/>
                  <a:pt x="49211" y="510"/>
                  <a:pt x="48928" y="573"/>
                </a:cubicBezTo>
                <a:lnTo>
                  <a:pt x="48927" y="572"/>
                </a:lnTo>
                <a:cubicBezTo>
                  <a:pt x="48925" y="566"/>
                  <a:pt x="48921" y="561"/>
                  <a:pt x="48916" y="556"/>
                </a:cubicBezTo>
                <a:lnTo>
                  <a:pt x="48964" y="157"/>
                </a:lnTo>
                <a:lnTo>
                  <a:pt x="48815" y="50"/>
                </a:lnTo>
                <a:lnTo>
                  <a:pt x="48755" y="540"/>
                </a:lnTo>
                <a:cubicBezTo>
                  <a:pt x="48740" y="549"/>
                  <a:pt x="48730" y="561"/>
                  <a:pt x="48724" y="573"/>
                </a:cubicBezTo>
                <a:cubicBezTo>
                  <a:pt x="48704" y="557"/>
                  <a:pt x="48675" y="549"/>
                  <a:pt x="48645" y="549"/>
                </a:cubicBezTo>
                <a:cubicBezTo>
                  <a:pt x="48634" y="549"/>
                  <a:pt x="48622" y="550"/>
                  <a:pt x="48610" y="553"/>
                </a:cubicBezTo>
                <a:cubicBezTo>
                  <a:pt x="48577" y="561"/>
                  <a:pt x="48553" y="578"/>
                  <a:pt x="48543" y="600"/>
                </a:cubicBezTo>
                <a:cubicBezTo>
                  <a:pt x="48523" y="584"/>
                  <a:pt x="48494" y="576"/>
                  <a:pt x="48464" y="576"/>
                </a:cubicBezTo>
                <a:cubicBezTo>
                  <a:pt x="48453" y="576"/>
                  <a:pt x="48441" y="577"/>
                  <a:pt x="48430" y="579"/>
                </a:cubicBezTo>
                <a:lnTo>
                  <a:pt x="48429" y="579"/>
                </a:lnTo>
                <a:lnTo>
                  <a:pt x="47915" y="150"/>
                </a:lnTo>
                <a:lnTo>
                  <a:pt x="47933" y="348"/>
                </a:lnTo>
                <a:lnTo>
                  <a:pt x="48244" y="607"/>
                </a:lnTo>
                <a:cubicBezTo>
                  <a:pt x="48190" y="622"/>
                  <a:pt x="48162" y="662"/>
                  <a:pt x="48180" y="699"/>
                </a:cubicBezTo>
                <a:lnTo>
                  <a:pt x="48181" y="700"/>
                </a:lnTo>
                <a:cubicBezTo>
                  <a:pt x="47995" y="718"/>
                  <a:pt x="47822" y="726"/>
                  <a:pt x="47660" y="726"/>
                </a:cubicBezTo>
                <a:cubicBezTo>
                  <a:pt x="47144" y="726"/>
                  <a:pt x="46732" y="648"/>
                  <a:pt x="46328" y="572"/>
                </a:cubicBezTo>
                <a:cubicBezTo>
                  <a:pt x="46105" y="530"/>
                  <a:pt x="45895" y="491"/>
                  <a:pt x="45669" y="464"/>
                </a:cubicBezTo>
                <a:cubicBezTo>
                  <a:pt x="45531" y="447"/>
                  <a:pt x="45391" y="440"/>
                  <a:pt x="45253" y="440"/>
                </a:cubicBezTo>
                <a:cubicBezTo>
                  <a:pt x="44536" y="440"/>
                  <a:pt x="43859" y="627"/>
                  <a:pt x="43766" y="654"/>
                </a:cubicBezTo>
                <a:cubicBezTo>
                  <a:pt x="43686" y="667"/>
                  <a:pt x="43609" y="678"/>
                  <a:pt x="43533" y="688"/>
                </a:cubicBezTo>
                <a:lnTo>
                  <a:pt x="43730" y="470"/>
                </a:lnTo>
                <a:lnTo>
                  <a:pt x="43668" y="329"/>
                </a:lnTo>
                <a:lnTo>
                  <a:pt x="43321" y="713"/>
                </a:lnTo>
                <a:cubicBezTo>
                  <a:pt x="43277" y="717"/>
                  <a:pt x="43231" y="721"/>
                  <a:pt x="43188" y="724"/>
                </a:cubicBezTo>
                <a:cubicBezTo>
                  <a:pt x="43178" y="720"/>
                  <a:pt x="43165" y="717"/>
                  <a:pt x="43152" y="715"/>
                </a:cubicBezTo>
                <a:cubicBezTo>
                  <a:pt x="43147" y="714"/>
                  <a:pt x="43142" y="714"/>
                  <a:pt x="43138" y="714"/>
                </a:cubicBezTo>
                <a:cubicBezTo>
                  <a:pt x="43112" y="714"/>
                  <a:pt x="43087" y="721"/>
                  <a:pt x="43068" y="731"/>
                </a:cubicBezTo>
                <a:cubicBezTo>
                  <a:pt x="43065" y="731"/>
                  <a:pt x="43061" y="732"/>
                  <a:pt x="43058" y="732"/>
                </a:cubicBezTo>
                <a:cubicBezTo>
                  <a:pt x="43046" y="707"/>
                  <a:pt x="43014" y="688"/>
                  <a:pt x="42972" y="684"/>
                </a:cubicBezTo>
                <a:lnTo>
                  <a:pt x="42799" y="142"/>
                </a:lnTo>
                <a:lnTo>
                  <a:pt x="42684" y="324"/>
                </a:lnTo>
                <a:lnTo>
                  <a:pt x="42789" y="652"/>
                </a:lnTo>
                <a:cubicBezTo>
                  <a:pt x="42785" y="651"/>
                  <a:pt x="42781" y="651"/>
                  <a:pt x="42777" y="651"/>
                </a:cubicBezTo>
                <a:cubicBezTo>
                  <a:pt x="42725" y="651"/>
                  <a:pt x="42680" y="677"/>
                  <a:pt x="42672" y="714"/>
                </a:cubicBezTo>
                <a:lnTo>
                  <a:pt x="42667" y="736"/>
                </a:lnTo>
                <a:cubicBezTo>
                  <a:pt x="42213" y="724"/>
                  <a:pt x="41837" y="654"/>
                  <a:pt x="41469" y="585"/>
                </a:cubicBezTo>
                <a:cubicBezTo>
                  <a:pt x="41246" y="543"/>
                  <a:pt x="41035" y="503"/>
                  <a:pt x="40810" y="476"/>
                </a:cubicBezTo>
                <a:cubicBezTo>
                  <a:pt x="40673" y="460"/>
                  <a:pt x="40535" y="453"/>
                  <a:pt x="40397" y="453"/>
                </a:cubicBezTo>
                <a:cubicBezTo>
                  <a:pt x="39978" y="453"/>
                  <a:pt x="39572" y="517"/>
                  <a:pt x="39287" y="575"/>
                </a:cubicBezTo>
                <a:lnTo>
                  <a:pt x="39496" y="191"/>
                </a:lnTo>
                <a:lnTo>
                  <a:pt x="39496" y="191"/>
                </a:lnTo>
                <a:lnTo>
                  <a:pt x="39281" y="257"/>
                </a:lnTo>
                <a:lnTo>
                  <a:pt x="39127" y="542"/>
                </a:lnTo>
                <a:cubicBezTo>
                  <a:pt x="39112" y="538"/>
                  <a:pt x="39095" y="535"/>
                  <a:pt x="39078" y="535"/>
                </a:cubicBezTo>
                <a:cubicBezTo>
                  <a:pt x="39072" y="535"/>
                  <a:pt x="39065" y="535"/>
                  <a:pt x="39059" y="536"/>
                </a:cubicBezTo>
                <a:cubicBezTo>
                  <a:pt x="39055" y="537"/>
                  <a:pt x="39052" y="538"/>
                  <a:pt x="39048" y="539"/>
                </a:cubicBezTo>
                <a:cubicBezTo>
                  <a:pt x="39014" y="546"/>
                  <a:pt x="38990" y="565"/>
                  <a:pt x="38981" y="587"/>
                </a:cubicBezTo>
                <a:cubicBezTo>
                  <a:pt x="38960" y="571"/>
                  <a:pt x="38931" y="562"/>
                  <a:pt x="38901" y="562"/>
                </a:cubicBezTo>
                <a:cubicBezTo>
                  <a:pt x="38893" y="562"/>
                  <a:pt x="38886" y="563"/>
                  <a:pt x="38878" y="564"/>
                </a:cubicBezTo>
                <a:cubicBezTo>
                  <a:pt x="38874" y="565"/>
                  <a:pt x="38870" y="565"/>
                  <a:pt x="38867" y="566"/>
                </a:cubicBezTo>
                <a:cubicBezTo>
                  <a:pt x="38833" y="574"/>
                  <a:pt x="38809" y="593"/>
                  <a:pt x="38799" y="613"/>
                </a:cubicBezTo>
                <a:cubicBezTo>
                  <a:pt x="38779" y="599"/>
                  <a:pt x="38751" y="590"/>
                  <a:pt x="38721" y="590"/>
                </a:cubicBezTo>
                <a:cubicBezTo>
                  <a:pt x="38713" y="590"/>
                  <a:pt x="38705" y="590"/>
                  <a:pt x="38697" y="592"/>
                </a:cubicBezTo>
                <a:cubicBezTo>
                  <a:pt x="38694" y="593"/>
                  <a:pt x="38690" y="593"/>
                  <a:pt x="38685" y="594"/>
                </a:cubicBezTo>
                <a:cubicBezTo>
                  <a:pt x="38652" y="602"/>
                  <a:pt x="38628" y="620"/>
                  <a:pt x="38618" y="641"/>
                </a:cubicBezTo>
                <a:cubicBezTo>
                  <a:pt x="38598" y="627"/>
                  <a:pt x="38570" y="618"/>
                  <a:pt x="38540" y="618"/>
                </a:cubicBezTo>
                <a:cubicBezTo>
                  <a:pt x="38532" y="618"/>
                  <a:pt x="38524" y="618"/>
                  <a:pt x="38516" y="620"/>
                </a:cubicBezTo>
                <a:cubicBezTo>
                  <a:pt x="38514" y="620"/>
                  <a:pt x="38512" y="621"/>
                  <a:pt x="38509" y="621"/>
                </a:cubicBezTo>
                <a:lnTo>
                  <a:pt x="38262" y="361"/>
                </a:lnTo>
                <a:lnTo>
                  <a:pt x="38031" y="329"/>
                </a:lnTo>
                <a:lnTo>
                  <a:pt x="38031" y="329"/>
                </a:lnTo>
                <a:lnTo>
                  <a:pt x="38409" y="727"/>
                </a:lnTo>
                <a:cubicBezTo>
                  <a:pt x="38231" y="743"/>
                  <a:pt x="38066" y="750"/>
                  <a:pt x="37909" y="750"/>
                </a:cubicBezTo>
                <a:cubicBezTo>
                  <a:pt x="37393" y="750"/>
                  <a:pt x="36981" y="673"/>
                  <a:pt x="36578" y="598"/>
                </a:cubicBezTo>
                <a:cubicBezTo>
                  <a:pt x="36355" y="556"/>
                  <a:pt x="36144" y="515"/>
                  <a:pt x="35918" y="489"/>
                </a:cubicBezTo>
                <a:cubicBezTo>
                  <a:pt x="35782" y="472"/>
                  <a:pt x="35643" y="466"/>
                  <a:pt x="35506" y="466"/>
                </a:cubicBezTo>
                <a:cubicBezTo>
                  <a:pt x="35006" y="466"/>
                  <a:pt x="34525" y="556"/>
                  <a:pt x="34248" y="620"/>
                </a:cubicBezTo>
                <a:lnTo>
                  <a:pt x="34243" y="609"/>
                </a:lnTo>
                <a:cubicBezTo>
                  <a:pt x="34240" y="603"/>
                  <a:pt x="34235" y="598"/>
                  <a:pt x="34231" y="593"/>
                </a:cubicBezTo>
                <a:lnTo>
                  <a:pt x="34280" y="195"/>
                </a:lnTo>
                <a:lnTo>
                  <a:pt x="34130" y="87"/>
                </a:lnTo>
                <a:lnTo>
                  <a:pt x="34070" y="578"/>
                </a:lnTo>
                <a:cubicBezTo>
                  <a:pt x="34056" y="587"/>
                  <a:pt x="34046" y="598"/>
                  <a:pt x="34039" y="610"/>
                </a:cubicBezTo>
                <a:cubicBezTo>
                  <a:pt x="34019" y="595"/>
                  <a:pt x="33990" y="587"/>
                  <a:pt x="33960" y="587"/>
                </a:cubicBezTo>
                <a:cubicBezTo>
                  <a:pt x="33949" y="587"/>
                  <a:pt x="33937" y="588"/>
                  <a:pt x="33926" y="591"/>
                </a:cubicBezTo>
                <a:cubicBezTo>
                  <a:pt x="33893" y="598"/>
                  <a:pt x="33868" y="617"/>
                  <a:pt x="33858" y="637"/>
                </a:cubicBezTo>
                <a:cubicBezTo>
                  <a:pt x="33838" y="622"/>
                  <a:pt x="33810" y="614"/>
                  <a:pt x="33779" y="614"/>
                </a:cubicBezTo>
                <a:cubicBezTo>
                  <a:pt x="33768" y="614"/>
                  <a:pt x="33756" y="615"/>
                  <a:pt x="33744" y="618"/>
                </a:cubicBezTo>
                <a:lnTo>
                  <a:pt x="33230" y="188"/>
                </a:lnTo>
                <a:lnTo>
                  <a:pt x="33249" y="385"/>
                </a:lnTo>
                <a:lnTo>
                  <a:pt x="33559" y="645"/>
                </a:lnTo>
                <a:cubicBezTo>
                  <a:pt x="33506" y="660"/>
                  <a:pt x="33478" y="699"/>
                  <a:pt x="33495" y="737"/>
                </a:cubicBezTo>
                <a:lnTo>
                  <a:pt x="33499" y="745"/>
                </a:lnTo>
                <a:cubicBezTo>
                  <a:pt x="33342" y="758"/>
                  <a:pt x="33194" y="763"/>
                  <a:pt x="33053" y="763"/>
                </a:cubicBezTo>
                <a:cubicBezTo>
                  <a:pt x="32536" y="763"/>
                  <a:pt x="32123" y="686"/>
                  <a:pt x="31719" y="610"/>
                </a:cubicBezTo>
                <a:cubicBezTo>
                  <a:pt x="31496" y="568"/>
                  <a:pt x="31285" y="528"/>
                  <a:pt x="31059" y="501"/>
                </a:cubicBezTo>
                <a:cubicBezTo>
                  <a:pt x="30923" y="485"/>
                  <a:pt x="30784" y="478"/>
                  <a:pt x="30647" y="478"/>
                </a:cubicBezTo>
                <a:cubicBezTo>
                  <a:pt x="30155" y="478"/>
                  <a:pt x="29682" y="565"/>
                  <a:pt x="29402" y="629"/>
                </a:cubicBezTo>
                <a:cubicBezTo>
                  <a:pt x="29282" y="647"/>
                  <a:pt x="29165" y="661"/>
                  <a:pt x="29052" y="670"/>
                </a:cubicBezTo>
                <a:lnTo>
                  <a:pt x="29310" y="384"/>
                </a:lnTo>
                <a:lnTo>
                  <a:pt x="29248" y="242"/>
                </a:lnTo>
                <a:lnTo>
                  <a:pt x="28869" y="662"/>
                </a:lnTo>
                <a:cubicBezTo>
                  <a:pt x="28850" y="665"/>
                  <a:pt x="28834" y="672"/>
                  <a:pt x="28819" y="682"/>
                </a:cubicBezTo>
                <a:cubicBezTo>
                  <a:pt x="28809" y="655"/>
                  <a:pt x="28775" y="633"/>
                  <a:pt x="28732" y="629"/>
                </a:cubicBezTo>
                <a:cubicBezTo>
                  <a:pt x="28726" y="628"/>
                  <a:pt x="28720" y="628"/>
                  <a:pt x="28715" y="628"/>
                </a:cubicBezTo>
                <a:cubicBezTo>
                  <a:pt x="28686" y="628"/>
                  <a:pt x="28660" y="637"/>
                  <a:pt x="28641" y="650"/>
                </a:cubicBezTo>
                <a:cubicBezTo>
                  <a:pt x="28629" y="623"/>
                  <a:pt x="28596" y="601"/>
                  <a:pt x="28553" y="597"/>
                </a:cubicBezTo>
                <a:lnTo>
                  <a:pt x="28552" y="597"/>
                </a:lnTo>
                <a:lnTo>
                  <a:pt x="28379" y="56"/>
                </a:lnTo>
                <a:lnTo>
                  <a:pt x="28264" y="238"/>
                </a:lnTo>
                <a:lnTo>
                  <a:pt x="28369" y="565"/>
                </a:lnTo>
                <a:cubicBezTo>
                  <a:pt x="28366" y="565"/>
                  <a:pt x="28363" y="565"/>
                  <a:pt x="28360" y="565"/>
                </a:cubicBezTo>
                <a:cubicBezTo>
                  <a:pt x="28306" y="565"/>
                  <a:pt x="28259" y="591"/>
                  <a:pt x="28252" y="628"/>
                </a:cubicBezTo>
                <a:lnTo>
                  <a:pt x="28240" y="678"/>
                </a:lnTo>
                <a:cubicBezTo>
                  <a:pt x="27801" y="651"/>
                  <a:pt x="27412" y="576"/>
                  <a:pt x="27050" y="507"/>
                </a:cubicBezTo>
                <a:cubicBezTo>
                  <a:pt x="26806" y="461"/>
                  <a:pt x="26576" y="417"/>
                  <a:pt x="26348" y="390"/>
                </a:cubicBezTo>
                <a:cubicBezTo>
                  <a:pt x="26211" y="374"/>
                  <a:pt x="26071" y="367"/>
                  <a:pt x="25933" y="367"/>
                </a:cubicBezTo>
                <a:cubicBezTo>
                  <a:pt x="25304" y="367"/>
                  <a:pt x="24706" y="511"/>
                  <a:pt x="24506" y="564"/>
                </a:cubicBezTo>
                <a:lnTo>
                  <a:pt x="24688" y="184"/>
                </a:lnTo>
                <a:lnTo>
                  <a:pt x="24579" y="55"/>
                </a:lnTo>
                <a:lnTo>
                  <a:pt x="24354" y="524"/>
                </a:lnTo>
                <a:cubicBezTo>
                  <a:pt x="24337" y="530"/>
                  <a:pt x="24323" y="539"/>
                  <a:pt x="24314" y="550"/>
                </a:cubicBezTo>
                <a:cubicBezTo>
                  <a:pt x="24295" y="528"/>
                  <a:pt x="24260" y="513"/>
                  <a:pt x="24221" y="513"/>
                </a:cubicBezTo>
                <a:cubicBezTo>
                  <a:pt x="24217" y="513"/>
                  <a:pt x="24213" y="513"/>
                  <a:pt x="24209" y="513"/>
                </a:cubicBezTo>
                <a:cubicBezTo>
                  <a:pt x="24174" y="515"/>
                  <a:pt x="24145" y="529"/>
                  <a:pt x="24128" y="547"/>
                </a:cubicBezTo>
                <a:cubicBezTo>
                  <a:pt x="24109" y="525"/>
                  <a:pt x="24073" y="510"/>
                  <a:pt x="24032" y="510"/>
                </a:cubicBezTo>
                <a:cubicBezTo>
                  <a:pt x="24030" y="510"/>
                  <a:pt x="24027" y="510"/>
                  <a:pt x="24025" y="510"/>
                </a:cubicBezTo>
                <a:cubicBezTo>
                  <a:pt x="23988" y="512"/>
                  <a:pt x="23959" y="527"/>
                  <a:pt x="23942" y="545"/>
                </a:cubicBezTo>
                <a:cubicBezTo>
                  <a:pt x="23924" y="523"/>
                  <a:pt x="23889" y="508"/>
                  <a:pt x="23850" y="508"/>
                </a:cubicBezTo>
                <a:cubicBezTo>
                  <a:pt x="23846" y="508"/>
                  <a:pt x="23842" y="508"/>
                  <a:pt x="23839" y="508"/>
                </a:cubicBezTo>
                <a:cubicBezTo>
                  <a:pt x="23780" y="511"/>
                  <a:pt x="23737" y="547"/>
                  <a:pt x="23742" y="588"/>
                </a:cubicBezTo>
                <a:lnTo>
                  <a:pt x="23751" y="658"/>
                </a:lnTo>
                <a:cubicBezTo>
                  <a:pt x="23658" y="663"/>
                  <a:pt x="23568" y="665"/>
                  <a:pt x="23481" y="665"/>
                </a:cubicBezTo>
                <a:cubicBezTo>
                  <a:pt x="22965" y="665"/>
                  <a:pt x="22552" y="587"/>
                  <a:pt x="22149" y="511"/>
                </a:cubicBezTo>
                <a:cubicBezTo>
                  <a:pt x="21926" y="469"/>
                  <a:pt x="21714" y="429"/>
                  <a:pt x="21489" y="402"/>
                </a:cubicBezTo>
                <a:cubicBezTo>
                  <a:pt x="21353" y="386"/>
                  <a:pt x="21214" y="379"/>
                  <a:pt x="21076" y="379"/>
                </a:cubicBezTo>
                <a:cubicBezTo>
                  <a:pt x="20600" y="379"/>
                  <a:pt x="20140" y="461"/>
                  <a:pt x="19858" y="525"/>
                </a:cubicBezTo>
                <a:lnTo>
                  <a:pt x="19857" y="523"/>
                </a:lnTo>
                <a:cubicBezTo>
                  <a:pt x="19854" y="516"/>
                  <a:pt x="19850" y="511"/>
                  <a:pt x="19845" y="506"/>
                </a:cubicBezTo>
                <a:lnTo>
                  <a:pt x="19894" y="109"/>
                </a:lnTo>
                <a:lnTo>
                  <a:pt x="1974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8"/>
          <p:cNvSpPr/>
          <p:nvPr/>
        </p:nvSpPr>
        <p:spPr>
          <a:xfrm>
            <a:off x="0" y="4192876"/>
            <a:ext cx="9143977" cy="2010096"/>
          </a:xfrm>
          <a:custGeom>
            <a:avLst/>
            <a:gdLst/>
            <a:ahLst/>
            <a:cxnLst/>
            <a:rect l="l" t="t" r="r" b="b"/>
            <a:pathLst>
              <a:path w="102626" h="22560" extrusionOk="0">
                <a:moveTo>
                  <a:pt x="48781" y="1923"/>
                </a:moveTo>
                <a:lnTo>
                  <a:pt x="48815" y="1931"/>
                </a:lnTo>
                <a:lnTo>
                  <a:pt x="48803" y="1977"/>
                </a:lnTo>
                <a:lnTo>
                  <a:pt x="48803" y="1977"/>
                </a:lnTo>
                <a:lnTo>
                  <a:pt x="48813" y="1938"/>
                </a:lnTo>
                <a:lnTo>
                  <a:pt x="48780" y="1930"/>
                </a:lnTo>
                <a:lnTo>
                  <a:pt x="48781" y="1923"/>
                </a:lnTo>
                <a:close/>
                <a:moveTo>
                  <a:pt x="46676" y="2627"/>
                </a:moveTo>
                <a:cubicBezTo>
                  <a:pt x="46806" y="2732"/>
                  <a:pt x="46957" y="2853"/>
                  <a:pt x="47064" y="2935"/>
                </a:cubicBezTo>
                <a:cubicBezTo>
                  <a:pt x="47095" y="2959"/>
                  <a:pt x="47123" y="2981"/>
                  <a:pt x="47146" y="2996"/>
                </a:cubicBezTo>
                <a:cubicBezTo>
                  <a:pt x="47146" y="3023"/>
                  <a:pt x="47147" y="3047"/>
                  <a:pt x="47151" y="3066"/>
                </a:cubicBezTo>
                <a:cubicBezTo>
                  <a:pt x="47189" y="3242"/>
                  <a:pt x="47272" y="3551"/>
                  <a:pt x="47404" y="3849"/>
                </a:cubicBezTo>
                <a:cubicBezTo>
                  <a:pt x="47413" y="3862"/>
                  <a:pt x="47465" y="3876"/>
                  <a:pt x="47501" y="3876"/>
                </a:cubicBezTo>
                <a:lnTo>
                  <a:pt x="47513" y="3941"/>
                </a:lnTo>
                <a:cubicBezTo>
                  <a:pt x="47512" y="3942"/>
                  <a:pt x="47510" y="3943"/>
                  <a:pt x="47509" y="3946"/>
                </a:cubicBezTo>
                <a:cubicBezTo>
                  <a:pt x="46751" y="3730"/>
                  <a:pt x="45996" y="3512"/>
                  <a:pt x="45241" y="3300"/>
                </a:cubicBezTo>
                <a:cubicBezTo>
                  <a:pt x="45239" y="3288"/>
                  <a:pt x="45237" y="3275"/>
                  <a:pt x="45238" y="3261"/>
                </a:cubicBezTo>
                <a:cubicBezTo>
                  <a:pt x="45241" y="3236"/>
                  <a:pt x="45247" y="3211"/>
                  <a:pt x="45260" y="3188"/>
                </a:cubicBezTo>
                <a:cubicBezTo>
                  <a:pt x="45267" y="3177"/>
                  <a:pt x="45272" y="3166"/>
                  <a:pt x="45275" y="3154"/>
                </a:cubicBezTo>
                <a:lnTo>
                  <a:pt x="45371" y="3143"/>
                </a:lnTo>
                <a:cubicBezTo>
                  <a:pt x="45387" y="3174"/>
                  <a:pt x="45410" y="3196"/>
                  <a:pt x="45440" y="3196"/>
                </a:cubicBezTo>
                <a:cubicBezTo>
                  <a:pt x="45442" y="3196"/>
                  <a:pt x="45445" y="3196"/>
                  <a:pt x="45448" y="3196"/>
                </a:cubicBezTo>
                <a:lnTo>
                  <a:pt x="46282" y="3093"/>
                </a:lnTo>
                <a:lnTo>
                  <a:pt x="46288" y="3093"/>
                </a:lnTo>
                <a:cubicBezTo>
                  <a:pt x="46309" y="3088"/>
                  <a:pt x="46335" y="3086"/>
                  <a:pt x="46354" y="3069"/>
                </a:cubicBezTo>
                <a:cubicBezTo>
                  <a:pt x="46357" y="3067"/>
                  <a:pt x="46359" y="3063"/>
                  <a:pt x="46362" y="3060"/>
                </a:cubicBezTo>
                <a:cubicBezTo>
                  <a:pt x="46369" y="3056"/>
                  <a:pt x="46376" y="3050"/>
                  <a:pt x="46382" y="3044"/>
                </a:cubicBezTo>
                <a:lnTo>
                  <a:pt x="46405" y="3011"/>
                </a:lnTo>
                <a:cubicBezTo>
                  <a:pt x="46410" y="3005"/>
                  <a:pt x="46414" y="2998"/>
                  <a:pt x="46418" y="2992"/>
                </a:cubicBezTo>
                <a:lnTo>
                  <a:pt x="46676" y="2627"/>
                </a:lnTo>
                <a:close/>
                <a:moveTo>
                  <a:pt x="59263" y="5052"/>
                </a:moveTo>
                <a:cubicBezTo>
                  <a:pt x="59318" y="5216"/>
                  <a:pt x="59373" y="5356"/>
                  <a:pt x="59410" y="5398"/>
                </a:cubicBezTo>
                <a:cubicBezTo>
                  <a:pt x="59362" y="5576"/>
                  <a:pt x="59358" y="5926"/>
                  <a:pt x="59396" y="6256"/>
                </a:cubicBezTo>
                <a:cubicBezTo>
                  <a:pt x="59400" y="6273"/>
                  <a:pt x="59425" y="6287"/>
                  <a:pt x="59460" y="6297"/>
                </a:cubicBezTo>
                <a:lnTo>
                  <a:pt x="59453" y="6365"/>
                </a:lnTo>
                <a:cubicBezTo>
                  <a:pt x="59442" y="6369"/>
                  <a:pt x="59414" y="6407"/>
                  <a:pt x="59415" y="6541"/>
                </a:cubicBezTo>
                <a:lnTo>
                  <a:pt x="59415" y="6565"/>
                </a:lnTo>
                <a:cubicBezTo>
                  <a:pt x="59341" y="6567"/>
                  <a:pt x="59266" y="6569"/>
                  <a:pt x="59193" y="6570"/>
                </a:cubicBezTo>
                <a:cubicBezTo>
                  <a:pt x="59196" y="6546"/>
                  <a:pt x="59198" y="6497"/>
                  <a:pt x="59166" y="6469"/>
                </a:cubicBezTo>
                <a:cubicBezTo>
                  <a:pt x="59122" y="6430"/>
                  <a:pt x="59080" y="6458"/>
                  <a:pt x="59026" y="6432"/>
                </a:cubicBezTo>
                <a:cubicBezTo>
                  <a:pt x="59003" y="6420"/>
                  <a:pt x="58982" y="6406"/>
                  <a:pt x="58965" y="6384"/>
                </a:cubicBezTo>
                <a:cubicBezTo>
                  <a:pt x="58957" y="6374"/>
                  <a:pt x="58947" y="6365"/>
                  <a:pt x="58938" y="6357"/>
                </a:cubicBezTo>
                <a:lnTo>
                  <a:pt x="58963" y="6262"/>
                </a:lnTo>
                <a:cubicBezTo>
                  <a:pt x="59002" y="6258"/>
                  <a:pt x="59033" y="6243"/>
                  <a:pt x="59040" y="6209"/>
                </a:cubicBezTo>
                <a:lnTo>
                  <a:pt x="59250" y="5379"/>
                </a:lnTo>
                <a:lnTo>
                  <a:pt x="59250" y="5378"/>
                </a:lnTo>
                <a:lnTo>
                  <a:pt x="59251" y="5372"/>
                </a:lnTo>
                <a:cubicBezTo>
                  <a:pt x="59254" y="5351"/>
                  <a:pt x="59255" y="5326"/>
                  <a:pt x="59253" y="5300"/>
                </a:cubicBezTo>
                <a:lnTo>
                  <a:pt x="59263" y="5052"/>
                </a:lnTo>
                <a:close/>
                <a:moveTo>
                  <a:pt x="47116" y="1"/>
                </a:moveTo>
                <a:cubicBezTo>
                  <a:pt x="46972" y="1"/>
                  <a:pt x="46853" y="118"/>
                  <a:pt x="46838" y="269"/>
                </a:cubicBezTo>
                <a:lnTo>
                  <a:pt x="46837" y="269"/>
                </a:lnTo>
                <a:lnTo>
                  <a:pt x="46822" y="384"/>
                </a:lnTo>
                <a:cubicBezTo>
                  <a:pt x="46820" y="398"/>
                  <a:pt x="46824" y="412"/>
                  <a:pt x="46831" y="423"/>
                </a:cubicBezTo>
                <a:cubicBezTo>
                  <a:pt x="46841" y="440"/>
                  <a:pt x="46858" y="450"/>
                  <a:pt x="46878" y="450"/>
                </a:cubicBezTo>
                <a:lnTo>
                  <a:pt x="46917" y="451"/>
                </a:lnTo>
                <a:cubicBezTo>
                  <a:pt x="46922" y="466"/>
                  <a:pt x="46927" y="483"/>
                  <a:pt x="46932" y="501"/>
                </a:cubicBezTo>
                <a:lnTo>
                  <a:pt x="46918" y="549"/>
                </a:lnTo>
                <a:lnTo>
                  <a:pt x="46888" y="609"/>
                </a:lnTo>
                <a:cubicBezTo>
                  <a:pt x="46878" y="610"/>
                  <a:pt x="46870" y="612"/>
                  <a:pt x="46861" y="614"/>
                </a:cubicBezTo>
                <a:cubicBezTo>
                  <a:pt x="46838" y="620"/>
                  <a:pt x="46816" y="628"/>
                  <a:pt x="46797" y="639"/>
                </a:cubicBezTo>
                <a:cubicBezTo>
                  <a:pt x="46795" y="640"/>
                  <a:pt x="46794" y="641"/>
                  <a:pt x="46792" y="642"/>
                </a:cubicBezTo>
                <a:cubicBezTo>
                  <a:pt x="46783" y="641"/>
                  <a:pt x="46775" y="641"/>
                  <a:pt x="46767" y="641"/>
                </a:cubicBezTo>
                <a:cubicBezTo>
                  <a:pt x="46752" y="641"/>
                  <a:pt x="46738" y="642"/>
                  <a:pt x="46725" y="644"/>
                </a:cubicBezTo>
                <a:cubicBezTo>
                  <a:pt x="46705" y="607"/>
                  <a:pt x="46672" y="578"/>
                  <a:pt x="46629" y="566"/>
                </a:cubicBezTo>
                <a:lnTo>
                  <a:pt x="46525" y="538"/>
                </a:lnTo>
                <a:cubicBezTo>
                  <a:pt x="46512" y="534"/>
                  <a:pt x="46498" y="532"/>
                  <a:pt x="46484" y="532"/>
                </a:cubicBezTo>
                <a:cubicBezTo>
                  <a:pt x="46416" y="532"/>
                  <a:pt x="46354" y="577"/>
                  <a:pt x="46335" y="646"/>
                </a:cubicBezTo>
                <a:lnTo>
                  <a:pt x="46100" y="1500"/>
                </a:lnTo>
                <a:cubicBezTo>
                  <a:pt x="46077" y="1581"/>
                  <a:pt x="46126" y="1667"/>
                  <a:pt x="46208" y="1690"/>
                </a:cubicBezTo>
                <a:lnTo>
                  <a:pt x="46287" y="1711"/>
                </a:lnTo>
                <a:lnTo>
                  <a:pt x="46312" y="1717"/>
                </a:lnTo>
                <a:cubicBezTo>
                  <a:pt x="46325" y="1721"/>
                  <a:pt x="46339" y="1723"/>
                  <a:pt x="46352" y="1723"/>
                </a:cubicBezTo>
                <a:cubicBezTo>
                  <a:pt x="46367" y="1723"/>
                  <a:pt x="46381" y="1721"/>
                  <a:pt x="46395" y="1717"/>
                </a:cubicBezTo>
                <a:cubicBezTo>
                  <a:pt x="46410" y="1713"/>
                  <a:pt x="46424" y="1706"/>
                  <a:pt x="46438" y="1698"/>
                </a:cubicBezTo>
                <a:lnTo>
                  <a:pt x="46438" y="1698"/>
                </a:lnTo>
                <a:cubicBezTo>
                  <a:pt x="46435" y="1746"/>
                  <a:pt x="46431" y="1788"/>
                  <a:pt x="46429" y="1820"/>
                </a:cubicBezTo>
                <a:lnTo>
                  <a:pt x="46423" y="1909"/>
                </a:lnTo>
                <a:lnTo>
                  <a:pt x="46422" y="1923"/>
                </a:lnTo>
                <a:lnTo>
                  <a:pt x="46416" y="1977"/>
                </a:lnTo>
                <a:cubicBezTo>
                  <a:pt x="46386" y="2001"/>
                  <a:pt x="46363" y="2057"/>
                  <a:pt x="46350" y="2122"/>
                </a:cubicBezTo>
                <a:cubicBezTo>
                  <a:pt x="46339" y="2159"/>
                  <a:pt x="46333" y="2198"/>
                  <a:pt x="46337" y="2239"/>
                </a:cubicBezTo>
                <a:cubicBezTo>
                  <a:pt x="46336" y="2267"/>
                  <a:pt x="46339" y="2294"/>
                  <a:pt x="46342" y="2320"/>
                </a:cubicBezTo>
                <a:cubicBezTo>
                  <a:pt x="46343" y="2327"/>
                  <a:pt x="46344" y="2334"/>
                  <a:pt x="46346" y="2340"/>
                </a:cubicBezTo>
                <a:cubicBezTo>
                  <a:pt x="46238" y="2481"/>
                  <a:pt x="46157" y="2636"/>
                  <a:pt x="46108" y="2755"/>
                </a:cubicBezTo>
                <a:cubicBezTo>
                  <a:pt x="46088" y="2754"/>
                  <a:pt x="46067" y="2753"/>
                  <a:pt x="46045" y="2753"/>
                </a:cubicBezTo>
                <a:cubicBezTo>
                  <a:pt x="45867" y="2753"/>
                  <a:pt x="45624" y="2787"/>
                  <a:pt x="45374" y="2851"/>
                </a:cubicBezTo>
                <a:cubicBezTo>
                  <a:pt x="45359" y="2857"/>
                  <a:pt x="45349" y="2882"/>
                  <a:pt x="45343" y="2916"/>
                </a:cubicBezTo>
                <a:lnTo>
                  <a:pt x="45230" y="2926"/>
                </a:lnTo>
                <a:cubicBezTo>
                  <a:pt x="45226" y="2920"/>
                  <a:pt x="45208" y="2910"/>
                  <a:pt x="45163" y="2910"/>
                </a:cubicBezTo>
                <a:cubicBezTo>
                  <a:pt x="45136" y="2910"/>
                  <a:pt x="45100" y="2913"/>
                  <a:pt x="45052" y="2923"/>
                </a:cubicBezTo>
                <a:lnTo>
                  <a:pt x="45014" y="2930"/>
                </a:lnTo>
                <a:lnTo>
                  <a:pt x="45042" y="3075"/>
                </a:lnTo>
                <a:lnTo>
                  <a:pt x="45070" y="3216"/>
                </a:lnTo>
                <a:lnTo>
                  <a:pt x="45077" y="3253"/>
                </a:lnTo>
                <a:cubicBezTo>
                  <a:pt x="41053" y="2121"/>
                  <a:pt x="37068" y="1122"/>
                  <a:pt x="32883" y="1122"/>
                </a:cubicBezTo>
                <a:cubicBezTo>
                  <a:pt x="31361" y="1122"/>
                  <a:pt x="29812" y="1255"/>
                  <a:pt x="28226" y="1561"/>
                </a:cubicBezTo>
                <a:cubicBezTo>
                  <a:pt x="23658" y="2440"/>
                  <a:pt x="19750" y="4945"/>
                  <a:pt x="15284" y="4945"/>
                </a:cubicBezTo>
                <a:cubicBezTo>
                  <a:pt x="14433" y="4945"/>
                  <a:pt x="13561" y="4854"/>
                  <a:pt x="12661" y="4643"/>
                </a:cubicBezTo>
                <a:cubicBezTo>
                  <a:pt x="11608" y="4395"/>
                  <a:pt x="10487" y="4102"/>
                  <a:pt x="9326" y="3810"/>
                </a:cubicBezTo>
                <a:lnTo>
                  <a:pt x="9326" y="3810"/>
                </a:lnTo>
                <a:lnTo>
                  <a:pt x="10697" y="4110"/>
                </a:lnTo>
                <a:lnTo>
                  <a:pt x="12104" y="3702"/>
                </a:lnTo>
                <a:cubicBezTo>
                  <a:pt x="12242" y="3662"/>
                  <a:pt x="12328" y="3550"/>
                  <a:pt x="12323" y="3415"/>
                </a:cubicBezTo>
                <a:cubicBezTo>
                  <a:pt x="12323" y="3396"/>
                  <a:pt x="12320" y="3376"/>
                  <a:pt x="12315" y="3356"/>
                </a:cubicBezTo>
                <a:lnTo>
                  <a:pt x="12543" y="3310"/>
                </a:lnTo>
                <a:lnTo>
                  <a:pt x="12605" y="3299"/>
                </a:lnTo>
                <a:lnTo>
                  <a:pt x="12451" y="3058"/>
                </a:lnTo>
                <a:lnTo>
                  <a:pt x="11724" y="2835"/>
                </a:lnTo>
                <a:lnTo>
                  <a:pt x="10703" y="2512"/>
                </a:lnTo>
                <a:lnTo>
                  <a:pt x="10717" y="2446"/>
                </a:lnTo>
                <a:lnTo>
                  <a:pt x="10866" y="2411"/>
                </a:lnTo>
                <a:lnTo>
                  <a:pt x="11324" y="2469"/>
                </a:lnTo>
                <a:lnTo>
                  <a:pt x="11330" y="2470"/>
                </a:lnTo>
                <a:lnTo>
                  <a:pt x="11347" y="2472"/>
                </a:lnTo>
                <a:cubicBezTo>
                  <a:pt x="11347" y="2472"/>
                  <a:pt x="11347" y="2472"/>
                  <a:pt x="11347" y="2472"/>
                </a:cubicBezTo>
                <a:cubicBezTo>
                  <a:pt x="11359" y="2472"/>
                  <a:pt x="11425" y="2413"/>
                  <a:pt x="11427" y="2401"/>
                </a:cubicBezTo>
                <a:lnTo>
                  <a:pt x="11427" y="2400"/>
                </a:lnTo>
                <a:lnTo>
                  <a:pt x="12004" y="2472"/>
                </a:lnTo>
                <a:lnTo>
                  <a:pt x="12003" y="2482"/>
                </a:lnTo>
                <a:cubicBezTo>
                  <a:pt x="12001" y="2491"/>
                  <a:pt x="12007" y="2498"/>
                  <a:pt x="12017" y="2499"/>
                </a:cubicBezTo>
                <a:lnTo>
                  <a:pt x="13017" y="2626"/>
                </a:lnTo>
                <a:lnTo>
                  <a:pt x="13017" y="2628"/>
                </a:lnTo>
                <a:lnTo>
                  <a:pt x="13029" y="2629"/>
                </a:lnTo>
                <a:lnTo>
                  <a:pt x="13029" y="2628"/>
                </a:lnTo>
                <a:lnTo>
                  <a:pt x="13056" y="2631"/>
                </a:lnTo>
                <a:cubicBezTo>
                  <a:pt x="13057" y="2631"/>
                  <a:pt x="13058" y="2631"/>
                  <a:pt x="13059" y="2631"/>
                </a:cubicBezTo>
                <a:cubicBezTo>
                  <a:pt x="13062" y="2631"/>
                  <a:pt x="13065" y="2630"/>
                  <a:pt x="13067" y="2628"/>
                </a:cubicBezTo>
                <a:cubicBezTo>
                  <a:pt x="13070" y="2626"/>
                  <a:pt x="13073" y="2622"/>
                  <a:pt x="13074" y="2618"/>
                </a:cubicBezTo>
                <a:lnTo>
                  <a:pt x="13075" y="2607"/>
                </a:lnTo>
                <a:lnTo>
                  <a:pt x="15016" y="2851"/>
                </a:lnTo>
                <a:lnTo>
                  <a:pt x="15032" y="2825"/>
                </a:lnTo>
                <a:lnTo>
                  <a:pt x="15378" y="2868"/>
                </a:lnTo>
                <a:lnTo>
                  <a:pt x="15393" y="2861"/>
                </a:lnTo>
                <a:lnTo>
                  <a:pt x="15410" y="2747"/>
                </a:lnTo>
                <a:lnTo>
                  <a:pt x="15396" y="2736"/>
                </a:lnTo>
                <a:lnTo>
                  <a:pt x="15396" y="2734"/>
                </a:lnTo>
                <a:lnTo>
                  <a:pt x="15051" y="2688"/>
                </a:lnTo>
                <a:lnTo>
                  <a:pt x="15040" y="2667"/>
                </a:lnTo>
                <a:lnTo>
                  <a:pt x="13099" y="2404"/>
                </a:lnTo>
                <a:lnTo>
                  <a:pt x="13100" y="2396"/>
                </a:lnTo>
                <a:cubicBezTo>
                  <a:pt x="13101" y="2387"/>
                  <a:pt x="13095" y="2379"/>
                  <a:pt x="13087" y="2378"/>
                </a:cubicBezTo>
                <a:lnTo>
                  <a:pt x="13073" y="2376"/>
                </a:lnTo>
                <a:cubicBezTo>
                  <a:pt x="13072" y="2376"/>
                  <a:pt x="13070" y="2375"/>
                  <a:pt x="13068" y="2375"/>
                </a:cubicBezTo>
                <a:lnTo>
                  <a:pt x="13060" y="2374"/>
                </a:lnTo>
                <a:lnTo>
                  <a:pt x="13060" y="2373"/>
                </a:lnTo>
                <a:lnTo>
                  <a:pt x="13049" y="2372"/>
                </a:lnTo>
                <a:lnTo>
                  <a:pt x="12185" y="2253"/>
                </a:lnTo>
                <a:lnTo>
                  <a:pt x="12185" y="2250"/>
                </a:lnTo>
                <a:lnTo>
                  <a:pt x="12173" y="2249"/>
                </a:lnTo>
                <a:lnTo>
                  <a:pt x="12173" y="2252"/>
                </a:lnTo>
                <a:lnTo>
                  <a:pt x="12124" y="2245"/>
                </a:lnTo>
                <a:lnTo>
                  <a:pt x="12124" y="2243"/>
                </a:lnTo>
                <a:lnTo>
                  <a:pt x="12113" y="2242"/>
                </a:lnTo>
                <a:lnTo>
                  <a:pt x="12112" y="2244"/>
                </a:lnTo>
                <a:lnTo>
                  <a:pt x="12063" y="2237"/>
                </a:lnTo>
                <a:lnTo>
                  <a:pt x="12061" y="2237"/>
                </a:lnTo>
                <a:lnTo>
                  <a:pt x="12050" y="2235"/>
                </a:lnTo>
                <a:cubicBezTo>
                  <a:pt x="12045" y="2235"/>
                  <a:pt x="12041" y="2236"/>
                  <a:pt x="12038" y="2238"/>
                </a:cubicBezTo>
                <a:cubicBezTo>
                  <a:pt x="12035" y="2241"/>
                  <a:pt x="12033" y="2244"/>
                  <a:pt x="12032" y="2248"/>
                </a:cubicBezTo>
                <a:lnTo>
                  <a:pt x="12031" y="2259"/>
                </a:lnTo>
                <a:lnTo>
                  <a:pt x="11453" y="2181"/>
                </a:lnTo>
                <a:cubicBezTo>
                  <a:pt x="11454" y="2178"/>
                  <a:pt x="11451" y="2174"/>
                  <a:pt x="11447" y="2167"/>
                </a:cubicBezTo>
                <a:cubicBezTo>
                  <a:pt x="11433" y="2148"/>
                  <a:pt x="11399" y="2116"/>
                  <a:pt x="11391" y="2115"/>
                </a:cubicBezTo>
                <a:lnTo>
                  <a:pt x="11381" y="2113"/>
                </a:lnTo>
                <a:lnTo>
                  <a:pt x="11376" y="2113"/>
                </a:lnTo>
                <a:lnTo>
                  <a:pt x="11088" y="2074"/>
                </a:lnTo>
                <a:lnTo>
                  <a:pt x="10992" y="2015"/>
                </a:lnTo>
                <a:lnTo>
                  <a:pt x="11017" y="1895"/>
                </a:lnTo>
                <a:lnTo>
                  <a:pt x="11019" y="1888"/>
                </a:lnTo>
                <a:cubicBezTo>
                  <a:pt x="11020" y="1881"/>
                  <a:pt x="11016" y="1873"/>
                  <a:pt x="11009" y="1871"/>
                </a:cubicBezTo>
                <a:lnTo>
                  <a:pt x="10891" y="1845"/>
                </a:lnTo>
                <a:lnTo>
                  <a:pt x="10902" y="1797"/>
                </a:lnTo>
                <a:cubicBezTo>
                  <a:pt x="10904" y="1790"/>
                  <a:pt x="10899" y="1782"/>
                  <a:pt x="10891" y="1780"/>
                </a:cubicBezTo>
                <a:lnTo>
                  <a:pt x="10608" y="1718"/>
                </a:lnTo>
                <a:cubicBezTo>
                  <a:pt x="10606" y="1718"/>
                  <a:pt x="10605" y="1718"/>
                  <a:pt x="10604" y="1718"/>
                </a:cubicBezTo>
                <a:cubicBezTo>
                  <a:pt x="10600" y="1718"/>
                  <a:pt x="10597" y="1719"/>
                  <a:pt x="10594" y="1723"/>
                </a:cubicBezTo>
                <a:lnTo>
                  <a:pt x="10562" y="1756"/>
                </a:lnTo>
                <a:lnTo>
                  <a:pt x="10078" y="1463"/>
                </a:lnTo>
                <a:cubicBezTo>
                  <a:pt x="10070" y="1462"/>
                  <a:pt x="10063" y="1460"/>
                  <a:pt x="10055" y="1458"/>
                </a:cubicBezTo>
                <a:lnTo>
                  <a:pt x="10088" y="1306"/>
                </a:lnTo>
                <a:lnTo>
                  <a:pt x="10090" y="1298"/>
                </a:lnTo>
                <a:cubicBezTo>
                  <a:pt x="10092" y="1290"/>
                  <a:pt x="10086" y="1282"/>
                  <a:pt x="10078" y="1280"/>
                </a:cubicBezTo>
                <a:lnTo>
                  <a:pt x="9762" y="1211"/>
                </a:lnTo>
                <a:cubicBezTo>
                  <a:pt x="9761" y="1210"/>
                  <a:pt x="9760" y="1210"/>
                  <a:pt x="9759" y="1210"/>
                </a:cubicBezTo>
                <a:cubicBezTo>
                  <a:pt x="9755" y="1210"/>
                  <a:pt x="9751" y="1212"/>
                  <a:pt x="9748" y="1215"/>
                </a:cubicBezTo>
                <a:lnTo>
                  <a:pt x="9696" y="1267"/>
                </a:lnTo>
                <a:lnTo>
                  <a:pt x="9680" y="1215"/>
                </a:lnTo>
                <a:lnTo>
                  <a:pt x="9680" y="1215"/>
                </a:lnTo>
                <a:cubicBezTo>
                  <a:pt x="9680" y="1215"/>
                  <a:pt x="9681" y="1215"/>
                  <a:pt x="9682" y="1215"/>
                </a:cubicBezTo>
                <a:cubicBezTo>
                  <a:pt x="9688" y="1215"/>
                  <a:pt x="9694" y="1211"/>
                  <a:pt x="9696" y="1204"/>
                </a:cubicBezTo>
                <a:cubicBezTo>
                  <a:pt x="9697" y="1197"/>
                  <a:pt x="9693" y="1190"/>
                  <a:pt x="9686" y="1188"/>
                </a:cubicBezTo>
                <a:lnTo>
                  <a:pt x="8912" y="1019"/>
                </a:lnTo>
                <a:lnTo>
                  <a:pt x="8924" y="963"/>
                </a:lnTo>
                <a:cubicBezTo>
                  <a:pt x="8925" y="962"/>
                  <a:pt x="8925" y="961"/>
                  <a:pt x="8925" y="960"/>
                </a:cubicBezTo>
                <a:cubicBezTo>
                  <a:pt x="8925" y="959"/>
                  <a:pt x="8925" y="958"/>
                  <a:pt x="8925" y="957"/>
                </a:cubicBezTo>
                <a:cubicBezTo>
                  <a:pt x="8926" y="955"/>
                  <a:pt x="8926" y="953"/>
                  <a:pt x="8926" y="950"/>
                </a:cubicBezTo>
                <a:cubicBezTo>
                  <a:pt x="8926" y="929"/>
                  <a:pt x="8914" y="910"/>
                  <a:pt x="8896" y="906"/>
                </a:cubicBezTo>
                <a:lnTo>
                  <a:pt x="8704" y="864"/>
                </a:lnTo>
                <a:cubicBezTo>
                  <a:pt x="8705" y="862"/>
                  <a:pt x="8706" y="860"/>
                  <a:pt x="8706" y="858"/>
                </a:cubicBezTo>
                <a:lnTo>
                  <a:pt x="8720" y="797"/>
                </a:lnTo>
                <a:cubicBezTo>
                  <a:pt x="8725" y="772"/>
                  <a:pt x="8714" y="747"/>
                  <a:pt x="8695" y="743"/>
                </a:cubicBezTo>
                <a:lnTo>
                  <a:pt x="8581" y="718"/>
                </a:lnTo>
                <a:lnTo>
                  <a:pt x="8634" y="478"/>
                </a:lnTo>
                <a:lnTo>
                  <a:pt x="8506" y="450"/>
                </a:lnTo>
                <a:lnTo>
                  <a:pt x="8316" y="555"/>
                </a:lnTo>
                <a:lnTo>
                  <a:pt x="8294" y="655"/>
                </a:lnTo>
                <a:lnTo>
                  <a:pt x="8205" y="636"/>
                </a:lnTo>
                <a:cubicBezTo>
                  <a:pt x="8203" y="635"/>
                  <a:pt x="8201" y="635"/>
                  <a:pt x="8199" y="635"/>
                </a:cubicBezTo>
                <a:cubicBezTo>
                  <a:pt x="8182" y="635"/>
                  <a:pt x="8165" y="652"/>
                  <a:pt x="8160" y="675"/>
                </a:cubicBezTo>
                <a:lnTo>
                  <a:pt x="8147" y="735"/>
                </a:lnTo>
                <a:cubicBezTo>
                  <a:pt x="8147" y="737"/>
                  <a:pt x="8146" y="740"/>
                  <a:pt x="8146" y="742"/>
                </a:cubicBezTo>
                <a:lnTo>
                  <a:pt x="7947" y="699"/>
                </a:lnTo>
                <a:cubicBezTo>
                  <a:pt x="7945" y="698"/>
                  <a:pt x="7943" y="698"/>
                  <a:pt x="7940" y="698"/>
                </a:cubicBezTo>
                <a:cubicBezTo>
                  <a:pt x="7923" y="698"/>
                  <a:pt x="7907" y="711"/>
                  <a:pt x="7900" y="731"/>
                </a:cubicBezTo>
                <a:cubicBezTo>
                  <a:pt x="7899" y="733"/>
                  <a:pt x="7898" y="736"/>
                  <a:pt x="7897" y="739"/>
                </a:cubicBezTo>
                <a:lnTo>
                  <a:pt x="7870" y="864"/>
                </a:lnTo>
                <a:lnTo>
                  <a:pt x="7904" y="871"/>
                </a:lnTo>
                <a:lnTo>
                  <a:pt x="7896" y="909"/>
                </a:lnTo>
                <a:lnTo>
                  <a:pt x="7892" y="908"/>
                </a:lnTo>
                <a:cubicBezTo>
                  <a:pt x="7889" y="908"/>
                  <a:pt x="7887" y="907"/>
                  <a:pt x="7885" y="907"/>
                </a:cubicBezTo>
                <a:cubicBezTo>
                  <a:pt x="7871" y="907"/>
                  <a:pt x="7858" y="918"/>
                  <a:pt x="7855" y="932"/>
                </a:cubicBezTo>
                <a:lnTo>
                  <a:pt x="7850" y="949"/>
                </a:lnTo>
                <a:lnTo>
                  <a:pt x="7845" y="975"/>
                </a:lnTo>
                <a:lnTo>
                  <a:pt x="7718" y="981"/>
                </a:lnTo>
                <a:lnTo>
                  <a:pt x="7688" y="1122"/>
                </a:lnTo>
                <a:lnTo>
                  <a:pt x="7661" y="1117"/>
                </a:lnTo>
                <a:lnTo>
                  <a:pt x="7674" y="1057"/>
                </a:lnTo>
                <a:lnTo>
                  <a:pt x="7678" y="1034"/>
                </a:lnTo>
                <a:lnTo>
                  <a:pt x="7689" y="1036"/>
                </a:lnTo>
                <a:lnTo>
                  <a:pt x="7703" y="979"/>
                </a:lnTo>
                <a:lnTo>
                  <a:pt x="6519" y="720"/>
                </a:lnTo>
                <a:lnTo>
                  <a:pt x="6483" y="772"/>
                </a:lnTo>
                <a:lnTo>
                  <a:pt x="6517" y="779"/>
                </a:lnTo>
                <a:lnTo>
                  <a:pt x="6515" y="798"/>
                </a:lnTo>
                <a:lnTo>
                  <a:pt x="6514" y="803"/>
                </a:lnTo>
                <a:lnTo>
                  <a:pt x="6493" y="1010"/>
                </a:lnTo>
                <a:lnTo>
                  <a:pt x="6427" y="995"/>
                </a:lnTo>
                <a:cubicBezTo>
                  <a:pt x="6426" y="995"/>
                  <a:pt x="6426" y="995"/>
                  <a:pt x="6425" y="995"/>
                </a:cubicBezTo>
                <a:cubicBezTo>
                  <a:pt x="6418" y="995"/>
                  <a:pt x="6412" y="999"/>
                  <a:pt x="6410" y="1005"/>
                </a:cubicBezTo>
                <a:cubicBezTo>
                  <a:pt x="6409" y="1012"/>
                  <a:pt x="6414" y="1019"/>
                  <a:pt x="6421" y="1021"/>
                </a:cubicBezTo>
                <a:lnTo>
                  <a:pt x="6491" y="1036"/>
                </a:lnTo>
                <a:lnTo>
                  <a:pt x="6460" y="1331"/>
                </a:lnTo>
                <a:lnTo>
                  <a:pt x="6701" y="1489"/>
                </a:lnTo>
                <a:lnTo>
                  <a:pt x="7550" y="1754"/>
                </a:lnTo>
                <a:lnTo>
                  <a:pt x="7553" y="1740"/>
                </a:lnTo>
                <a:lnTo>
                  <a:pt x="7556" y="1740"/>
                </a:lnTo>
                <a:lnTo>
                  <a:pt x="7553" y="1755"/>
                </a:lnTo>
                <a:lnTo>
                  <a:pt x="7685" y="1783"/>
                </a:lnTo>
                <a:lnTo>
                  <a:pt x="7671" y="1850"/>
                </a:lnTo>
                <a:lnTo>
                  <a:pt x="7370" y="1783"/>
                </a:lnTo>
                <a:lnTo>
                  <a:pt x="6631" y="1547"/>
                </a:lnTo>
                <a:lnTo>
                  <a:pt x="5389" y="1276"/>
                </a:lnTo>
                <a:lnTo>
                  <a:pt x="5240" y="1288"/>
                </a:lnTo>
                <a:lnTo>
                  <a:pt x="5239" y="1288"/>
                </a:lnTo>
                <a:lnTo>
                  <a:pt x="5128" y="1635"/>
                </a:lnTo>
                <a:cubicBezTo>
                  <a:pt x="5095" y="1629"/>
                  <a:pt x="5065" y="1627"/>
                  <a:pt x="5038" y="1627"/>
                </a:cubicBezTo>
                <a:cubicBezTo>
                  <a:pt x="4950" y="1627"/>
                  <a:pt x="4892" y="1654"/>
                  <a:pt x="4857" y="1703"/>
                </a:cubicBezTo>
                <a:cubicBezTo>
                  <a:pt x="4856" y="1703"/>
                  <a:pt x="4856" y="1703"/>
                  <a:pt x="4856" y="1704"/>
                </a:cubicBezTo>
                <a:cubicBezTo>
                  <a:pt x="4851" y="1711"/>
                  <a:pt x="4846" y="1719"/>
                  <a:pt x="4841" y="1729"/>
                </a:cubicBezTo>
                <a:cubicBezTo>
                  <a:pt x="4840" y="1729"/>
                  <a:pt x="4840" y="1730"/>
                  <a:pt x="4840" y="1730"/>
                </a:cubicBezTo>
                <a:cubicBezTo>
                  <a:pt x="4840" y="1731"/>
                  <a:pt x="4839" y="1732"/>
                  <a:pt x="4839" y="1733"/>
                </a:cubicBezTo>
                <a:cubicBezTo>
                  <a:pt x="4838" y="1734"/>
                  <a:pt x="4838" y="1734"/>
                  <a:pt x="4838" y="1734"/>
                </a:cubicBezTo>
                <a:lnTo>
                  <a:pt x="4836" y="1739"/>
                </a:lnTo>
                <a:cubicBezTo>
                  <a:pt x="4916" y="1773"/>
                  <a:pt x="4994" y="1808"/>
                  <a:pt x="5074" y="1842"/>
                </a:cubicBezTo>
                <a:lnTo>
                  <a:pt x="5383" y="1993"/>
                </a:lnTo>
                <a:cubicBezTo>
                  <a:pt x="5379" y="1996"/>
                  <a:pt x="5375" y="2000"/>
                  <a:pt x="5372" y="2003"/>
                </a:cubicBezTo>
                <a:lnTo>
                  <a:pt x="5373" y="2005"/>
                </a:lnTo>
                <a:cubicBezTo>
                  <a:pt x="5344" y="2038"/>
                  <a:pt x="5320" y="2075"/>
                  <a:pt x="5304" y="2113"/>
                </a:cubicBezTo>
                <a:cubicBezTo>
                  <a:pt x="5298" y="2128"/>
                  <a:pt x="5293" y="2143"/>
                  <a:pt x="5287" y="2158"/>
                </a:cubicBezTo>
                <a:cubicBezTo>
                  <a:pt x="5285" y="2158"/>
                  <a:pt x="5283" y="2158"/>
                  <a:pt x="5282" y="2157"/>
                </a:cubicBezTo>
                <a:cubicBezTo>
                  <a:pt x="5280" y="2164"/>
                  <a:pt x="5278" y="2171"/>
                  <a:pt x="5277" y="2177"/>
                </a:cubicBezTo>
                <a:cubicBezTo>
                  <a:pt x="5276" y="2183"/>
                  <a:pt x="5274" y="2189"/>
                  <a:pt x="5273" y="2196"/>
                </a:cubicBezTo>
                <a:cubicBezTo>
                  <a:pt x="5275" y="2196"/>
                  <a:pt x="5277" y="2197"/>
                  <a:pt x="5278" y="2197"/>
                </a:cubicBezTo>
                <a:cubicBezTo>
                  <a:pt x="5253" y="2334"/>
                  <a:pt x="5307" y="2469"/>
                  <a:pt x="5428" y="2557"/>
                </a:cubicBezTo>
                <a:lnTo>
                  <a:pt x="6109" y="3054"/>
                </a:lnTo>
                <a:cubicBezTo>
                  <a:pt x="4151" y="2643"/>
                  <a:pt x="2149" y="2341"/>
                  <a:pt x="217" y="2341"/>
                </a:cubicBezTo>
                <a:cubicBezTo>
                  <a:pt x="144" y="2341"/>
                  <a:pt x="72" y="2341"/>
                  <a:pt x="0" y="2342"/>
                </a:cubicBezTo>
                <a:lnTo>
                  <a:pt x="0" y="22559"/>
                </a:lnTo>
                <a:lnTo>
                  <a:pt x="102625" y="22559"/>
                </a:lnTo>
                <a:lnTo>
                  <a:pt x="102625" y="3859"/>
                </a:lnTo>
                <a:cubicBezTo>
                  <a:pt x="102288" y="3814"/>
                  <a:pt x="101933" y="3795"/>
                  <a:pt x="101554" y="3795"/>
                </a:cubicBezTo>
                <a:cubicBezTo>
                  <a:pt x="101061" y="3795"/>
                  <a:pt x="100527" y="3827"/>
                  <a:pt x="99935" y="3878"/>
                </a:cubicBezTo>
                <a:cubicBezTo>
                  <a:pt x="99152" y="3945"/>
                  <a:pt x="98399" y="3978"/>
                  <a:pt x="97663" y="3978"/>
                </a:cubicBezTo>
                <a:cubicBezTo>
                  <a:pt x="95604" y="3978"/>
                  <a:pt x="93669" y="3721"/>
                  <a:pt x="91522" y="3232"/>
                </a:cubicBezTo>
                <a:cubicBezTo>
                  <a:pt x="87926" y="2412"/>
                  <a:pt x="84061" y="1808"/>
                  <a:pt x="80382" y="1693"/>
                </a:cubicBezTo>
                <a:cubicBezTo>
                  <a:pt x="80227" y="1688"/>
                  <a:pt x="80073" y="1685"/>
                  <a:pt x="79920" y="1685"/>
                </a:cubicBezTo>
                <a:cubicBezTo>
                  <a:pt x="75951" y="1685"/>
                  <a:pt x="72664" y="3268"/>
                  <a:pt x="68885" y="4263"/>
                </a:cubicBezTo>
                <a:cubicBezTo>
                  <a:pt x="66157" y="4978"/>
                  <a:pt x="63168" y="6142"/>
                  <a:pt x="60378" y="6490"/>
                </a:cubicBezTo>
                <a:cubicBezTo>
                  <a:pt x="60249" y="6506"/>
                  <a:pt x="60119" y="6519"/>
                  <a:pt x="59990" y="6531"/>
                </a:cubicBezTo>
                <a:cubicBezTo>
                  <a:pt x="59990" y="6506"/>
                  <a:pt x="59984" y="6480"/>
                  <a:pt x="59961" y="6466"/>
                </a:cubicBezTo>
                <a:cubicBezTo>
                  <a:pt x="59889" y="6422"/>
                  <a:pt x="59792" y="6448"/>
                  <a:pt x="59720" y="6386"/>
                </a:cubicBezTo>
                <a:cubicBezTo>
                  <a:pt x="59710" y="6377"/>
                  <a:pt x="59700" y="6370"/>
                  <a:pt x="59688" y="6364"/>
                </a:cubicBezTo>
                <a:lnTo>
                  <a:pt x="59694" y="6300"/>
                </a:lnTo>
                <a:cubicBezTo>
                  <a:pt x="59730" y="6286"/>
                  <a:pt x="59753" y="6264"/>
                  <a:pt x="59753" y="6230"/>
                </a:cubicBezTo>
                <a:lnTo>
                  <a:pt x="59760" y="5327"/>
                </a:lnTo>
                <a:cubicBezTo>
                  <a:pt x="59759" y="5315"/>
                  <a:pt x="59757" y="5300"/>
                  <a:pt x="59752" y="5286"/>
                </a:cubicBezTo>
                <a:cubicBezTo>
                  <a:pt x="59736" y="5055"/>
                  <a:pt x="59645" y="4764"/>
                  <a:pt x="59548" y="4466"/>
                </a:cubicBezTo>
                <a:lnTo>
                  <a:pt x="59551" y="4342"/>
                </a:lnTo>
                <a:cubicBezTo>
                  <a:pt x="59573" y="4295"/>
                  <a:pt x="59602" y="4228"/>
                  <a:pt x="59631" y="4147"/>
                </a:cubicBezTo>
                <a:cubicBezTo>
                  <a:pt x="59632" y="4143"/>
                  <a:pt x="59634" y="4139"/>
                  <a:pt x="59635" y="4135"/>
                </a:cubicBezTo>
                <a:cubicBezTo>
                  <a:pt x="59637" y="4131"/>
                  <a:pt x="59638" y="4128"/>
                  <a:pt x="59639" y="4125"/>
                </a:cubicBezTo>
                <a:cubicBezTo>
                  <a:pt x="59639" y="4124"/>
                  <a:pt x="59639" y="4123"/>
                  <a:pt x="59639" y="4123"/>
                </a:cubicBezTo>
                <a:cubicBezTo>
                  <a:pt x="59674" y="4022"/>
                  <a:pt x="59707" y="3906"/>
                  <a:pt x="59730" y="3784"/>
                </a:cubicBezTo>
                <a:cubicBezTo>
                  <a:pt x="59779" y="3816"/>
                  <a:pt x="59826" y="3838"/>
                  <a:pt x="59868" y="3842"/>
                </a:cubicBezTo>
                <a:cubicBezTo>
                  <a:pt x="60008" y="3796"/>
                  <a:pt x="60136" y="3744"/>
                  <a:pt x="60240" y="3676"/>
                </a:cubicBezTo>
                <a:cubicBezTo>
                  <a:pt x="60256" y="3714"/>
                  <a:pt x="60276" y="3750"/>
                  <a:pt x="60299" y="3784"/>
                </a:cubicBezTo>
                <a:lnTo>
                  <a:pt x="60318" y="3772"/>
                </a:lnTo>
                <a:cubicBezTo>
                  <a:pt x="60323" y="3768"/>
                  <a:pt x="60327" y="3765"/>
                  <a:pt x="60333" y="3762"/>
                </a:cubicBezTo>
                <a:cubicBezTo>
                  <a:pt x="60340" y="3757"/>
                  <a:pt x="60348" y="3752"/>
                  <a:pt x="60356" y="3747"/>
                </a:cubicBezTo>
                <a:cubicBezTo>
                  <a:pt x="60360" y="3744"/>
                  <a:pt x="60366" y="3741"/>
                  <a:pt x="60371" y="3738"/>
                </a:cubicBezTo>
                <a:cubicBezTo>
                  <a:pt x="60378" y="3732"/>
                  <a:pt x="60386" y="3727"/>
                  <a:pt x="60395" y="3722"/>
                </a:cubicBezTo>
                <a:cubicBezTo>
                  <a:pt x="60399" y="3719"/>
                  <a:pt x="60402" y="3717"/>
                  <a:pt x="60406" y="3714"/>
                </a:cubicBezTo>
                <a:cubicBezTo>
                  <a:pt x="60413" y="3710"/>
                  <a:pt x="60420" y="3704"/>
                  <a:pt x="60429" y="3699"/>
                </a:cubicBezTo>
                <a:cubicBezTo>
                  <a:pt x="60402" y="3659"/>
                  <a:pt x="60381" y="3617"/>
                  <a:pt x="60365" y="3571"/>
                </a:cubicBezTo>
                <a:cubicBezTo>
                  <a:pt x="60383" y="3552"/>
                  <a:pt x="60401" y="3530"/>
                  <a:pt x="60415" y="3508"/>
                </a:cubicBezTo>
                <a:lnTo>
                  <a:pt x="60414" y="3501"/>
                </a:lnTo>
                <a:cubicBezTo>
                  <a:pt x="60440" y="3483"/>
                  <a:pt x="60462" y="3469"/>
                  <a:pt x="60471" y="3469"/>
                </a:cubicBezTo>
                <a:cubicBezTo>
                  <a:pt x="60472" y="3469"/>
                  <a:pt x="60472" y="3469"/>
                  <a:pt x="60473" y="3469"/>
                </a:cubicBezTo>
                <a:cubicBezTo>
                  <a:pt x="60491" y="3479"/>
                  <a:pt x="60512" y="3482"/>
                  <a:pt x="60530" y="3482"/>
                </a:cubicBezTo>
                <a:cubicBezTo>
                  <a:pt x="60541" y="3482"/>
                  <a:pt x="60552" y="3481"/>
                  <a:pt x="60559" y="3479"/>
                </a:cubicBezTo>
                <a:cubicBezTo>
                  <a:pt x="60562" y="3482"/>
                  <a:pt x="60564" y="3483"/>
                  <a:pt x="60566" y="3483"/>
                </a:cubicBezTo>
                <a:cubicBezTo>
                  <a:pt x="60569" y="3483"/>
                  <a:pt x="60571" y="3484"/>
                  <a:pt x="60574" y="3484"/>
                </a:cubicBezTo>
                <a:cubicBezTo>
                  <a:pt x="60589" y="3484"/>
                  <a:pt x="60602" y="3472"/>
                  <a:pt x="60604" y="3458"/>
                </a:cubicBezTo>
                <a:lnTo>
                  <a:pt x="60605" y="3458"/>
                </a:lnTo>
                <a:cubicBezTo>
                  <a:pt x="60613" y="3464"/>
                  <a:pt x="60622" y="3467"/>
                  <a:pt x="60630" y="3467"/>
                </a:cubicBezTo>
                <a:cubicBezTo>
                  <a:pt x="60648" y="3467"/>
                  <a:pt x="60664" y="3451"/>
                  <a:pt x="60663" y="3432"/>
                </a:cubicBezTo>
                <a:lnTo>
                  <a:pt x="60663" y="3432"/>
                </a:lnTo>
                <a:cubicBezTo>
                  <a:pt x="60672" y="3440"/>
                  <a:pt x="60681" y="3444"/>
                  <a:pt x="60690" y="3444"/>
                </a:cubicBezTo>
                <a:cubicBezTo>
                  <a:pt x="60706" y="3444"/>
                  <a:pt x="60719" y="3432"/>
                  <a:pt x="60721" y="3416"/>
                </a:cubicBezTo>
                <a:cubicBezTo>
                  <a:pt x="60729" y="3424"/>
                  <a:pt x="60738" y="3428"/>
                  <a:pt x="60746" y="3428"/>
                </a:cubicBezTo>
                <a:cubicBezTo>
                  <a:pt x="60758" y="3428"/>
                  <a:pt x="60768" y="3420"/>
                  <a:pt x="60772" y="3409"/>
                </a:cubicBezTo>
                <a:lnTo>
                  <a:pt x="60797" y="3408"/>
                </a:lnTo>
                <a:lnTo>
                  <a:pt x="60807" y="3408"/>
                </a:lnTo>
                <a:lnTo>
                  <a:pt x="60832" y="3407"/>
                </a:lnTo>
                <a:lnTo>
                  <a:pt x="60842" y="3407"/>
                </a:lnTo>
                <a:lnTo>
                  <a:pt x="60867" y="3406"/>
                </a:lnTo>
                <a:lnTo>
                  <a:pt x="60877" y="3406"/>
                </a:lnTo>
                <a:lnTo>
                  <a:pt x="60901" y="3405"/>
                </a:lnTo>
                <a:lnTo>
                  <a:pt x="60912" y="3405"/>
                </a:lnTo>
                <a:lnTo>
                  <a:pt x="60936" y="3404"/>
                </a:lnTo>
                <a:lnTo>
                  <a:pt x="60970" y="3404"/>
                </a:lnTo>
                <a:lnTo>
                  <a:pt x="60981" y="3403"/>
                </a:lnTo>
                <a:lnTo>
                  <a:pt x="61006" y="3403"/>
                </a:lnTo>
                <a:lnTo>
                  <a:pt x="61016" y="3402"/>
                </a:lnTo>
                <a:lnTo>
                  <a:pt x="61041" y="3402"/>
                </a:lnTo>
                <a:lnTo>
                  <a:pt x="61050" y="3401"/>
                </a:lnTo>
                <a:lnTo>
                  <a:pt x="61075" y="3401"/>
                </a:lnTo>
                <a:lnTo>
                  <a:pt x="61085" y="3400"/>
                </a:lnTo>
                <a:lnTo>
                  <a:pt x="61095" y="3400"/>
                </a:lnTo>
                <a:cubicBezTo>
                  <a:pt x="61105" y="3400"/>
                  <a:pt x="61112" y="3392"/>
                  <a:pt x="61112" y="3382"/>
                </a:cubicBezTo>
                <a:lnTo>
                  <a:pt x="61112" y="3360"/>
                </a:lnTo>
                <a:lnTo>
                  <a:pt x="61488" y="3360"/>
                </a:lnTo>
                <a:cubicBezTo>
                  <a:pt x="61489" y="3364"/>
                  <a:pt x="61493" y="3368"/>
                  <a:pt x="61498" y="3368"/>
                </a:cubicBezTo>
                <a:lnTo>
                  <a:pt x="61600" y="3368"/>
                </a:lnTo>
                <a:cubicBezTo>
                  <a:pt x="61605" y="3368"/>
                  <a:pt x="61609" y="3364"/>
                  <a:pt x="61610" y="3360"/>
                </a:cubicBezTo>
                <a:lnTo>
                  <a:pt x="61610" y="3357"/>
                </a:lnTo>
                <a:lnTo>
                  <a:pt x="61610" y="3325"/>
                </a:lnTo>
                <a:lnTo>
                  <a:pt x="61610" y="3322"/>
                </a:lnTo>
                <a:cubicBezTo>
                  <a:pt x="61609" y="3317"/>
                  <a:pt x="61605" y="3314"/>
                  <a:pt x="61600" y="3314"/>
                </a:cubicBezTo>
                <a:lnTo>
                  <a:pt x="61498" y="3314"/>
                </a:lnTo>
                <a:cubicBezTo>
                  <a:pt x="61493" y="3314"/>
                  <a:pt x="61489" y="3317"/>
                  <a:pt x="61488" y="3322"/>
                </a:cubicBezTo>
                <a:lnTo>
                  <a:pt x="61228" y="3322"/>
                </a:lnTo>
                <a:lnTo>
                  <a:pt x="61228" y="3194"/>
                </a:lnTo>
                <a:lnTo>
                  <a:pt x="61194" y="3194"/>
                </a:lnTo>
                <a:lnTo>
                  <a:pt x="61112" y="3299"/>
                </a:lnTo>
                <a:cubicBezTo>
                  <a:pt x="61112" y="3290"/>
                  <a:pt x="61105" y="3281"/>
                  <a:pt x="61095" y="3281"/>
                </a:cubicBezTo>
                <a:lnTo>
                  <a:pt x="61075" y="3281"/>
                </a:lnTo>
                <a:lnTo>
                  <a:pt x="61050" y="3280"/>
                </a:lnTo>
                <a:lnTo>
                  <a:pt x="61041" y="3280"/>
                </a:lnTo>
                <a:lnTo>
                  <a:pt x="61016" y="3279"/>
                </a:lnTo>
                <a:lnTo>
                  <a:pt x="61006" y="3279"/>
                </a:lnTo>
                <a:lnTo>
                  <a:pt x="60981" y="3278"/>
                </a:lnTo>
                <a:lnTo>
                  <a:pt x="60970" y="3278"/>
                </a:lnTo>
                <a:lnTo>
                  <a:pt x="60946" y="3277"/>
                </a:lnTo>
                <a:lnTo>
                  <a:pt x="60936" y="3277"/>
                </a:lnTo>
                <a:lnTo>
                  <a:pt x="60912" y="3276"/>
                </a:lnTo>
                <a:lnTo>
                  <a:pt x="60901" y="3276"/>
                </a:lnTo>
                <a:lnTo>
                  <a:pt x="60877" y="3275"/>
                </a:lnTo>
                <a:lnTo>
                  <a:pt x="60867" y="3275"/>
                </a:lnTo>
                <a:lnTo>
                  <a:pt x="60842" y="3274"/>
                </a:lnTo>
                <a:lnTo>
                  <a:pt x="60832" y="3274"/>
                </a:lnTo>
                <a:lnTo>
                  <a:pt x="60807" y="3273"/>
                </a:lnTo>
                <a:lnTo>
                  <a:pt x="60772" y="3273"/>
                </a:lnTo>
                <a:lnTo>
                  <a:pt x="60763" y="3272"/>
                </a:lnTo>
                <a:lnTo>
                  <a:pt x="60738" y="3272"/>
                </a:lnTo>
                <a:lnTo>
                  <a:pt x="60728" y="3271"/>
                </a:lnTo>
                <a:lnTo>
                  <a:pt x="60703" y="3271"/>
                </a:lnTo>
                <a:lnTo>
                  <a:pt x="60693" y="3270"/>
                </a:lnTo>
                <a:lnTo>
                  <a:pt x="60659" y="3270"/>
                </a:lnTo>
                <a:lnTo>
                  <a:pt x="60634" y="3269"/>
                </a:lnTo>
                <a:lnTo>
                  <a:pt x="60624" y="3269"/>
                </a:lnTo>
                <a:lnTo>
                  <a:pt x="60599" y="3268"/>
                </a:lnTo>
                <a:lnTo>
                  <a:pt x="60589" y="3268"/>
                </a:lnTo>
                <a:lnTo>
                  <a:pt x="60564" y="3267"/>
                </a:lnTo>
                <a:lnTo>
                  <a:pt x="60555" y="3267"/>
                </a:lnTo>
                <a:lnTo>
                  <a:pt x="60530" y="3266"/>
                </a:lnTo>
                <a:lnTo>
                  <a:pt x="60519" y="3266"/>
                </a:lnTo>
                <a:lnTo>
                  <a:pt x="60495" y="3265"/>
                </a:lnTo>
                <a:lnTo>
                  <a:pt x="60485" y="3265"/>
                </a:lnTo>
                <a:lnTo>
                  <a:pt x="60461" y="3264"/>
                </a:lnTo>
                <a:lnTo>
                  <a:pt x="60445" y="3264"/>
                </a:lnTo>
                <a:cubicBezTo>
                  <a:pt x="60436" y="3264"/>
                  <a:pt x="60428" y="3271"/>
                  <a:pt x="60428" y="3281"/>
                </a:cubicBezTo>
                <a:lnTo>
                  <a:pt x="60390" y="3281"/>
                </a:lnTo>
                <a:lnTo>
                  <a:pt x="60390" y="3294"/>
                </a:lnTo>
                <a:lnTo>
                  <a:pt x="60373" y="3294"/>
                </a:lnTo>
                <a:lnTo>
                  <a:pt x="60373" y="3267"/>
                </a:lnTo>
                <a:lnTo>
                  <a:pt x="60369" y="3238"/>
                </a:lnTo>
                <a:cubicBezTo>
                  <a:pt x="60366" y="3213"/>
                  <a:pt x="60346" y="3194"/>
                  <a:pt x="60321" y="3191"/>
                </a:cubicBezTo>
                <a:lnTo>
                  <a:pt x="60040" y="3162"/>
                </a:lnTo>
                <a:lnTo>
                  <a:pt x="59999" y="3162"/>
                </a:lnTo>
                <a:cubicBezTo>
                  <a:pt x="59999" y="3163"/>
                  <a:pt x="59999" y="3163"/>
                  <a:pt x="59999" y="3164"/>
                </a:cubicBezTo>
                <a:lnTo>
                  <a:pt x="59993" y="3164"/>
                </a:lnTo>
                <a:lnTo>
                  <a:pt x="59993" y="3174"/>
                </a:lnTo>
                <a:lnTo>
                  <a:pt x="59986" y="3174"/>
                </a:lnTo>
                <a:cubicBezTo>
                  <a:pt x="59985" y="3162"/>
                  <a:pt x="59973" y="3151"/>
                  <a:pt x="59960" y="3151"/>
                </a:cubicBezTo>
                <a:cubicBezTo>
                  <a:pt x="59945" y="3151"/>
                  <a:pt x="59933" y="3163"/>
                  <a:pt x="59933" y="3177"/>
                </a:cubicBezTo>
                <a:cubicBezTo>
                  <a:pt x="59933" y="3189"/>
                  <a:pt x="59941" y="3200"/>
                  <a:pt x="59953" y="3203"/>
                </a:cubicBezTo>
                <a:lnTo>
                  <a:pt x="59953" y="3205"/>
                </a:lnTo>
                <a:lnTo>
                  <a:pt x="59933" y="3205"/>
                </a:lnTo>
                <a:lnTo>
                  <a:pt x="59933" y="3215"/>
                </a:lnTo>
                <a:lnTo>
                  <a:pt x="59930" y="3215"/>
                </a:lnTo>
                <a:lnTo>
                  <a:pt x="59919" y="3256"/>
                </a:lnTo>
                <a:lnTo>
                  <a:pt x="59891" y="3256"/>
                </a:lnTo>
                <a:lnTo>
                  <a:pt x="59891" y="3287"/>
                </a:lnTo>
                <a:lnTo>
                  <a:pt x="59899" y="3287"/>
                </a:lnTo>
                <a:lnTo>
                  <a:pt x="59891" y="3297"/>
                </a:lnTo>
                <a:lnTo>
                  <a:pt x="59752" y="3297"/>
                </a:lnTo>
                <a:cubicBezTo>
                  <a:pt x="59752" y="3297"/>
                  <a:pt x="59753" y="3296"/>
                  <a:pt x="59753" y="3296"/>
                </a:cubicBezTo>
                <a:cubicBezTo>
                  <a:pt x="59753" y="3296"/>
                  <a:pt x="59774" y="3198"/>
                  <a:pt x="59779" y="3181"/>
                </a:cubicBezTo>
                <a:lnTo>
                  <a:pt x="59806" y="3181"/>
                </a:lnTo>
                <a:cubicBezTo>
                  <a:pt x="59807" y="3181"/>
                  <a:pt x="59807" y="3181"/>
                  <a:pt x="59808" y="3181"/>
                </a:cubicBezTo>
                <a:cubicBezTo>
                  <a:pt x="59825" y="3181"/>
                  <a:pt x="59838" y="3167"/>
                  <a:pt x="59836" y="3150"/>
                </a:cubicBezTo>
                <a:lnTo>
                  <a:pt x="59828" y="3083"/>
                </a:lnTo>
                <a:lnTo>
                  <a:pt x="59826" y="3068"/>
                </a:lnTo>
                <a:cubicBezTo>
                  <a:pt x="59826" y="3068"/>
                  <a:pt x="59832" y="3060"/>
                  <a:pt x="59839" y="3051"/>
                </a:cubicBezTo>
                <a:cubicBezTo>
                  <a:pt x="59842" y="3048"/>
                  <a:pt x="59844" y="3044"/>
                  <a:pt x="59846" y="3041"/>
                </a:cubicBezTo>
                <a:cubicBezTo>
                  <a:pt x="59849" y="3028"/>
                  <a:pt x="59853" y="3017"/>
                  <a:pt x="59854" y="3006"/>
                </a:cubicBezTo>
                <a:lnTo>
                  <a:pt x="59893" y="3012"/>
                </a:lnTo>
                <a:cubicBezTo>
                  <a:pt x="59894" y="3012"/>
                  <a:pt x="59895" y="3012"/>
                  <a:pt x="59897" y="3012"/>
                </a:cubicBezTo>
                <a:cubicBezTo>
                  <a:pt x="59908" y="3012"/>
                  <a:pt x="59919" y="3004"/>
                  <a:pt x="59920" y="2992"/>
                </a:cubicBezTo>
                <a:cubicBezTo>
                  <a:pt x="59923" y="2971"/>
                  <a:pt x="59924" y="2951"/>
                  <a:pt x="59923" y="2931"/>
                </a:cubicBezTo>
                <a:cubicBezTo>
                  <a:pt x="59919" y="2783"/>
                  <a:pt x="59821" y="2682"/>
                  <a:pt x="59687" y="2660"/>
                </a:cubicBezTo>
                <a:lnTo>
                  <a:pt x="59618" y="2650"/>
                </a:lnTo>
                <a:cubicBezTo>
                  <a:pt x="59604" y="2647"/>
                  <a:pt x="59590" y="2646"/>
                  <a:pt x="59576" y="2646"/>
                </a:cubicBezTo>
                <a:cubicBezTo>
                  <a:pt x="59446" y="2646"/>
                  <a:pt x="59329" y="2744"/>
                  <a:pt x="59297" y="2882"/>
                </a:cubicBezTo>
                <a:lnTo>
                  <a:pt x="59296" y="2882"/>
                </a:lnTo>
                <a:lnTo>
                  <a:pt x="59265" y="2995"/>
                </a:lnTo>
                <a:cubicBezTo>
                  <a:pt x="59261" y="3009"/>
                  <a:pt x="59263" y="3023"/>
                  <a:pt x="59269" y="3036"/>
                </a:cubicBezTo>
                <a:cubicBezTo>
                  <a:pt x="59277" y="3053"/>
                  <a:pt x="59293" y="3066"/>
                  <a:pt x="59314" y="3069"/>
                </a:cubicBezTo>
                <a:lnTo>
                  <a:pt x="59352" y="3075"/>
                </a:lnTo>
                <a:cubicBezTo>
                  <a:pt x="59354" y="3091"/>
                  <a:pt x="59357" y="3109"/>
                  <a:pt x="59361" y="3127"/>
                </a:cubicBezTo>
                <a:lnTo>
                  <a:pt x="59358" y="3134"/>
                </a:lnTo>
                <a:lnTo>
                  <a:pt x="58914" y="3086"/>
                </a:lnTo>
                <a:cubicBezTo>
                  <a:pt x="58905" y="3085"/>
                  <a:pt x="58897" y="3084"/>
                  <a:pt x="58888" y="3084"/>
                </a:cubicBezTo>
                <a:cubicBezTo>
                  <a:pt x="58820" y="3084"/>
                  <a:pt x="58760" y="3132"/>
                  <a:pt x="58747" y="3202"/>
                </a:cubicBezTo>
                <a:lnTo>
                  <a:pt x="58599" y="4012"/>
                </a:lnTo>
                <a:cubicBezTo>
                  <a:pt x="58585" y="4091"/>
                  <a:pt x="58637" y="4165"/>
                  <a:pt x="58715" y="4179"/>
                </a:cubicBezTo>
                <a:lnTo>
                  <a:pt x="58789" y="4193"/>
                </a:lnTo>
                <a:lnTo>
                  <a:pt x="58813" y="4197"/>
                </a:lnTo>
                <a:cubicBezTo>
                  <a:pt x="58822" y="4199"/>
                  <a:pt x="58831" y="4199"/>
                  <a:pt x="58839" y="4199"/>
                </a:cubicBezTo>
                <a:cubicBezTo>
                  <a:pt x="58857" y="4199"/>
                  <a:pt x="58875" y="4196"/>
                  <a:pt x="58891" y="4190"/>
                </a:cubicBezTo>
                <a:cubicBezTo>
                  <a:pt x="58896" y="4228"/>
                  <a:pt x="58902" y="4262"/>
                  <a:pt x="58908" y="4293"/>
                </a:cubicBezTo>
                <a:lnTo>
                  <a:pt x="58904" y="4360"/>
                </a:lnTo>
                <a:lnTo>
                  <a:pt x="58900" y="4421"/>
                </a:lnTo>
                <a:cubicBezTo>
                  <a:pt x="58865" y="4495"/>
                  <a:pt x="58851" y="4627"/>
                  <a:pt x="58894" y="4755"/>
                </a:cubicBezTo>
                <a:cubicBezTo>
                  <a:pt x="58848" y="5004"/>
                  <a:pt x="58861" y="5255"/>
                  <a:pt x="58890" y="5371"/>
                </a:cubicBezTo>
                <a:cubicBezTo>
                  <a:pt x="58804" y="5534"/>
                  <a:pt x="58724" y="5829"/>
                  <a:pt x="58687" y="6152"/>
                </a:cubicBezTo>
                <a:cubicBezTo>
                  <a:pt x="58687" y="6168"/>
                  <a:pt x="58708" y="6188"/>
                  <a:pt x="58738" y="6206"/>
                </a:cubicBezTo>
                <a:lnTo>
                  <a:pt x="58706" y="6317"/>
                </a:lnTo>
                <a:cubicBezTo>
                  <a:pt x="58693" y="6319"/>
                  <a:pt x="58659" y="6352"/>
                  <a:pt x="58638" y="6484"/>
                </a:cubicBezTo>
                <a:lnTo>
                  <a:pt x="58630" y="6525"/>
                </a:lnTo>
                <a:lnTo>
                  <a:pt x="58778" y="6550"/>
                </a:lnTo>
                <a:lnTo>
                  <a:pt x="58892" y="6570"/>
                </a:lnTo>
                <a:cubicBezTo>
                  <a:pt x="56236" y="6534"/>
                  <a:pt x="53701" y="5591"/>
                  <a:pt x="51143" y="4937"/>
                </a:cubicBezTo>
                <a:cubicBezTo>
                  <a:pt x="50044" y="4657"/>
                  <a:pt x="48958" y="4356"/>
                  <a:pt x="47879" y="4050"/>
                </a:cubicBezTo>
                <a:lnTo>
                  <a:pt x="48074" y="3989"/>
                </a:lnTo>
                <a:cubicBezTo>
                  <a:pt x="48074" y="3989"/>
                  <a:pt x="48074" y="3902"/>
                  <a:pt x="48019" y="3887"/>
                </a:cubicBezTo>
                <a:cubicBezTo>
                  <a:pt x="48006" y="3884"/>
                  <a:pt x="47992" y="3883"/>
                  <a:pt x="47979" y="3883"/>
                </a:cubicBezTo>
                <a:cubicBezTo>
                  <a:pt x="47934" y="3883"/>
                  <a:pt x="47887" y="3897"/>
                  <a:pt x="47840" y="3897"/>
                </a:cubicBezTo>
                <a:cubicBezTo>
                  <a:pt x="47817" y="3897"/>
                  <a:pt x="47794" y="3893"/>
                  <a:pt x="47770" y="3883"/>
                </a:cubicBezTo>
                <a:cubicBezTo>
                  <a:pt x="47758" y="3877"/>
                  <a:pt x="47746" y="3874"/>
                  <a:pt x="47734" y="3872"/>
                </a:cubicBezTo>
                <a:lnTo>
                  <a:pt x="47720" y="3809"/>
                </a:lnTo>
                <a:cubicBezTo>
                  <a:pt x="47750" y="3786"/>
                  <a:pt x="47766" y="3759"/>
                  <a:pt x="47756" y="3727"/>
                </a:cubicBezTo>
                <a:lnTo>
                  <a:pt x="47500" y="2880"/>
                </a:lnTo>
                <a:cubicBezTo>
                  <a:pt x="47495" y="2867"/>
                  <a:pt x="47478" y="2819"/>
                  <a:pt x="47471" y="2806"/>
                </a:cubicBezTo>
                <a:cubicBezTo>
                  <a:pt x="47471" y="2805"/>
                  <a:pt x="47470" y="2805"/>
                  <a:pt x="47470" y="2804"/>
                </a:cubicBezTo>
                <a:cubicBezTo>
                  <a:pt x="47470" y="2803"/>
                  <a:pt x="47469" y="2803"/>
                  <a:pt x="47469" y="2802"/>
                </a:cubicBezTo>
                <a:cubicBezTo>
                  <a:pt x="47394" y="2653"/>
                  <a:pt x="47272" y="2487"/>
                  <a:pt x="47133" y="2317"/>
                </a:cubicBezTo>
                <a:lnTo>
                  <a:pt x="47133" y="2317"/>
                </a:lnTo>
                <a:lnTo>
                  <a:pt x="47145" y="2320"/>
                </a:lnTo>
                <a:lnTo>
                  <a:pt x="47476" y="1996"/>
                </a:lnTo>
                <a:lnTo>
                  <a:pt x="47477" y="1996"/>
                </a:lnTo>
                <a:lnTo>
                  <a:pt x="47479" y="2017"/>
                </a:lnTo>
                <a:lnTo>
                  <a:pt x="47482" y="2017"/>
                </a:lnTo>
                <a:lnTo>
                  <a:pt x="47480" y="1995"/>
                </a:lnTo>
                <a:lnTo>
                  <a:pt x="47481" y="1994"/>
                </a:lnTo>
                <a:lnTo>
                  <a:pt x="47481" y="1995"/>
                </a:lnTo>
                <a:lnTo>
                  <a:pt x="47480" y="1995"/>
                </a:lnTo>
                <a:lnTo>
                  <a:pt x="47482" y="2015"/>
                </a:lnTo>
                <a:lnTo>
                  <a:pt x="47483" y="2015"/>
                </a:lnTo>
                <a:lnTo>
                  <a:pt x="47483" y="2017"/>
                </a:lnTo>
                <a:lnTo>
                  <a:pt x="47498" y="2015"/>
                </a:lnTo>
                <a:lnTo>
                  <a:pt x="47498" y="2016"/>
                </a:lnTo>
                <a:lnTo>
                  <a:pt x="47498" y="2019"/>
                </a:lnTo>
                <a:lnTo>
                  <a:pt x="47498" y="2022"/>
                </a:lnTo>
                <a:lnTo>
                  <a:pt x="47484" y="2023"/>
                </a:lnTo>
                <a:lnTo>
                  <a:pt x="47484" y="2024"/>
                </a:lnTo>
                <a:lnTo>
                  <a:pt x="47483" y="2024"/>
                </a:lnTo>
                <a:lnTo>
                  <a:pt x="47484" y="2045"/>
                </a:lnTo>
                <a:lnTo>
                  <a:pt x="47486" y="2045"/>
                </a:lnTo>
                <a:lnTo>
                  <a:pt x="47486" y="2046"/>
                </a:lnTo>
                <a:lnTo>
                  <a:pt x="47500" y="2045"/>
                </a:lnTo>
                <a:lnTo>
                  <a:pt x="47501" y="2048"/>
                </a:lnTo>
                <a:lnTo>
                  <a:pt x="47501" y="2051"/>
                </a:lnTo>
                <a:lnTo>
                  <a:pt x="47486" y="2052"/>
                </a:lnTo>
                <a:lnTo>
                  <a:pt x="47487" y="2054"/>
                </a:lnTo>
                <a:lnTo>
                  <a:pt x="47485" y="2054"/>
                </a:lnTo>
                <a:lnTo>
                  <a:pt x="47487" y="2074"/>
                </a:lnTo>
                <a:lnTo>
                  <a:pt x="47488" y="2074"/>
                </a:lnTo>
                <a:lnTo>
                  <a:pt x="47488" y="2075"/>
                </a:lnTo>
                <a:lnTo>
                  <a:pt x="47503" y="2074"/>
                </a:lnTo>
                <a:lnTo>
                  <a:pt x="47503" y="2077"/>
                </a:lnTo>
                <a:lnTo>
                  <a:pt x="47503" y="2080"/>
                </a:lnTo>
                <a:lnTo>
                  <a:pt x="47489" y="2081"/>
                </a:lnTo>
                <a:lnTo>
                  <a:pt x="47489" y="2083"/>
                </a:lnTo>
                <a:lnTo>
                  <a:pt x="47488" y="2083"/>
                </a:lnTo>
                <a:lnTo>
                  <a:pt x="47489" y="2102"/>
                </a:lnTo>
                <a:lnTo>
                  <a:pt x="47492" y="2102"/>
                </a:lnTo>
                <a:lnTo>
                  <a:pt x="47492" y="2103"/>
                </a:lnTo>
                <a:lnTo>
                  <a:pt x="47506" y="2102"/>
                </a:lnTo>
                <a:lnTo>
                  <a:pt x="47506" y="2106"/>
                </a:lnTo>
                <a:lnTo>
                  <a:pt x="47506" y="2109"/>
                </a:lnTo>
                <a:lnTo>
                  <a:pt x="47493" y="2110"/>
                </a:lnTo>
                <a:lnTo>
                  <a:pt x="47493" y="2111"/>
                </a:lnTo>
                <a:lnTo>
                  <a:pt x="47490" y="2112"/>
                </a:lnTo>
                <a:lnTo>
                  <a:pt x="47493" y="2131"/>
                </a:lnTo>
                <a:lnTo>
                  <a:pt x="47494" y="2130"/>
                </a:lnTo>
                <a:lnTo>
                  <a:pt x="47495" y="2132"/>
                </a:lnTo>
                <a:lnTo>
                  <a:pt x="47508" y="2131"/>
                </a:lnTo>
                <a:lnTo>
                  <a:pt x="47508" y="2134"/>
                </a:lnTo>
                <a:lnTo>
                  <a:pt x="47508" y="2138"/>
                </a:lnTo>
                <a:lnTo>
                  <a:pt x="47495" y="2139"/>
                </a:lnTo>
                <a:lnTo>
                  <a:pt x="47495" y="2140"/>
                </a:lnTo>
                <a:lnTo>
                  <a:pt x="47493" y="2140"/>
                </a:lnTo>
                <a:lnTo>
                  <a:pt x="47494" y="2159"/>
                </a:lnTo>
                <a:lnTo>
                  <a:pt x="47496" y="2159"/>
                </a:lnTo>
                <a:lnTo>
                  <a:pt x="47496" y="2160"/>
                </a:lnTo>
                <a:lnTo>
                  <a:pt x="47509" y="2159"/>
                </a:lnTo>
                <a:lnTo>
                  <a:pt x="47509" y="2162"/>
                </a:lnTo>
                <a:lnTo>
                  <a:pt x="47509" y="2165"/>
                </a:lnTo>
                <a:lnTo>
                  <a:pt x="47496" y="2166"/>
                </a:lnTo>
                <a:lnTo>
                  <a:pt x="47496" y="2167"/>
                </a:lnTo>
                <a:lnTo>
                  <a:pt x="47494" y="2167"/>
                </a:lnTo>
                <a:lnTo>
                  <a:pt x="47495" y="2186"/>
                </a:lnTo>
                <a:lnTo>
                  <a:pt x="47497" y="2186"/>
                </a:lnTo>
                <a:lnTo>
                  <a:pt x="47497" y="2188"/>
                </a:lnTo>
                <a:lnTo>
                  <a:pt x="47510" y="2187"/>
                </a:lnTo>
                <a:lnTo>
                  <a:pt x="47510" y="2190"/>
                </a:lnTo>
                <a:lnTo>
                  <a:pt x="47510" y="2193"/>
                </a:lnTo>
                <a:lnTo>
                  <a:pt x="47497" y="2194"/>
                </a:lnTo>
                <a:lnTo>
                  <a:pt x="47497" y="2195"/>
                </a:lnTo>
                <a:lnTo>
                  <a:pt x="47495" y="2195"/>
                </a:lnTo>
                <a:lnTo>
                  <a:pt x="47496" y="2214"/>
                </a:lnTo>
                <a:lnTo>
                  <a:pt x="47498" y="2214"/>
                </a:lnTo>
                <a:lnTo>
                  <a:pt x="47498" y="2216"/>
                </a:lnTo>
                <a:lnTo>
                  <a:pt x="47511" y="2216"/>
                </a:lnTo>
                <a:lnTo>
                  <a:pt x="47511" y="2218"/>
                </a:lnTo>
                <a:lnTo>
                  <a:pt x="47511" y="2221"/>
                </a:lnTo>
                <a:lnTo>
                  <a:pt x="47498" y="2221"/>
                </a:lnTo>
                <a:lnTo>
                  <a:pt x="47498" y="2223"/>
                </a:lnTo>
                <a:lnTo>
                  <a:pt x="47496" y="2223"/>
                </a:lnTo>
                <a:lnTo>
                  <a:pt x="47495" y="2242"/>
                </a:lnTo>
                <a:lnTo>
                  <a:pt x="47497" y="2242"/>
                </a:lnTo>
                <a:lnTo>
                  <a:pt x="47496" y="2243"/>
                </a:lnTo>
                <a:lnTo>
                  <a:pt x="47510" y="2243"/>
                </a:lnTo>
                <a:lnTo>
                  <a:pt x="47510" y="2246"/>
                </a:lnTo>
                <a:lnTo>
                  <a:pt x="47510" y="2249"/>
                </a:lnTo>
                <a:lnTo>
                  <a:pt x="47496" y="2249"/>
                </a:lnTo>
                <a:lnTo>
                  <a:pt x="47496" y="2250"/>
                </a:lnTo>
                <a:lnTo>
                  <a:pt x="47495" y="2250"/>
                </a:lnTo>
                <a:lnTo>
                  <a:pt x="47494" y="2269"/>
                </a:lnTo>
                <a:lnTo>
                  <a:pt x="47495" y="2269"/>
                </a:lnTo>
                <a:lnTo>
                  <a:pt x="47495" y="2270"/>
                </a:lnTo>
                <a:lnTo>
                  <a:pt x="47509" y="2271"/>
                </a:lnTo>
                <a:lnTo>
                  <a:pt x="47508" y="2274"/>
                </a:lnTo>
                <a:lnTo>
                  <a:pt x="47508" y="2277"/>
                </a:lnTo>
                <a:lnTo>
                  <a:pt x="47495" y="2276"/>
                </a:lnTo>
                <a:lnTo>
                  <a:pt x="47495" y="2277"/>
                </a:lnTo>
                <a:lnTo>
                  <a:pt x="47493" y="2277"/>
                </a:lnTo>
                <a:lnTo>
                  <a:pt x="47492" y="2295"/>
                </a:lnTo>
                <a:lnTo>
                  <a:pt x="47494" y="2295"/>
                </a:lnTo>
                <a:lnTo>
                  <a:pt x="47494" y="2297"/>
                </a:lnTo>
                <a:lnTo>
                  <a:pt x="47507" y="2299"/>
                </a:lnTo>
                <a:lnTo>
                  <a:pt x="47507" y="2302"/>
                </a:lnTo>
                <a:lnTo>
                  <a:pt x="47546" y="2307"/>
                </a:lnTo>
                <a:lnTo>
                  <a:pt x="47559" y="2308"/>
                </a:lnTo>
                <a:lnTo>
                  <a:pt x="47559" y="2305"/>
                </a:lnTo>
                <a:lnTo>
                  <a:pt x="47573" y="2306"/>
                </a:lnTo>
                <a:lnTo>
                  <a:pt x="47573" y="2304"/>
                </a:lnTo>
                <a:lnTo>
                  <a:pt x="47582" y="2305"/>
                </a:lnTo>
                <a:cubicBezTo>
                  <a:pt x="47586" y="2305"/>
                  <a:pt x="47605" y="2303"/>
                  <a:pt x="47605" y="2298"/>
                </a:cubicBezTo>
                <a:cubicBezTo>
                  <a:pt x="47606" y="2292"/>
                  <a:pt x="47588" y="2287"/>
                  <a:pt x="47583" y="2286"/>
                </a:cubicBezTo>
                <a:lnTo>
                  <a:pt x="47574" y="2285"/>
                </a:lnTo>
                <a:lnTo>
                  <a:pt x="47574" y="2283"/>
                </a:lnTo>
                <a:lnTo>
                  <a:pt x="47560" y="2282"/>
                </a:lnTo>
                <a:lnTo>
                  <a:pt x="47560" y="2281"/>
                </a:lnTo>
                <a:lnTo>
                  <a:pt x="47561" y="2278"/>
                </a:lnTo>
                <a:lnTo>
                  <a:pt x="47561" y="2275"/>
                </a:lnTo>
                <a:lnTo>
                  <a:pt x="47574" y="2276"/>
                </a:lnTo>
                <a:lnTo>
                  <a:pt x="47575" y="2273"/>
                </a:lnTo>
                <a:lnTo>
                  <a:pt x="47583" y="2274"/>
                </a:lnTo>
                <a:cubicBezTo>
                  <a:pt x="47589" y="2274"/>
                  <a:pt x="47607" y="2272"/>
                  <a:pt x="47607" y="2267"/>
                </a:cubicBezTo>
                <a:cubicBezTo>
                  <a:pt x="47607" y="2261"/>
                  <a:pt x="47590" y="2256"/>
                  <a:pt x="47584" y="2256"/>
                </a:cubicBezTo>
                <a:lnTo>
                  <a:pt x="47576" y="2255"/>
                </a:lnTo>
                <a:lnTo>
                  <a:pt x="47576" y="2253"/>
                </a:lnTo>
                <a:lnTo>
                  <a:pt x="47562" y="2252"/>
                </a:lnTo>
                <a:lnTo>
                  <a:pt x="47562" y="2249"/>
                </a:lnTo>
                <a:lnTo>
                  <a:pt x="47562" y="2246"/>
                </a:lnTo>
                <a:lnTo>
                  <a:pt x="47576" y="2246"/>
                </a:lnTo>
                <a:lnTo>
                  <a:pt x="47576" y="2243"/>
                </a:lnTo>
                <a:lnTo>
                  <a:pt x="47585" y="2244"/>
                </a:lnTo>
                <a:cubicBezTo>
                  <a:pt x="47590" y="2244"/>
                  <a:pt x="47608" y="2240"/>
                  <a:pt x="47609" y="2235"/>
                </a:cubicBezTo>
                <a:cubicBezTo>
                  <a:pt x="47609" y="2229"/>
                  <a:pt x="47591" y="2225"/>
                  <a:pt x="47586" y="2225"/>
                </a:cubicBezTo>
                <a:lnTo>
                  <a:pt x="47577" y="2225"/>
                </a:lnTo>
                <a:lnTo>
                  <a:pt x="47577" y="2222"/>
                </a:lnTo>
                <a:lnTo>
                  <a:pt x="47563" y="2222"/>
                </a:lnTo>
                <a:lnTo>
                  <a:pt x="47564" y="2219"/>
                </a:lnTo>
                <a:lnTo>
                  <a:pt x="47563" y="2216"/>
                </a:lnTo>
                <a:lnTo>
                  <a:pt x="47577" y="2216"/>
                </a:lnTo>
                <a:lnTo>
                  <a:pt x="47577" y="2213"/>
                </a:lnTo>
                <a:lnTo>
                  <a:pt x="47586" y="2213"/>
                </a:lnTo>
                <a:cubicBezTo>
                  <a:pt x="47591" y="2213"/>
                  <a:pt x="47609" y="2209"/>
                  <a:pt x="47609" y="2205"/>
                </a:cubicBezTo>
                <a:lnTo>
                  <a:pt x="47609" y="2204"/>
                </a:lnTo>
                <a:cubicBezTo>
                  <a:pt x="47609" y="2199"/>
                  <a:pt x="47590" y="2195"/>
                  <a:pt x="47585" y="2195"/>
                </a:cubicBezTo>
                <a:lnTo>
                  <a:pt x="47576" y="2195"/>
                </a:lnTo>
                <a:lnTo>
                  <a:pt x="47576" y="2193"/>
                </a:lnTo>
                <a:lnTo>
                  <a:pt x="47562" y="2193"/>
                </a:lnTo>
                <a:lnTo>
                  <a:pt x="47562" y="2190"/>
                </a:lnTo>
                <a:lnTo>
                  <a:pt x="47562" y="2187"/>
                </a:lnTo>
                <a:lnTo>
                  <a:pt x="47576" y="2186"/>
                </a:lnTo>
                <a:lnTo>
                  <a:pt x="47576" y="2184"/>
                </a:lnTo>
                <a:lnTo>
                  <a:pt x="47584" y="2183"/>
                </a:lnTo>
                <a:cubicBezTo>
                  <a:pt x="47590" y="2183"/>
                  <a:pt x="47608" y="2179"/>
                  <a:pt x="47607" y="2174"/>
                </a:cubicBezTo>
                <a:cubicBezTo>
                  <a:pt x="47607" y="2169"/>
                  <a:pt x="47589" y="2165"/>
                  <a:pt x="47584" y="2165"/>
                </a:cubicBezTo>
                <a:lnTo>
                  <a:pt x="47575" y="2166"/>
                </a:lnTo>
                <a:lnTo>
                  <a:pt x="47575" y="2163"/>
                </a:lnTo>
                <a:lnTo>
                  <a:pt x="47561" y="2164"/>
                </a:lnTo>
                <a:lnTo>
                  <a:pt x="47561" y="2163"/>
                </a:lnTo>
                <a:lnTo>
                  <a:pt x="47561" y="2160"/>
                </a:lnTo>
                <a:lnTo>
                  <a:pt x="47561" y="2157"/>
                </a:lnTo>
                <a:lnTo>
                  <a:pt x="47575" y="2157"/>
                </a:lnTo>
                <a:lnTo>
                  <a:pt x="47575" y="2154"/>
                </a:lnTo>
                <a:lnTo>
                  <a:pt x="47583" y="2153"/>
                </a:lnTo>
                <a:cubicBezTo>
                  <a:pt x="47589" y="2153"/>
                  <a:pt x="47606" y="2148"/>
                  <a:pt x="47606" y="2143"/>
                </a:cubicBezTo>
                <a:cubicBezTo>
                  <a:pt x="47606" y="2138"/>
                  <a:pt x="47588" y="2135"/>
                  <a:pt x="47582" y="2135"/>
                </a:cubicBezTo>
                <a:lnTo>
                  <a:pt x="47574" y="2137"/>
                </a:lnTo>
                <a:lnTo>
                  <a:pt x="47574" y="2133"/>
                </a:lnTo>
                <a:lnTo>
                  <a:pt x="47560" y="2134"/>
                </a:lnTo>
                <a:lnTo>
                  <a:pt x="47560" y="2131"/>
                </a:lnTo>
                <a:lnTo>
                  <a:pt x="47560" y="2128"/>
                </a:lnTo>
                <a:lnTo>
                  <a:pt x="47573" y="2127"/>
                </a:lnTo>
                <a:lnTo>
                  <a:pt x="47573" y="2124"/>
                </a:lnTo>
                <a:lnTo>
                  <a:pt x="47582" y="2124"/>
                </a:lnTo>
                <a:cubicBezTo>
                  <a:pt x="47586" y="2123"/>
                  <a:pt x="47605" y="2118"/>
                  <a:pt x="47604" y="2113"/>
                </a:cubicBezTo>
                <a:cubicBezTo>
                  <a:pt x="47604" y="2109"/>
                  <a:pt x="47589" y="2106"/>
                  <a:pt x="47583" y="2106"/>
                </a:cubicBezTo>
                <a:cubicBezTo>
                  <a:pt x="47582" y="2106"/>
                  <a:pt x="47581" y="2106"/>
                  <a:pt x="47580" y="2107"/>
                </a:cubicBezTo>
                <a:lnTo>
                  <a:pt x="47572" y="2108"/>
                </a:lnTo>
                <a:lnTo>
                  <a:pt x="47571" y="2105"/>
                </a:lnTo>
                <a:lnTo>
                  <a:pt x="47558" y="2106"/>
                </a:lnTo>
                <a:lnTo>
                  <a:pt x="47557" y="2102"/>
                </a:lnTo>
                <a:lnTo>
                  <a:pt x="47557" y="2101"/>
                </a:lnTo>
                <a:lnTo>
                  <a:pt x="47557" y="2099"/>
                </a:lnTo>
                <a:lnTo>
                  <a:pt x="47571" y="2098"/>
                </a:lnTo>
                <a:lnTo>
                  <a:pt x="47571" y="2095"/>
                </a:lnTo>
                <a:lnTo>
                  <a:pt x="47579" y="2094"/>
                </a:lnTo>
                <a:cubicBezTo>
                  <a:pt x="47584" y="2094"/>
                  <a:pt x="47602" y="2089"/>
                  <a:pt x="47602" y="2084"/>
                </a:cubicBezTo>
                <a:cubicBezTo>
                  <a:pt x="47601" y="2080"/>
                  <a:pt x="47588" y="2077"/>
                  <a:pt x="47581" y="2077"/>
                </a:cubicBezTo>
                <a:cubicBezTo>
                  <a:pt x="47580" y="2077"/>
                  <a:pt x="47579" y="2077"/>
                  <a:pt x="47578" y="2078"/>
                </a:cubicBezTo>
                <a:lnTo>
                  <a:pt x="47569" y="2078"/>
                </a:lnTo>
                <a:lnTo>
                  <a:pt x="47569" y="2076"/>
                </a:lnTo>
                <a:lnTo>
                  <a:pt x="47559" y="2077"/>
                </a:lnTo>
                <a:lnTo>
                  <a:pt x="47559" y="2069"/>
                </a:lnTo>
                <a:lnTo>
                  <a:pt x="47568" y="2069"/>
                </a:lnTo>
                <a:lnTo>
                  <a:pt x="47568" y="2066"/>
                </a:lnTo>
                <a:lnTo>
                  <a:pt x="47577" y="2065"/>
                </a:lnTo>
                <a:cubicBezTo>
                  <a:pt x="47581" y="2065"/>
                  <a:pt x="47600" y="2059"/>
                  <a:pt x="47599" y="2055"/>
                </a:cubicBezTo>
                <a:cubicBezTo>
                  <a:pt x="47599" y="2050"/>
                  <a:pt x="47579" y="2048"/>
                  <a:pt x="47575" y="2048"/>
                </a:cubicBezTo>
                <a:lnTo>
                  <a:pt x="47567" y="2049"/>
                </a:lnTo>
                <a:lnTo>
                  <a:pt x="47566" y="2047"/>
                </a:lnTo>
                <a:lnTo>
                  <a:pt x="47560" y="2047"/>
                </a:lnTo>
                <a:lnTo>
                  <a:pt x="47561" y="2041"/>
                </a:lnTo>
                <a:lnTo>
                  <a:pt x="47566" y="2041"/>
                </a:lnTo>
                <a:lnTo>
                  <a:pt x="47566" y="2037"/>
                </a:lnTo>
                <a:lnTo>
                  <a:pt x="47574" y="2036"/>
                </a:lnTo>
                <a:cubicBezTo>
                  <a:pt x="47579" y="2036"/>
                  <a:pt x="47597" y="2030"/>
                  <a:pt x="47597" y="2026"/>
                </a:cubicBezTo>
                <a:cubicBezTo>
                  <a:pt x="47596" y="2022"/>
                  <a:pt x="47583" y="2020"/>
                  <a:pt x="47576" y="2020"/>
                </a:cubicBezTo>
                <a:cubicBezTo>
                  <a:pt x="47575" y="2020"/>
                  <a:pt x="47574" y="2020"/>
                  <a:pt x="47573" y="2020"/>
                </a:cubicBezTo>
                <a:lnTo>
                  <a:pt x="47564" y="2020"/>
                </a:lnTo>
                <a:lnTo>
                  <a:pt x="47564" y="2018"/>
                </a:lnTo>
                <a:lnTo>
                  <a:pt x="47562" y="2018"/>
                </a:lnTo>
                <a:lnTo>
                  <a:pt x="47562" y="2012"/>
                </a:lnTo>
                <a:lnTo>
                  <a:pt x="47563" y="2012"/>
                </a:lnTo>
                <a:lnTo>
                  <a:pt x="47563" y="2009"/>
                </a:lnTo>
                <a:lnTo>
                  <a:pt x="47572" y="2007"/>
                </a:lnTo>
                <a:cubicBezTo>
                  <a:pt x="47576" y="2007"/>
                  <a:pt x="47595" y="2001"/>
                  <a:pt x="47594" y="1997"/>
                </a:cubicBezTo>
                <a:cubicBezTo>
                  <a:pt x="47594" y="1993"/>
                  <a:pt x="47581" y="1991"/>
                  <a:pt x="47574" y="1991"/>
                </a:cubicBezTo>
                <a:cubicBezTo>
                  <a:pt x="47572" y="1991"/>
                  <a:pt x="47571" y="1991"/>
                  <a:pt x="47570" y="1991"/>
                </a:cubicBezTo>
                <a:lnTo>
                  <a:pt x="47563" y="1991"/>
                </a:lnTo>
                <a:lnTo>
                  <a:pt x="47564" y="1980"/>
                </a:lnTo>
                <a:lnTo>
                  <a:pt x="47569" y="1979"/>
                </a:lnTo>
                <a:cubicBezTo>
                  <a:pt x="47574" y="1979"/>
                  <a:pt x="47592" y="1973"/>
                  <a:pt x="47592" y="1968"/>
                </a:cubicBezTo>
                <a:lnTo>
                  <a:pt x="47592" y="1966"/>
                </a:lnTo>
                <a:cubicBezTo>
                  <a:pt x="47591" y="1962"/>
                  <a:pt x="47576" y="1960"/>
                  <a:pt x="47569" y="1960"/>
                </a:cubicBezTo>
                <a:lnTo>
                  <a:pt x="47706" y="1906"/>
                </a:lnTo>
                <a:lnTo>
                  <a:pt x="47720" y="1902"/>
                </a:lnTo>
                <a:cubicBezTo>
                  <a:pt x="47727" y="1908"/>
                  <a:pt x="47734" y="1915"/>
                  <a:pt x="47742" y="1920"/>
                </a:cubicBezTo>
                <a:cubicBezTo>
                  <a:pt x="47755" y="1927"/>
                  <a:pt x="47768" y="1933"/>
                  <a:pt x="47782" y="1938"/>
                </a:cubicBezTo>
                <a:lnTo>
                  <a:pt x="47858" y="2009"/>
                </a:lnTo>
                <a:lnTo>
                  <a:pt x="48159" y="2579"/>
                </a:lnTo>
                <a:lnTo>
                  <a:pt x="48280" y="2609"/>
                </a:lnTo>
                <a:lnTo>
                  <a:pt x="48260" y="2571"/>
                </a:lnTo>
                <a:lnTo>
                  <a:pt x="48186" y="2538"/>
                </a:lnTo>
                <a:lnTo>
                  <a:pt x="47918" y="1973"/>
                </a:lnTo>
                <a:cubicBezTo>
                  <a:pt x="47927" y="1973"/>
                  <a:pt x="47935" y="1973"/>
                  <a:pt x="47944" y="1971"/>
                </a:cubicBezTo>
                <a:cubicBezTo>
                  <a:pt x="47975" y="1967"/>
                  <a:pt x="47988" y="1942"/>
                  <a:pt x="48015" y="1926"/>
                </a:cubicBezTo>
                <a:cubicBezTo>
                  <a:pt x="48008" y="1922"/>
                  <a:pt x="48000" y="1919"/>
                  <a:pt x="47994" y="1916"/>
                </a:cubicBezTo>
                <a:lnTo>
                  <a:pt x="47994" y="1916"/>
                </a:lnTo>
                <a:lnTo>
                  <a:pt x="48049" y="1930"/>
                </a:lnTo>
                <a:lnTo>
                  <a:pt x="48059" y="1891"/>
                </a:lnTo>
                <a:lnTo>
                  <a:pt x="48107" y="1903"/>
                </a:lnTo>
                <a:lnTo>
                  <a:pt x="48110" y="1894"/>
                </a:lnTo>
                <a:lnTo>
                  <a:pt x="48129" y="1899"/>
                </a:lnTo>
                <a:lnTo>
                  <a:pt x="48127" y="1908"/>
                </a:lnTo>
                <a:lnTo>
                  <a:pt x="48164" y="1918"/>
                </a:lnTo>
                <a:lnTo>
                  <a:pt x="48185" y="1834"/>
                </a:lnTo>
                <a:lnTo>
                  <a:pt x="48236" y="1847"/>
                </a:lnTo>
                <a:lnTo>
                  <a:pt x="48233" y="1860"/>
                </a:lnTo>
                <a:lnTo>
                  <a:pt x="48270" y="1869"/>
                </a:lnTo>
                <a:lnTo>
                  <a:pt x="48273" y="1857"/>
                </a:lnTo>
                <a:lnTo>
                  <a:pt x="48650" y="1953"/>
                </a:lnTo>
                <a:lnTo>
                  <a:pt x="48647" y="1966"/>
                </a:lnTo>
                <a:lnTo>
                  <a:pt x="48763" y="1995"/>
                </a:lnTo>
                <a:lnTo>
                  <a:pt x="48766" y="1983"/>
                </a:lnTo>
                <a:lnTo>
                  <a:pt x="48799" y="1991"/>
                </a:lnTo>
                <a:lnTo>
                  <a:pt x="48799" y="1991"/>
                </a:lnTo>
                <a:lnTo>
                  <a:pt x="48794" y="2011"/>
                </a:lnTo>
                <a:lnTo>
                  <a:pt x="48995" y="2062"/>
                </a:lnTo>
                <a:lnTo>
                  <a:pt x="49016" y="1983"/>
                </a:lnTo>
                <a:lnTo>
                  <a:pt x="49152" y="2018"/>
                </a:lnTo>
                <a:lnTo>
                  <a:pt x="49150" y="2024"/>
                </a:lnTo>
                <a:lnTo>
                  <a:pt x="49204" y="2037"/>
                </a:lnTo>
                <a:lnTo>
                  <a:pt x="49206" y="2031"/>
                </a:lnTo>
                <a:lnTo>
                  <a:pt x="49413" y="2084"/>
                </a:lnTo>
                <a:lnTo>
                  <a:pt x="49410" y="2095"/>
                </a:lnTo>
                <a:lnTo>
                  <a:pt x="49611" y="2147"/>
                </a:lnTo>
                <a:lnTo>
                  <a:pt x="49627" y="2082"/>
                </a:lnTo>
                <a:lnTo>
                  <a:pt x="49427" y="2030"/>
                </a:lnTo>
                <a:lnTo>
                  <a:pt x="49424" y="2042"/>
                </a:lnTo>
                <a:lnTo>
                  <a:pt x="49216" y="1989"/>
                </a:lnTo>
                <a:lnTo>
                  <a:pt x="49243" y="1886"/>
                </a:lnTo>
                <a:lnTo>
                  <a:pt x="49206" y="1876"/>
                </a:lnTo>
                <a:lnTo>
                  <a:pt x="49168" y="1977"/>
                </a:lnTo>
                <a:lnTo>
                  <a:pt x="48792" y="1881"/>
                </a:lnTo>
                <a:lnTo>
                  <a:pt x="48796" y="1864"/>
                </a:lnTo>
                <a:lnTo>
                  <a:pt x="48680" y="1834"/>
                </a:lnTo>
                <a:lnTo>
                  <a:pt x="48676" y="1851"/>
                </a:lnTo>
                <a:lnTo>
                  <a:pt x="48299" y="1755"/>
                </a:lnTo>
                <a:lnTo>
                  <a:pt x="48303" y="1739"/>
                </a:lnTo>
                <a:lnTo>
                  <a:pt x="48266" y="1730"/>
                </a:lnTo>
                <a:lnTo>
                  <a:pt x="48263" y="1745"/>
                </a:lnTo>
                <a:lnTo>
                  <a:pt x="48211" y="1733"/>
                </a:lnTo>
                <a:lnTo>
                  <a:pt x="48215" y="1717"/>
                </a:lnTo>
                <a:lnTo>
                  <a:pt x="48178" y="1707"/>
                </a:lnTo>
                <a:lnTo>
                  <a:pt x="48174" y="1723"/>
                </a:lnTo>
                <a:lnTo>
                  <a:pt x="48154" y="1718"/>
                </a:lnTo>
                <a:lnTo>
                  <a:pt x="48158" y="1703"/>
                </a:lnTo>
                <a:lnTo>
                  <a:pt x="47844" y="1622"/>
                </a:lnTo>
                <a:lnTo>
                  <a:pt x="47854" y="1582"/>
                </a:lnTo>
                <a:lnTo>
                  <a:pt x="47653" y="1532"/>
                </a:lnTo>
                <a:lnTo>
                  <a:pt x="47653" y="1532"/>
                </a:lnTo>
                <a:lnTo>
                  <a:pt x="47704" y="1544"/>
                </a:lnTo>
                <a:lnTo>
                  <a:pt x="47710" y="1519"/>
                </a:lnTo>
                <a:lnTo>
                  <a:pt x="47509" y="1468"/>
                </a:lnTo>
                <a:lnTo>
                  <a:pt x="47503" y="1493"/>
                </a:lnTo>
                <a:lnTo>
                  <a:pt x="47310" y="1444"/>
                </a:lnTo>
                <a:lnTo>
                  <a:pt x="47315" y="1423"/>
                </a:lnTo>
                <a:lnTo>
                  <a:pt x="47309" y="1422"/>
                </a:lnTo>
                <a:lnTo>
                  <a:pt x="47313" y="1409"/>
                </a:lnTo>
                <a:lnTo>
                  <a:pt x="47300" y="1406"/>
                </a:lnTo>
                <a:lnTo>
                  <a:pt x="47296" y="1419"/>
                </a:lnTo>
                <a:lnTo>
                  <a:pt x="47288" y="1417"/>
                </a:lnTo>
                <a:cubicBezTo>
                  <a:pt x="47290" y="1401"/>
                  <a:pt x="47280" y="1384"/>
                  <a:pt x="47263" y="1380"/>
                </a:cubicBezTo>
                <a:cubicBezTo>
                  <a:pt x="47261" y="1379"/>
                  <a:pt x="47258" y="1379"/>
                  <a:pt x="47256" y="1379"/>
                </a:cubicBezTo>
                <a:cubicBezTo>
                  <a:pt x="47241" y="1379"/>
                  <a:pt x="47228" y="1389"/>
                  <a:pt x="47223" y="1404"/>
                </a:cubicBezTo>
                <a:cubicBezTo>
                  <a:pt x="47220" y="1418"/>
                  <a:pt x="47226" y="1433"/>
                  <a:pt x="47239" y="1440"/>
                </a:cubicBezTo>
                <a:lnTo>
                  <a:pt x="47238" y="1443"/>
                </a:lnTo>
                <a:lnTo>
                  <a:pt x="47215" y="1437"/>
                </a:lnTo>
                <a:lnTo>
                  <a:pt x="47212" y="1451"/>
                </a:lnTo>
                <a:lnTo>
                  <a:pt x="47188" y="1439"/>
                </a:lnTo>
                <a:lnTo>
                  <a:pt x="47174" y="1308"/>
                </a:lnTo>
                <a:cubicBezTo>
                  <a:pt x="47232" y="1024"/>
                  <a:pt x="47130" y="759"/>
                  <a:pt x="47130" y="759"/>
                </a:cubicBezTo>
                <a:lnTo>
                  <a:pt x="47127" y="758"/>
                </a:lnTo>
                <a:lnTo>
                  <a:pt x="47160" y="685"/>
                </a:lnTo>
                <a:cubicBezTo>
                  <a:pt x="47169" y="689"/>
                  <a:pt x="47179" y="693"/>
                  <a:pt x="47187" y="695"/>
                </a:cubicBezTo>
                <a:lnTo>
                  <a:pt x="47220" y="702"/>
                </a:lnTo>
                <a:lnTo>
                  <a:pt x="47220" y="704"/>
                </a:lnTo>
                <a:cubicBezTo>
                  <a:pt x="47219" y="706"/>
                  <a:pt x="47220" y="709"/>
                  <a:pt x="47223" y="710"/>
                </a:cubicBezTo>
                <a:cubicBezTo>
                  <a:pt x="47231" y="714"/>
                  <a:pt x="47239" y="715"/>
                  <a:pt x="47248" y="715"/>
                </a:cubicBezTo>
                <a:cubicBezTo>
                  <a:pt x="47268" y="715"/>
                  <a:pt x="47288" y="706"/>
                  <a:pt x="47302" y="694"/>
                </a:cubicBezTo>
                <a:cubicBezTo>
                  <a:pt x="47303" y="693"/>
                  <a:pt x="47303" y="691"/>
                  <a:pt x="47303" y="690"/>
                </a:cubicBezTo>
                <a:cubicBezTo>
                  <a:pt x="47303" y="689"/>
                  <a:pt x="47302" y="688"/>
                  <a:pt x="47301" y="687"/>
                </a:cubicBezTo>
                <a:cubicBezTo>
                  <a:pt x="47303" y="686"/>
                  <a:pt x="47304" y="684"/>
                  <a:pt x="47306" y="683"/>
                </a:cubicBezTo>
                <a:cubicBezTo>
                  <a:pt x="47322" y="665"/>
                  <a:pt x="47334" y="639"/>
                  <a:pt x="47338" y="616"/>
                </a:cubicBezTo>
                <a:cubicBezTo>
                  <a:pt x="47338" y="616"/>
                  <a:pt x="47346" y="517"/>
                  <a:pt x="47349" y="500"/>
                </a:cubicBezTo>
                <a:lnTo>
                  <a:pt x="47375" y="497"/>
                </a:lnTo>
                <a:cubicBezTo>
                  <a:pt x="47392" y="495"/>
                  <a:pt x="47405" y="480"/>
                  <a:pt x="47401" y="463"/>
                </a:cubicBezTo>
                <a:lnTo>
                  <a:pt x="47383" y="398"/>
                </a:lnTo>
                <a:lnTo>
                  <a:pt x="47379" y="383"/>
                </a:lnTo>
                <a:cubicBezTo>
                  <a:pt x="47379" y="383"/>
                  <a:pt x="47380" y="383"/>
                  <a:pt x="47380" y="382"/>
                </a:cubicBezTo>
                <a:cubicBezTo>
                  <a:pt x="47382" y="379"/>
                  <a:pt x="47386" y="373"/>
                  <a:pt x="47390" y="366"/>
                </a:cubicBezTo>
                <a:cubicBezTo>
                  <a:pt x="47392" y="362"/>
                  <a:pt x="47394" y="358"/>
                  <a:pt x="47397" y="354"/>
                </a:cubicBezTo>
                <a:cubicBezTo>
                  <a:pt x="47399" y="342"/>
                  <a:pt x="47399" y="330"/>
                  <a:pt x="47400" y="320"/>
                </a:cubicBezTo>
                <a:lnTo>
                  <a:pt x="47438" y="321"/>
                </a:lnTo>
                <a:cubicBezTo>
                  <a:pt x="47451" y="321"/>
                  <a:pt x="47463" y="310"/>
                  <a:pt x="47462" y="297"/>
                </a:cubicBezTo>
                <a:cubicBezTo>
                  <a:pt x="47462" y="276"/>
                  <a:pt x="47461" y="257"/>
                  <a:pt x="47457" y="237"/>
                </a:cubicBezTo>
                <a:cubicBezTo>
                  <a:pt x="47434" y="93"/>
                  <a:pt x="47325" y="6"/>
                  <a:pt x="47192" y="3"/>
                </a:cubicBezTo>
                <a:lnTo>
                  <a:pt x="47123" y="1"/>
                </a:lnTo>
                <a:cubicBezTo>
                  <a:pt x="47121" y="1"/>
                  <a:pt x="47118" y="1"/>
                  <a:pt x="47116" y="1"/>
                </a:cubicBez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0" y="4455350"/>
            <a:ext cx="9143871" cy="1389112"/>
          </a:xfrm>
          <a:custGeom>
            <a:avLst/>
            <a:gdLst/>
            <a:ahLst/>
            <a:cxnLst/>
            <a:rect l="l" t="t" r="r" b="b"/>
            <a:pathLst>
              <a:path w="68957" h="12666" extrusionOk="0">
                <a:moveTo>
                  <a:pt x="13427" y="0"/>
                </a:moveTo>
                <a:cubicBezTo>
                  <a:pt x="11796" y="0"/>
                  <a:pt x="9974" y="398"/>
                  <a:pt x="8014" y="1183"/>
                </a:cubicBezTo>
                <a:cubicBezTo>
                  <a:pt x="6687" y="1715"/>
                  <a:pt x="5362" y="2158"/>
                  <a:pt x="4077" y="2500"/>
                </a:cubicBezTo>
                <a:cubicBezTo>
                  <a:pt x="2615" y="2888"/>
                  <a:pt x="1243" y="3133"/>
                  <a:pt x="1" y="3227"/>
                </a:cubicBezTo>
                <a:lnTo>
                  <a:pt x="1" y="12665"/>
                </a:lnTo>
                <a:lnTo>
                  <a:pt x="68956" y="12665"/>
                </a:lnTo>
                <a:lnTo>
                  <a:pt x="68956" y="4419"/>
                </a:lnTo>
                <a:cubicBezTo>
                  <a:pt x="67027" y="4104"/>
                  <a:pt x="65211" y="3377"/>
                  <a:pt x="63290" y="2607"/>
                </a:cubicBezTo>
                <a:lnTo>
                  <a:pt x="63179" y="2563"/>
                </a:lnTo>
                <a:cubicBezTo>
                  <a:pt x="62060" y="2115"/>
                  <a:pt x="61128" y="1752"/>
                  <a:pt x="60187" y="1487"/>
                </a:cubicBezTo>
                <a:cubicBezTo>
                  <a:pt x="59119" y="1188"/>
                  <a:pt x="58143" y="1049"/>
                  <a:pt x="57117" y="1049"/>
                </a:cubicBezTo>
                <a:cubicBezTo>
                  <a:pt x="56930" y="1049"/>
                  <a:pt x="56741" y="1053"/>
                  <a:pt x="56551" y="1063"/>
                </a:cubicBezTo>
                <a:cubicBezTo>
                  <a:pt x="54042" y="1186"/>
                  <a:pt x="51642" y="2005"/>
                  <a:pt x="49323" y="2796"/>
                </a:cubicBezTo>
                <a:lnTo>
                  <a:pt x="49079" y="2879"/>
                </a:lnTo>
                <a:cubicBezTo>
                  <a:pt x="47685" y="3355"/>
                  <a:pt x="46320" y="3585"/>
                  <a:pt x="44909" y="3585"/>
                </a:cubicBezTo>
                <a:cubicBezTo>
                  <a:pt x="43137" y="3585"/>
                  <a:pt x="41377" y="3219"/>
                  <a:pt x="39739" y="2821"/>
                </a:cubicBezTo>
                <a:cubicBezTo>
                  <a:pt x="38890" y="2615"/>
                  <a:pt x="37973" y="2515"/>
                  <a:pt x="36938" y="2515"/>
                </a:cubicBezTo>
                <a:cubicBezTo>
                  <a:pt x="35499" y="2515"/>
                  <a:pt x="34035" y="2710"/>
                  <a:pt x="32619" y="2897"/>
                </a:cubicBezTo>
                <a:cubicBezTo>
                  <a:pt x="31973" y="2983"/>
                  <a:pt x="31305" y="3071"/>
                  <a:pt x="30661" y="3137"/>
                </a:cubicBezTo>
                <a:cubicBezTo>
                  <a:pt x="29981" y="3207"/>
                  <a:pt x="29287" y="3243"/>
                  <a:pt x="28597" y="3243"/>
                </a:cubicBezTo>
                <a:cubicBezTo>
                  <a:pt x="26164" y="3243"/>
                  <a:pt x="23649" y="2817"/>
                  <a:pt x="20681" y="1904"/>
                </a:cubicBezTo>
                <a:cubicBezTo>
                  <a:pt x="20041" y="1707"/>
                  <a:pt x="19390" y="1471"/>
                  <a:pt x="18760" y="1243"/>
                </a:cubicBezTo>
                <a:cubicBezTo>
                  <a:pt x="17377" y="740"/>
                  <a:pt x="15946" y="220"/>
                  <a:pt x="14477" y="57"/>
                </a:cubicBezTo>
                <a:cubicBezTo>
                  <a:pt x="14137" y="19"/>
                  <a:pt x="13784" y="0"/>
                  <a:pt x="134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8"/>
          <p:cNvSpPr/>
          <p:nvPr/>
        </p:nvSpPr>
        <p:spPr>
          <a:xfrm rot="-36188">
            <a:off x="8126" y="280734"/>
            <a:ext cx="9143572" cy="206906"/>
          </a:xfrm>
          <a:custGeom>
            <a:avLst/>
            <a:gdLst/>
            <a:ahLst/>
            <a:cxnLst/>
            <a:rect l="l" t="t" r="r" b="b"/>
            <a:pathLst>
              <a:path w="117020" h="2648" extrusionOk="0">
                <a:moveTo>
                  <a:pt x="9330" y="432"/>
                </a:moveTo>
                <a:lnTo>
                  <a:pt x="9329" y="480"/>
                </a:lnTo>
                <a:cubicBezTo>
                  <a:pt x="9322" y="480"/>
                  <a:pt x="9314" y="480"/>
                  <a:pt x="9305" y="481"/>
                </a:cubicBezTo>
                <a:lnTo>
                  <a:pt x="9306" y="438"/>
                </a:lnTo>
                <a:lnTo>
                  <a:pt x="9318" y="444"/>
                </a:lnTo>
                <a:lnTo>
                  <a:pt x="9330" y="432"/>
                </a:lnTo>
                <a:close/>
                <a:moveTo>
                  <a:pt x="8999" y="403"/>
                </a:moveTo>
                <a:lnTo>
                  <a:pt x="9032" y="458"/>
                </a:lnTo>
                <a:lnTo>
                  <a:pt x="9033" y="458"/>
                </a:lnTo>
                <a:lnTo>
                  <a:pt x="9032" y="485"/>
                </a:lnTo>
                <a:lnTo>
                  <a:pt x="8999" y="485"/>
                </a:lnTo>
                <a:lnTo>
                  <a:pt x="8999" y="403"/>
                </a:lnTo>
                <a:close/>
                <a:moveTo>
                  <a:pt x="3403" y="430"/>
                </a:moveTo>
                <a:lnTo>
                  <a:pt x="3447" y="482"/>
                </a:lnTo>
                <a:lnTo>
                  <a:pt x="3451" y="506"/>
                </a:lnTo>
                <a:cubicBezTo>
                  <a:pt x="3440" y="504"/>
                  <a:pt x="3428" y="502"/>
                  <a:pt x="3416" y="500"/>
                </a:cubicBezTo>
                <a:lnTo>
                  <a:pt x="3403" y="430"/>
                </a:lnTo>
                <a:close/>
                <a:moveTo>
                  <a:pt x="3737" y="431"/>
                </a:moveTo>
                <a:lnTo>
                  <a:pt x="3760" y="555"/>
                </a:lnTo>
                <a:cubicBezTo>
                  <a:pt x="3752" y="553"/>
                  <a:pt x="3744" y="552"/>
                  <a:pt x="3735" y="551"/>
                </a:cubicBezTo>
                <a:lnTo>
                  <a:pt x="3715" y="439"/>
                </a:lnTo>
                <a:lnTo>
                  <a:pt x="3728" y="444"/>
                </a:lnTo>
                <a:lnTo>
                  <a:pt x="3737" y="431"/>
                </a:lnTo>
                <a:close/>
                <a:moveTo>
                  <a:pt x="21889" y="459"/>
                </a:moveTo>
                <a:lnTo>
                  <a:pt x="21878" y="563"/>
                </a:lnTo>
                <a:cubicBezTo>
                  <a:pt x="21870" y="561"/>
                  <a:pt x="21862" y="561"/>
                  <a:pt x="21854" y="561"/>
                </a:cubicBezTo>
                <a:lnTo>
                  <a:pt x="21865" y="464"/>
                </a:lnTo>
                <a:lnTo>
                  <a:pt x="21889" y="459"/>
                </a:lnTo>
                <a:close/>
                <a:moveTo>
                  <a:pt x="3766" y="716"/>
                </a:moveTo>
                <a:lnTo>
                  <a:pt x="3766" y="716"/>
                </a:lnTo>
                <a:cubicBezTo>
                  <a:pt x="3774" y="717"/>
                  <a:pt x="3780" y="718"/>
                  <a:pt x="3786" y="719"/>
                </a:cubicBezTo>
                <a:lnTo>
                  <a:pt x="3768" y="727"/>
                </a:lnTo>
                <a:lnTo>
                  <a:pt x="3766" y="716"/>
                </a:lnTo>
                <a:close/>
                <a:moveTo>
                  <a:pt x="9328" y="637"/>
                </a:moveTo>
                <a:lnTo>
                  <a:pt x="9327" y="721"/>
                </a:lnTo>
                <a:lnTo>
                  <a:pt x="9303" y="728"/>
                </a:lnTo>
                <a:lnTo>
                  <a:pt x="9303" y="728"/>
                </a:lnTo>
                <a:lnTo>
                  <a:pt x="9304" y="637"/>
                </a:lnTo>
                <a:close/>
                <a:moveTo>
                  <a:pt x="15145" y="620"/>
                </a:moveTo>
                <a:lnTo>
                  <a:pt x="15165" y="730"/>
                </a:lnTo>
                <a:lnTo>
                  <a:pt x="15142" y="730"/>
                </a:lnTo>
                <a:lnTo>
                  <a:pt x="15123" y="629"/>
                </a:lnTo>
                <a:lnTo>
                  <a:pt x="15135" y="633"/>
                </a:lnTo>
                <a:lnTo>
                  <a:pt x="15145" y="620"/>
                </a:lnTo>
                <a:close/>
                <a:moveTo>
                  <a:pt x="14811" y="620"/>
                </a:moveTo>
                <a:lnTo>
                  <a:pt x="14855" y="672"/>
                </a:lnTo>
                <a:lnTo>
                  <a:pt x="14856" y="672"/>
                </a:lnTo>
                <a:lnTo>
                  <a:pt x="14866" y="731"/>
                </a:lnTo>
                <a:cubicBezTo>
                  <a:pt x="14855" y="731"/>
                  <a:pt x="14843" y="730"/>
                  <a:pt x="14832" y="730"/>
                </a:cubicBezTo>
                <a:lnTo>
                  <a:pt x="14811" y="620"/>
                </a:lnTo>
                <a:close/>
                <a:moveTo>
                  <a:pt x="21838" y="717"/>
                </a:moveTo>
                <a:cubicBezTo>
                  <a:pt x="21845" y="717"/>
                  <a:pt x="21853" y="718"/>
                  <a:pt x="21861" y="718"/>
                </a:cubicBezTo>
                <a:lnTo>
                  <a:pt x="21858" y="748"/>
                </a:lnTo>
                <a:lnTo>
                  <a:pt x="21847" y="742"/>
                </a:lnTo>
                <a:lnTo>
                  <a:pt x="21834" y="753"/>
                </a:lnTo>
                <a:lnTo>
                  <a:pt x="21838" y="717"/>
                </a:lnTo>
                <a:close/>
                <a:moveTo>
                  <a:pt x="22133" y="733"/>
                </a:moveTo>
                <a:cubicBezTo>
                  <a:pt x="22145" y="734"/>
                  <a:pt x="22156" y="735"/>
                  <a:pt x="22167" y="736"/>
                </a:cubicBezTo>
                <a:lnTo>
                  <a:pt x="22161" y="798"/>
                </a:lnTo>
                <a:lnTo>
                  <a:pt x="22133" y="740"/>
                </a:lnTo>
                <a:lnTo>
                  <a:pt x="22133" y="733"/>
                </a:lnTo>
                <a:close/>
                <a:moveTo>
                  <a:pt x="28876" y="776"/>
                </a:moveTo>
                <a:lnTo>
                  <a:pt x="28874" y="842"/>
                </a:lnTo>
                <a:cubicBezTo>
                  <a:pt x="28867" y="843"/>
                  <a:pt x="28859" y="843"/>
                  <a:pt x="28851" y="843"/>
                </a:cubicBezTo>
                <a:lnTo>
                  <a:pt x="28852" y="782"/>
                </a:lnTo>
                <a:lnTo>
                  <a:pt x="28863" y="788"/>
                </a:lnTo>
                <a:lnTo>
                  <a:pt x="28876" y="776"/>
                </a:lnTo>
                <a:close/>
                <a:moveTo>
                  <a:pt x="28544" y="747"/>
                </a:moveTo>
                <a:lnTo>
                  <a:pt x="28577" y="803"/>
                </a:lnTo>
                <a:lnTo>
                  <a:pt x="28578" y="803"/>
                </a:lnTo>
                <a:lnTo>
                  <a:pt x="28578" y="847"/>
                </a:lnTo>
                <a:lnTo>
                  <a:pt x="28543" y="847"/>
                </a:lnTo>
                <a:lnTo>
                  <a:pt x="28544" y="747"/>
                </a:lnTo>
                <a:close/>
                <a:moveTo>
                  <a:pt x="38447" y="818"/>
                </a:moveTo>
                <a:lnTo>
                  <a:pt x="38446" y="867"/>
                </a:lnTo>
                <a:lnTo>
                  <a:pt x="38423" y="867"/>
                </a:lnTo>
                <a:lnTo>
                  <a:pt x="38424" y="825"/>
                </a:lnTo>
                <a:lnTo>
                  <a:pt x="38435" y="830"/>
                </a:lnTo>
                <a:lnTo>
                  <a:pt x="38447" y="818"/>
                </a:lnTo>
                <a:close/>
                <a:moveTo>
                  <a:pt x="38116" y="790"/>
                </a:moveTo>
                <a:lnTo>
                  <a:pt x="38149" y="845"/>
                </a:lnTo>
                <a:lnTo>
                  <a:pt x="38150" y="845"/>
                </a:lnTo>
                <a:lnTo>
                  <a:pt x="38150" y="871"/>
                </a:lnTo>
                <a:cubicBezTo>
                  <a:pt x="38139" y="871"/>
                  <a:pt x="38127" y="872"/>
                  <a:pt x="38116" y="872"/>
                </a:cubicBezTo>
                <a:lnTo>
                  <a:pt x="38116" y="790"/>
                </a:lnTo>
                <a:close/>
                <a:moveTo>
                  <a:pt x="32521" y="816"/>
                </a:moveTo>
                <a:lnTo>
                  <a:pt x="32565" y="869"/>
                </a:lnTo>
                <a:lnTo>
                  <a:pt x="32570" y="892"/>
                </a:lnTo>
                <a:cubicBezTo>
                  <a:pt x="32557" y="891"/>
                  <a:pt x="32546" y="889"/>
                  <a:pt x="32534" y="887"/>
                </a:cubicBezTo>
                <a:lnTo>
                  <a:pt x="32521" y="816"/>
                </a:lnTo>
                <a:close/>
                <a:moveTo>
                  <a:pt x="15194" y="887"/>
                </a:moveTo>
                <a:lnTo>
                  <a:pt x="15198" y="908"/>
                </a:lnTo>
                <a:lnTo>
                  <a:pt x="15177" y="917"/>
                </a:lnTo>
                <a:lnTo>
                  <a:pt x="15170" y="887"/>
                </a:lnTo>
                <a:close/>
                <a:moveTo>
                  <a:pt x="32855" y="817"/>
                </a:moveTo>
                <a:lnTo>
                  <a:pt x="32877" y="941"/>
                </a:lnTo>
                <a:cubicBezTo>
                  <a:pt x="32869" y="940"/>
                  <a:pt x="32861" y="939"/>
                  <a:pt x="32853" y="937"/>
                </a:cubicBezTo>
                <a:lnTo>
                  <a:pt x="32832" y="826"/>
                </a:lnTo>
                <a:lnTo>
                  <a:pt x="32845" y="830"/>
                </a:lnTo>
                <a:lnTo>
                  <a:pt x="32855" y="817"/>
                </a:lnTo>
                <a:close/>
                <a:moveTo>
                  <a:pt x="51007" y="846"/>
                </a:moveTo>
                <a:lnTo>
                  <a:pt x="50995" y="949"/>
                </a:lnTo>
                <a:cubicBezTo>
                  <a:pt x="50988" y="949"/>
                  <a:pt x="50980" y="949"/>
                  <a:pt x="50972" y="948"/>
                </a:cubicBezTo>
                <a:lnTo>
                  <a:pt x="50983" y="852"/>
                </a:lnTo>
                <a:lnTo>
                  <a:pt x="51007" y="846"/>
                </a:lnTo>
                <a:close/>
                <a:moveTo>
                  <a:pt x="28873" y="999"/>
                </a:moveTo>
                <a:lnTo>
                  <a:pt x="28872" y="1066"/>
                </a:lnTo>
                <a:lnTo>
                  <a:pt x="28849" y="1072"/>
                </a:lnTo>
                <a:lnTo>
                  <a:pt x="28850" y="1000"/>
                </a:lnTo>
                <a:cubicBezTo>
                  <a:pt x="28857" y="1000"/>
                  <a:pt x="28865" y="999"/>
                  <a:pt x="28873" y="999"/>
                </a:cubicBezTo>
                <a:close/>
                <a:moveTo>
                  <a:pt x="32885" y="1103"/>
                </a:moveTo>
                <a:cubicBezTo>
                  <a:pt x="32891" y="1104"/>
                  <a:pt x="32897" y="1105"/>
                  <a:pt x="32904" y="1106"/>
                </a:cubicBezTo>
                <a:lnTo>
                  <a:pt x="32886" y="1113"/>
                </a:lnTo>
                <a:lnTo>
                  <a:pt x="32885" y="1103"/>
                </a:lnTo>
                <a:close/>
                <a:moveTo>
                  <a:pt x="38445" y="1024"/>
                </a:moveTo>
                <a:lnTo>
                  <a:pt x="38444" y="1109"/>
                </a:lnTo>
                <a:lnTo>
                  <a:pt x="38421" y="1115"/>
                </a:lnTo>
                <a:lnTo>
                  <a:pt x="38422" y="1024"/>
                </a:lnTo>
                <a:close/>
                <a:moveTo>
                  <a:pt x="43929" y="1006"/>
                </a:moveTo>
                <a:lnTo>
                  <a:pt x="43972" y="1059"/>
                </a:lnTo>
                <a:lnTo>
                  <a:pt x="43973" y="1059"/>
                </a:lnTo>
                <a:lnTo>
                  <a:pt x="43983" y="1117"/>
                </a:lnTo>
                <a:lnTo>
                  <a:pt x="43949" y="1117"/>
                </a:lnTo>
                <a:lnTo>
                  <a:pt x="43929" y="1006"/>
                </a:lnTo>
                <a:close/>
                <a:moveTo>
                  <a:pt x="44263" y="1007"/>
                </a:moveTo>
                <a:lnTo>
                  <a:pt x="44283" y="1117"/>
                </a:lnTo>
                <a:lnTo>
                  <a:pt x="44259" y="1117"/>
                </a:lnTo>
                <a:lnTo>
                  <a:pt x="44240" y="1016"/>
                </a:lnTo>
                <a:lnTo>
                  <a:pt x="44240" y="1016"/>
                </a:lnTo>
                <a:lnTo>
                  <a:pt x="44253" y="1020"/>
                </a:lnTo>
                <a:lnTo>
                  <a:pt x="44263" y="1007"/>
                </a:lnTo>
                <a:close/>
                <a:moveTo>
                  <a:pt x="50955" y="1104"/>
                </a:moveTo>
                <a:cubicBezTo>
                  <a:pt x="50963" y="1104"/>
                  <a:pt x="50971" y="1104"/>
                  <a:pt x="50979" y="1105"/>
                </a:cubicBezTo>
                <a:lnTo>
                  <a:pt x="50976" y="1135"/>
                </a:lnTo>
                <a:lnTo>
                  <a:pt x="50964" y="1129"/>
                </a:lnTo>
                <a:lnTo>
                  <a:pt x="50951" y="1141"/>
                </a:lnTo>
                <a:lnTo>
                  <a:pt x="50955" y="1104"/>
                </a:lnTo>
                <a:close/>
                <a:moveTo>
                  <a:pt x="51251" y="1120"/>
                </a:moveTo>
                <a:cubicBezTo>
                  <a:pt x="51263" y="1121"/>
                  <a:pt x="51273" y="1121"/>
                  <a:pt x="51284" y="1122"/>
                </a:cubicBezTo>
                <a:lnTo>
                  <a:pt x="51278" y="1184"/>
                </a:lnTo>
                <a:lnTo>
                  <a:pt x="51251" y="1127"/>
                </a:lnTo>
                <a:lnTo>
                  <a:pt x="51250" y="1127"/>
                </a:lnTo>
                <a:lnTo>
                  <a:pt x="51251" y="1120"/>
                </a:lnTo>
                <a:close/>
                <a:moveTo>
                  <a:pt x="57993" y="1163"/>
                </a:moveTo>
                <a:lnTo>
                  <a:pt x="57992" y="1229"/>
                </a:lnTo>
                <a:cubicBezTo>
                  <a:pt x="57985" y="1229"/>
                  <a:pt x="57976" y="1229"/>
                  <a:pt x="57968" y="1230"/>
                </a:cubicBezTo>
                <a:lnTo>
                  <a:pt x="57969" y="1169"/>
                </a:lnTo>
                <a:lnTo>
                  <a:pt x="57981" y="1175"/>
                </a:lnTo>
                <a:lnTo>
                  <a:pt x="57993" y="1163"/>
                </a:lnTo>
                <a:close/>
                <a:moveTo>
                  <a:pt x="67612" y="1184"/>
                </a:moveTo>
                <a:lnTo>
                  <a:pt x="67612" y="1232"/>
                </a:lnTo>
                <a:lnTo>
                  <a:pt x="67589" y="1232"/>
                </a:lnTo>
                <a:lnTo>
                  <a:pt x="67589" y="1190"/>
                </a:lnTo>
                <a:lnTo>
                  <a:pt x="67600" y="1195"/>
                </a:lnTo>
                <a:lnTo>
                  <a:pt x="67612" y="1184"/>
                </a:lnTo>
                <a:close/>
                <a:moveTo>
                  <a:pt x="57662" y="1134"/>
                </a:moveTo>
                <a:lnTo>
                  <a:pt x="57695" y="1189"/>
                </a:lnTo>
                <a:lnTo>
                  <a:pt x="57696" y="1189"/>
                </a:lnTo>
                <a:lnTo>
                  <a:pt x="57696" y="1234"/>
                </a:lnTo>
                <a:lnTo>
                  <a:pt x="57662" y="1234"/>
                </a:lnTo>
                <a:lnTo>
                  <a:pt x="57662" y="1134"/>
                </a:lnTo>
                <a:close/>
                <a:moveTo>
                  <a:pt x="67282" y="1154"/>
                </a:moveTo>
                <a:lnTo>
                  <a:pt x="67315" y="1210"/>
                </a:lnTo>
                <a:lnTo>
                  <a:pt x="67315" y="1237"/>
                </a:lnTo>
                <a:cubicBezTo>
                  <a:pt x="67304" y="1237"/>
                  <a:pt x="67292" y="1237"/>
                  <a:pt x="67281" y="1238"/>
                </a:cubicBezTo>
                <a:lnTo>
                  <a:pt x="67282" y="1154"/>
                </a:lnTo>
                <a:close/>
                <a:moveTo>
                  <a:pt x="61686" y="1182"/>
                </a:moveTo>
                <a:lnTo>
                  <a:pt x="61730" y="1234"/>
                </a:lnTo>
                <a:lnTo>
                  <a:pt x="61731" y="1233"/>
                </a:lnTo>
                <a:lnTo>
                  <a:pt x="61735" y="1257"/>
                </a:lnTo>
                <a:cubicBezTo>
                  <a:pt x="61722" y="1255"/>
                  <a:pt x="61711" y="1253"/>
                  <a:pt x="61699" y="1251"/>
                </a:cubicBezTo>
                <a:lnTo>
                  <a:pt x="61686" y="1182"/>
                </a:lnTo>
                <a:close/>
                <a:moveTo>
                  <a:pt x="44313" y="1274"/>
                </a:moveTo>
                <a:lnTo>
                  <a:pt x="44317" y="1294"/>
                </a:lnTo>
                <a:lnTo>
                  <a:pt x="44294" y="1303"/>
                </a:lnTo>
                <a:lnTo>
                  <a:pt x="44289" y="1274"/>
                </a:lnTo>
                <a:close/>
                <a:moveTo>
                  <a:pt x="62020" y="1183"/>
                </a:moveTo>
                <a:lnTo>
                  <a:pt x="62043" y="1307"/>
                </a:lnTo>
                <a:cubicBezTo>
                  <a:pt x="62035" y="1306"/>
                  <a:pt x="62027" y="1304"/>
                  <a:pt x="62019" y="1303"/>
                </a:cubicBezTo>
                <a:lnTo>
                  <a:pt x="61997" y="1191"/>
                </a:lnTo>
                <a:lnTo>
                  <a:pt x="62010" y="1195"/>
                </a:lnTo>
                <a:lnTo>
                  <a:pt x="62020" y="1183"/>
                </a:lnTo>
                <a:close/>
                <a:moveTo>
                  <a:pt x="80172" y="1211"/>
                </a:moveTo>
                <a:lnTo>
                  <a:pt x="80161" y="1314"/>
                </a:lnTo>
                <a:cubicBezTo>
                  <a:pt x="80153" y="1314"/>
                  <a:pt x="80145" y="1313"/>
                  <a:pt x="80138" y="1313"/>
                </a:cubicBezTo>
                <a:lnTo>
                  <a:pt x="80148" y="1216"/>
                </a:lnTo>
                <a:lnTo>
                  <a:pt x="80172" y="1211"/>
                </a:lnTo>
                <a:close/>
                <a:moveTo>
                  <a:pt x="57991" y="1386"/>
                </a:moveTo>
                <a:lnTo>
                  <a:pt x="57990" y="1453"/>
                </a:lnTo>
                <a:lnTo>
                  <a:pt x="57966" y="1460"/>
                </a:lnTo>
                <a:lnTo>
                  <a:pt x="57967" y="1386"/>
                </a:lnTo>
                <a:close/>
                <a:moveTo>
                  <a:pt x="62050" y="1469"/>
                </a:moveTo>
                <a:cubicBezTo>
                  <a:pt x="62056" y="1470"/>
                  <a:pt x="62063" y="1471"/>
                  <a:pt x="62069" y="1472"/>
                </a:cubicBezTo>
                <a:lnTo>
                  <a:pt x="62052" y="1478"/>
                </a:lnTo>
                <a:lnTo>
                  <a:pt x="62050" y="1469"/>
                </a:lnTo>
                <a:close/>
                <a:moveTo>
                  <a:pt x="67610" y="1388"/>
                </a:moveTo>
                <a:lnTo>
                  <a:pt x="67610" y="1473"/>
                </a:lnTo>
                <a:lnTo>
                  <a:pt x="67585" y="1480"/>
                </a:lnTo>
                <a:lnTo>
                  <a:pt x="67587" y="1389"/>
                </a:lnTo>
                <a:cubicBezTo>
                  <a:pt x="67591" y="1389"/>
                  <a:pt x="67595" y="1389"/>
                  <a:pt x="67599" y="1389"/>
                </a:cubicBezTo>
                <a:cubicBezTo>
                  <a:pt x="67603" y="1389"/>
                  <a:pt x="67607" y="1389"/>
                  <a:pt x="67610" y="1388"/>
                </a:cubicBezTo>
                <a:close/>
                <a:moveTo>
                  <a:pt x="73094" y="1372"/>
                </a:moveTo>
                <a:lnTo>
                  <a:pt x="73138" y="1424"/>
                </a:lnTo>
                <a:lnTo>
                  <a:pt x="73138" y="1423"/>
                </a:lnTo>
                <a:lnTo>
                  <a:pt x="73149" y="1482"/>
                </a:lnTo>
                <a:lnTo>
                  <a:pt x="73114" y="1482"/>
                </a:lnTo>
                <a:lnTo>
                  <a:pt x="73094" y="1372"/>
                </a:lnTo>
                <a:close/>
                <a:moveTo>
                  <a:pt x="73428" y="1373"/>
                </a:moveTo>
                <a:lnTo>
                  <a:pt x="73449" y="1482"/>
                </a:lnTo>
                <a:lnTo>
                  <a:pt x="73424" y="1482"/>
                </a:lnTo>
                <a:lnTo>
                  <a:pt x="73405" y="1380"/>
                </a:lnTo>
                <a:lnTo>
                  <a:pt x="73419" y="1385"/>
                </a:lnTo>
                <a:lnTo>
                  <a:pt x="73428" y="1373"/>
                </a:lnTo>
                <a:close/>
                <a:moveTo>
                  <a:pt x="80120" y="1469"/>
                </a:moveTo>
                <a:cubicBezTo>
                  <a:pt x="80128" y="1470"/>
                  <a:pt x="80135" y="1470"/>
                  <a:pt x="80144" y="1470"/>
                </a:cubicBezTo>
                <a:lnTo>
                  <a:pt x="80141" y="1500"/>
                </a:lnTo>
                <a:lnTo>
                  <a:pt x="80129" y="1495"/>
                </a:lnTo>
                <a:lnTo>
                  <a:pt x="80116" y="1505"/>
                </a:lnTo>
                <a:lnTo>
                  <a:pt x="80116" y="1505"/>
                </a:lnTo>
                <a:lnTo>
                  <a:pt x="80120" y="1469"/>
                </a:lnTo>
                <a:close/>
                <a:moveTo>
                  <a:pt x="80416" y="1485"/>
                </a:moveTo>
                <a:cubicBezTo>
                  <a:pt x="80428" y="1485"/>
                  <a:pt x="80439" y="1486"/>
                  <a:pt x="80450" y="1487"/>
                </a:cubicBezTo>
                <a:lnTo>
                  <a:pt x="80443" y="1549"/>
                </a:lnTo>
                <a:lnTo>
                  <a:pt x="80416" y="1493"/>
                </a:lnTo>
                <a:lnTo>
                  <a:pt x="80415" y="1493"/>
                </a:lnTo>
                <a:lnTo>
                  <a:pt x="80416" y="1485"/>
                </a:lnTo>
                <a:close/>
                <a:moveTo>
                  <a:pt x="87158" y="1529"/>
                </a:moveTo>
                <a:lnTo>
                  <a:pt x="87158" y="1595"/>
                </a:lnTo>
                <a:lnTo>
                  <a:pt x="87134" y="1595"/>
                </a:lnTo>
                <a:lnTo>
                  <a:pt x="87134" y="1534"/>
                </a:lnTo>
                <a:lnTo>
                  <a:pt x="87146" y="1540"/>
                </a:lnTo>
                <a:lnTo>
                  <a:pt x="87158" y="1529"/>
                </a:lnTo>
                <a:close/>
                <a:moveTo>
                  <a:pt x="86827" y="1499"/>
                </a:moveTo>
                <a:lnTo>
                  <a:pt x="86860" y="1554"/>
                </a:lnTo>
                <a:lnTo>
                  <a:pt x="86860" y="1599"/>
                </a:lnTo>
                <a:cubicBezTo>
                  <a:pt x="86849" y="1599"/>
                  <a:pt x="86838" y="1600"/>
                  <a:pt x="86826" y="1600"/>
                </a:cubicBezTo>
                <a:lnTo>
                  <a:pt x="86827" y="1499"/>
                </a:lnTo>
                <a:close/>
                <a:moveTo>
                  <a:pt x="96730" y="1571"/>
                </a:moveTo>
                <a:lnTo>
                  <a:pt x="96730" y="1618"/>
                </a:lnTo>
                <a:cubicBezTo>
                  <a:pt x="96721" y="1618"/>
                  <a:pt x="96713" y="1618"/>
                  <a:pt x="96706" y="1620"/>
                </a:cubicBezTo>
                <a:lnTo>
                  <a:pt x="96706" y="1576"/>
                </a:lnTo>
                <a:lnTo>
                  <a:pt x="96718" y="1582"/>
                </a:lnTo>
                <a:lnTo>
                  <a:pt x="96730" y="1571"/>
                </a:lnTo>
                <a:close/>
                <a:moveTo>
                  <a:pt x="96399" y="1541"/>
                </a:moveTo>
                <a:lnTo>
                  <a:pt x="96432" y="1597"/>
                </a:lnTo>
                <a:lnTo>
                  <a:pt x="96432" y="1624"/>
                </a:lnTo>
                <a:lnTo>
                  <a:pt x="96398" y="1624"/>
                </a:lnTo>
                <a:lnTo>
                  <a:pt x="96399" y="1541"/>
                </a:lnTo>
                <a:close/>
                <a:moveTo>
                  <a:pt x="90804" y="1569"/>
                </a:moveTo>
                <a:lnTo>
                  <a:pt x="90847" y="1621"/>
                </a:lnTo>
                <a:lnTo>
                  <a:pt x="90848" y="1621"/>
                </a:lnTo>
                <a:lnTo>
                  <a:pt x="90852" y="1644"/>
                </a:lnTo>
                <a:cubicBezTo>
                  <a:pt x="90840" y="1642"/>
                  <a:pt x="90828" y="1640"/>
                  <a:pt x="90817" y="1638"/>
                </a:cubicBezTo>
                <a:lnTo>
                  <a:pt x="90804" y="1569"/>
                </a:lnTo>
                <a:close/>
                <a:moveTo>
                  <a:pt x="73478" y="1638"/>
                </a:moveTo>
                <a:lnTo>
                  <a:pt x="73482" y="1660"/>
                </a:lnTo>
                <a:lnTo>
                  <a:pt x="73459" y="1668"/>
                </a:lnTo>
                <a:lnTo>
                  <a:pt x="73454" y="1638"/>
                </a:lnTo>
                <a:close/>
                <a:moveTo>
                  <a:pt x="91137" y="1569"/>
                </a:moveTo>
                <a:lnTo>
                  <a:pt x="91161" y="1693"/>
                </a:lnTo>
                <a:cubicBezTo>
                  <a:pt x="91153" y="1692"/>
                  <a:pt x="91144" y="1691"/>
                  <a:pt x="91136" y="1690"/>
                </a:cubicBezTo>
                <a:lnTo>
                  <a:pt x="91115" y="1577"/>
                </a:lnTo>
                <a:lnTo>
                  <a:pt x="91128" y="1581"/>
                </a:lnTo>
                <a:lnTo>
                  <a:pt x="91137" y="1569"/>
                </a:lnTo>
                <a:close/>
                <a:moveTo>
                  <a:pt x="109290" y="1598"/>
                </a:moveTo>
                <a:lnTo>
                  <a:pt x="109279" y="1701"/>
                </a:lnTo>
                <a:cubicBezTo>
                  <a:pt x="109270" y="1700"/>
                  <a:pt x="109262" y="1700"/>
                  <a:pt x="109255" y="1700"/>
                </a:cubicBezTo>
                <a:lnTo>
                  <a:pt x="109265" y="1603"/>
                </a:lnTo>
                <a:lnTo>
                  <a:pt x="109290" y="1598"/>
                </a:lnTo>
                <a:close/>
                <a:moveTo>
                  <a:pt x="87156" y="1752"/>
                </a:moveTo>
                <a:lnTo>
                  <a:pt x="87156" y="1818"/>
                </a:lnTo>
                <a:lnTo>
                  <a:pt x="87131" y="1824"/>
                </a:lnTo>
                <a:lnTo>
                  <a:pt x="87132" y="1752"/>
                </a:lnTo>
                <a:close/>
                <a:moveTo>
                  <a:pt x="91167" y="1855"/>
                </a:moveTo>
                <a:cubicBezTo>
                  <a:pt x="91173" y="1856"/>
                  <a:pt x="91180" y="1857"/>
                  <a:pt x="91187" y="1858"/>
                </a:cubicBezTo>
                <a:lnTo>
                  <a:pt x="91169" y="1865"/>
                </a:lnTo>
                <a:lnTo>
                  <a:pt x="91167" y="1855"/>
                </a:lnTo>
                <a:close/>
                <a:moveTo>
                  <a:pt x="96728" y="1775"/>
                </a:moveTo>
                <a:lnTo>
                  <a:pt x="96728" y="1860"/>
                </a:lnTo>
                <a:lnTo>
                  <a:pt x="96704" y="1866"/>
                </a:lnTo>
                <a:lnTo>
                  <a:pt x="96704" y="1775"/>
                </a:lnTo>
                <a:close/>
                <a:moveTo>
                  <a:pt x="102212" y="1759"/>
                </a:moveTo>
                <a:lnTo>
                  <a:pt x="102255" y="1810"/>
                </a:lnTo>
                <a:lnTo>
                  <a:pt x="102267" y="1868"/>
                </a:lnTo>
                <a:lnTo>
                  <a:pt x="102233" y="1868"/>
                </a:lnTo>
                <a:lnTo>
                  <a:pt x="102212" y="1759"/>
                </a:lnTo>
                <a:close/>
                <a:moveTo>
                  <a:pt x="102545" y="1759"/>
                </a:moveTo>
                <a:lnTo>
                  <a:pt x="102566" y="1868"/>
                </a:lnTo>
                <a:lnTo>
                  <a:pt x="102541" y="1868"/>
                </a:lnTo>
                <a:lnTo>
                  <a:pt x="102523" y="1767"/>
                </a:lnTo>
                <a:lnTo>
                  <a:pt x="102536" y="1771"/>
                </a:lnTo>
                <a:lnTo>
                  <a:pt x="102545" y="1759"/>
                </a:lnTo>
                <a:close/>
                <a:moveTo>
                  <a:pt x="109237" y="1856"/>
                </a:moveTo>
                <a:cubicBezTo>
                  <a:pt x="109246" y="1856"/>
                  <a:pt x="109254" y="1857"/>
                  <a:pt x="109261" y="1857"/>
                </a:cubicBezTo>
                <a:lnTo>
                  <a:pt x="109258" y="1887"/>
                </a:lnTo>
                <a:lnTo>
                  <a:pt x="109247" y="1881"/>
                </a:lnTo>
                <a:lnTo>
                  <a:pt x="109234" y="1892"/>
                </a:lnTo>
                <a:lnTo>
                  <a:pt x="109237" y="1856"/>
                </a:lnTo>
                <a:close/>
                <a:moveTo>
                  <a:pt x="109534" y="1871"/>
                </a:moveTo>
                <a:cubicBezTo>
                  <a:pt x="109545" y="1872"/>
                  <a:pt x="109556" y="1873"/>
                  <a:pt x="109568" y="1873"/>
                </a:cubicBezTo>
                <a:lnTo>
                  <a:pt x="109560" y="1935"/>
                </a:lnTo>
                <a:lnTo>
                  <a:pt x="109534" y="1879"/>
                </a:lnTo>
                <a:lnTo>
                  <a:pt x="109533" y="1879"/>
                </a:lnTo>
                <a:lnTo>
                  <a:pt x="109534" y="1871"/>
                </a:lnTo>
                <a:close/>
                <a:moveTo>
                  <a:pt x="116275" y="1915"/>
                </a:moveTo>
                <a:lnTo>
                  <a:pt x="116275" y="1981"/>
                </a:lnTo>
                <a:cubicBezTo>
                  <a:pt x="116267" y="1982"/>
                  <a:pt x="116259" y="1982"/>
                  <a:pt x="116251" y="1982"/>
                </a:cubicBezTo>
                <a:lnTo>
                  <a:pt x="116251" y="1921"/>
                </a:lnTo>
                <a:lnTo>
                  <a:pt x="116264" y="1926"/>
                </a:lnTo>
                <a:lnTo>
                  <a:pt x="116275" y="1915"/>
                </a:lnTo>
                <a:close/>
                <a:moveTo>
                  <a:pt x="115945" y="1886"/>
                </a:moveTo>
                <a:lnTo>
                  <a:pt x="115978" y="1942"/>
                </a:lnTo>
                <a:lnTo>
                  <a:pt x="115978" y="1986"/>
                </a:lnTo>
                <a:lnTo>
                  <a:pt x="115944" y="1986"/>
                </a:lnTo>
                <a:lnTo>
                  <a:pt x="115945" y="1886"/>
                </a:lnTo>
                <a:close/>
                <a:moveTo>
                  <a:pt x="102595" y="2025"/>
                </a:moveTo>
                <a:lnTo>
                  <a:pt x="102599" y="2047"/>
                </a:lnTo>
                <a:lnTo>
                  <a:pt x="102576" y="2055"/>
                </a:lnTo>
                <a:lnTo>
                  <a:pt x="102571" y="2025"/>
                </a:lnTo>
                <a:close/>
                <a:moveTo>
                  <a:pt x="116273" y="2138"/>
                </a:moveTo>
                <a:lnTo>
                  <a:pt x="116273" y="2205"/>
                </a:lnTo>
                <a:lnTo>
                  <a:pt x="116249" y="2211"/>
                </a:lnTo>
                <a:lnTo>
                  <a:pt x="116249" y="2139"/>
                </a:lnTo>
                <a:cubicBezTo>
                  <a:pt x="116258" y="2138"/>
                  <a:pt x="116266" y="2138"/>
                  <a:pt x="116273" y="2138"/>
                </a:cubicBezTo>
                <a:close/>
                <a:moveTo>
                  <a:pt x="8886" y="1"/>
                </a:moveTo>
                <a:lnTo>
                  <a:pt x="8777" y="30"/>
                </a:lnTo>
                <a:lnTo>
                  <a:pt x="8932" y="290"/>
                </a:lnTo>
                <a:cubicBezTo>
                  <a:pt x="8903" y="292"/>
                  <a:pt x="8881" y="308"/>
                  <a:pt x="8881" y="327"/>
                </a:cubicBezTo>
                <a:lnTo>
                  <a:pt x="8880" y="487"/>
                </a:lnTo>
                <a:cubicBezTo>
                  <a:pt x="8363" y="501"/>
                  <a:pt x="7846" y="532"/>
                  <a:pt x="7335" y="587"/>
                </a:cubicBezTo>
                <a:cubicBezTo>
                  <a:pt x="6517" y="677"/>
                  <a:pt x="5939" y="714"/>
                  <a:pt x="5457" y="714"/>
                </a:cubicBezTo>
                <a:cubicBezTo>
                  <a:pt x="4875" y="714"/>
                  <a:pt x="4434" y="659"/>
                  <a:pt x="3881" y="573"/>
                </a:cubicBezTo>
                <a:lnTo>
                  <a:pt x="3841" y="355"/>
                </a:lnTo>
                <a:cubicBezTo>
                  <a:pt x="3839" y="344"/>
                  <a:pt x="3828" y="334"/>
                  <a:pt x="3815" y="328"/>
                </a:cubicBezTo>
                <a:lnTo>
                  <a:pt x="4017" y="66"/>
                </a:lnTo>
                <a:lnTo>
                  <a:pt x="3912" y="31"/>
                </a:lnTo>
                <a:lnTo>
                  <a:pt x="3686" y="324"/>
                </a:lnTo>
                <a:cubicBezTo>
                  <a:pt x="3675" y="314"/>
                  <a:pt x="3657" y="307"/>
                  <a:pt x="3638" y="307"/>
                </a:cubicBezTo>
                <a:cubicBezTo>
                  <a:pt x="3635" y="307"/>
                  <a:pt x="3633" y="307"/>
                  <a:pt x="3630" y="308"/>
                </a:cubicBezTo>
                <a:cubicBezTo>
                  <a:pt x="3598" y="310"/>
                  <a:pt x="3574" y="329"/>
                  <a:pt x="3578" y="351"/>
                </a:cubicBezTo>
                <a:lnTo>
                  <a:pt x="3612" y="531"/>
                </a:lnTo>
                <a:cubicBezTo>
                  <a:pt x="3599" y="528"/>
                  <a:pt x="3586" y="526"/>
                  <a:pt x="3572" y="524"/>
                </a:cubicBezTo>
                <a:lnTo>
                  <a:pt x="3541" y="356"/>
                </a:lnTo>
                <a:cubicBezTo>
                  <a:pt x="3537" y="336"/>
                  <a:pt x="3512" y="322"/>
                  <a:pt x="3483" y="322"/>
                </a:cubicBezTo>
                <a:cubicBezTo>
                  <a:pt x="3481" y="322"/>
                  <a:pt x="3478" y="322"/>
                  <a:pt x="3475" y="322"/>
                </a:cubicBezTo>
                <a:cubicBezTo>
                  <a:pt x="3467" y="323"/>
                  <a:pt x="3459" y="325"/>
                  <a:pt x="3451" y="327"/>
                </a:cubicBezTo>
                <a:lnTo>
                  <a:pt x="3214" y="41"/>
                </a:lnTo>
                <a:lnTo>
                  <a:pt x="3112" y="79"/>
                </a:lnTo>
                <a:lnTo>
                  <a:pt x="3314" y="324"/>
                </a:lnTo>
                <a:cubicBezTo>
                  <a:pt x="3287" y="329"/>
                  <a:pt x="3268" y="347"/>
                  <a:pt x="3272" y="365"/>
                </a:cubicBezTo>
                <a:lnTo>
                  <a:pt x="3292" y="479"/>
                </a:lnTo>
                <a:cubicBezTo>
                  <a:pt x="3268" y="475"/>
                  <a:pt x="3243" y="472"/>
                  <a:pt x="3216" y="468"/>
                </a:cubicBezTo>
                <a:cubicBezTo>
                  <a:pt x="2723" y="389"/>
                  <a:pt x="2219" y="363"/>
                  <a:pt x="1764" y="363"/>
                </a:cubicBezTo>
                <a:cubicBezTo>
                  <a:pt x="859" y="363"/>
                  <a:pt x="148" y="467"/>
                  <a:pt x="104" y="474"/>
                </a:cubicBezTo>
                <a:cubicBezTo>
                  <a:pt x="41" y="483"/>
                  <a:pt x="1" y="524"/>
                  <a:pt x="15" y="567"/>
                </a:cubicBezTo>
                <a:cubicBezTo>
                  <a:pt x="27" y="603"/>
                  <a:pt x="76" y="628"/>
                  <a:pt x="129" y="628"/>
                </a:cubicBezTo>
                <a:cubicBezTo>
                  <a:pt x="138" y="628"/>
                  <a:pt x="146" y="628"/>
                  <a:pt x="154" y="626"/>
                </a:cubicBezTo>
                <a:cubicBezTo>
                  <a:pt x="166" y="624"/>
                  <a:pt x="878" y="521"/>
                  <a:pt x="1774" y="521"/>
                </a:cubicBezTo>
                <a:cubicBezTo>
                  <a:pt x="2213" y="521"/>
                  <a:pt x="2695" y="546"/>
                  <a:pt x="3161" y="619"/>
                </a:cubicBezTo>
                <a:cubicBezTo>
                  <a:pt x="3217" y="628"/>
                  <a:pt x="3271" y="637"/>
                  <a:pt x="3323" y="645"/>
                </a:cubicBezTo>
                <a:lnTo>
                  <a:pt x="3326" y="651"/>
                </a:lnTo>
                <a:lnTo>
                  <a:pt x="3326" y="651"/>
                </a:lnTo>
                <a:lnTo>
                  <a:pt x="3315" y="648"/>
                </a:lnTo>
                <a:lnTo>
                  <a:pt x="3060" y="999"/>
                </a:lnTo>
                <a:lnTo>
                  <a:pt x="3166" y="1033"/>
                </a:lnTo>
                <a:lnTo>
                  <a:pt x="3351" y="779"/>
                </a:lnTo>
                <a:cubicBezTo>
                  <a:pt x="3359" y="796"/>
                  <a:pt x="3380" y="807"/>
                  <a:pt x="3406" y="807"/>
                </a:cubicBezTo>
                <a:lnTo>
                  <a:pt x="3413" y="807"/>
                </a:lnTo>
                <a:cubicBezTo>
                  <a:pt x="3445" y="804"/>
                  <a:pt x="3468" y="784"/>
                  <a:pt x="3465" y="763"/>
                </a:cubicBezTo>
                <a:lnTo>
                  <a:pt x="3446" y="665"/>
                </a:lnTo>
                <a:lnTo>
                  <a:pt x="3446" y="665"/>
                </a:lnTo>
                <a:cubicBezTo>
                  <a:pt x="3455" y="666"/>
                  <a:pt x="3464" y="668"/>
                  <a:pt x="3472" y="669"/>
                </a:cubicBezTo>
                <a:lnTo>
                  <a:pt x="3481" y="671"/>
                </a:lnTo>
                <a:lnTo>
                  <a:pt x="3501" y="772"/>
                </a:lnTo>
                <a:cubicBezTo>
                  <a:pt x="3504" y="793"/>
                  <a:pt x="3530" y="807"/>
                  <a:pt x="3559" y="807"/>
                </a:cubicBezTo>
                <a:cubicBezTo>
                  <a:pt x="3562" y="807"/>
                  <a:pt x="3564" y="806"/>
                  <a:pt x="3566" y="806"/>
                </a:cubicBezTo>
                <a:cubicBezTo>
                  <a:pt x="3598" y="804"/>
                  <a:pt x="3622" y="784"/>
                  <a:pt x="3618" y="763"/>
                </a:cubicBezTo>
                <a:lnTo>
                  <a:pt x="3604" y="689"/>
                </a:lnTo>
                <a:lnTo>
                  <a:pt x="3604" y="689"/>
                </a:lnTo>
                <a:cubicBezTo>
                  <a:pt x="3617" y="693"/>
                  <a:pt x="3630" y="695"/>
                  <a:pt x="3643" y="697"/>
                </a:cubicBezTo>
                <a:lnTo>
                  <a:pt x="3655" y="758"/>
                </a:lnTo>
                <a:cubicBezTo>
                  <a:pt x="3659" y="777"/>
                  <a:pt x="3684" y="792"/>
                  <a:pt x="3714" y="792"/>
                </a:cubicBezTo>
                <a:lnTo>
                  <a:pt x="3721" y="792"/>
                </a:lnTo>
                <a:cubicBezTo>
                  <a:pt x="3738" y="791"/>
                  <a:pt x="3752" y="783"/>
                  <a:pt x="3761" y="774"/>
                </a:cubicBezTo>
                <a:lnTo>
                  <a:pt x="4066" y="1141"/>
                </a:lnTo>
                <a:lnTo>
                  <a:pt x="4168" y="1102"/>
                </a:lnTo>
                <a:lnTo>
                  <a:pt x="3907" y="788"/>
                </a:lnTo>
                <a:cubicBezTo>
                  <a:pt x="3914" y="780"/>
                  <a:pt x="3918" y="772"/>
                  <a:pt x="3916" y="762"/>
                </a:cubicBezTo>
                <a:lnTo>
                  <a:pt x="3912" y="739"/>
                </a:lnTo>
                <a:lnTo>
                  <a:pt x="3912" y="739"/>
                </a:lnTo>
                <a:cubicBezTo>
                  <a:pt x="4434" y="819"/>
                  <a:pt x="4878" y="870"/>
                  <a:pt x="5457" y="870"/>
                </a:cubicBezTo>
                <a:cubicBezTo>
                  <a:pt x="5952" y="870"/>
                  <a:pt x="6546" y="833"/>
                  <a:pt x="7373" y="742"/>
                </a:cubicBezTo>
                <a:cubicBezTo>
                  <a:pt x="7857" y="688"/>
                  <a:pt x="8346" y="658"/>
                  <a:pt x="8838" y="644"/>
                </a:cubicBezTo>
                <a:lnTo>
                  <a:pt x="8838" y="644"/>
                </a:lnTo>
                <a:lnTo>
                  <a:pt x="8549" y="937"/>
                </a:lnTo>
                <a:lnTo>
                  <a:pt x="8647" y="981"/>
                </a:lnTo>
                <a:lnTo>
                  <a:pt x="8879" y="744"/>
                </a:lnTo>
                <a:cubicBezTo>
                  <a:pt x="8884" y="763"/>
                  <a:pt x="8907" y="777"/>
                  <a:pt x="8936" y="777"/>
                </a:cubicBezTo>
                <a:cubicBezTo>
                  <a:pt x="8969" y="777"/>
                  <a:pt x="8995" y="760"/>
                  <a:pt x="8995" y="738"/>
                </a:cubicBezTo>
                <a:lnTo>
                  <a:pt x="8996" y="641"/>
                </a:lnTo>
                <a:cubicBezTo>
                  <a:pt x="9007" y="640"/>
                  <a:pt x="9018" y="640"/>
                  <a:pt x="9030" y="640"/>
                </a:cubicBezTo>
                <a:lnTo>
                  <a:pt x="9029" y="750"/>
                </a:lnTo>
                <a:cubicBezTo>
                  <a:pt x="9029" y="772"/>
                  <a:pt x="9054" y="790"/>
                  <a:pt x="9087" y="790"/>
                </a:cubicBezTo>
                <a:cubicBezTo>
                  <a:pt x="9121" y="790"/>
                  <a:pt x="9146" y="772"/>
                  <a:pt x="9146" y="750"/>
                </a:cubicBezTo>
                <a:lnTo>
                  <a:pt x="9147" y="638"/>
                </a:lnTo>
                <a:cubicBezTo>
                  <a:pt x="9160" y="638"/>
                  <a:pt x="9173" y="637"/>
                  <a:pt x="9186" y="637"/>
                </a:cubicBezTo>
                <a:lnTo>
                  <a:pt x="9185" y="749"/>
                </a:lnTo>
                <a:cubicBezTo>
                  <a:pt x="9185" y="771"/>
                  <a:pt x="9210" y="789"/>
                  <a:pt x="9243" y="789"/>
                </a:cubicBezTo>
                <a:cubicBezTo>
                  <a:pt x="9261" y="789"/>
                  <a:pt x="9276" y="783"/>
                  <a:pt x="9287" y="775"/>
                </a:cubicBezTo>
                <a:lnTo>
                  <a:pt x="9518" y="1164"/>
                </a:lnTo>
                <a:lnTo>
                  <a:pt x="9627" y="1135"/>
                </a:lnTo>
                <a:lnTo>
                  <a:pt x="9428" y="801"/>
                </a:lnTo>
                <a:cubicBezTo>
                  <a:pt x="9437" y="794"/>
                  <a:pt x="9443" y="785"/>
                  <a:pt x="9444" y="775"/>
                </a:cubicBezTo>
                <a:lnTo>
                  <a:pt x="9445" y="635"/>
                </a:lnTo>
                <a:cubicBezTo>
                  <a:pt x="9473" y="635"/>
                  <a:pt x="9501" y="635"/>
                  <a:pt x="9529" y="635"/>
                </a:cubicBezTo>
                <a:cubicBezTo>
                  <a:pt x="10774" y="635"/>
                  <a:pt x="12012" y="723"/>
                  <a:pt x="13151" y="805"/>
                </a:cubicBezTo>
                <a:cubicBezTo>
                  <a:pt x="13375" y="821"/>
                  <a:pt x="13596" y="837"/>
                  <a:pt x="13813" y="852"/>
                </a:cubicBezTo>
                <a:cubicBezTo>
                  <a:pt x="14085" y="870"/>
                  <a:pt x="14380" y="880"/>
                  <a:pt x="14690" y="885"/>
                </a:cubicBezTo>
                <a:lnTo>
                  <a:pt x="14469" y="1188"/>
                </a:lnTo>
                <a:lnTo>
                  <a:pt x="14574" y="1222"/>
                </a:lnTo>
                <a:lnTo>
                  <a:pt x="14760" y="968"/>
                </a:lnTo>
                <a:cubicBezTo>
                  <a:pt x="14767" y="985"/>
                  <a:pt x="14789" y="996"/>
                  <a:pt x="14814" y="996"/>
                </a:cubicBezTo>
                <a:lnTo>
                  <a:pt x="14822" y="996"/>
                </a:lnTo>
                <a:cubicBezTo>
                  <a:pt x="14854" y="994"/>
                  <a:pt x="14877" y="974"/>
                  <a:pt x="14873" y="953"/>
                </a:cubicBezTo>
                <a:lnTo>
                  <a:pt x="14861" y="886"/>
                </a:lnTo>
                <a:lnTo>
                  <a:pt x="14895" y="886"/>
                </a:lnTo>
                <a:lnTo>
                  <a:pt x="14909" y="962"/>
                </a:lnTo>
                <a:cubicBezTo>
                  <a:pt x="14912" y="982"/>
                  <a:pt x="14938" y="996"/>
                  <a:pt x="14967" y="996"/>
                </a:cubicBezTo>
                <a:lnTo>
                  <a:pt x="14974" y="996"/>
                </a:lnTo>
                <a:cubicBezTo>
                  <a:pt x="15006" y="993"/>
                  <a:pt x="15030" y="973"/>
                  <a:pt x="15026" y="952"/>
                </a:cubicBezTo>
                <a:lnTo>
                  <a:pt x="15014" y="886"/>
                </a:lnTo>
                <a:lnTo>
                  <a:pt x="15052" y="886"/>
                </a:lnTo>
                <a:lnTo>
                  <a:pt x="15063" y="948"/>
                </a:lnTo>
                <a:cubicBezTo>
                  <a:pt x="15067" y="967"/>
                  <a:pt x="15092" y="982"/>
                  <a:pt x="15122" y="982"/>
                </a:cubicBezTo>
                <a:lnTo>
                  <a:pt x="15129" y="982"/>
                </a:lnTo>
                <a:cubicBezTo>
                  <a:pt x="15147" y="980"/>
                  <a:pt x="15160" y="973"/>
                  <a:pt x="15169" y="964"/>
                </a:cubicBezTo>
                <a:lnTo>
                  <a:pt x="15474" y="1329"/>
                </a:lnTo>
                <a:lnTo>
                  <a:pt x="15577" y="1292"/>
                </a:lnTo>
                <a:lnTo>
                  <a:pt x="15315" y="977"/>
                </a:lnTo>
                <a:cubicBezTo>
                  <a:pt x="15322" y="970"/>
                  <a:pt x="15326" y="961"/>
                  <a:pt x="15324" y="952"/>
                </a:cubicBezTo>
                <a:lnTo>
                  <a:pt x="15312" y="885"/>
                </a:lnTo>
                <a:cubicBezTo>
                  <a:pt x="16145" y="875"/>
                  <a:pt x="17057" y="834"/>
                  <a:pt x="17952" y="794"/>
                </a:cubicBezTo>
                <a:cubicBezTo>
                  <a:pt x="18980" y="748"/>
                  <a:pt x="20031" y="700"/>
                  <a:pt x="20969" y="700"/>
                </a:cubicBezTo>
                <a:cubicBezTo>
                  <a:pt x="21228" y="700"/>
                  <a:pt x="21479" y="704"/>
                  <a:pt x="21719" y="712"/>
                </a:cubicBezTo>
                <a:lnTo>
                  <a:pt x="21709" y="812"/>
                </a:lnTo>
                <a:cubicBezTo>
                  <a:pt x="21708" y="824"/>
                  <a:pt x="21714" y="834"/>
                  <a:pt x="21725" y="842"/>
                </a:cubicBezTo>
                <a:lnTo>
                  <a:pt x="21451" y="1072"/>
                </a:lnTo>
                <a:lnTo>
                  <a:pt x="21544" y="1121"/>
                </a:lnTo>
                <a:lnTo>
                  <a:pt x="21851" y="862"/>
                </a:lnTo>
                <a:cubicBezTo>
                  <a:pt x="21859" y="875"/>
                  <a:pt x="21878" y="886"/>
                  <a:pt x="21901" y="887"/>
                </a:cubicBezTo>
                <a:lnTo>
                  <a:pt x="21905" y="887"/>
                </a:lnTo>
                <a:cubicBezTo>
                  <a:pt x="21936" y="887"/>
                  <a:pt x="21962" y="871"/>
                  <a:pt x="21964" y="850"/>
                </a:cubicBezTo>
                <a:lnTo>
                  <a:pt x="21978" y="722"/>
                </a:lnTo>
                <a:cubicBezTo>
                  <a:pt x="21990" y="724"/>
                  <a:pt x="22003" y="725"/>
                  <a:pt x="22015" y="725"/>
                </a:cubicBezTo>
                <a:lnTo>
                  <a:pt x="22002" y="850"/>
                </a:lnTo>
                <a:cubicBezTo>
                  <a:pt x="22000" y="872"/>
                  <a:pt x="22024" y="891"/>
                  <a:pt x="22057" y="892"/>
                </a:cubicBezTo>
                <a:lnTo>
                  <a:pt x="22061" y="892"/>
                </a:lnTo>
                <a:cubicBezTo>
                  <a:pt x="22068" y="892"/>
                  <a:pt x="22075" y="891"/>
                  <a:pt x="22081" y="890"/>
                </a:cubicBezTo>
                <a:lnTo>
                  <a:pt x="22231" y="1200"/>
                </a:lnTo>
                <a:lnTo>
                  <a:pt x="22342" y="1177"/>
                </a:lnTo>
                <a:lnTo>
                  <a:pt x="22215" y="911"/>
                </a:lnTo>
                <a:cubicBezTo>
                  <a:pt x="22243" y="909"/>
                  <a:pt x="22267" y="895"/>
                  <a:pt x="22269" y="875"/>
                </a:cubicBezTo>
                <a:lnTo>
                  <a:pt x="22284" y="742"/>
                </a:lnTo>
                <a:cubicBezTo>
                  <a:pt x="22288" y="742"/>
                  <a:pt x="22293" y="743"/>
                  <a:pt x="22298" y="743"/>
                </a:cubicBezTo>
                <a:cubicBezTo>
                  <a:pt x="24575" y="918"/>
                  <a:pt x="26486" y="1005"/>
                  <a:pt x="28088" y="1005"/>
                </a:cubicBezTo>
                <a:cubicBezTo>
                  <a:pt x="28125" y="1005"/>
                  <a:pt x="28162" y="1005"/>
                  <a:pt x="28198" y="1005"/>
                </a:cubicBezTo>
                <a:cubicBezTo>
                  <a:pt x="28256" y="1005"/>
                  <a:pt x="28311" y="1004"/>
                  <a:pt x="28368" y="1004"/>
                </a:cubicBezTo>
                <a:lnTo>
                  <a:pt x="28094" y="1282"/>
                </a:lnTo>
                <a:lnTo>
                  <a:pt x="28192" y="1324"/>
                </a:lnTo>
                <a:lnTo>
                  <a:pt x="28425" y="1089"/>
                </a:lnTo>
                <a:cubicBezTo>
                  <a:pt x="28430" y="1108"/>
                  <a:pt x="28452" y="1122"/>
                  <a:pt x="28481" y="1122"/>
                </a:cubicBezTo>
                <a:lnTo>
                  <a:pt x="28482" y="1122"/>
                </a:lnTo>
                <a:cubicBezTo>
                  <a:pt x="28514" y="1122"/>
                  <a:pt x="28540" y="1104"/>
                  <a:pt x="28541" y="1083"/>
                </a:cubicBezTo>
                <a:lnTo>
                  <a:pt x="28541" y="1003"/>
                </a:lnTo>
                <a:cubicBezTo>
                  <a:pt x="28552" y="1003"/>
                  <a:pt x="28564" y="1003"/>
                  <a:pt x="28575" y="1002"/>
                </a:cubicBezTo>
                <a:lnTo>
                  <a:pt x="28575" y="1095"/>
                </a:lnTo>
                <a:cubicBezTo>
                  <a:pt x="28574" y="1117"/>
                  <a:pt x="28601" y="1134"/>
                  <a:pt x="28633" y="1134"/>
                </a:cubicBezTo>
                <a:lnTo>
                  <a:pt x="28634" y="1134"/>
                </a:lnTo>
                <a:cubicBezTo>
                  <a:pt x="28666" y="1134"/>
                  <a:pt x="28692" y="1117"/>
                  <a:pt x="28692" y="1095"/>
                </a:cubicBezTo>
                <a:lnTo>
                  <a:pt x="28693" y="1001"/>
                </a:lnTo>
                <a:cubicBezTo>
                  <a:pt x="28706" y="1001"/>
                  <a:pt x="28719" y="1000"/>
                  <a:pt x="28731" y="1000"/>
                </a:cubicBezTo>
                <a:lnTo>
                  <a:pt x="28730" y="1094"/>
                </a:lnTo>
                <a:cubicBezTo>
                  <a:pt x="28730" y="1116"/>
                  <a:pt x="28757" y="1133"/>
                  <a:pt x="28789" y="1133"/>
                </a:cubicBezTo>
                <a:cubicBezTo>
                  <a:pt x="28806" y="1133"/>
                  <a:pt x="28822" y="1128"/>
                  <a:pt x="28833" y="1120"/>
                </a:cubicBezTo>
                <a:lnTo>
                  <a:pt x="29063" y="1509"/>
                </a:lnTo>
                <a:lnTo>
                  <a:pt x="29173" y="1480"/>
                </a:lnTo>
                <a:lnTo>
                  <a:pt x="28975" y="1146"/>
                </a:lnTo>
                <a:cubicBezTo>
                  <a:pt x="28983" y="1138"/>
                  <a:pt x="28989" y="1130"/>
                  <a:pt x="28989" y="1121"/>
                </a:cubicBezTo>
                <a:lnTo>
                  <a:pt x="28990" y="996"/>
                </a:lnTo>
                <a:cubicBezTo>
                  <a:pt x="29048" y="994"/>
                  <a:pt x="29107" y="993"/>
                  <a:pt x="29165" y="992"/>
                </a:cubicBezTo>
                <a:cubicBezTo>
                  <a:pt x="29185" y="1006"/>
                  <a:pt x="29215" y="1015"/>
                  <a:pt x="29246" y="1015"/>
                </a:cubicBezTo>
                <a:cubicBezTo>
                  <a:pt x="29255" y="1015"/>
                  <a:pt x="29264" y="1014"/>
                  <a:pt x="29273" y="1013"/>
                </a:cubicBezTo>
                <a:cubicBezTo>
                  <a:pt x="29283" y="1011"/>
                  <a:pt x="29995" y="907"/>
                  <a:pt x="30891" y="907"/>
                </a:cubicBezTo>
                <a:cubicBezTo>
                  <a:pt x="31330" y="907"/>
                  <a:pt x="31813" y="932"/>
                  <a:pt x="32280" y="1006"/>
                </a:cubicBezTo>
                <a:cubicBezTo>
                  <a:pt x="32336" y="1015"/>
                  <a:pt x="32389" y="1024"/>
                  <a:pt x="32442" y="1032"/>
                </a:cubicBezTo>
                <a:lnTo>
                  <a:pt x="32443" y="1038"/>
                </a:lnTo>
                <a:lnTo>
                  <a:pt x="32443" y="1038"/>
                </a:lnTo>
                <a:lnTo>
                  <a:pt x="32434" y="1035"/>
                </a:lnTo>
                <a:lnTo>
                  <a:pt x="32179" y="1385"/>
                </a:lnTo>
                <a:lnTo>
                  <a:pt x="32284" y="1419"/>
                </a:lnTo>
                <a:lnTo>
                  <a:pt x="32469" y="1166"/>
                </a:lnTo>
                <a:cubicBezTo>
                  <a:pt x="32477" y="1182"/>
                  <a:pt x="32499" y="1194"/>
                  <a:pt x="32524" y="1194"/>
                </a:cubicBezTo>
                <a:cubicBezTo>
                  <a:pt x="32527" y="1194"/>
                  <a:pt x="32529" y="1193"/>
                  <a:pt x="32532" y="1193"/>
                </a:cubicBezTo>
                <a:cubicBezTo>
                  <a:pt x="32564" y="1191"/>
                  <a:pt x="32586" y="1172"/>
                  <a:pt x="32582" y="1150"/>
                </a:cubicBezTo>
                <a:lnTo>
                  <a:pt x="32565" y="1052"/>
                </a:lnTo>
                <a:lnTo>
                  <a:pt x="32565" y="1052"/>
                </a:lnTo>
                <a:cubicBezTo>
                  <a:pt x="32573" y="1053"/>
                  <a:pt x="32582" y="1054"/>
                  <a:pt x="32591" y="1056"/>
                </a:cubicBezTo>
                <a:lnTo>
                  <a:pt x="32600" y="1057"/>
                </a:lnTo>
                <a:lnTo>
                  <a:pt x="32618" y="1159"/>
                </a:lnTo>
                <a:cubicBezTo>
                  <a:pt x="32623" y="1179"/>
                  <a:pt x="32648" y="1193"/>
                  <a:pt x="32677" y="1193"/>
                </a:cubicBezTo>
                <a:lnTo>
                  <a:pt x="32684" y="1193"/>
                </a:lnTo>
                <a:cubicBezTo>
                  <a:pt x="32716" y="1190"/>
                  <a:pt x="32739" y="1170"/>
                  <a:pt x="32735" y="1150"/>
                </a:cubicBezTo>
                <a:lnTo>
                  <a:pt x="32722" y="1077"/>
                </a:lnTo>
                <a:lnTo>
                  <a:pt x="32722" y="1077"/>
                </a:lnTo>
                <a:cubicBezTo>
                  <a:pt x="32735" y="1079"/>
                  <a:pt x="32748" y="1081"/>
                  <a:pt x="32762" y="1083"/>
                </a:cubicBezTo>
                <a:lnTo>
                  <a:pt x="32773" y="1145"/>
                </a:lnTo>
                <a:cubicBezTo>
                  <a:pt x="32776" y="1164"/>
                  <a:pt x="32802" y="1179"/>
                  <a:pt x="32831" y="1179"/>
                </a:cubicBezTo>
                <a:lnTo>
                  <a:pt x="32838" y="1179"/>
                </a:lnTo>
                <a:cubicBezTo>
                  <a:pt x="32856" y="1177"/>
                  <a:pt x="32870" y="1170"/>
                  <a:pt x="32880" y="1161"/>
                </a:cubicBezTo>
                <a:lnTo>
                  <a:pt x="33184" y="1528"/>
                </a:lnTo>
                <a:lnTo>
                  <a:pt x="33286" y="1489"/>
                </a:lnTo>
                <a:lnTo>
                  <a:pt x="33025" y="1175"/>
                </a:lnTo>
                <a:cubicBezTo>
                  <a:pt x="33032" y="1167"/>
                  <a:pt x="33036" y="1158"/>
                  <a:pt x="33034" y="1149"/>
                </a:cubicBezTo>
                <a:lnTo>
                  <a:pt x="33030" y="1125"/>
                </a:lnTo>
                <a:lnTo>
                  <a:pt x="33030" y="1125"/>
                </a:lnTo>
                <a:cubicBezTo>
                  <a:pt x="33551" y="1205"/>
                  <a:pt x="33994" y="1257"/>
                  <a:pt x="34572" y="1257"/>
                </a:cubicBezTo>
                <a:cubicBezTo>
                  <a:pt x="35068" y="1257"/>
                  <a:pt x="35663" y="1219"/>
                  <a:pt x="36491" y="1128"/>
                </a:cubicBezTo>
                <a:cubicBezTo>
                  <a:pt x="36974" y="1076"/>
                  <a:pt x="37465" y="1045"/>
                  <a:pt x="37956" y="1031"/>
                </a:cubicBezTo>
                <a:lnTo>
                  <a:pt x="37956" y="1031"/>
                </a:lnTo>
                <a:lnTo>
                  <a:pt x="37667" y="1324"/>
                </a:lnTo>
                <a:lnTo>
                  <a:pt x="37765" y="1367"/>
                </a:lnTo>
                <a:lnTo>
                  <a:pt x="37997" y="1131"/>
                </a:lnTo>
                <a:cubicBezTo>
                  <a:pt x="38003" y="1149"/>
                  <a:pt x="38025" y="1163"/>
                  <a:pt x="38054" y="1163"/>
                </a:cubicBezTo>
                <a:cubicBezTo>
                  <a:pt x="38086" y="1163"/>
                  <a:pt x="38113" y="1146"/>
                  <a:pt x="38113" y="1125"/>
                </a:cubicBezTo>
                <a:lnTo>
                  <a:pt x="38114" y="1027"/>
                </a:lnTo>
                <a:lnTo>
                  <a:pt x="38148" y="1027"/>
                </a:lnTo>
                <a:lnTo>
                  <a:pt x="38147" y="1137"/>
                </a:lnTo>
                <a:cubicBezTo>
                  <a:pt x="38147" y="1159"/>
                  <a:pt x="38173" y="1177"/>
                  <a:pt x="38206" y="1177"/>
                </a:cubicBezTo>
                <a:cubicBezTo>
                  <a:pt x="38238" y="1177"/>
                  <a:pt x="38265" y="1159"/>
                  <a:pt x="38265" y="1137"/>
                </a:cubicBezTo>
                <a:lnTo>
                  <a:pt x="38266" y="1024"/>
                </a:lnTo>
                <a:lnTo>
                  <a:pt x="38304" y="1024"/>
                </a:lnTo>
                <a:lnTo>
                  <a:pt x="38303" y="1135"/>
                </a:lnTo>
                <a:cubicBezTo>
                  <a:pt x="38303" y="1157"/>
                  <a:pt x="38329" y="1175"/>
                  <a:pt x="38362" y="1175"/>
                </a:cubicBezTo>
                <a:cubicBezTo>
                  <a:pt x="38379" y="1175"/>
                  <a:pt x="38395" y="1169"/>
                  <a:pt x="38405" y="1161"/>
                </a:cubicBezTo>
                <a:lnTo>
                  <a:pt x="38636" y="1550"/>
                </a:lnTo>
                <a:lnTo>
                  <a:pt x="38745" y="1521"/>
                </a:lnTo>
                <a:lnTo>
                  <a:pt x="38547" y="1187"/>
                </a:lnTo>
                <a:cubicBezTo>
                  <a:pt x="38556" y="1181"/>
                  <a:pt x="38561" y="1172"/>
                  <a:pt x="38561" y="1162"/>
                </a:cubicBezTo>
                <a:lnTo>
                  <a:pt x="38563" y="1022"/>
                </a:lnTo>
                <a:cubicBezTo>
                  <a:pt x="38591" y="1022"/>
                  <a:pt x="38620" y="1022"/>
                  <a:pt x="38648" y="1022"/>
                </a:cubicBezTo>
                <a:cubicBezTo>
                  <a:pt x="39893" y="1022"/>
                  <a:pt x="41129" y="1109"/>
                  <a:pt x="42270" y="1191"/>
                </a:cubicBezTo>
                <a:cubicBezTo>
                  <a:pt x="42494" y="1208"/>
                  <a:pt x="42714" y="1223"/>
                  <a:pt x="42931" y="1239"/>
                </a:cubicBezTo>
                <a:cubicBezTo>
                  <a:pt x="43203" y="1257"/>
                  <a:pt x="43498" y="1266"/>
                  <a:pt x="43809" y="1271"/>
                </a:cubicBezTo>
                <a:lnTo>
                  <a:pt x="43587" y="1575"/>
                </a:lnTo>
                <a:lnTo>
                  <a:pt x="43692" y="1609"/>
                </a:lnTo>
                <a:lnTo>
                  <a:pt x="43878" y="1355"/>
                </a:lnTo>
                <a:cubicBezTo>
                  <a:pt x="43885" y="1372"/>
                  <a:pt x="43907" y="1383"/>
                  <a:pt x="43933" y="1383"/>
                </a:cubicBezTo>
                <a:lnTo>
                  <a:pt x="43940" y="1383"/>
                </a:lnTo>
                <a:cubicBezTo>
                  <a:pt x="43972" y="1380"/>
                  <a:pt x="43995" y="1360"/>
                  <a:pt x="43992" y="1339"/>
                </a:cubicBezTo>
                <a:lnTo>
                  <a:pt x="43978" y="1272"/>
                </a:lnTo>
                <a:cubicBezTo>
                  <a:pt x="43991" y="1272"/>
                  <a:pt x="44002" y="1273"/>
                  <a:pt x="44013" y="1273"/>
                </a:cubicBezTo>
                <a:lnTo>
                  <a:pt x="44028" y="1349"/>
                </a:lnTo>
                <a:cubicBezTo>
                  <a:pt x="44031" y="1369"/>
                  <a:pt x="44057" y="1383"/>
                  <a:pt x="44086" y="1383"/>
                </a:cubicBezTo>
                <a:cubicBezTo>
                  <a:pt x="44088" y="1383"/>
                  <a:pt x="44091" y="1383"/>
                  <a:pt x="44093" y="1382"/>
                </a:cubicBezTo>
                <a:cubicBezTo>
                  <a:pt x="44125" y="1380"/>
                  <a:pt x="44147" y="1360"/>
                  <a:pt x="44144" y="1339"/>
                </a:cubicBezTo>
                <a:lnTo>
                  <a:pt x="44132" y="1273"/>
                </a:lnTo>
                <a:lnTo>
                  <a:pt x="44170" y="1273"/>
                </a:lnTo>
                <a:lnTo>
                  <a:pt x="44182" y="1334"/>
                </a:lnTo>
                <a:cubicBezTo>
                  <a:pt x="44185" y="1354"/>
                  <a:pt x="44209" y="1368"/>
                  <a:pt x="44236" y="1368"/>
                </a:cubicBezTo>
                <a:cubicBezTo>
                  <a:pt x="44237" y="1368"/>
                  <a:pt x="44238" y="1368"/>
                  <a:pt x="44239" y="1368"/>
                </a:cubicBezTo>
                <a:lnTo>
                  <a:pt x="44247" y="1368"/>
                </a:lnTo>
                <a:cubicBezTo>
                  <a:pt x="44264" y="1367"/>
                  <a:pt x="44279" y="1359"/>
                  <a:pt x="44288" y="1350"/>
                </a:cubicBezTo>
                <a:lnTo>
                  <a:pt x="44592" y="1717"/>
                </a:lnTo>
                <a:lnTo>
                  <a:pt x="44695" y="1678"/>
                </a:lnTo>
                <a:lnTo>
                  <a:pt x="44433" y="1364"/>
                </a:lnTo>
                <a:cubicBezTo>
                  <a:pt x="44441" y="1356"/>
                  <a:pt x="44445" y="1348"/>
                  <a:pt x="44443" y="1338"/>
                </a:cubicBezTo>
                <a:lnTo>
                  <a:pt x="44430" y="1271"/>
                </a:lnTo>
                <a:cubicBezTo>
                  <a:pt x="45263" y="1261"/>
                  <a:pt x="46176" y="1221"/>
                  <a:pt x="47071" y="1180"/>
                </a:cubicBezTo>
                <a:cubicBezTo>
                  <a:pt x="48098" y="1134"/>
                  <a:pt x="49149" y="1086"/>
                  <a:pt x="50087" y="1086"/>
                </a:cubicBezTo>
                <a:cubicBezTo>
                  <a:pt x="50347" y="1086"/>
                  <a:pt x="50598" y="1090"/>
                  <a:pt x="50837" y="1098"/>
                </a:cubicBezTo>
                <a:lnTo>
                  <a:pt x="50827" y="1198"/>
                </a:lnTo>
                <a:cubicBezTo>
                  <a:pt x="50825" y="1211"/>
                  <a:pt x="50832" y="1221"/>
                  <a:pt x="50844" y="1228"/>
                </a:cubicBezTo>
                <a:lnTo>
                  <a:pt x="50569" y="1460"/>
                </a:lnTo>
                <a:lnTo>
                  <a:pt x="50661" y="1508"/>
                </a:lnTo>
                <a:lnTo>
                  <a:pt x="50970" y="1249"/>
                </a:lnTo>
                <a:cubicBezTo>
                  <a:pt x="50978" y="1262"/>
                  <a:pt x="50996" y="1272"/>
                  <a:pt x="51019" y="1273"/>
                </a:cubicBezTo>
                <a:lnTo>
                  <a:pt x="51023" y="1273"/>
                </a:lnTo>
                <a:cubicBezTo>
                  <a:pt x="51054" y="1273"/>
                  <a:pt x="51080" y="1257"/>
                  <a:pt x="51082" y="1237"/>
                </a:cubicBezTo>
                <a:lnTo>
                  <a:pt x="51095" y="1110"/>
                </a:lnTo>
                <a:cubicBezTo>
                  <a:pt x="51109" y="1111"/>
                  <a:pt x="51121" y="1111"/>
                  <a:pt x="51134" y="1112"/>
                </a:cubicBezTo>
                <a:lnTo>
                  <a:pt x="51120" y="1237"/>
                </a:lnTo>
                <a:cubicBezTo>
                  <a:pt x="51118" y="1258"/>
                  <a:pt x="51142" y="1277"/>
                  <a:pt x="51175" y="1279"/>
                </a:cubicBezTo>
                <a:lnTo>
                  <a:pt x="51179" y="1279"/>
                </a:lnTo>
                <a:cubicBezTo>
                  <a:pt x="51186" y="1279"/>
                  <a:pt x="51194" y="1278"/>
                  <a:pt x="51200" y="1276"/>
                </a:cubicBezTo>
                <a:lnTo>
                  <a:pt x="51349" y="1588"/>
                </a:lnTo>
                <a:lnTo>
                  <a:pt x="51461" y="1564"/>
                </a:lnTo>
                <a:lnTo>
                  <a:pt x="51333" y="1297"/>
                </a:lnTo>
                <a:cubicBezTo>
                  <a:pt x="51362" y="1296"/>
                  <a:pt x="51384" y="1282"/>
                  <a:pt x="51388" y="1262"/>
                </a:cubicBezTo>
                <a:lnTo>
                  <a:pt x="51402" y="1129"/>
                </a:lnTo>
                <a:lnTo>
                  <a:pt x="51415" y="1129"/>
                </a:lnTo>
                <a:cubicBezTo>
                  <a:pt x="53706" y="1306"/>
                  <a:pt x="55625" y="1393"/>
                  <a:pt x="57232" y="1393"/>
                </a:cubicBezTo>
                <a:cubicBezTo>
                  <a:pt x="57261" y="1393"/>
                  <a:pt x="57289" y="1392"/>
                  <a:pt x="57317" y="1392"/>
                </a:cubicBezTo>
                <a:cubicBezTo>
                  <a:pt x="57374" y="1391"/>
                  <a:pt x="57429" y="1391"/>
                  <a:pt x="57486" y="1391"/>
                </a:cubicBezTo>
                <a:lnTo>
                  <a:pt x="57213" y="1668"/>
                </a:lnTo>
                <a:lnTo>
                  <a:pt x="57311" y="1711"/>
                </a:lnTo>
                <a:lnTo>
                  <a:pt x="57543" y="1475"/>
                </a:lnTo>
                <a:cubicBezTo>
                  <a:pt x="57548" y="1494"/>
                  <a:pt x="57571" y="1508"/>
                  <a:pt x="57600" y="1508"/>
                </a:cubicBezTo>
                <a:lnTo>
                  <a:pt x="57601" y="1508"/>
                </a:lnTo>
                <a:cubicBezTo>
                  <a:pt x="57633" y="1508"/>
                  <a:pt x="57658" y="1490"/>
                  <a:pt x="57658" y="1469"/>
                </a:cubicBezTo>
                <a:lnTo>
                  <a:pt x="57659" y="1389"/>
                </a:lnTo>
                <a:lnTo>
                  <a:pt x="57694" y="1389"/>
                </a:lnTo>
                <a:lnTo>
                  <a:pt x="57693" y="1481"/>
                </a:lnTo>
                <a:cubicBezTo>
                  <a:pt x="57693" y="1503"/>
                  <a:pt x="57718" y="1520"/>
                  <a:pt x="57751" y="1520"/>
                </a:cubicBezTo>
                <a:cubicBezTo>
                  <a:pt x="57784" y="1520"/>
                  <a:pt x="57810" y="1504"/>
                  <a:pt x="57810" y="1482"/>
                </a:cubicBezTo>
                <a:lnTo>
                  <a:pt x="57811" y="1387"/>
                </a:lnTo>
                <a:lnTo>
                  <a:pt x="57849" y="1387"/>
                </a:lnTo>
                <a:lnTo>
                  <a:pt x="57848" y="1480"/>
                </a:lnTo>
                <a:cubicBezTo>
                  <a:pt x="57848" y="1502"/>
                  <a:pt x="57874" y="1519"/>
                  <a:pt x="57907" y="1519"/>
                </a:cubicBezTo>
                <a:cubicBezTo>
                  <a:pt x="57925" y="1519"/>
                  <a:pt x="57940" y="1514"/>
                  <a:pt x="57951" y="1506"/>
                </a:cubicBezTo>
                <a:lnTo>
                  <a:pt x="58182" y="1895"/>
                </a:lnTo>
                <a:lnTo>
                  <a:pt x="58291" y="1866"/>
                </a:lnTo>
                <a:lnTo>
                  <a:pt x="58093" y="1532"/>
                </a:lnTo>
                <a:cubicBezTo>
                  <a:pt x="58101" y="1526"/>
                  <a:pt x="58107" y="1516"/>
                  <a:pt x="58107" y="1507"/>
                </a:cubicBezTo>
                <a:lnTo>
                  <a:pt x="58109" y="1382"/>
                </a:lnTo>
                <a:cubicBezTo>
                  <a:pt x="58198" y="1380"/>
                  <a:pt x="58287" y="1378"/>
                  <a:pt x="58376" y="1376"/>
                </a:cubicBezTo>
                <a:cubicBezTo>
                  <a:pt x="58388" y="1378"/>
                  <a:pt x="58400" y="1380"/>
                  <a:pt x="58413" y="1380"/>
                </a:cubicBezTo>
                <a:cubicBezTo>
                  <a:pt x="58422" y="1380"/>
                  <a:pt x="58430" y="1379"/>
                  <a:pt x="58439" y="1378"/>
                </a:cubicBezTo>
                <a:cubicBezTo>
                  <a:pt x="58440" y="1378"/>
                  <a:pt x="58455" y="1376"/>
                  <a:pt x="58482" y="1372"/>
                </a:cubicBezTo>
                <a:cubicBezTo>
                  <a:pt x="58529" y="1371"/>
                  <a:pt x="58576" y="1369"/>
                  <a:pt x="58622" y="1368"/>
                </a:cubicBezTo>
                <a:cubicBezTo>
                  <a:pt x="58649" y="1367"/>
                  <a:pt x="58675" y="1358"/>
                  <a:pt x="58694" y="1347"/>
                </a:cubicBezTo>
                <a:cubicBezTo>
                  <a:pt x="58981" y="1316"/>
                  <a:pt x="59483" y="1273"/>
                  <a:pt x="60061" y="1273"/>
                </a:cubicBezTo>
                <a:cubicBezTo>
                  <a:pt x="60499" y="1273"/>
                  <a:pt x="60981" y="1297"/>
                  <a:pt x="61446" y="1371"/>
                </a:cubicBezTo>
                <a:cubicBezTo>
                  <a:pt x="61501" y="1380"/>
                  <a:pt x="61555" y="1388"/>
                  <a:pt x="61608" y="1397"/>
                </a:cubicBezTo>
                <a:lnTo>
                  <a:pt x="61609" y="1404"/>
                </a:lnTo>
                <a:lnTo>
                  <a:pt x="61600" y="1401"/>
                </a:lnTo>
                <a:lnTo>
                  <a:pt x="61345" y="1751"/>
                </a:lnTo>
                <a:lnTo>
                  <a:pt x="61450" y="1785"/>
                </a:lnTo>
                <a:lnTo>
                  <a:pt x="61635" y="1531"/>
                </a:lnTo>
                <a:cubicBezTo>
                  <a:pt x="61642" y="1547"/>
                  <a:pt x="61665" y="1559"/>
                  <a:pt x="61690" y="1559"/>
                </a:cubicBezTo>
                <a:lnTo>
                  <a:pt x="61698" y="1559"/>
                </a:lnTo>
                <a:cubicBezTo>
                  <a:pt x="61730" y="1556"/>
                  <a:pt x="61752" y="1536"/>
                  <a:pt x="61748" y="1514"/>
                </a:cubicBezTo>
                <a:lnTo>
                  <a:pt x="61730" y="1416"/>
                </a:lnTo>
                <a:lnTo>
                  <a:pt x="61730" y="1416"/>
                </a:lnTo>
                <a:cubicBezTo>
                  <a:pt x="61739" y="1417"/>
                  <a:pt x="61748" y="1419"/>
                  <a:pt x="61756" y="1420"/>
                </a:cubicBezTo>
                <a:lnTo>
                  <a:pt x="61766" y="1422"/>
                </a:lnTo>
                <a:lnTo>
                  <a:pt x="61784" y="1525"/>
                </a:lnTo>
                <a:cubicBezTo>
                  <a:pt x="61788" y="1544"/>
                  <a:pt x="61813" y="1559"/>
                  <a:pt x="61843" y="1559"/>
                </a:cubicBezTo>
                <a:cubicBezTo>
                  <a:pt x="61845" y="1559"/>
                  <a:pt x="61847" y="1559"/>
                  <a:pt x="61850" y="1558"/>
                </a:cubicBezTo>
                <a:cubicBezTo>
                  <a:pt x="61882" y="1556"/>
                  <a:pt x="61905" y="1536"/>
                  <a:pt x="61901" y="1514"/>
                </a:cubicBezTo>
                <a:lnTo>
                  <a:pt x="61888" y="1442"/>
                </a:lnTo>
                <a:lnTo>
                  <a:pt x="61888" y="1442"/>
                </a:lnTo>
                <a:cubicBezTo>
                  <a:pt x="61901" y="1444"/>
                  <a:pt x="61914" y="1446"/>
                  <a:pt x="61928" y="1448"/>
                </a:cubicBezTo>
                <a:lnTo>
                  <a:pt x="61939" y="1509"/>
                </a:lnTo>
                <a:cubicBezTo>
                  <a:pt x="61942" y="1530"/>
                  <a:pt x="61968" y="1544"/>
                  <a:pt x="61997" y="1544"/>
                </a:cubicBezTo>
                <a:cubicBezTo>
                  <a:pt x="62000" y="1544"/>
                  <a:pt x="62002" y="1543"/>
                  <a:pt x="62004" y="1543"/>
                </a:cubicBezTo>
                <a:cubicBezTo>
                  <a:pt x="62022" y="1542"/>
                  <a:pt x="62036" y="1535"/>
                  <a:pt x="62045" y="1527"/>
                </a:cubicBezTo>
                <a:lnTo>
                  <a:pt x="62350" y="1892"/>
                </a:lnTo>
                <a:lnTo>
                  <a:pt x="62452" y="1854"/>
                </a:lnTo>
                <a:lnTo>
                  <a:pt x="62191" y="1540"/>
                </a:lnTo>
                <a:cubicBezTo>
                  <a:pt x="62198" y="1532"/>
                  <a:pt x="62202" y="1524"/>
                  <a:pt x="62200" y="1514"/>
                </a:cubicBezTo>
                <a:lnTo>
                  <a:pt x="62196" y="1490"/>
                </a:lnTo>
                <a:lnTo>
                  <a:pt x="62196" y="1490"/>
                </a:lnTo>
                <a:cubicBezTo>
                  <a:pt x="62718" y="1570"/>
                  <a:pt x="63162" y="1622"/>
                  <a:pt x="63741" y="1622"/>
                </a:cubicBezTo>
                <a:cubicBezTo>
                  <a:pt x="64236" y="1622"/>
                  <a:pt x="64830" y="1584"/>
                  <a:pt x="65657" y="1494"/>
                </a:cubicBezTo>
                <a:cubicBezTo>
                  <a:pt x="66140" y="1441"/>
                  <a:pt x="66631" y="1410"/>
                  <a:pt x="67122" y="1396"/>
                </a:cubicBezTo>
                <a:lnTo>
                  <a:pt x="67122" y="1396"/>
                </a:lnTo>
                <a:lnTo>
                  <a:pt x="66832" y="1689"/>
                </a:lnTo>
                <a:lnTo>
                  <a:pt x="66931" y="1732"/>
                </a:lnTo>
                <a:lnTo>
                  <a:pt x="67163" y="1496"/>
                </a:lnTo>
                <a:cubicBezTo>
                  <a:pt x="67167" y="1514"/>
                  <a:pt x="67191" y="1529"/>
                  <a:pt x="67220" y="1529"/>
                </a:cubicBezTo>
                <a:cubicBezTo>
                  <a:pt x="67252" y="1529"/>
                  <a:pt x="67279" y="1511"/>
                  <a:pt x="67279" y="1489"/>
                </a:cubicBezTo>
                <a:lnTo>
                  <a:pt x="67280" y="1392"/>
                </a:lnTo>
                <a:cubicBezTo>
                  <a:pt x="67291" y="1392"/>
                  <a:pt x="67303" y="1392"/>
                  <a:pt x="67314" y="1391"/>
                </a:cubicBezTo>
                <a:lnTo>
                  <a:pt x="67314" y="1391"/>
                </a:lnTo>
                <a:lnTo>
                  <a:pt x="67313" y="1502"/>
                </a:lnTo>
                <a:cubicBezTo>
                  <a:pt x="67313" y="1524"/>
                  <a:pt x="67339" y="1541"/>
                  <a:pt x="67372" y="1541"/>
                </a:cubicBezTo>
                <a:cubicBezTo>
                  <a:pt x="67404" y="1541"/>
                  <a:pt x="67431" y="1525"/>
                  <a:pt x="67431" y="1503"/>
                </a:cubicBezTo>
                <a:lnTo>
                  <a:pt x="67432" y="1389"/>
                </a:lnTo>
                <a:cubicBezTo>
                  <a:pt x="67444" y="1389"/>
                  <a:pt x="67456" y="1388"/>
                  <a:pt x="67470" y="1388"/>
                </a:cubicBezTo>
                <a:lnTo>
                  <a:pt x="67469" y="1501"/>
                </a:lnTo>
                <a:cubicBezTo>
                  <a:pt x="67469" y="1522"/>
                  <a:pt x="67495" y="1540"/>
                  <a:pt x="67527" y="1540"/>
                </a:cubicBezTo>
                <a:lnTo>
                  <a:pt x="67528" y="1540"/>
                </a:lnTo>
                <a:cubicBezTo>
                  <a:pt x="67545" y="1540"/>
                  <a:pt x="67560" y="1535"/>
                  <a:pt x="67571" y="1527"/>
                </a:cubicBezTo>
                <a:lnTo>
                  <a:pt x="67801" y="1916"/>
                </a:lnTo>
                <a:lnTo>
                  <a:pt x="67911" y="1887"/>
                </a:lnTo>
                <a:lnTo>
                  <a:pt x="67712" y="1552"/>
                </a:lnTo>
                <a:cubicBezTo>
                  <a:pt x="67721" y="1545"/>
                  <a:pt x="67727" y="1537"/>
                  <a:pt x="67727" y="1528"/>
                </a:cubicBezTo>
                <a:lnTo>
                  <a:pt x="67728" y="1387"/>
                </a:lnTo>
                <a:cubicBezTo>
                  <a:pt x="67756" y="1387"/>
                  <a:pt x="67785" y="1387"/>
                  <a:pt x="67813" y="1387"/>
                </a:cubicBezTo>
                <a:cubicBezTo>
                  <a:pt x="69059" y="1387"/>
                  <a:pt x="70295" y="1475"/>
                  <a:pt x="71435" y="1557"/>
                </a:cubicBezTo>
                <a:cubicBezTo>
                  <a:pt x="71659" y="1573"/>
                  <a:pt x="71880" y="1589"/>
                  <a:pt x="72097" y="1603"/>
                </a:cubicBezTo>
                <a:cubicBezTo>
                  <a:pt x="72369" y="1622"/>
                  <a:pt x="72663" y="1632"/>
                  <a:pt x="72974" y="1636"/>
                </a:cubicBezTo>
                <a:lnTo>
                  <a:pt x="72752" y="1941"/>
                </a:lnTo>
                <a:lnTo>
                  <a:pt x="72858" y="1975"/>
                </a:lnTo>
                <a:lnTo>
                  <a:pt x="73043" y="1721"/>
                </a:lnTo>
                <a:cubicBezTo>
                  <a:pt x="73050" y="1737"/>
                  <a:pt x="73073" y="1749"/>
                  <a:pt x="73099" y="1749"/>
                </a:cubicBezTo>
                <a:lnTo>
                  <a:pt x="73106" y="1749"/>
                </a:lnTo>
                <a:cubicBezTo>
                  <a:pt x="73138" y="1745"/>
                  <a:pt x="73161" y="1726"/>
                  <a:pt x="73156" y="1704"/>
                </a:cubicBezTo>
                <a:lnTo>
                  <a:pt x="73144" y="1637"/>
                </a:lnTo>
                <a:lnTo>
                  <a:pt x="73178" y="1637"/>
                </a:lnTo>
                <a:lnTo>
                  <a:pt x="73193" y="1713"/>
                </a:lnTo>
                <a:cubicBezTo>
                  <a:pt x="73197" y="1733"/>
                  <a:pt x="73220" y="1748"/>
                  <a:pt x="73248" y="1748"/>
                </a:cubicBezTo>
                <a:cubicBezTo>
                  <a:pt x="73249" y="1748"/>
                  <a:pt x="73250" y="1748"/>
                  <a:pt x="73251" y="1748"/>
                </a:cubicBezTo>
                <a:lnTo>
                  <a:pt x="73259" y="1748"/>
                </a:lnTo>
                <a:cubicBezTo>
                  <a:pt x="73291" y="1744"/>
                  <a:pt x="73313" y="1725"/>
                  <a:pt x="73309" y="1704"/>
                </a:cubicBezTo>
                <a:lnTo>
                  <a:pt x="73297" y="1637"/>
                </a:lnTo>
                <a:lnTo>
                  <a:pt x="73335" y="1637"/>
                </a:lnTo>
                <a:lnTo>
                  <a:pt x="73346" y="1699"/>
                </a:lnTo>
                <a:cubicBezTo>
                  <a:pt x="73351" y="1719"/>
                  <a:pt x="73376" y="1733"/>
                  <a:pt x="73405" y="1733"/>
                </a:cubicBezTo>
                <a:lnTo>
                  <a:pt x="73412" y="1733"/>
                </a:lnTo>
                <a:cubicBezTo>
                  <a:pt x="73430" y="1732"/>
                  <a:pt x="73444" y="1725"/>
                  <a:pt x="73454" y="1716"/>
                </a:cubicBezTo>
                <a:lnTo>
                  <a:pt x="73757" y="2082"/>
                </a:lnTo>
                <a:lnTo>
                  <a:pt x="73860" y="2044"/>
                </a:lnTo>
                <a:lnTo>
                  <a:pt x="73598" y="1729"/>
                </a:lnTo>
                <a:cubicBezTo>
                  <a:pt x="73606" y="1722"/>
                  <a:pt x="73611" y="1712"/>
                  <a:pt x="73609" y="1703"/>
                </a:cubicBezTo>
                <a:lnTo>
                  <a:pt x="73596" y="1636"/>
                </a:lnTo>
                <a:cubicBezTo>
                  <a:pt x="74429" y="1627"/>
                  <a:pt x="75342" y="1586"/>
                  <a:pt x="76237" y="1545"/>
                </a:cubicBezTo>
                <a:cubicBezTo>
                  <a:pt x="77264" y="1499"/>
                  <a:pt x="78314" y="1452"/>
                  <a:pt x="79253" y="1452"/>
                </a:cubicBezTo>
                <a:cubicBezTo>
                  <a:pt x="79512" y="1452"/>
                  <a:pt x="79764" y="1455"/>
                  <a:pt x="80003" y="1464"/>
                </a:cubicBezTo>
                <a:lnTo>
                  <a:pt x="79992" y="1564"/>
                </a:lnTo>
                <a:cubicBezTo>
                  <a:pt x="79991" y="1575"/>
                  <a:pt x="79998" y="1586"/>
                  <a:pt x="80010" y="1594"/>
                </a:cubicBezTo>
                <a:lnTo>
                  <a:pt x="79735" y="1824"/>
                </a:lnTo>
                <a:lnTo>
                  <a:pt x="79827" y="1872"/>
                </a:lnTo>
                <a:lnTo>
                  <a:pt x="80135" y="1614"/>
                </a:lnTo>
                <a:cubicBezTo>
                  <a:pt x="80144" y="1627"/>
                  <a:pt x="80161" y="1637"/>
                  <a:pt x="80185" y="1638"/>
                </a:cubicBezTo>
                <a:lnTo>
                  <a:pt x="80189" y="1638"/>
                </a:lnTo>
                <a:cubicBezTo>
                  <a:pt x="80219" y="1638"/>
                  <a:pt x="80245" y="1623"/>
                  <a:pt x="80247" y="1602"/>
                </a:cubicBezTo>
                <a:lnTo>
                  <a:pt x="80261" y="1475"/>
                </a:lnTo>
                <a:cubicBezTo>
                  <a:pt x="80274" y="1475"/>
                  <a:pt x="80287" y="1476"/>
                  <a:pt x="80300" y="1477"/>
                </a:cubicBezTo>
                <a:lnTo>
                  <a:pt x="80285" y="1602"/>
                </a:lnTo>
                <a:cubicBezTo>
                  <a:pt x="80283" y="1624"/>
                  <a:pt x="80308" y="1642"/>
                  <a:pt x="80340" y="1644"/>
                </a:cubicBezTo>
                <a:lnTo>
                  <a:pt x="80344" y="1644"/>
                </a:lnTo>
                <a:cubicBezTo>
                  <a:pt x="80351" y="1644"/>
                  <a:pt x="80358" y="1643"/>
                  <a:pt x="80365" y="1641"/>
                </a:cubicBezTo>
                <a:lnTo>
                  <a:pt x="80514" y="1953"/>
                </a:lnTo>
                <a:lnTo>
                  <a:pt x="80626" y="1929"/>
                </a:lnTo>
                <a:lnTo>
                  <a:pt x="80499" y="1663"/>
                </a:lnTo>
                <a:cubicBezTo>
                  <a:pt x="80527" y="1662"/>
                  <a:pt x="80550" y="1646"/>
                  <a:pt x="80552" y="1628"/>
                </a:cubicBezTo>
                <a:lnTo>
                  <a:pt x="80567" y="1494"/>
                </a:lnTo>
                <a:cubicBezTo>
                  <a:pt x="80572" y="1495"/>
                  <a:pt x="80576" y="1495"/>
                  <a:pt x="80581" y="1495"/>
                </a:cubicBezTo>
                <a:cubicBezTo>
                  <a:pt x="82858" y="1670"/>
                  <a:pt x="84768" y="1757"/>
                  <a:pt x="86371" y="1757"/>
                </a:cubicBezTo>
                <a:cubicBezTo>
                  <a:pt x="86409" y="1757"/>
                  <a:pt x="86446" y="1757"/>
                  <a:pt x="86483" y="1757"/>
                </a:cubicBezTo>
                <a:cubicBezTo>
                  <a:pt x="86539" y="1757"/>
                  <a:pt x="86595" y="1757"/>
                  <a:pt x="86652" y="1756"/>
                </a:cubicBezTo>
                <a:lnTo>
                  <a:pt x="86652" y="1756"/>
                </a:lnTo>
                <a:lnTo>
                  <a:pt x="86377" y="2033"/>
                </a:lnTo>
                <a:lnTo>
                  <a:pt x="86476" y="2077"/>
                </a:lnTo>
                <a:lnTo>
                  <a:pt x="86709" y="1840"/>
                </a:lnTo>
                <a:cubicBezTo>
                  <a:pt x="86713" y="1859"/>
                  <a:pt x="86737" y="1873"/>
                  <a:pt x="86766" y="1873"/>
                </a:cubicBezTo>
                <a:cubicBezTo>
                  <a:pt x="86798" y="1873"/>
                  <a:pt x="86824" y="1856"/>
                  <a:pt x="86824" y="1834"/>
                </a:cubicBezTo>
                <a:lnTo>
                  <a:pt x="86824" y="1755"/>
                </a:lnTo>
                <a:lnTo>
                  <a:pt x="86858" y="1755"/>
                </a:lnTo>
                <a:lnTo>
                  <a:pt x="86858" y="1847"/>
                </a:lnTo>
                <a:cubicBezTo>
                  <a:pt x="86858" y="1868"/>
                  <a:pt x="86884" y="1886"/>
                  <a:pt x="86916" y="1886"/>
                </a:cubicBezTo>
                <a:lnTo>
                  <a:pt x="86917" y="1886"/>
                </a:lnTo>
                <a:cubicBezTo>
                  <a:pt x="86949" y="1886"/>
                  <a:pt x="86975" y="1868"/>
                  <a:pt x="86976" y="1848"/>
                </a:cubicBezTo>
                <a:lnTo>
                  <a:pt x="86976" y="1753"/>
                </a:lnTo>
                <a:lnTo>
                  <a:pt x="87014" y="1753"/>
                </a:lnTo>
                <a:lnTo>
                  <a:pt x="87014" y="1846"/>
                </a:lnTo>
                <a:cubicBezTo>
                  <a:pt x="87013" y="1867"/>
                  <a:pt x="87040" y="1885"/>
                  <a:pt x="87072" y="1885"/>
                </a:cubicBezTo>
                <a:lnTo>
                  <a:pt x="87073" y="1885"/>
                </a:lnTo>
                <a:cubicBezTo>
                  <a:pt x="87090" y="1885"/>
                  <a:pt x="87105" y="1880"/>
                  <a:pt x="87116" y="1871"/>
                </a:cubicBezTo>
                <a:lnTo>
                  <a:pt x="87347" y="2261"/>
                </a:lnTo>
                <a:lnTo>
                  <a:pt x="87456" y="2232"/>
                </a:lnTo>
                <a:lnTo>
                  <a:pt x="87258" y="1897"/>
                </a:lnTo>
                <a:cubicBezTo>
                  <a:pt x="87266" y="1890"/>
                  <a:pt x="87272" y="1882"/>
                  <a:pt x="87272" y="1872"/>
                </a:cubicBezTo>
                <a:lnTo>
                  <a:pt x="87273" y="1748"/>
                </a:lnTo>
                <a:cubicBezTo>
                  <a:pt x="87332" y="1746"/>
                  <a:pt x="87390" y="1745"/>
                  <a:pt x="87448" y="1743"/>
                </a:cubicBezTo>
                <a:cubicBezTo>
                  <a:pt x="87470" y="1758"/>
                  <a:pt x="87500" y="1767"/>
                  <a:pt x="87531" y="1767"/>
                </a:cubicBezTo>
                <a:cubicBezTo>
                  <a:pt x="87539" y="1767"/>
                  <a:pt x="87548" y="1766"/>
                  <a:pt x="87556" y="1765"/>
                </a:cubicBezTo>
                <a:cubicBezTo>
                  <a:pt x="87567" y="1763"/>
                  <a:pt x="88280" y="1659"/>
                  <a:pt x="89176" y="1659"/>
                </a:cubicBezTo>
                <a:cubicBezTo>
                  <a:pt x="89615" y="1659"/>
                  <a:pt x="90097" y="1684"/>
                  <a:pt x="90563" y="1758"/>
                </a:cubicBezTo>
                <a:cubicBezTo>
                  <a:pt x="90619" y="1766"/>
                  <a:pt x="90673" y="1775"/>
                  <a:pt x="90725" y="1784"/>
                </a:cubicBezTo>
                <a:lnTo>
                  <a:pt x="90727" y="1790"/>
                </a:lnTo>
                <a:lnTo>
                  <a:pt x="90727" y="1790"/>
                </a:lnTo>
                <a:lnTo>
                  <a:pt x="90717" y="1787"/>
                </a:lnTo>
                <a:lnTo>
                  <a:pt x="90462" y="2138"/>
                </a:lnTo>
                <a:lnTo>
                  <a:pt x="90567" y="2172"/>
                </a:lnTo>
                <a:lnTo>
                  <a:pt x="90752" y="1918"/>
                </a:lnTo>
                <a:cubicBezTo>
                  <a:pt x="90760" y="1934"/>
                  <a:pt x="90782" y="1946"/>
                  <a:pt x="90808" y="1946"/>
                </a:cubicBezTo>
                <a:lnTo>
                  <a:pt x="90815" y="1946"/>
                </a:lnTo>
                <a:cubicBezTo>
                  <a:pt x="90847" y="1943"/>
                  <a:pt x="90870" y="1923"/>
                  <a:pt x="90866" y="1901"/>
                </a:cubicBezTo>
                <a:lnTo>
                  <a:pt x="90848" y="1803"/>
                </a:lnTo>
                <a:lnTo>
                  <a:pt x="90848" y="1803"/>
                </a:lnTo>
                <a:cubicBezTo>
                  <a:pt x="90856" y="1804"/>
                  <a:pt x="90866" y="1806"/>
                  <a:pt x="90874" y="1807"/>
                </a:cubicBezTo>
                <a:lnTo>
                  <a:pt x="90883" y="1809"/>
                </a:lnTo>
                <a:lnTo>
                  <a:pt x="90903" y="1911"/>
                </a:lnTo>
                <a:cubicBezTo>
                  <a:pt x="90906" y="1931"/>
                  <a:pt x="90932" y="1946"/>
                  <a:pt x="90961" y="1946"/>
                </a:cubicBezTo>
                <a:cubicBezTo>
                  <a:pt x="90963" y="1946"/>
                  <a:pt x="90966" y="1945"/>
                  <a:pt x="90968" y="1945"/>
                </a:cubicBezTo>
                <a:cubicBezTo>
                  <a:pt x="91000" y="1943"/>
                  <a:pt x="91022" y="1923"/>
                  <a:pt x="91019" y="1901"/>
                </a:cubicBezTo>
                <a:lnTo>
                  <a:pt x="91005" y="1828"/>
                </a:lnTo>
                <a:lnTo>
                  <a:pt x="91005" y="1828"/>
                </a:lnTo>
                <a:cubicBezTo>
                  <a:pt x="91018" y="1831"/>
                  <a:pt x="91032" y="1833"/>
                  <a:pt x="91045" y="1835"/>
                </a:cubicBezTo>
                <a:lnTo>
                  <a:pt x="91057" y="1896"/>
                </a:lnTo>
                <a:cubicBezTo>
                  <a:pt x="91061" y="1916"/>
                  <a:pt x="91085" y="1930"/>
                  <a:pt x="91114" y="1930"/>
                </a:cubicBezTo>
                <a:lnTo>
                  <a:pt x="91122" y="1930"/>
                </a:lnTo>
                <a:cubicBezTo>
                  <a:pt x="91139" y="1929"/>
                  <a:pt x="91154" y="1922"/>
                  <a:pt x="91163" y="1913"/>
                </a:cubicBezTo>
                <a:lnTo>
                  <a:pt x="91467" y="2279"/>
                </a:lnTo>
                <a:lnTo>
                  <a:pt x="91570" y="2241"/>
                </a:lnTo>
                <a:lnTo>
                  <a:pt x="91308" y="1926"/>
                </a:lnTo>
                <a:cubicBezTo>
                  <a:pt x="91316" y="1919"/>
                  <a:pt x="91320" y="1911"/>
                  <a:pt x="91318" y="1900"/>
                </a:cubicBezTo>
                <a:lnTo>
                  <a:pt x="91314" y="1878"/>
                </a:lnTo>
                <a:lnTo>
                  <a:pt x="91314" y="1878"/>
                </a:lnTo>
                <a:cubicBezTo>
                  <a:pt x="91836" y="1957"/>
                  <a:pt x="92279" y="2009"/>
                  <a:pt x="92858" y="2009"/>
                </a:cubicBezTo>
                <a:cubicBezTo>
                  <a:pt x="93353" y="2009"/>
                  <a:pt x="93947" y="1971"/>
                  <a:pt x="94775" y="1881"/>
                </a:cubicBezTo>
                <a:cubicBezTo>
                  <a:pt x="95258" y="1827"/>
                  <a:pt x="95748" y="1797"/>
                  <a:pt x="96239" y="1783"/>
                </a:cubicBezTo>
                <a:lnTo>
                  <a:pt x="96239" y="1783"/>
                </a:lnTo>
                <a:lnTo>
                  <a:pt x="95950" y="2076"/>
                </a:lnTo>
                <a:lnTo>
                  <a:pt x="96048" y="2119"/>
                </a:lnTo>
                <a:lnTo>
                  <a:pt x="96281" y="1883"/>
                </a:lnTo>
                <a:cubicBezTo>
                  <a:pt x="96286" y="1901"/>
                  <a:pt x="96309" y="1916"/>
                  <a:pt x="96337" y="1916"/>
                </a:cubicBezTo>
                <a:cubicBezTo>
                  <a:pt x="96370" y="1916"/>
                  <a:pt x="96396" y="1898"/>
                  <a:pt x="96396" y="1877"/>
                </a:cubicBezTo>
                <a:lnTo>
                  <a:pt x="96397" y="1780"/>
                </a:lnTo>
                <a:cubicBezTo>
                  <a:pt x="96409" y="1778"/>
                  <a:pt x="96420" y="1778"/>
                  <a:pt x="96431" y="1778"/>
                </a:cubicBezTo>
                <a:lnTo>
                  <a:pt x="96430" y="1889"/>
                </a:lnTo>
                <a:cubicBezTo>
                  <a:pt x="96430" y="1911"/>
                  <a:pt x="96456" y="1928"/>
                  <a:pt x="96489" y="1928"/>
                </a:cubicBezTo>
                <a:cubicBezTo>
                  <a:pt x="96521" y="1928"/>
                  <a:pt x="96548" y="1911"/>
                  <a:pt x="96548" y="1889"/>
                </a:cubicBezTo>
                <a:lnTo>
                  <a:pt x="96549" y="1776"/>
                </a:lnTo>
                <a:cubicBezTo>
                  <a:pt x="96561" y="1776"/>
                  <a:pt x="96575" y="1775"/>
                  <a:pt x="96587" y="1775"/>
                </a:cubicBezTo>
                <a:lnTo>
                  <a:pt x="96586" y="1888"/>
                </a:lnTo>
                <a:cubicBezTo>
                  <a:pt x="96586" y="1910"/>
                  <a:pt x="96612" y="1927"/>
                  <a:pt x="96645" y="1927"/>
                </a:cubicBezTo>
                <a:cubicBezTo>
                  <a:pt x="96663" y="1927"/>
                  <a:pt x="96678" y="1922"/>
                  <a:pt x="96688" y="1914"/>
                </a:cubicBezTo>
                <a:lnTo>
                  <a:pt x="96920" y="2303"/>
                </a:lnTo>
                <a:lnTo>
                  <a:pt x="97028" y="2274"/>
                </a:lnTo>
                <a:lnTo>
                  <a:pt x="96830" y="1940"/>
                </a:lnTo>
                <a:cubicBezTo>
                  <a:pt x="96839" y="1932"/>
                  <a:pt x="96844" y="1924"/>
                  <a:pt x="96844" y="1914"/>
                </a:cubicBezTo>
                <a:lnTo>
                  <a:pt x="96845" y="1773"/>
                </a:lnTo>
                <a:cubicBezTo>
                  <a:pt x="96873" y="1773"/>
                  <a:pt x="96901" y="1773"/>
                  <a:pt x="96929" y="1773"/>
                </a:cubicBezTo>
                <a:cubicBezTo>
                  <a:pt x="98176" y="1773"/>
                  <a:pt x="99412" y="1862"/>
                  <a:pt x="100553" y="1944"/>
                </a:cubicBezTo>
                <a:cubicBezTo>
                  <a:pt x="100776" y="1959"/>
                  <a:pt x="100997" y="1976"/>
                  <a:pt x="101215" y="1990"/>
                </a:cubicBezTo>
                <a:cubicBezTo>
                  <a:pt x="101486" y="2009"/>
                  <a:pt x="101781" y="2019"/>
                  <a:pt x="102092" y="2023"/>
                </a:cubicBezTo>
                <a:lnTo>
                  <a:pt x="101870" y="2327"/>
                </a:lnTo>
                <a:lnTo>
                  <a:pt x="101976" y="2361"/>
                </a:lnTo>
                <a:lnTo>
                  <a:pt x="102160" y="2107"/>
                </a:lnTo>
                <a:cubicBezTo>
                  <a:pt x="102169" y="2123"/>
                  <a:pt x="102190" y="2135"/>
                  <a:pt x="102216" y="2135"/>
                </a:cubicBezTo>
                <a:lnTo>
                  <a:pt x="102223" y="2135"/>
                </a:lnTo>
                <a:cubicBezTo>
                  <a:pt x="102255" y="2133"/>
                  <a:pt x="102278" y="2113"/>
                  <a:pt x="102274" y="2091"/>
                </a:cubicBezTo>
                <a:lnTo>
                  <a:pt x="102261" y="2024"/>
                </a:lnTo>
                <a:lnTo>
                  <a:pt x="102297" y="2024"/>
                </a:lnTo>
                <a:lnTo>
                  <a:pt x="102311" y="2101"/>
                </a:lnTo>
                <a:cubicBezTo>
                  <a:pt x="102314" y="2120"/>
                  <a:pt x="102340" y="2135"/>
                  <a:pt x="102369" y="2135"/>
                </a:cubicBezTo>
                <a:lnTo>
                  <a:pt x="102376" y="2135"/>
                </a:lnTo>
                <a:cubicBezTo>
                  <a:pt x="102408" y="2132"/>
                  <a:pt x="102431" y="2112"/>
                  <a:pt x="102427" y="2090"/>
                </a:cubicBezTo>
                <a:lnTo>
                  <a:pt x="102414" y="2024"/>
                </a:lnTo>
                <a:lnTo>
                  <a:pt x="102453" y="2024"/>
                </a:lnTo>
                <a:lnTo>
                  <a:pt x="102465" y="2086"/>
                </a:lnTo>
                <a:cubicBezTo>
                  <a:pt x="102468" y="2106"/>
                  <a:pt x="102494" y="2120"/>
                  <a:pt x="102523" y="2120"/>
                </a:cubicBezTo>
                <a:lnTo>
                  <a:pt x="102530" y="2120"/>
                </a:lnTo>
                <a:cubicBezTo>
                  <a:pt x="102547" y="2118"/>
                  <a:pt x="102562" y="2112"/>
                  <a:pt x="102571" y="2103"/>
                </a:cubicBezTo>
                <a:lnTo>
                  <a:pt x="102876" y="2468"/>
                </a:lnTo>
                <a:lnTo>
                  <a:pt x="102978" y="2431"/>
                </a:lnTo>
                <a:lnTo>
                  <a:pt x="102717" y="2116"/>
                </a:lnTo>
                <a:cubicBezTo>
                  <a:pt x="102724" y="2109"/>
                  <a:pt x="102728" y="2100"/>
                  <a:pt x="102726" y="2090"/>
                </a:cubicBezTo>
                <a:lnTo>
                  <a:pt x="102714" y="2023"/>
                </a:lnTo>
                <a:cubicBezTo>
                  <a:pt x="103547" y="2014"/>
                  <a:pt x="104459" y="1973"/>
                  <a:pt x="105354" y="1932"/>
                </a:cubicBezTo>
                <a:cubicBezTo>
                  <a:pt x="106382" y="1886"/>
                  <a:pt x="107432" y="1839"/>
                  <a:pt x="108371" y="1839"/>
                </a:cubicBezTo>
                <a:cubicBezTo>
                  <a:pt x="108630" y="1839"/>
                  <a:pt x="108881" y="1842"/>
                  <a:pt x="109121" y="1851"/>
                </a:cubicBezTo>
                <a:lnTo>
                  <a:pt x="109110" y="1951"/>
                </a:lnTo>
                <a:cubicBezTo>
                  <a:pt x="109108" y="1962"/>
                  <a:pt x="109116" y="1973"/>
                  <a:pt x="109127" y="1981"/>
                </a:cubicBezTo>
                <a:lnTo>
                  <a:pt x="108852" y="2211"/>
                </a:lnTo>
                <a:lnTo>
                  <a:pt x="108944" y="2260"/>
                </a:lnTo>
                <a:lnTo>
                  <a:pt x="109253" y="2000"/>
                </a:lnTo>
                <a:cubicBezTo>
                  <a:pt x="109261" y="2014"/>
                  <a:pt x="109280" y="2024"/>
                  <a:pt x="109302" y="2025"/>
                </a:cubicBezTo>
                <a:lnTo>
                  <a:pt x="109307" y="2025"/>
                </a:lnTo>
                <a:cubicBezTo>
                  <a:pt x="109337" y="2025"/>
                  <a:pt x="109363" y="2010"/>
                  <a:pt x="109365" y="1989"/>
                </a:cubicBezTo>
                <a:lnTo>
                  <a:pt x="109379" y="1861"/>
                </a:lnTo>
                <a:cubicBezTo>
                  <a:pt x="109391" y="1862"/>
                  <a:pt x="109405" y="1863"/>
                  <a:pt x="109417" y="1863"/>
                </a:cubicBezTo>
                <a:lnTo>
                  <a:pt x="109404" y="1989"/>
                </a:lnTo>
                <a:cubicBezTo>
                  <a:pt x="109401" y="2011"/>
                  <a:pt x="109425" y="2029"/>
                  <a:pt x="109457" y="2030"/>
                </a:cubicBezTo>
                <a:lnTo>
                  <a:pt x="109462" y="2030"/>
                </a:lnTo>
                <a:cubicBezTo>
                  <a:pt x="109470" y="2030"/>
                  <a:pt x="109476" y="2029"/>
                  <a:pt x="109483" y="2028"/>
                </a:cubicBezTo>
                <a:lnTo>
                  <a:pt x="109632" y="2339"/>
                </a:lnTo>
                <a:lnTo>
                  <a:pt x="109744" y="2315"/>
                </a:lnTo>
                <a:lnTo>
                  <a:pt x="109616" y="2050"/>
                </a:lnTo>
                <a:cubicBezTo>
                  <a:pt x="109645" y="2048"/>
                  <a:pt x="109668" y="2033"/>
                  <a:pt x="109670" y="2014"/>
                </a:cubicBezTo>
                <a:lnTo>
                  <a:pt x="109684" y="1881"/>
                </a:lnTo>
                <a:cubicBezTo>
                  <a:pt x="109689" y="1881"/>
                  <a:pt x="109695" y="1882"/>
                  <a:pt x="109699" y="1882"/>
                </a:cubicBezTo>
                <a:cubicBezTo>
                  <a:pt x="111977" y="2056"/>
                  <a:pt x="113887" y="2144"/>
                  <a:pt x="115490" y="2144"/>
                </a:cubicBezTo>
                <a:cubicBezTo>
                  <a:pt x="115527" y="2144"/>
                  <a:pt x="115564" y="2144"/>
                  <a:pt x="115600" y="2144"/>
                </a:cubicBezTo>
                <a:cubicBezTo>
                  <a:pt x="115657" y="2144"/>
                  <a:pt x="115713" y="2143"/>
                  <a:pt x="115769" y="2143"/>
                </a:cubicBezTo>
                <a:lnTo>
                  <a:pt x="115496" y="2421"/>
                </a:lnTo>
                <a:lnTo>
                  <a:pt x="115594" y="2463"/>
                </a:lnTo>
                <a:lnTo>
                  <a:pt x="115826" y="2228"/>
                </a:lnTo>
                <a:cubicBezTo>
                  <a:pt x="115831" y="2246"/>
                  <a:pt x="115854" y="2261"/>
                  <a:pt x="115883" y="2261"/>
                </a:cubicBezTo>
                <a:cubicBezTo>
                  <a:pt x="115916" y="2261"/>
                  <a:pt x="115942" y="2243"/>
                  <a:pt x="115942" y="2221"/>
                </a:cubicBezTo>
                <a:lnTo>
                  <a:pt x="115943" y="2142"/>
                </a:lnTo>
                <a:cubicBezTo>
                  <a:pt x="115954" y="2142"/>
                  <a:pt x="115965" y="2142"/>
                  <a:pt x="115977" y="2141"/>
                </a:cubicBezTo>
                <a:lnTo>
                  <a:pt x="115977" y="2141"/>
                </a:lnTo>
                <a:lnTo>
                  <a:pt x="115976" y="2234"/>
                </a:lnTo>
                <a:cubicBezTo>
                  <a:pt x="115976" y="2255"/>
                  <a:pt x="116002" y="2273"/>
                  <a:pt x="116035" y="2273"/>
                </a:cubicBezTo>
                <a:cubicBezTo>
                  <a:pt x="116067" y="2273"/>
                  <a:pt x="116093" y="2255"/>
                  <a:pt x="116093" y="2234"/>
                </a:cubicBezTo>
                <a:lnTo>
                  <a:pt x="116095" y="2140"/>
                </a:lnTo>
                <a:cubicBezTo>
                  <a:pt x="116107" y="2140"/>
                  <a:pt x="116119" y="2139"/>
                  <a:pt x="116133" y="2139"/>
                </a:cubicBezTo>
                <a:lnTo>
                  <a:pt x="116132" y="2233"/>
                </a:lnTo>
                <a:cubicBezTo>
                  <a:pt x="116132" y="2254"/>
                  <a:pt x="116157" y="2272"/>
                  <a:pt x="116191" y="2272"/>
                </a:cubicBezTo>
                <a:cubicBezTo>
                  <a:pt x="116208" y="2272"/>
                  <a:pt x="116224" y="2267"/>
                  <a:pt x="116234" y="2258"/>
                </a:cubicBezTo>
                <a:lnTo>
                  <a:pt x="116465" y="2648"/>
                </a:lnTo>
                <a:lnTo>
                  <a:pt x="116573" y="2619"/>
                </a:lnTo>
                <a:lnTo>
                  <a:pt x="116375" y="2284"/>
                </a:lnTo>
                <a:cubicBezTo>
                  <a:pt x="116385" y="2277"/>
                  <a:pt x="116390" y="2269"/>
                  <a:pt x="116390" y="2260"/>
                </a:cubicBezTo>
                <a:lnTo>
                  <a:pt x="116391" y="2135"/>
                </a:lnTo>
                <a:cubicBezTo>
                  <a:pt x="116566" y="2130"/>
                  <a:pt x="116738" y="2125"/>
                  <a:pt x="116905" y="2119"/>
                </a:cubicBezTo>
                <a:cubicBezTo>
                  <a:pt x="116970" y="2117"/>
                  <a:pt x="117019" y="2080"/>
                  <a:pt x="117015" y="2037"/>
                </a:cubicBezTo>
                <a:cubicBezTo>
                  <a:pt x="117012" y="1996"/>
                  <a:pt x="116961" y="1964"/>
                  <a:pt x="116900" y="1964"/>
                </a:cubicBezTo>
                <a:cubicBezTo>
                  <a:pt x="116897" y="1964"/>
                  <a:pt x="116894" y="1964"/>
                  <a:pt x="116891" y="1964"/>
                </a:cubicBezTo>
                <a:cubicBezTo>
                  <a:pt x="116729" y="1970"/>
                  <a:pt x="116562" y="1976"/>
                  <a:pt x="116392" y="1979"/>
                </a:cubicBezTo>
                <a:lnTo>
                  <a:pt x="116393" y="1850"/>
                </a:lnTo>
                <a:cubicBezTo>
                  <a:pt x="116394" y="1838"/>
                  <a:pt x="116386" y="1828"/>
                  <a:pt x="116373" y="1821"/>
                </a:cubicBezTo>
                <a:lnTo>
                  <a:pt x="116624" y="1578"/>
                </a:lnTo>
                <a:lnTo>
                  <a:pt x="116528" y="1534"/>
                </a:lnTo>
                <a:lnTo>
                  <a:pt x="116246" y="1806"/>
                </a:lnTo>
                <a:cubicBezTo>
                  <a:pt x="116236" y="1793"/>
                  <a:pt x="116217" y="1784"/>
                  <a:pt x="116194" y="1784"/>
                </a:cubicBezTo>
                <a:cubicBezTo>
                  <a:pt x="116162" y="1784"/>
                  <a:pt x="116135" y="1801"/>
                  <a:pt x="116135" y="1823"/>
                </a:cubicBezTo>
                <a:lnTo>
                  <a:pt x="116134" y="1984"/>
                </a:lnTo>
                <a:lnTo>
                  <a:pt x="116096" y="1984"/>
                </a:lnTo>
                <a:lnTo>
                  <a:pt x="116097" y="1825"/>
                </a:lnTo>
                <a:cubicBezTo>
                  <a:pt x="116097" y="1803"/>
                  <a:pt x="116071" y="1786"/>
                  <a:pt x="116039" y="1786"/>
                </a:cubicBezTo>
                <a:lnTo>
                  <a:pt x="116038" y="1786"/>
                </a:lnTo>
                <a:cubicBezTo>
                  <a:pt x="116029" y="1786"/>
                  <a:pt x="116021" y="1787"/>
                  <a:pt x="116014" y="1789"/>
                </a:cubicBezTo>
                <a:lnTo>
                  <a:pt x="115833" y="1485"/>
                </a:lnTo>
                <a:lnTo>
                  <a:pt x="115724" y="1514"/>
                </a:lnTo>
                <a:lnTo>
                  <a:pt x="115879" y="1773"/>
                </a:lnTo>
                <a:cubicBezTo>
                  <a:pt x="115850" y="1776"/>
                  <a:pt x="115828" y="1792"/>
                  <a:pt x="115828" y="1812"/>
                </a:cubicBezTo>
                <a:lnTo>
                  <a:pt x="115826" y="1987"/>
                </a:lnTo>
                <a:cubicBezTo>
                  <a:pt x="115721" y="1988"/>
                  <a:pt x="115615" y="1988"/>
                  <a:pt x="115508" y="1988"/>
                </a:cubicBezTo>
                <a:cubicBezTo>
                  <a:pt x="113911" y="1988"/>
                  <a:pt x="112004" y="1902"/>
                  <a:pt x="109727" y="1727"/>
                </a:cubicBezTo>
                <a:lnTo>
                  <a:pt x="109716" y="1727"/>
                </a:lnTo>
                <a:lnTo>
                  <a:pt x="110062" y="1421"/>
                </a:lnTo>
                <a:lnTo>
                  <a:pt x="109969" y="1374"/>
                </a:lnTo>
                <a:lnTo>
                  <a:pt x="109713" y="1599"/>
                </a:lnTo>
                <a:cubicBezTo>
                  <a:pt x="109711" y="1580"/>
                  <a:pt x="109689" y="1565"/>
                  <a:pt x="109661" y="1564"/>
                </a:cubicBezTo>
                <a:cubicBezTo>
                  <a:pt x="109660" y="1564"/>
                  <a:pt x="109658" y="1564"/>
                  <a:pt x="109657" y="1564"/>
                </a:cubicBezTo>
                <a:cubicBezTo>
                  <a:pt x="109626" y="1564"/>
                  <a:pt x="109600" y="1579"/>
                  <a:pt x="109598" y="1600"/>
                </a:cubicBezTo>
                <a:lnTo>
                  <a:pt x="109584" y="1718"/>
                </a:lnTo>
                <a:cubicBezTo>
                  <a:pt x="109573" y="1717"/>
                  <a:pt x="109561" y="1717"/>
                  <a:pt x="109550" y="1716"/>
                </a:cubicBezTo>
                <a:lnTo>
                  <a:pt x="109565" y="1586"/>
                </a:lnTo>
                <a:cubicBezTo>
                  <a:pt x="109567" y="1565"/>
                  <a:pt x="109543" y="1546"/>
                  <a:pt x="109511" y="1544"/>
                </a:cubicBezTo>
                <a:cubicBezTo>
                  <a:pt x="109509" y="1544"/>
                  <a:pt x="109507" y="1544"/>
                  <a:pt x="109505" y="1544"/>
                </a:cubicBezTo>
                <a:cubicBezTo>
                  <a:pt x="109475" y="1544"/>
                  <a:pt x="109450" y="1560"/>
                  <a:pt x="109448" y="1580"/>
                </a:cubicBezTo>
                <a:lnTo>
                  <a:pt x="109433" y="1708"/>
                </a:lnTo>
                <a:cubicBezTo>
                  <a:pt x="109421" y="1708"/>
                  <a:pt x="109409" y="1707"/>
                  <a:pt x="109395" y="1706"/>
                </a:cubicBezTo>
                <a:lnTo>
                  <a:pt x="109409" y="1580"/>
                </a:lnTo>
                <a:cubicBezTo>
                  <a:pt x="109412" y="1559"/>
                  <a:pt x="109387" y="1540"/>
                  <a:pt x="109355" y="1539"/>
                </a:cubicBezTo>
                <a:cubicBezTo>
                  <a:pt x="109353" y="1539"/>
                  <a:pt x="109351" y="1539"/>
                  <a:pt x="109350" y="1539"/>
                </a:cubicBezTo>
                <a:cubicBezTo>
                  <a:pt x="109334" y="1539"/>
                  <a:pt x="109320" y="1543"/>
                  <a:pt x="109310" y="1550"/>
                </a:cubicBezTo>
                <a:lnTo>
                  <a:pt x="109119" y="1152"/>
                </a:lnTo>
                <a:lnTo>
                  <a:pt x="109006" y="1176"/>
                </a:lnTo>
                <a:lnTo>
                  <a:pt x="109171" y="1518"/>
                </a:lnTo>
                <a:cubicBezTo>
                  <a:pt x="109162" y="1525"/>
                  <a:pt x="109155" y="1533"/>
                  <a:pt x="109154" y="1542"/>
                </a:cubicBezTo>
                <a:lnTo>
                  <a:pt x="109137" y="1696"/>
                </a:lnTo>
                <a:cubicBezTo>
                  <a:pt x="108890" y="1687"/>
                  <a:pt x="108632" y="1683"/>
                  <a:pt x="108364" y="1683"/>
                </a:cubicBezTo>
                <a:cubicBezTo>
                  <a:pt x="107420" y="1683"/>
                  <a:pt x="106368" y="1731"/>
                  <a:pt x="105339" y="1777"/>
                </a:cubicBezTo>
                <a:cubicBezTo>
                  <a:pt x="104437" y="1818"/>
                  <a:pt x="103518" y="1859"/>
                  <a:pt x="102684" y="1867"/>
                </a:cubicBezTo>
                <a:lnTo>
                  <a:pt x="102650" y="1685"/>
                </a:lnTo>
                <a:cubicBezTo>
                  <a:pt x="102648" y="1672"/>
                  <a:pt x="102637" y="1663"/>
                  <a:pt x="102625" y="1657"/>
                </a:cubicBezTo>
                <a:lnTo>
                  <a:pt x="102826" y="1396"/>
                </a:lnTo>
                <a:lnTo>
                  <a:pt x="102722" y="1359"/>
                </a:lnTo>
                <a:lnTo>
                  <a:pt x="102495" y="1654"/>
                </a:lnTo>
                <a:cubicBezTo>
                  <a:pt x="102485" y="1643"/>
                  <a:pt x="102467" y="1636"/>
                  <a:pt x="102447" y="1636"/>
                </a:cubicBezTo>
                <a:cubicBezTo>
                  <a:pt x="102444" y="1636"/>
                  <a:pt x="102442" y="1636"/>
                  <a:pt x="102439" y="1636"/>
                </a:cubicBezTo>
                <a:cubicBezTo>
                  <a:pt x="102407" y="1639"/>
                  <a:pt x="102384" y="1659"/>
                  <a:pt x="102388" y="1680"/>
                </a:cubicBezTo>
                <a:lnTo>
                  <a:pt x="102424" y="1869"/>
                </a:lnTo>
                <a:lnTo>
                  <a:pt x="102385" y="1869"/>
                </a:lnTo>
                <a:lnTo>
                  <a:pt x="102350" y="1685"/>
                </a:lnTo>
                <a:cubicBezTo>
                  <a:pt x="102346" y="1666"/>
                  <a:pt x="102323" y="1650"/>
                  <a:pt x="102293" y="1650"/>
                </a:cubicBezTo>
                <a:cubicBezTo>
                  <a:pt x="102291" y="1650"/>
                  <a:pt x="102288" y="1650"/>
                  <a:pt x="102285" y="1650"/>
                </a:cubicBezTo>
                <a:cubicBezTo>
                  <a:pt x="102276" y="1652"/>
                  <a:pt x="102269" y="1654"/>
                  <a:pt x="102261" y="1657"/>
                </a:cubicBezTo>
                <a:lnTo>
                  <a:pt x="102024" y="1371"/>
                </a:lnTo>
                <a:lnTo>
                  <a:pt x="101921" y="1409"/>
                </a:lnTo>
                <a:lnTo>
                  <a:pt x="102124" y="1654"/>
                </a:lnTo>
                <a:cubicBezTo>
                  <a:pt x="102096" y="1659"/>
                  <a:pt x="102078" y="1675"/>
                  <a:pt x="102082" y="1695"/>
                </a:cubicBezTo>
                <a:lnTo>
                  <a:pt x="102114" y="1867"/>
                </a:lnTo>
                <a:cubicBezTo>
                  <a:pt x="101803" y="1864"/>
                  <a:pt x="101509" y="1854"/>
                  <a:pt x="101240" y="1835"/>
                </a:cubicBezTo>
                <a:cubicBezTo>
                  <a:pt x="101022" y="1821"/>
                  <a:pt x="100802" y="1805"/>
                  <a:pt x="100578" y="1789"/>
                </a:cubicBezTo>
                <a:cubicBezTo>
                  <a:pt x="99432" y="1707"/>
                  <a:pt x="98189" y="1618"/>
                  <a:pt x="96932" y="1618"/>
                </a:cubicBezTo>
                <a:cubicBezTo>
                  <a:pt x="96904" y="1618"/>
                  <a:pt x="96876" y="1618"/>
                  <a:pt x="96847" y="1618"/>
                </a:cubicBezTo>
                <a:lnTo>
                  <a:pt x="96847" y="1505"/>
                </a:lnTo>
                <a:cubicBezTo>
                  <a:pt x="96848" y="1494"/>
                  <a:pt x="96840" y="1483"/>
                  <a:pt x="96828" y="1476"/>
                </a:cubicBezTo>
                <a:lnTo>
                  <a:pt x="97079" y="1233"/>
                </a:lnTo>
                <a:lnTo>
                  <a:pt x="96983" y="1189"/>
                </a:lnTo>
                <a:lnTo>
                  <a:pt x="96701" y="1462"/>
                </a:lnTo>
                <a:cubicBezTo>
                  <a:pt x="96690" y="1448"/>
                  <a:pt x="96672" y="1439"/>
                  <a:pt x="96648" y="1439"/>
                </a:cubicBezTo>
                <a:cubicBezTo>
                  <a:pt x="96616" y="1439"/>
                  <a:pt x="96589" y="1456"/>
                  <a:pt x="96589" y="1478"/>
                </a:cubicBezTo>
                <a:lnTo>
                  <a:pt x="96588" y="1620"/>
                </a:lnTo>
                <a:cubicBezTo>
                  <a:pt x="96576" y="1620"/>
                  <a:pt x="96562" y="1621"/>
                  <a:pt x="96550" y="1621"/>
                </a:cubicBezTo>
                <a:lnTo>
                  <a:pt x="96551" y="1480"/>
                </a:lnTo>
                <a:cubicBezTo>
                  <a:pt x="96551" y="1458"/>
                  <a:pt x="96525" y="1441"/>
                  <a:pt x="96492" y="1441"/>
                </a:cubicBezTo>
                <a:cubicBezTo>
                  <a:pt x="96484" y="1441"/>
                  <a:pt x="96476" y="1442"/>
                  <a:pt x="96469" y="1444"/>
                </a:cubicBezTo>
                <a:lnTo>
                  <a:pt x="96288" y="1141"/>
                </a:lnTo>
                <a:lnTo>
                  <a:pt x="96179" y="1169"/>
                </a:lnTo>
                <a:lnTo>
                  <a:pt x="96332" y="1429"/>
                </a:lnTo>
                <a:cubicBezTo>
                  <a:pt x="96304" y="1432"/>
                  <a:pt x="96283" y="1447"/>
                  <a:pt x="96283" y="1467"/>
                </a:cubicBezTo>
                <a:lnTo>
                  <a:pt x="96281" y="1626"/>
                </a:lnTo>
                <a:cubicBezTo>
                  <a:pt x="95765" y="1640"/>
                  <a:pt x="95247" y="1671"/>
                  <a:pt x="94736" y="1727"/>
                </a:cubicBezTo>
                <a:cubicBezTo>
                  <a:pt x="93919" y="1816"/>
                  <a:pt x="93340" y="1854"/>
                  <a:pt x="92859" y="1854"/>
                </a:cubicBezTo>
                <a:cubicBezTo>
                  <a:pt x="92277" y="1854"/>
                  <a:pt x="91835" y="1799"/>
                  <a:pt x="91283" y="1712"/>
                </a:cubicBezTo>
                <a:lnTo>
                  <a:pt x="91242" y="1495"/>
                </a:lnTo>
                <a:cubicBezTo>
                  <a:pt x="91239" y="1482"/>
                  <a:pt x="91230" y="1473"/>
                  <a:pt x="91217" y="1467"/>
                </a:cubicBezTo>
                <a:lnTo>
                  <a:pt x="91418" y="1206"/>
                </a:lnTo>
                <a:lnTo>
                  <a:pt x="91314" y="1169"/>
                </a:lnTo>
                <a:lnTo>
                  <a:pt x="91086" y="1464"/>
                </a:lnTo>
                <a:cubicBezTo>
                  <a:pt x="91076" y="1453"/>
                  <a:pt x="91058" y="1446"/>
                  <a:pt x="91038" y="1446"/>
                </a:cubicBezTo>
                <a:cubicBezTo>
                  <a:pt x="91036" y="1446"/>
                  <a:pt x="91033" y="1446"/>
                  <a:pt x="91031" y="1446"/>
                </a:cubicBezTo>
                <a:cubicBezTo>
                  <a:pt x="90999" y="1449"/>
                  <a:pt x="90976" y="1469"/>
                  <a:pt x="90980" y="1490"/>
                </a:cubicBezTo>
                <a:lnTo>
                  <a:pt x="91014" y="1670"/>
                </a:lnTo>
                <a:cubicBezTo>
                  <a:pt x="91001" y="1668"/>
                  <a:pt x="90987" y="1666"/>
                  <a:pt x="90974" y="1664"/>
                </a:cubicBezTo>
                <a:lnTo>
                  <a:pt x="90943" y="1495"/>
                </a:lnTo>
                <a:cubicBezTo>
                  <a:pt x="90939" y="1475"/>
                  <a:pt x="90912" y="1460"/>
                  <a:pt x="90883" y="1460"/>
                </a:cubicBezTo>
                <a:cubicBezTo>
                  <a:pt x="90881" y="1460"/>
                  <a:pt x="90879" y="1460"/>
                  <a:pt x="90877" y="1461"/>
                </a:cubicBezTo>
                <a:cubicBezTo>
                  <a:pt x="90869" y="1462"/>
                  <a:pt x="90860" y="1464"/>
                  <a:pt x="90853" y="1467"/>
                </a:cubicBezTo>
                <a:lnTo>
                  <a:pt x="90616" y="1181"/>
                </a:lnTo>
                <a:lnTo>
                  <a:pt x="90513" y="1219"/>
                </a:lnTo>
                <a:lnTo>
                  <a:pt x="90716" y="1463"/>
                </a:lnTo>
                <a:cubicBezTo>
                  <a:pt x="90689" y="1468"/>
                  <a:pt x="90669" y="1485"/>
                  <a:pt x="90674" y="1505"/>
                </a:cubicBezTo>
                <a:lnTo>
                  <a:pt x="90694" y="1618"/>
                </a:lnTo>
                <a:cubicBezTo>
                  <a:pt x="90669" y="1614"/>
                  <a:pt x="90645" y="1610"/>
                  <a:pt x="90618" y="1606"/>
                </a:cubicBezTo>
                <a:cubicBezTo>
                  <a:pt x="90126" y="1528"/>
                  <a:pt x="89622" y="1502"/>
                  <a:pt x="89168" y="1502"/>
                </a:cubicBezTo>
                <a:cubicBezTo>
                  <a:pt x="88587" y="1502"/>
                  <a:pt x="88086" y="1545"/>
                  <a:pt x="87789" y="1577"/>
                </a:cubicBezTo>
                <a:lnTo>
                  <a:pt x="87774" y="1577"/>
                </a:lnTo>
                <a:cubicBezTo>
                  <a:pt x="87611" y="1583"/>
                  <a:pt x="87445" y="1589"/>
                  <a:pt x="87274" y="1592"/>
                </a:cubicBezTo>
                <a:lnTo>
                  <a:pt x="87275" y="1463"/>
                </a:lnTo>
                <a:cubicBezTo>
                  <a:pt x="87275" y="1451"/>
                  <a:pt x="87268" y="1441"/>
                  <a:pt x="87256" y="1434"/>
                </a:cubicBezTo>
                <a:lnTo>
                  <a:pt x="87507" y="1191"/>
                </a:lnTo>
                <a:lnTo>
                  <a:pt x="87410" y="1147"/>
                </a:lnTo>
                <a:lnTo>
                  <a:pt x="87128" y="1419"/>
                </a:lnTo>
                <a:cubicBezTo>
                  <a:pt x="87119" y="1406"/>
                  <a:pt x="87099" y="1398"/>
                  <a:pt x="87076" y="1398"/>
                </a:cubicBezTo>
                <a:cubicBezTo>
                  <a:pt x="87043" y="1398"/>
                  <a:pt x="87017" y="1414"/>
                  <a:pt x="87017" y="1436"/>
                </a:cubicBezTo>
                <a:lnTo>
                  <a:pt x="87016" y="1597"/>
                </a:lnTo>
                <a:cubicBezTo>
                  <a:pt x="87003" y="1597"/>
                  <a:pt x="86991" y="1597"/>
                  <a:pt x="86978" y="1598"/>
                </a:cubicBezTo>
                <a:lnTo>
                  <a:pt x="86979" y="1438"/>
                </a:lnTo>
                <a:cubicBezTo>
                  <a:pt x="86979" y="1416"/>
                  <a:pt x="86953" y="1399"/>
                  <a:pt x="86920" y="1399"/>
                </a:cubicBezTo>
                <a:cubicBezTo>
                  <a:pt x="86912" y="1399"/>
                  <a:pt x="86904" y="1400"/>
                  <a:pt x="86897" y="1402"/>
                </a:cubicBezTo>
                <a:lnTo>
                  <a:pt x="86716" y="1098"/>
                </a:lnTo>
                <a:lnTo>
                  <a:pt x="86607" y="1127"/>
                </a:lnTo>
                <a:lnTo>
                  <a:pt x="86760" y="1386"/>
                </a:lnTo>
                <a:cubicBezTo>
                  <a:pt x="86732" y="1389"/>
                  <a:pt x="86711" y="1405"/>
                  <a:pt x="86710" y="1424"/>
                </a:cubicBezTo>
                <a:lnTo>
                  <a:pt x="86709" y="1600"/>
                </a:lnTo>
                <a:cubicBezTo>
                  <a:pt x="86596" y="1601"/>
                  <a:pt x="86483" y="1601"/>
                  <a:pt x="86367" y="1601"/>
                </a:cubicBezTo>
                <a:cubicBezTo>
                  <a:pt x="84775" y="1601"/>
                  <a:pt x="82876" y="1515"/>
                  <a:pt x="80609" y="1340"/>
                </a:cubicBezTo>
                <a:lnTo>
                  <a:pt x="80598" y="1340"/>
                </a:lnTo>
                <a:lnTo>
                  <a:pt x="80945" y="1034"/>
                </a:lnTo>
                <a:lnTo>
                  <a:pt x="80852" y="987"/>
                </a:lnTo>
                <a:lnTo>
                  <a:pt x="80596" y="1212"/>
                </a:lnTo>
                <a:cubicBezTo>
                  <a:pt x="80593" y="1193"/>
                  <a:pt x="80572" y="1179"/>
                  <a:pt x="80542" y="1177"/>
                </a:cubicBezTo>
                <a:cubicBezTo>
                  <a:pt x="80541" y="1177"/>
                  <a:pt x="80540" y="1177"/>
                  <a:pt x="80539" y="1177"/>
                </a:cubicBezTo>
                <a:cubicBezTo>
                  <a:pt x="80509" y="1177"/>
                  <a:pt x="80482" y="1193"/>
                  <a:pt x="80480" y="1213"/>
                </a:cubicBezTo>
                <a:lnTo>
                  <a:pt x="80467" y="1330"/>
                </a:lnTo>
                <a:cubicBezTo>
                  <a:pt x="80455" y="1330"/>
                  <a:pt x="80444" y="1329"/>
                  <a:pt x="80433" y="1328"/>
                </a:cubicBezTo>
                <a:lnTo>
                  <a:pt x="80447" y="1199"/>
                </a:lnTo>
                <a:cubicBezTo>
                  <a:pt x="80449" y="1178"/>
                  <a:pt x="80424" y="1159"/>
                  <a:pt x="80392" y="1157"/>
                </a:cubicBezTo>
                <a:cubicBezTo>
                  <a:pt x="80392" y="1157"/>
                  <a:pt x="80391" y="1157"/>
                  <a:pt x="80390" y="1157"/>
                </a:cubicBezTo>
                <a:cubicBezTo>
                  <a:pt x="80359" y="1157"/>
                  <a:pt x="80333" y="1173"/>
                  <a:pt x="80330" y="1193"/>
                </a:cubicBezTo>
                <a:lnTo>
                  <a:pt x="80316" y="1321"/>
                </a:lnTo>
                <a:cubicBezTo>
                  <a:pt x="80304" y="1321"/>
                  <a:pt x="80290" y="1320"/>
                  <a:pt x="80278" y="1320"/>
                </a:cubicBezTo>
                <a:lnTo>
                  <a:pt x="80291" y="1193"/>
                </a:lnTo>
                <a:cubicBezTo>
                  <a:pt x="80294" y="1172"/>
                  <a:pt x="80270" y="1153"/>
                  <a:pt x="80238" y="1152"/>
                </a:cubicBezTo>
                <a:cubicBezTo>
                  <a:pt x="80236" y="1152"/>
                  <a:pt x="80234" y="1152"/>
                  <a:pt x="80232" y="1152"/>
                </a:cubicBezTo>
                <a:cubicBezTo>
                  <a:pt x="80217" y="1152"/>
                  <a:pt x="80202" y="1156"/>
                  <a:pt x="80192" y="1163"/>
                </a:cubicBezTo>
                <a:lnTo>
                  <a:pt x="80001" y="765"/>
                </a:lnTo>
                <a:lnTo>
                  <a:pt x="79889" y="789"/>
                </a:lnTo>
                <a:lnTo>
                  <a:pt x="80054" y="1131"/>
                </a:lnTo>
                <a:cubicBezTo>
                  <a:pt x="80045" y="1137"/>
                  <a:pt x="80037" y="1146"/>
                  <a:pt x="80036" y="1155"/>
                </a:cubicBezTo>
                <a:lnTo>
                  <a:pt x="80020" y="1309"/>
                </a:lnTo>
                <a:cubicBezTo>
                  <a:pt x="79773" y="1300"/>
                  <a:pt x="79514" y="1296"/>
                  <a:pt x="79247" y="1296"/>
                </a:cubicBezTo>
                <a:cubicBezTo>
                  <a:pt x="78302" y="1296"/>
                  <a:pt x="77250" y="1344"/>
                  <a:pt x="76221" y="1390"/>
                </a:cubicBezTo>
                <a:cubicBezTo>
                  <a:pt x="75320" y="1431"/>
                  <a:pt x="74400" y="1472"/>
                  <a:pt x="73566" y="1480"/>
                </a:cubicBezTo>
                <a:lnTo>
                  <a:pt x="73532" y="1297"/>
                </a:lnTo>
                <a:cubicBezTo>
                  <a:pt x="73530" y="1285"/>
                  <a:pt x="73520" y="1276"/>
                  <a:pt x="73506" y="1270"/>
                </a:cubicBezTo>
                <a:lnTo>
                  <a:pt x="73709" y="1008"/>
                </a:lnTo>
                <a:lnTo>
                  <a:pt x="73604" y="972"/>
                </a:lnTo>
                <a:lnTo>
                  <a:pt x="73377" y="1266"/>
                </a:lnTo>
                <a:cubicBezTo>
                  <a:pt x="73366" y="1256"/>
                  <a:pt x="73349" y="1249"/>
                  <a:pt x="73329" y="1249"/>
                </a:cubicBezTo>
                <a:cubicBezTo>
                  <a:pt x="73327" y="1249"/>
                  <a:pt x="73324" y="1249"/>
                  <a:pt x="73322" y="1249"/>
                </a:cubicBezTo>
                <a:cubicBezTo>
                  <a:pt x="73290" y="1252"/>
                  <a:pt x="73267" y="1272"/>
                  <a:pt x="73271" y="1293"/>
                </a:cubicBezTo>
                <a:lnTo>
                  <a:pt x="73306" y="1482"/>
                </a:lnTo>
                <a:lnTo>
                  <a:pt x="73268" y="1482"/>
                </a:lnTo>
                <a:lnTo>
                  <a:pt x="73233" y="1297"/>
                </a:lnTo>
                <a:cubicBezTo>
                  <a:pt x="73229" y="1279"/>
                  <a:pt x="73206" y="1264"/>
                  <a:pt x="73178" y="1264"/>
                </a:cubicBezTo>
                <a:cubicBezTo>
                  <a:pt x="73175" y="1264"/>
                  <a:pt x="73171" y="1264"/>
                  <a:pt x="73168" y="1264"/>
                </a:cubicBezTo>
                <a:cubicBezTo>
                  <a:pt x="73159" y="1264"/>
                  <a:pt x="73151" y="1266"/>
                  <a:pt x="73144" y="1270"/>
                </a:cubicBezTo>
                <a:lnTo>
                  <a:pt x="72906" y="984"/>
                </a:lnTo>
                <a:lnTo>
                  <a:pt x="72803" y="1022"/>
                </a:lnTo>
                <a:lnTo>
                  <a:pt x="73007" y="1266"/>
                </a:lnTo>
                <a:cubicBezTo>
                  <a:pt x="72979" y="1272"/>
                  <a:pt x="72960" y="1288"/>
                  <a:pt x="72963" y="1308"/>
                </a:cubicBezTo>
                <a:lnTo>
                  <a:pt x="72996" y="1480"/>
                </a:lnTo>
                <a:cubicBezTo>
                  <a:pt x="72686" y="1477"/>
                  <a:pt x="72392" y="1467"/>
                  <a:pt x="72121" y="1448"/>
                </a:cubicBezTo>
                <a:cubicBezTo>
                  <a:pt x="71904" y="1434"/>
                  <a:pt x="71683" y="1418"/>
                  <a:pt x="71461" y="1402"/>
                </a:cubicBezTo>
                <a:cubicBezTo>
                  <a:pt x="70314" y="1320"/>
                  <a:pt x="69071" y="1231"/>
                  <a:pt x="67814" y="1231"/>
                </a:cubicBezTo>
                <a:cubicBezTo>
                  <a:pt x="67786" y="1231"/>
                  <a:pt x="67757" y="1231"/>
                  <a:pt x="67729" y="1231"/>
                </a:cubicBezTo>
                <a:lnTo>
                  <a:pt x="67730" y="1118"/>
                </a:lnTo>
                <a:cubicBezTo>
                  <a:pt x="67730" y="1106"/>
                  <a:pt x="67723" y="1096"/>
                  <a:pt x="67710" y="1089"/>
                </a:cubicBezTo>
                <a:lnTo>
                  <a:pt x="67961" y="846"/>
                </a:lnTo>
                <a:lnTo>
                  <a:pt x="67864" y="802"/>
                </a:lnTo>
                <a:lnTo>
                  <a:pt x="67582" y="1074"/>
                </a:lnTo>
                <a:cubicBezTo>
                  <a:pt x="67573" y="1061"/>
                  <a:pt x="67553" y="1053"/>
                  <a:pt x="67531" y="1053"/>
                </a:cubicBezTo>
                <a:cubicBezTo>
                  <a:pt x="67498" y="1053"/>
                  <a:pt x="67472" y="1069"/>
                  <a:pt x="67472" y="1091"/>
                </a:cubicBezTo>
                <a:lnTo>
                  <a:pt x="67471" y="1232"/>
                </a:lnTo>
                <a:cubicBezTo>
                  <a:pt x="67457" y="1232"/>
                  <a:pt x="67445" y="1233"/>
                  <a:pt x="67433" y="1233"/>
                </a:cubicBezTo>
                <a:lnTo>
                  <a:pt x="67434" y="1093"/>
                </a:lnTo>
                <a:cubicBezTo>
                  <a:pt x="67434" y="1071"/>
                  <a:pt x="67408" y="1054"/>
                  <a:pt x="67375" y="1054"/>
                </a:cubicBezTo>
                <a:cubicBezTo>
                  <a:pt x="67366" y="1054"/>
                  <a:pt x="67357" y="1055"/>
                  <a:pt x="67350" y="1057"/>
                </a:cubicBezTo>
                <a:lnTo>
                  <a:pt x="67171" y="753"/>
                </a:lnTo>
                <a:lnTo>
                  <a:pt x="67061" y="782"/>
                </a:lnTo>
                <a:lnTo>
                  <a:pt x="67215" y="1041"/>
                </a:lnTo>
                <a:cubicBezTo>
                  <a:pt x="67186" y="1045"/>
                  <a:pt x="67164" y="1060"/>
                  <a:pt x="67164" y="1080"/>
                </a:cubicBezTo>
                <a:lnTo>
                  <a:pt x="67163" y="1240"/>
                </a:lnTo>
                <a:cubicBezTo>
                  <a:pt x="66646" y="1253"/>
                  <a:pt x="66130" y="1284"/>
                  <a:pt x="65619" y="1340"/>
                </a:cubicBezTo>
                <a:cubicBezTo>
                  <a:pt x="64801" y="1429"/>
                  <a:pt x="64223" y="1467"/>
                  <a:pt x="63741" y="1467"/>
                </a:cubicBezTo>
                <a:cubicBezTo>
                  <a:pt x="63159" y="1467"/>
                  <a:pt x="62718" y="1412"/>
                  <a:pt x="62165" y="1325"/>
                </a:cubicBezTo>
                <a:lnTo>
                  <a:pt x="62124" y="1108"/>
                </a:lnTo>
                <a:cubicBezTo>
                  <a:pt x="62122" y="1096"/>
                  <a:pt x="62112" y="1086"/>
                  <a:pt x="62098" y="1080"/>
                </a:cubicBezTo>
                <a:lnTo>
                  <a:pt x="62300" y="818"/>
                </a:lnTo>
                <a:lnTo>
                  <a:pt x="62196" y="783"/>
                </a:lnTo>
                <a:lnTo>
                  <a:pt x="61969" y="1077"/>
                </a:lnTo>
                <a:cubicBezTo>
                  <a:pt x="61958" y="1066"/>
                  <a:pt x="61940" y="1059"/>
                  <a:pt x="61920" y="1059"/>
                </a:cubicBezTo>
                <a:cubicBezTo>
                  <a:pt x="61918" y="1059"/>
                  <a:pt x="61916" y="1059"/>
                  <a:pt x="61913" y="1059"/>
                </a:cubicBezTo>
                <a:cubicBezTo>
                  <a:pt x="61881" y="1062"/>
                  <a:pt x="61859" y="1082"/>
                  <a:pt x="61863" y="1103"/>
                </a:cubicBezTo>
                <a:lnTo>
                  <a:pt x="61896" y="1283"/>
                </a:lnTo>
                <a:cubicBezTo>
                  <a:pt x="61882" y="1281"/>
                  <a:pt x="61870" y="1279"/>
                  <a:pt x="61857" y="1277"/>
                </a:cubicBezTo>
                <a:lnTo>
                  <a:pt x="61825" y="1108"/>
                </a:lnTo>
                <a:cubicBezTo>
                  <a:pt x="61821" y="1089"/>
                  <a:pt x="61796" y="1074"/>
                  <a:pt x="61768" y="1074"/>
                </a:cubicBezTo>
                <a:cubicBezTo>
                  <a:pt x="61765" y="1074"/>
                  <a:pt x="61762" y="1074"/>
                  <a:pt x="61760" y="1074"/>
                </a:cubicBezTo>
                <a:cubicBezTo>
                  <a:pt x="61750" y="1074"/>
                  <a:pt x="61743" y="1077"/>
                  <a:pt x="61736" y="1080"/>
                </a:cubicBezTo>
                <a:lnTo>
                  <a:pt x="61498" y="794"/>
                </a:lnTo>
                <a:lnTo>
                  <a:pt x="61395" y="832"/>
                </a:lnTo>
                <a:lnTo>
                  <a:pt x="61599" y="1077"/>
                </a:lnTo>
                <a:cubicBezTo>
                  <a:pt x="61571" y="1082"/>
                  <a:pt x="61552" y="1098"/>
                  <a:pt x="61555" y="1118"/>
                </a:cubicBezTo>
                <a:lnTo>
                  <a:pt x="61577" y="1231"/>
                </a:lnTo>
                <a:cubicBezTo>
                  <a:pt x="61551" y="1227"/>
                  <a:pt x="61526" y="1223"/>
                  <a:pt x="61500" y="1219"/>
                </a:cubicBezTo>
                <a:cubicBezTo>
                  <a:pt x="61008" y="1141"/>
                  <a:pt x="60505" y="1115"/>
                  <a:pt x="60050" y="1115"/>
                </a:cubicBezTo>
                <a:cubicBezTo>
                  <a:pt x="59276" y="1115"/>
                  <a:pt x="58643" y="1191"/>
                  <a:pt x="58448" y="1217"/>
                </a:cubicBezTo>
                <a:cubicBezTo>
                  <a:pt x="58338" y="1221"/>
                  <a:pt x="58224" y="1224"/>
                  <a:pt x="58110" y="1226"/>
                </a:cubicBezTo>
                <a:lnTo>
                  <a:pt x="58111" y="1097"/>
                </a:lnTo>
                <a:cubicBezTo>
                  <a:pt x="58111" y="1086"/>
                  <a:pt x="58102" y="1076"/>
                  <a:pt x="58090" y="1068"/>
                </a:cubicBezTo>
                <a:lnTo>
                  <a:pt x="58342" y="826"/>
                </a:lnTo>
                <a:lnTo>
                  <a:pt x="58245" y="782"/>
                </a:lnTo>
                <a:lnTo>
                  <a:pt x="57963" y="1054"/>
                </a:lnTo>
                <a:cubicBezTo>
                  <a:pt x="57954" y="1041"/>
                  <a:pt x="57934" y="1032"/>
                  <a:pt x="57911" y="1032"/>
                </a:cubicBezTo>
                <a:lnTo>
                  <a:pt x="57910" y="1032"/>
                </a:lnTo>
                <a:cubicBezTo>
                  <a:pt x="57878" y="1032"/>
                  <a:pt x="57853" y="1050"/>
                  <a:pt x="57851" y="1070"/>
                </a:cubicBezTo>
                <a:lnTo>
                  <a:pt x="57850" y="1231"/>
                </a:lnTo>
                <a:cubicBezTo>
                  <a:pt x="57838" y="1231"/>
                  <a:pt x="57826" y="1232"/>
                  <a:pt x="57812" y="1232"/>
                </a:cubicBezTo>
                <a:lnTo>
                  <a:pt x="57814" y="1072"/>
                </a:lnTo>
                <a:cubicBezTo>
                  <a:pt x="57814" y="1051"/>
                  <a:pt x="57787" y="1033"/>
                  <a:pt x="57755" y="1033"/>
                </a:cubicBezTo>
                <a:cubicBezTo>
                  <a:pt x="57746" y="1033"/>
                  <a:pt x="57738" y="1034"/>
                  <a:pt x="57731" y="1037"/>
                </a:cubicBezTo>
                <a:lnTo>
                  <a:pt x="57550" y="733"/>
                </a:lnTo>
                <a:lnTo>
                  <a:pt x="57442" y="762"/>
                </a:lnTo>
                <a:lnTo>
                  <a:pt x="57595" y="1022"/>
                </a:lnTo>
                <a:cubicBezTo>
                  <a:pt x="57568" y="1024"/>
                  <a:pt x="57545" y="1039"/>
                  <a:pt x="57545" y="1059"/>
                </a:cubicBezTo>
                <a:lnTo>
                  <a:pt x="57544" y="1236"/>
                </a:lnTo>
                <a:cubicBezTo>
                  <a:pt x="57439" y="1236"/>
                  <a:pt x="57333" y="1237"/>
                  <a:pt x="57225" y="1237"/>
                </a:cubicBezTo>
                <a:cubicBezTo>
                  <a:pt x="55628" y="1237"/>
                  <a:pt x="53721" y="1150"/>
                  <a:pt x="51443" y="975"/>
                </a:cubicBezTo>
                <a:cubicBezTo>
                  <a:pt x="51440" y="974"/>
                  <a:pt x="51436" y="974"/>
                  <a:pt x="51433" y="974"/>
                </a:cubicBezTo>
                <a:lnTo>
                  <a:pt x="51780" y="669"/>
                </a:lnTo>
                <a:lnTo>
                  <a:pt x="51686" y="621"/>
                </a:lnTo>
                <a:lnTo>
                  <a:pt x="51430" y="847"/>
                </a:lnTo>
                <a:cubicBezTo>
                  <a:pt x="51428" y="829"/>
                  <a:pt x="51406" y="813"/>
                  <a:pt x="51377" y="811"/>
                </a:cubicBezTo>
                <a:cubicBezTo>
                  <a:pt x="51376" y="811"/>
                  <a:pt x="51375" y="811"/>
                  <a:pt x="51374" y="811"/>
                </a:cubicBezTo>
                <a:cubicBezTo>
                  <a:pt x="51344" y="811"/>
                  <a:pt x="51316" y="827"/>
                  <a:pt x="51314" y="848"/>
                </a:cubicBezTo>
                <a:lnTo>
                  <a:pt x="51302" y="965"/>
                </a:lnTo>
                <a:cubicBezTo>
                  <a:pt x="51291" y="965"/>
                  <a:pt x="51279" y="964"/>
                  <a:pt x="51268" y="963"/>
                </a:cubicBezTo>
                <a:lnTo>
                  <a:pt x="51281" y="834"/>
                </a:lnTo>
                <a:cubicBezTo>
                  <a:pt x="51284" y="812"/>
                  <a:pt x="51260" y="794"/>
                  <a:pt x="51228" y="792"/>
                </a:cubicBezTo>
                <a:cubicBezTo>
                  <a:pt x="51227" y="792"/>
                  <a:pt x="51226" y="792"/>
                  <a:pt x="51225" y="792"/>
                </a:cubicBezTo>
                <a:cubicBezTo>
                  <a:pt x="51194" y="792"/>
                  <a:pt x="51167" y="808"/>
                  <a:pt x="51165" y="829"/>
                </a:cubicBezTo>
                <a:lnTo>
                  <a:pt x="51150" y="957"/>
                </a:lnTo>
                <a:cubicBezTo>
                  <a:pt x="51138" y="956"/>
                  <a:pt x="51125" y="955"/>
                  <a:pt x="51112" y="955"/>
                </a:cubicBezTo>
                <a:lnTo>
                  <a:pt x="51126" y="828"/>
                </a:lnTo>
                <a:cubicBezTo>
                  <a:pt x="51129" y="807"/>
                  <a:pt x="51104" y="788"/>
                  <a:pt x="51072" y="786"/>
                </a:cubicBezTo>
                <a:cubicBezTo>
                  <a:pt x="51070" y="786"/>
                  <a:pt x="51069" y="786"/>
                  <a:pt x="51067" y="786"/>
                </a:cubicBezTo>
                <a:cubicBezTo>
                  <a:pt x="51052" y="786"/>
                  <a:pt x="51038" y="791"/>
                  <a:pt x="51026" y="798"/>
                </a:cubicBezTo>
                <a:lnTo>
                  <a:pt x="50835" y="399"/>
                </a:lnTo>
                <a:lnTo>
                  <a:pt x="50724" y="423"/>
                </a:lnTo>
                <a:lnTo>
                  <a:pt x="50888" y="766"/>
                </a:lnTo>
                <a:cubicBezTo>
                  <a:pt x="50879" y="772"/>
                  <a:pt x="50871" y="780"/>
                  <a:pt x="50870" y="791"/>
                </a:cubicBezTo>
                <a:lnTo>
                  <a:pt x="50854" y="943"/>
                </a:lnTo>
                <a:cubicBezTo>
                  <a:pt x="50607" y="935"/>
                  <a:pt x="50348" y="931"/>
                  <a:pt x="50081" y="931"/>
                </a:cubicBezTo>
                <a:cubicBezTo>
                  <a:pt x="49136" y="931"/>
                  <a:pt x="48085" y="978"/>
                  <a:pt x="47055" y="1025"/>
                </a:cubicBezTo>
                <a:cubicBezTo>
                  <a:pt x="46154" y="1065"/>
                  <a:pt x="45234" y="1108"/>
                  <a:pt x="44401" y="1116"/>
                </a:cubicBezTo>
                <a:lnTo>
                  <a:pt x="44366" y="932"/>
                </a:lnTo>
                <a:cubicBezTo>
                  <a:pt x="44364" y="921"/>
                  <a:pt x="44355" y="910"/>
                  <a:pt x="44342" y="904"/>
                </a:cubicBezTo>
                <a:lnTo>
                  <a:pt x="44543" y="643"/>
                </a:lnTo>
                <a:lnTo>
                  <a:pt x="44439" y="607"/>
                </a:lnTo>
                <a:lnTo>
                  <a:pt x="44211" y="901"/>
                </a:lnTo>
                <a:cubicBezTo>
                  <a:pt x="44201" y="890"/>
                  <a:pt x="44183" y="883"/>
                  <a:pt x="44163" y="883"/>
                </a:cubicBezTo>
                <a:cubicBezTo>
                  <a:pt x="44161" y="883"/>
                  <a:pt x="44158" y="883"/>
                  <a:pt x="44156" y="884"/>
                </a:cubicBezTo>
                <a:cubicBezTo>
                  <a:pt x="44124" y="887"/>
                  <a:pt x="44101" y="906"/>
                  <a:pt x="44105" y="928"/>
                </a:cubicBezTo>
                <a:lnTo>
                  <a:pt x="44140" y="1117"/>
                </a:lnTo>
                <a:lnTo>
                  <a:pt x="44102" y="1117"/>
                </a:lnTo>
                <a:lnTo>
                  <a:pt x="44068" y="932"/>
                </a:lnTo>
                <a:cubicBezTo>
                  <a:pt x="44064" y="914"/>
                  <a:pt x="44041" y="898"/>
                  <a:pt x="44012" y="898"/>
                </a:cubicBezTo>
                <a:cubicBezTo>
                  <a:pt x="44009" y="898"/>
                  <a:pt x="44005" y="899"/>
                  <a:pt x="44002" y="899"/>
                </a:cubicBezTo>
                <a:cubicBezTo>
                  <a:pt x="43994" y="899"/>
                  <a:pt x="43985" y="901"/>
                  <a:pt x="43978" y="904"/>
                </a:cubicBezTo>
                <a:lnTo>
                  <a:pt x="43741" y="618"/>
                </a:lnTo>
                <a:lnTo>
                  <a:pt x="43638" y="656"/>
                </a:lnTo>
                <a:lnTo>
                  <a:pt x="43841" y="901"/>
                </a:lnTo>
                <a:cubicBezTo>
                  <a:pt x="43813" y="906"/>
                  <a:pt x="43794" y="923"/>
                  <a:pt x="43799" y="942"/>
                </a:cubicBezTo>
                <a:lnTo>
                  <a:pt x="43831" y="1115"/>
                </a:lnTo>
                <a:cubicBezTo>
                  <a:pt x="43520" y="1112"/>
                  <a:pt x="43226" y="1101"/>
                  <a:pt x="42956" y="1083"/>
                </a:cubicBezTo>
                <a:cubicBezTo>
                  <a:pt x="42738" y="1068"/>
                  <a:pt x="42519" y="1053"/>
                  <a:pt x="42296" y="1036"/>
                </a:cubicBezTo>
                <a:cubicBezTo>
                  <a:pt x="41149" y="955"/>
                  <a:pt x="39905" y="866"/>
                  <a:pt x="38649" y="866"/>
                </a:cubicBezTo>
                <a:cubicBezTo>
                  <a:pt x="38621" y="866"/>
                  <a:pt x="38592" y="866"/>
                  <a:pt x="38564" y="866"/>
                </a:cubicBezTo>
                <a:lnTo>
                  <a:pt x="38565" y="752"/>
                </a:lnTo>
                <a:cubicBezTo>
                  <a:pt x="38565" y="741"/>
                  <a:pt x="38557" y="731"/>
                  <a:pt x="38544" y="724"/>
                </a:cubicBezTo>
                <a:lnTo>
                  <a:pt x="38795" y="481"/>
                </a:lnTo>
                <a:lnTo>
                  <a:pt x="38699" y="437"/>
                </a:lnTo>
                <a:lnTo>
                  <a:pt x="38418" y="709"/>
                </a:lnTo>
                <a:cubicBezTo>
                  <a:pt x="38407" y="697"/>
                  <a:pt x="38389" y="687"/>
                  <a:pt x="38365" y="687"/>
                </a:cubicBezTo>
                <a:cubicBezTo>
                  <a:pt x="38333" y="687"/>
                  <a:pt x="38306" y="705"/>
                  <a:pt x="38306" y="726"/>
                </a:cubicBezTo>
                <a:lnTo>
                  <a:pt x="38305" y="867"/>
                </a:lnTo>
                <a:cubicBezTo>
                  <a:pt x="38293" y="868"/>
                  <a:pt x="38279" y="868"/>
                  <a:pt x="38267" y="868"/>
                </a:cubicBezTo>
                <a:lnTo>
                  <a:pt x="38268" y="728"/>
                </a:lnTo>
                <a:cubicBezTo>
                  <a:pt x="38268" y="706"/>
                  <a:pt x="38242" y="688"/>
                  <a:pt x="38209" y="688"/>
                </a:cubicBezTo>
                <a:cubicBezTo>
                  <a:pt x="38201" y="688"/>
                  <a:pt x="38192" y="689"/>
                  <a:pt x="38185" y="693"/>
                </a:cubicBezTo>
                <a:lnTo>
                  <a:pt x="38005" y="388"/>
                </a:lnTo>
                <a:lnTo>
                  <a:pt x="37895" y="417"/>
                </a:lnTo>
                <a:lnTo>
                  <a:pt x="38049" y="677"/>
                </a:lnTo>
                <a:cubicBezTo>
                  <a:pt x="38020" y="679"/>
                  <a:pt x="37999" y="695"/>
                  <a:pt x="37999" y="714"/>
                </a:cubicBezTo>
                <a:lnTo>
                  <a:pt x="37997" y="874"/>
                </a:lnTo>
                <a:cubicBezTo>
                  <a:pt x="37481" y="888"/>
                  <a:pt x="36964" y="919"/>
                  <a:pt x="36453" y="974"/>
                </a:cubicBezTo>
                <a:cubicBezTo>
                  <a:pt x="35635" y="1064"/>
                  <a:pt x="35057" y="1102"/>
                  <a:pt x="34575" y="1102"/>
                </a:cubicBezTo>
                <a:cubicBezTo>
                  <a:pt x="33993" y="1102"/>
                  <a:pt x="33552" y="1046"/>
                  <a:pt x="32999" y="960"/>
                </a:cubicBezTo>
                <a:lnTo>
                  <a:pt x="32959" y="742"/>
                </a:lnTo>
                <a:cubicBezTo>
                  <a:pt x="32956" y="731"/>
                  <a:pt x="32947" y="721"/>
                  <a:pt x="32933" y="715"/>
                </a:cubicBezTo>
                <a:lnTo>
                  <a:pt x="33136" y="453"/>
                </a:lnTo>
                <a:lnTo>
                  <a:pt x="33030" y="418"/>
                </a:lnTo>
                <a:lnTo>
                  <a:pt x="32804" y="711"/>
                </a:lnTo>
                <a:cubicBezTo>
                  <a:pt x="32793" y="701"/>
                  <a:pt x="32776" y="694"/>
                  <a:pt x="32756" y="694"/>
                </a:cubicBezTo>
                <a:cubicBezTo>
                  <a:pt x="32754" y="694"/>
                  <a:pt x="32751" y="694"/>
                  <a:pt x="32748" y="695"/>
                </a:cubicBezTo>
                <a:cubicBezTo>
                  <a:pt x="32715" y="697"/>
                  <a:pt x="32693" y="716"/>
                  <a:pt x="32697" y="738"/>
                </a:cubicBezTo>
                <a:lnTo>
                  <a:pt x="32731" y="918"/>
                </a:lnTo>
                <a:cubicBezTo>
                  <a:pt x="32717" y="916"/>
                  <a:pt x="32704" y="913"/>
                  <a:pt x="32691" y="911"/>
                </a:cubicBezTo>
                <a:lnTo>
                  <a:pt x="32660" y="743"/>
                </a:lnTo>
                <a:cubicBezTo>
                  <a:pt x="32656" y="723"/>
                  <a:pt x="32631" y="709"/>
                  <a:pt x="32602" y="709"/>
                </a:cubicBezTo>
                <a:cubicBezTo>
                  <a:pt x="32599" y="709"/>
                  <a:pt x="32596" y="709"/>
                  <a:pt x="32594" y="709"/>
                </a:cubicBezTo>
                <a:cubicBezTo>
                  <a:pt x="32585" y="709"/>
                  <a:pt x="32577" y="712"/>
                  <a:pt x="32570" y="714"/>
                </a:cubicBezTo>
                <a:lnTo>
                  <a:pt x="32332" y="428"/>
                </a:lnTo>
                <a:lnTo>
                  <a:pt x="32229" y="467"/>
                </a:lnTo>
                <a:lnTo>
                  <a:pt x="32433" y="711"/>
                </a:lnTo>
                <a:cubicBezTo>
                  <a:pt x="32406" y="716"/>
                  <a:pt x="32386" y="733"/>
                  <a:pt x="32390" y="752"/>
                </a:cubicBezTo>
                <a:lnTo>
                  <a:pt x="32411" y="866"/>
                </a:lnTo>
                <a:cubicBezTo>
                  <a:pt x="32386" y="862"/>
                  <a:pt x="32360" y="858"/>
                  <a:pt x="32335" y="854"/>
                </a:cubicBezTo>
                <a:cubicBezTo>
                  <a:pt x="31844" y="776"/>
                  <a:pt x="31342" y="750"/>
                  <a:pt x="30888" y="750"/>
                </a:cubicBezTo>
                <a:cubicBezTo>
                  <a:pt x="30306" y="750"/>
                  <a:pt x="29803" y="793"/>
                  <a:pt x="29506" y="826"/>
                </a:cubicBezTo>
                <a:cubicBezTo>
                  <a:pt x="29501" y="825"/>
                  <a:pt x="29496" y="825"/>
                  <a:pt x="29491" y="825"/>
                </a:cubicBezTo>
                <a:cubicBezTo>
                  <a:pt x="29328" y="831"/>
                  <a:pt x="29161" y="836"/>
                  <a:pt x="28991" y="840"/>
                </a:cubicBezTo>
                <a:lnTo>
                  <a:pt x="28992" y="710"/>
                </a:lnTo>
                <a:cubicBezTo>
                  <a:pt x="28992" y="699"/>
                  <a:pt x="28985" y="688"/>
                  <a:pt x="28973" y="681"/>
                </a:cubicBezTo>
                <a:lnTo>
                  <a:pt x="29223" y="440"/>
                </a:lnTo>
                <a:lnTo>
                  <a:pt x="29126" y="395"/>
                </a:lnTo>
                <a:lnTo>
                  <a:pt x="28845" y="667"/>
                </a:lnTo>
                <a:cubicBezTo>
                  <a:pt x="28835" y="654"/>
                  <a:pt x="28816" y="645"/>
                  <a:pt x="28793" y="645"/>
                </a:cubicBezTo>
                <a:cubicBezTo>
                  <a:pt x="28760" y="645"/>
                  <a:pt x="28734" y="663"/>
                  <a:pt x="28734" y="684"/>
                </a:cubicBezTo>
                <a:lnTo>
                  <a:pt x="28733" y="844"/>
                </a:lnTo>
                <a:cubicBezTo>
                  <a:pt x="28720" y="844"/>
                  <a:pt x="28707" y="845"/>
                  <a:pt x="28695" y="845"/>
                </a:cubicBezTo>
                <a:lnTo>
                  <a:pt x="28696" y="685"/>
                </a:lnTo>
                <a:cubicBezTo>
                  <a:pt x="28696" y="664"/>
                  <a:pt x="28670" y="646"/>
                  <a:pt x="28637" y="646"/>
                </a:cubicBezTo>
                <a:cubicBezTo>
                  <a:pt x="28629" y="646"/>
                  <a:pt x="28621" y="647"/>
                  <a:pt x="28612" y="650"/>
                </a:cubicBezTo>
                <a:lnTo>
                  <a:pt x="28433" y="346"/>
                </a:lnTo>
                <a:lnTo>
                  <a:pt x="28323" y="375"/>
                </a:lnTo>
                <a:lnTo>
                  <a:pt x="28477" y="635"/>
                </a:lnTo>
                <a:cubicBezTo>
                  <a:pt x="28449" y="637"/>
                  <a:pt x="28426" y="652"/>
                  <a:pt x="28426" y="672"/>
                </a:cubicBezTo>
                <a:lnTo>
                  <a:pt x="28425" y="848"/>
                </a:lnTo>
                <a:cubicBezTo>
                  <a:pt x="28321" y="849"/>
                  <a:pt x="28214" y="850"/>
                  <a:pt x="28107" y="850"/>
                </a:cubicBezTo>
                <a:cubicBezTo>
                  <a:pt x="26509" y="850"/>
                  <a:pt x="24602" y="763"/>
                  <a:pt x="22325" y="588"/>
                </a:cubicBezTo>
                <a:cubicBezTo>
                  <a:pt x="22322" y="587"/>
                  <a:pt x="22318" y="587"/>
                  <a:pt x="22315" y="587"/>
                </a:cubicBezTo>
                <a:lnTo>
                  <a:pt x="22661" y="282"/>
                </a:lnTo>
                <a:lnTo>
                  <a:pt x="22567" y="235"/>
                </a:lnTo>
                <a:lnTo>
                  <a:pt x="22313" y="460"/>
                </a:lnTo>
                <a:cubicBezTo>
                  <a:pt x="22309" y="442"/>
                  <a:pt x="22288" y="426"/>
                  <a:pt x="22259" y="425"/>
                </a:cubicBezTo>
                <a:cubicBezTo>
                  <a:pt x="22257" y="425"/>
                  <a:pt x="22255" y="425"/>
                  <a:pt x="22253" y="425"/>
                </a:cubicBezTo>
                <a:cubicBezTo>
                  <a:pt x="22224" y="425"/>
                  <a:pt x="22199" y="441"/>
                  <a:pt x="22196" y="461"/>
                </a:cubicBezTo>
                <a:lnTo>
                  <a:pt x="22183" y="579"/>
                </a:lnTo>
                <a:cubicBezTo>
                  <a:pt x="22172" y="578"/>
                  <a:pt x="22161" y="577"/>
                  <a:pt x="22149" y="576"/>
                </a:cubicBezTo>
                <a:lnTo>
                  <a:pt x="22164" y="447"/>
                </a:lnTo>
                <a:cubicBezTo>
                  <a:pt x="22166" y="425"/>
                  <a:pt x="22141" y="407"/>
                  <a:pt x="22109" y="406"/>
                </a:cubicBezTo>
                <a:cubicBezTo>
                  <a:pt x="22107" y="405"/>
                  <a:pt x="22106" y="405"/>
                  <a:pt x="22104" y="405"/>
                </a:cubicBezTo>
                <a:cubicBezTo>
                  <a:pt x="22074" y="405"/>
                  <a:pt x="22048" y="421"/>
                  <a:pt x="22046" y="442"/>
                </a:cubicBezTo>
                <a:lnTo>
                  <a:pt x="22033" y="570"/>
                </a:lnTo>
                <a:cubicBezTo>
                  <a:pt x="22019" y="569"/>
                  <a:pt x="22007" y="568"/>
                  <a:pt x="21995" y="568"/>
                </a:cubicBezTo>
                <a:lnTo>
                  <a:pt x="22008" y="442"/>
                </a:lnTo>
                <a:cubicBezTo>
                  <a:pt x="22010" y="420"/>
                  <a:pt x="21986" y="401"/>
                  <a:pt x="21953" y="399"/>
                </a:cubicBezTo>
                <a:cubicBezTo>
                  <a:pt x="21952" y="399"/>
                  <a:pt x="21950" y="399"/>
                  <a:pt x="21949" y="399"/>
                </a:cubicBezTo>
                <a:cubicBezTo>
                  <a:pt x="21933" y="399"/>
                  <a:pt x="21919" y="404"/>
                  <a:pt x="21909" y="411"/>
                </a:cubicBezTo>
                <a:lnTo>
                  <a:pt x="21717" y="12"/>
                </a:lnTo>
                <a:lnTo>
                  <a:pt x="21605" y="36"/>
                </a:lnTo>
                <a:lnTo>
                  <a:pt x="21770" y="379"/>
                </a:lnTo>
                <a:cubicBezTo>
                  <a:pt x="21760" y="386"/>
                  <a:pt x="21754" y="393"/>
                  <a:pt x="21753" y="404"/>
                </a:cubicBezTo>
                <a:lnTo>
                  <a:pt x="21737" y="556"/>
                </a:lnTo>
                <a:cubicBezTo>
                  <a:pt x="21489" y="548"/>
                  <a:pt x="21231" y="544"/>
                  <a:pt x="20964" y="544"/>
                </a:cubicBezTo>
                <a:cubicBezTo>
                  <a:pt x="20019" y="544"/>
                  <a:pt x="18966" y="591"/>
                  <a:pt x="17937" y="638"/>
                </a:cubicBezTo>
                <a:cubicBezTo>
                  <a:pt x="17036" y="679"/>
                  <a:pt x="16116" y="720"/>
                  <a:pt x="15283" y="729"/>
                </a:cubicBezTo>
                <a:lnTo>
                  <a:pt x="15248" y="545"/>
                </a:lnTo>
                <a:cubicBezTo>
                  <a:pt x="15246" y="534"/>
                  <a:pt x="15237" y="523"/>
                  <a:pt x="15223" y="517"/>
                </a:cubicBezTo>
                <a:lnTo>
                  <a:pt x="15424" y="256"/>
                </a:lnTo>
                <a:lnTo>
                  <a:pt x="15320" y="221"/>
                </a:lnTo>
                <a:lnTo>
                  <a:pt x="15093" y="514"/>
                </a:lnTo>
                <a:cubicBezTo>
                  <a:pt x="15083" y="504"/>
                  <a:pt x="15067" y="497"/>
                  <a:pt x="15047" y="497"/>
                </a:cubicBezTo>
                <a:cubicBezTo>
                  <a:pt x="15044" y="497"/>
                  <a:pt x="15041" y="497"/>
                  <a:pt x="15037" y="497"/>
                </a:cubicBezTo>
                <a:cubicBezTo>
                  <a:pt x="15005" y="500"/>
                  <a:pt x="14983" y="519"/>
                  <a:pt x="14987" y="541"/>
                </a:cubicBezTo>
                <a:lnTo>
                  <a:pt x="15022" y="730"/>
                </a:lnTo>
                <a:lnTo>
                  <a:pt x="14984" y="730"/>
                </a:lnTo>
                <a:lnTo>
                  <a:pt x="14950" y="546"/>
                </a:lnTo>
                <a:cubicBezTo>
                  <a:pt x="14946" y="526"/>
                  <a:pt x="14921" y="512"/>
                  <a:pt x="14892" y="512"/>
                </a:cubicBezTo>
                <a:cubicBezTo>
                  <a:pt x="14889" y="512"/>
                  <a:pt x="14886" y="512"/>
                  <a:pt x="14884" y="512"/>
                </a:cubicBezTo>
                <a:cubicBezTo>
                  <a:pt x="14875" y="513"/>
                  <a:pt x="14867" y="515"/>
                  <a:pt x="14860" y="517"/>
                </a:cubicBezTo>
                <a:lnTo>
                  <a:pt x="14622" y="232"/>
                </a:lnTo>
                <a:lnTo>
                  <a:pt x="14519" y="269"/>
                </a:lnTo>
                <a:lnTo>
                  <a:pt x="14722" y="514"/>
                </a:lnTo>
                <a:cubicBezTo>
                  <a:pt x="14696" y="519"/>
                  <a:pt x="14676" y="537"/>
                  <a:pt x="14680" y="555"/>
                </a:cubicBezTo>
                <a:lnTo>
                  <a:pt x="14712" y="729"/>
                </a:lnTo>
                <a:cubicBezTo>
                  <a:pt x="14401" y="725"/>
                  <a:pt x="14107" y="715"/>
                  <a:pt x="13838" y="697"/>
                </a:cubicBezTo>
                <a:cubicBezTo>
                  <a:pt x="13621" y="681"/>
                  <a:pt x="13400" y="666"/>
                  <a:pt x="13177" y="649"/>
                </a:cubicBezTo>
                <a:cubicBezTo>
                  <a:pt x="12030" y="567"/>
                  <a:pt x="10787" y="479"/>
                  <a:pt x="9530" y="479"/>
                </a:cubicBezTo>
                <a:cubicBezTo>
                  <a:pt x="9502" y="479"/>
                  <a:pt x="9474" y="479"/>
                  <a:pt x="9446" y="479"/>
                </a:cubicBezTo>
                <a:lnTo>
                  <a:pt x="9447" y="365"/>
                </a:lnTo>
                <a:cubicBezTo>
                  <a:pt x="9447" y="354"/>
                  <a:pt x="9438" y="344"/>
                  <a:pt x="9426" y="336"/>
                </a:cubicBezTo>
                <a:lnTo>
                  <a:pt x="9677" y="95"/>
                </a:lnTo>
                <a:lnTo>
                  <a:pt x="9581" y="51"/>
                </a:lnTo>
                <a:lnTo>
                  <a:pt x="9299" y="322"/>
                </a:lnTo>
                <a:cubicBezTo>
                  <a:pt x="9290" y="310"/>
                  <a:pt x="9270" y="300"/>
                  <a:pt x="9247" y="300"/>
                </a:cubicBezTo>
                <a:lnTo>
                  <a:pt x="9246" y="300"/>
                </a:lnTo>
                <a:cubicBezTo>
                  <a:pt x="9214" y="300"/>
                  <a:pt x="9189" y="318"/>
                  <a:pt x="9188" y="340"/>
                </a:cubicBezTo>
                <a:lnTo>
                  <a:pt x="9187" y="481"/>
                </a:lnTo>
                <a:lnTo>
                  <a:pt x="9148" y="481"/>
                </a:lnTo>
                <a:lnTo>
                  <a:pt x="9149" y="341"/>
                </a:lnTo>
                <a:cubicBezTo>
                  <a:pt x="9149" y="319"/>
                  <a:pt x="9124" y="301"/>
                  <a:pt x="9092" y="301"/>
                </a:cubicBezTo>
                <a:lnTo>
                  <a:pt x="9091" y="301"/>
                </a:lnTo>
                <a:cubicBezTo>
                  <a:pt x="9082" y="301"/>
                  <a:pt x="9074" y="302"/>
                  <a:pt x="9067" y="305"/>
                </a:cubicBezTo>
                <a:lnTo>
                  <a:pt x="888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9"/>
          <p:cNvSpPr/>
          <p:nvPr/>
        </p:nvSpPr>
        <p:spPr>
          <a:xfrm>
            <a:off x="0" y="3012869"/>
            <a:ext cx="9143963" cy="3044998"/>
          </a:xfrm>
          <a:custGeom>
            <a:avLst/>
            <a:gdLst/>
            <a:ahLst/>
            <a:cxnLst/>
            <a:rect l="l" t="t" r="r" b="b"/>
            <a:pathLst>
              <a:path w="73416" h="24448" extrusionOk="0">
                <a:moveTo>
                  <a:pt x="39921" y="12730"/>
                </a:moveTo>
                <a:lnTo>
                  <a:pt x="40130" y="12766"/>
                </a:lnTo>
                <a:lnTo>
                  <a:pt x="40211" y="12785"/>
                </a:lnTo>
                <a:lnTo>
                  <a:pt x="40205" y="12781"/>
                </a:lnTo>
                <a:lnTo>
                  <a:pt x="41063" y="12932"/>
                </a:lnTo>
                <a:cubicBezTo>
                  <a:pt x="40680" y="12883"/>
                  <a:pt x="40299" y="12813"/>
                  <a:pt x="39921" y="12730"/>
                </a:cubicBezTo>
                <a:close/>
                <a:moveTo>
                  <a:pt x="4807" y="0"/>
                </a:moveTo>
                <a:lnTo>
                  <a:pt x="4533" y="131"/>
                </a:lnTo>
                <a:lnTo>
                  <a:pt x="4322" y="98"/>
                </a:lnTo>
                <a:lnTo>
                  <a:pt x="4183" y="368"/>
                </a:lnTo>
                <a:lnTo>
                  <a:pt x="3896" y="409"/>
                </a:lnTo>
                <a:lnTo>
                  <a:pt x="3697" y="649"/>
                </a:lnTo>
                <a:lnTo>
                  <a:pt x="3188" y="385"/>
                </a:lnTo>
                <a:lnTo>
                  <a:pt x="3081" y="514"/>
                </a:lnTo>
                <a:lnTo>
                  <a:pt x="2838" y="522"/>
                </a:lnTo>
                <a:lnTo>
                  <a:pt x="2518" y="491"/>
                </a:lnTo>
                <a:lnTo>
                  <a:pt x="2179" y="1077"/>
                </a:lnTo>
                <a:lnTo>
                  <a:pt x="1737" y="1073"/>
                </a:lnTo>
                <a:lnTo>
                  <a:pt x="1677" y="344"/>
                </a:lnTo>
                <a:lnTo>
                  <a:pt x="1286" y="305"/>
                </a:lnTo>
                <a:lnTo>
                  <a:pt x="1284" y="307"/>
                </a:lnTo>
                <a:lnTo>
                  <a:pt x="721" y="5130"/>
                </a:lnTo>
                <a:lnTo>
                  <a:pt x="719" y="5142"/>
                </a:lnTo>
                <a:lnTo>
                  <a:pt x="1008" y="5187"/>
                </a:lnTo>
                <a:lnTo>
                  <a:pt x="1018" y="5394"/>
                </a:lnTo>
                <a:lnTo>
                  <a:pt x="1307" y="5420"/>
                </a:lnTo>
                <a:lnTo>
                  <a:pt x="1294" y="5553"/>
                </a:lnTo>
                <a:lnTo>
                  <a:pt x="1159" y="5541"/>
                </a:lnTo>
                <a:lnTo>
                  <a:pt x="1123" y="5934"/>
                </a:lnTo>
                <a:lnTo>
                  <a:pt x="850" y="5932"/>
                </a:lnTo>
                <a:lnTo>
                  <a:pt x="838" y="6049"/>
                </a:lnTo>
                <a:lnTo>
                  <a:pt x="1041" y="6067"/>
                </a:lnTo>
                <a:lnTo>
                  <a:pt x="1024" y="6241"/>
                </a:lnTo>
                <a:lnTo>
                  <a:pt x="795" y="6190"/>
                </a:lnTo>
                <a:lnTo>
                  <a:pt x="736" y="6327"/>
                </a:lnTo>
                <a:lnTo>
                  <a:pt x="582" y="6313"/>
                </a:lnTo>
                <a:lnTo>
                  <a:pt x="580" y="6331"/>
                </a:lnTo>
                <a:lnTo>
                  <a:pt x="154" y="9985"/>
                </a:lnTo>
                <a:cubicBezTo>
                  <a:pt x="103" y="9985"/>
                  <a:pt x="52" y="9985"/>
                  <a:pt x="1" y="9987"/>
                </a:cubicBezTo>
                <a:lnTo>
                  <a:pt x="1" y="24448"/>
                </a:lnTo>
                <a:lnTo>
                  <a:pt x="73416" y="24448"/>
                </a:lnTo>
                <a:lnTo>
                  <a:pt x="73416" y="11072"/>
                </a:lnTo>
                <a:cubicBezTo>
                  <a:pt x="73174" y="11038"/>
                  <a:pt x="72919" y="11024"/>
                  <a:pt x="72646" y="11024"/>
                </a:cubicBezTo>
                <a:cubicBezTo>
                  <a:pt x="72399" y="11024"/>
                  <a:pt x="72137" y="11036"/>
                  <a:pt x="71856" y="11055"/>
                </a:cubicBezTo>
                <a:lnTo>
                  <a:pt x="71805" y="10552"/>
                </a:lnTo>
                <a:lnTo>
                  <a:pt x="71668" y="10425"/>
                </a:lnTo>
                <a:lnTo>
                  <a:pt x="72009" y="5351"/>
                </a:lnTo>
                <a:lnTo>
                  <a:pt x="71846" y="5052"/>
                </a:lnTo>
                <a:lnTo>
                  <a:pt x="71870" y="4728"/>
                </a:lnTo>
                <a:lnTo>
                  <a:pt x="71455" y="4563"/>
                </a:lnTo>
                <a:lnTo>
                  <a:pt x="71522" y="4317"/>
                </a:lnTo>
                <a:lnTo>
                  <a:pt x="71457" y="3865"/>
                </a:lnTo>
                <a:lnTo>
                  <a:pt x="71766" y="3856"/>
                </a:lnTo>
                <a:lnTo>
                  <a:pt x="71739" y="3670"/>
                </a:lnTo>
                <a:lnTo>
                  <a:pt x="72384" y="3981"/>
                </a:lnTo>
                <a:lnTo>
                  <a:pt x="72394" y="3531"/>
                </a:lnTo>
                <a:lnTo>
                  <a:pt x="71232" y="2915"/>
                </a:lnTo>
                <a:lnTo>
                  <a:pt x="71137" y="2915"/>
                </a:lnTo>
                <a:lnTo>
                  <a:pt x="67822" y="2970"/>
                </a:lnTo>
                <a:lnTo>
                  <a:pt x="67813" y="3281"/>
                </a:lnTo>
                <a:lnTo>
                  <a:pt x="67906" y="3291"/>
                </a:lnTo>
                <a:lnTo>
                  <a:pt x="67734" y="10329"/>
                </a:lnTo>
                <a:lnTo>
                  <a:pt x="67641" y="10327"/>
                </a:lnTo>
                <a:lnTo>
                  <a:pt x="67625" y="11010"/>
                </a:lnTo>
                <a:cubicBezTo>
                  <a:pt x="67173" y="10953"/>
                  <a:pt x="66720" y="10879"/>
                  <a:pt x="66254" y="10787"/>
                </a:cubicBezTo>
                <a:lnTo>
                  <a:pt x="66553" y="9645"/>
                </a:lnTo>
                <a:lnTo>
                  <a:pt x="66612" y="9590"/>
                </a:lnTo>
                <a:lnTo>
                  <a:pt x="66366" y="9538"/>
                </a:lnTo>
                <a:lnTo>
                  <a:pt x="66229" y="9547"/>
                </a:lnTo>
                <a:lnTo>
                  <a:pt x="66248" y="9780"/>
                </a:lnTo>
                <a:lnTo>
                  <a:pt x="66166" y="10161"/>
                </a:lnTo>
                <a:lnTo>
                  <a:pt x="65466" y="10099"/>
                </a:lnTo>
                <a:lnTo>
                  <a:pt x="65423" y="10312"/>
                </a:lnTo>
                <a:lnTo>
                  <a:pt x="65212" y="10284"/>
                </a:lnTo>
                <a:lnTo>
                  <a:pt x="65009" y="10255"/>
                </a:lnTo>
                <a:lnTo>
                  <a:pt x="65087" y="9813"/>
                </a:lnTo>
                <a:lnTo>
                  <a:pt x="64698" y="9858"/>
                </a:lnTo>
                <a:lnTo>
                  <a:pt x="64581" y="10028"/>
                </a:lnTo>
                <a:lnTo>
                  <a:pt x="63937" y="9948"/>
                </a:lnTo>
                <a:lnTo>
                  <a:pt x="63914" y="10060"/>
                </a:lnTo>
                <a:lnTo>
                  <a:pt x="63746" y="9981"/>
                </a:lnTo>
                <a:lnTo>
                  <a:pt x="63546" y="9940"/>
                </a:lnTo>
                <a:lnTo>
                  <a:pt x="63052" y="9862"/>
                </a:lnTo>
                <a:lnTo>
                  <a:pt x="63063" y="9805"/>
                </a:lnTo>
                <a:lnTo>
                  <a:pt x="62602" y="9342"/>
                </a:lnTo>
                <a:lnTo>
                  <a:pt x="62604" y="9215"/>
                </a:lnTo>
                <a:lnTo>
                  <a:pt x="62056" y="9031"/>
                </a:lnTo>
                <a:lnTo>
                  <a:pt x="62023" y="8984"/>
                </a:lnTo>
                <a:lnTo>
                  <a:pt x="61775" y="8933"/>
                </a:lnTo>
                <a:lnTo>
                  <a:pt x="61769" y="8935"/>
                </a:lnTo>
                <a:lnTo>
                  <a:pt x="61759" y="8931"/>
                </a:lnTo>
                <a:lnTo>
                  <a:pt x="61757" y="8937"/>
                </a:lnTo>
                <a:lnTo>
                  <a:pt x="61401" y="9039"/>
                </a:lnTo>
                <a:lnTo>
                  <a:pt x="61128" y="9807"/>
                </a:lnTo>
                <a:lnTo>
                  <a:pt x="61374" y="9858"/>
                </a:lnTo>
                <a:lnTo>
                  <a:pt x="61474" y="9878"/>
                </a:lnTo>
                <a:cubicBezTo>
                  <a:pt x="60144" y="9690"/>
                  <a:pt x="58807" y="9563"/>
                  <a:pt x="57503" y="9522"/>
                </a:cubicBezTo>
                <a:cubicBezTo>
                  <a:pt x="57391" y="9519"/>
                  <a:pt x="57280" y="9517"/>
                  <a:pt x="57169" y="9517"/>
                </a:cubicBezTo>
                <a:cubicBezTo>
                  <a:pt x="54332" y="9517"/>
                  <a:pt x="51982" y="10649"/>
                  <a:pt x="49279" y="11360"/>
                </a:cubicBezTo>
                <a:cubicBezTo>
                  <a:pt x="47328" y="11872"/>
                  <a:pt x="45189" y="12703"/>
                  <a:pt x="43194" y="12953"/>
                </a:cubicBezTo>
                <a:cubicBezTo>
                  <a:pt x="43124" y="12963"/>
                  <a:pt x="43055" y="12969"/>
                  <a:pt x="42985" y="12977"/>
                </a:cubicBezTo>
                <a:lnTo>
                  <a:pt x="43319" y="11534"/>
                </a:lnTo>
                <a:lnTo>
                  <a:pt x="43398" y="11452"/>
                </a:lnTo>
                <a:lnTo>
                  <a:pt x="43048" y="11391"/>
                </a:lnTo>
                <a:lnTo>
                  <a:pt x="42858" y="11411"/>
                </a:lnTo>
                <a:lnTo>
                  <a:pt x="42895" y="11739"/>
                </a:lnTo>
                <a:lnTo>
                  <a:pt x="42793" y="12275"/>
                </a:lnTo>
                <a:lnTo>
                  <a:pt x="41808" y="12220"/>
                </a:lnTo>
                <a:lnTo>
                  <a:pt x="41755" y="12519"/>
                </a:lnTo>
                <a:lnTo>
                  <a:pt x="41458" y="12486"/>
                </a:lnTo>
                <a:lnTo>
                  <a:pt x="41169" y="12455"/>
                </a:lnTo>
                <a:lnTo>
                  <a:pt x="41264" y="11831"/>
                </a:lnTo>
                <a:lnTo>
                  <a:pt x="40717" y="11911"/>
                </a:lnTo>
                <a:lnTo>
                  <a:pt x="40559" y="12154"/>
                </a:lnTo>
                <a:lnTo>
                  <a:pt x="39651" y="12068"/>
                </a:lnTo>
                <a:lnTo>
                  <a:pt x="39622" y="12228"/>
                </a:lnTo>
                <a:lnTo>
                  <a:pt x="39382" y="12122"/>
                </a:lnTo>
                <a:lnTo>
                  <a:pt x="39098" y="12070"/>
                </a:lnTo>
                <a:lnTo>
                  <a:pt x="38402" y="11984"/>
                </a:lnTo>
                <a:lnTo>
                  <a:pt x="38412" y="11903"/>
                </a:lnTo>
                <a:lnTo>
                  <a:pt x="37747" y="11270"/>
                </a:lnTo>
                <a:lnTo>
                  <a:pt x="37743" y="11090"/>
                </a:lnTo>
                <a:lnTo>
                  <a:pt x="36965" y="10855"/>
                </a:lnTo>
                <a:lnTo>
                  <a:pt x="36916" y="10789"/>
                </a:lnTo>
                <a:lnTo>
                  <a:pt x="36566" y="10728"/>
                </a:lnTo>
                <a:lnTo>
                  <a:pt x="36558" y="10730"/>
                </a:lnTo>
                <a:lnTo>
                  <a:pt x="36543" y="10726"/>
                </a:lnTo>
                <a:lnTo>
                  <a:pt x="36541" y="10736"/>
                </a:lnTo>
                <a:lnTo>
                  <a:pt x="36091" y="10877"/>
                </a:lnTo>
                <a:lnTo>
                  <a:pt x="36095" y="10844"/>
                </a:lnTo>
                <a:lnTo>
                  <a:pt x="35717" y="10484"/>
                </a:lnTo>
                <a:lnTo>
                  <a:pt x="35719" y="10476"/>
                </a:lnTo>
                <a:lnTo>
                  <a:pt x="35704" y="10474"/>
                </a:lnTo>
                <a:lnTo>
                  <a:pt x="35698" y="10466"/>
                </a:lnTo>
                <a:lnTo>
                  <a:pt x="35356" y="10367"/>
                </a:lnTo>
                <a:lnTo>
                  <a:pt x="35285" y="10404"/>
                </a:lnTo>
                <a:lnTo>
                  <a:pt x="34480" y="10275"/>
                </a:lnTo>
                <a:lnTo>
                  <a:pt x="34398" y="10437"/>
                </a:lnTo>
                <a:lnTo>
                  <a:pt x="33522" y="10711"/>
                </a:lnTo>
                <a:lnTo>
                  <a:pt x="33498" y="10789"/>
                </a:lnTo>
                <a:lnTo>
                  <a:pt x="32835" y="10562"/>
                </a:lnTo>
                <a:lnTo>
                  <a:pt x="32556" y="10482"/>
                </a:lnTo>
                <a:lnTo>
                  <a:pt x="32294" y="10474"/>
                </a:lnTo>
                <a:lnTo>
                  <a:pt x="32339" y="10316"/>
                </a:lnTo>
                <a:lnTo>
                  <a:pt x="31484" y="9993"/>
                </a:lnTo>
                <a:lnTo>
                  <a:pt x="31451" y="9706"/>
                </a:lnTo>
                <a:lnTo>
                  <a:pt x="30994" y="9395"/>
                </a:lnTo>
                <a:lnTo>
                  <a:pt x="30804" y="9997"/>
                </a:lnTo>
                <a:lnTo>
                  <a:pt x="30532" y="9899"/>
                </a:lnTo>
                <a:lnTo>
                  <a:pt x="30249" y="9798"/>
                </a:lnTo>
                <a:lnTo>
                  <a:pt x="30333" y="9506"/>
                </a:lnTo>
                <a:lnTo>
                  <a:pt x="29424" y="9123"/>
                </a:lnTo>
                <a:lnTo>
                  <a:pt x="29570" y="8595"/>
                </a:lnTo>
                <a:lnTo>
                  <a:pt x="29746" y="8316"/>
                </a:lnTo>
                <a:lnTo>
                  <a:pt x="29582" y="8216"/>
                </a:lnTo>
                <a:lnTo>
                  <a:pt x="29240" y="8118"/>
                </a:lnTo>
                <a:lnTo>
                  <a:pt x="29277" y="8226"/>
                </a:lnTo>
                <a:lnTo>
                  <a:pt x="28919" y="9780"/>
                </a:lnTo>
                <a:cubicBezTo>
                  <a:pt x="27147" y="9384"/>
                  <a:pt x="25362" y="9114"/>
                  <a:pt x="23523" y="9114"/>
                </a:cubicBezTo>
                <a:cubicBezTo>
                  <a:pt x="22434" y="9114"/>
                  <a:pt x="21326" y="9209"/>
                  <a:pt x="20191" y="9428"/>
                </a:cubicBezTo>
                <a:cubicBezTo>
                  <a:pt x="18942" y="9667"/>
                  <a:pt x="17761" y="10079"/>
                  <a:pt x="16603" y="10492"/>
                </a:cubicBezTo>
                <a:lnTo>
                  <a:pt x="16380" y="10093"/>
                </a:lnTo>
                <a:lnTo>
                  <a:pt x="16398" y="9872"/>
                </a:lnTo>
                <a:lnTo>
                  <a:pt x="16280" y="9676"/>
                </a:lnTo>
                <a:lnTo>
                  <a:pt x="16189" y="9395"/>
                </a:lnTo>
                <a:lnTo>
                  <a:pt x="16083" y="9385"/>
                </a:lnTo>
                <a:lnTo>
                  <a:pt x="16067" y="9328"/>
                </a:lnTo>
                <a:lnTo>
                  <a:pt x="16073" y="9279"/>
                </a:lnTo>
                <a:lnTo>
                  <a:pt x="16327" y="9190"/>
                </a:lnTo>
                <a:lnTo>
                  <a:pt x="16192" y="8971"/>
                </a:lnTo>
                <a:lnTo>
                  <a:pt x="16081" y="8912"/>
                </a:lnTo>
                <a:lnTo>
                  <a:pt x="15954" y="7897"/>
                </a:lnTo>
                <a:lnTo>
                  <a:pt x="15839" y="7604"/>
                </a:lnTo>
                <a:lnTo>
                  <a:pt x="15839" y="7584"/>
                </a:lnTo>
                <a:lnTo>
                  <a:pt x="16013" y="7520"/>
                </a:lnTo>
                <a:lnTo>
                  <a:pt x="15778" y="7541"/>
                </a:lnTo>
                <a:lnTo>
                  <a:pt x="15649" y="7639"/>
                </a:lnTo>
                <a:lnTo>
                  <a:pt x="15029" y="7309"/>
                </a:lnTo>
                <a:lnTo>
                  <a:pt x="14701" y="7420"/>
                </a:lnTo>
                <a:lnTo>
                  <a:pt x="14583" y="7559"/>
                </a:lnTo>
                <a:lnTo>
                  <a:pt x="14327" y="7508"/>
                </a:lnTo>
                <a:lnTo>
                  <a:pt x="14417" y="7266"/>
                </a:lnTo>
                <a:lnTo>
                  <a:pt x="14261" y="7256"/>
                </a:lnTo>
                <a:lnTo>
                  <a:pt x="14224" y="7371"/>
                </a:lnTo>
                <a:lnTo>
                  <a:pt x="14036" y="7238"/>
                </a:lnTo>
                <a:lnTo>
                  <a:pt x="14008" y="6998"/>
                </a:lnTo>
                <a:lnTo>
                  <a:pt x="13852" y="7029"/>
                </a:lnTo>
                <a:lnTo>
                  <a:pt x="13840" y="6884"/>
                </a:lnTo>
                <a:lnTo>
                  <a:pt x="13428" y="7002"/>
                </a:lnTo>
                <a:lnTo>
                  <a:pt x="13393" y="7168"/>
                </a:lnTo>
                <a:lnTo>
                  <a:pt x="13217" y="7203"/>
                </a:lnTo>
                <a:lnTo>
                  <a:pt x="13357" y="7578"/>
                </a:lnTo>
                <a:lnTo>
                  <a:pt x="13256" y="7696"/>
                </a:lnTo>
                <a:lnTo>
                  <a:pt x="13438" y="8507"/>
                </a:lnTo>
                <a:lnTo>
                  <a:pt x="13774" y="10067"/>
                </a:lnTo>
                <a:lnTo>
                  <a:pt x="13907" y="10026"/>
                </a:lnTo>
                <a:lnTo>
                  <a:pt x="13932" y="10112"/>
                </a:lnTo>
                <a:lnTo>
                  <a:pt x="13874" y="10128"/>
                </a:lnTo>
                <a:lnTo>
                  <a:pt x="13817" y="10220"/>
                </a:lnTo>
                <a:lnTo>
                  <a:pt x="13903" y="10658"/>
                </a:lnTo>
                <a:lnTo>
                  <a:pt x="14040" y="10959"/>
                </a:lnTo>
                <a:lnTo>
                  <a:pt x="14067" y="11340"/>
                </a:lnTo>
                <a:lnTo>
                  <a:pt x="14196" y="11303"/>
                </a:lnTo>
                <a:lnTo>
                  <a:pt x="14267" y="11282"/>
                </a:lnTo>
                <a:lnTo>
                  <a:pt x="14648" y="11172"/>
                </a:lnTo>
                <a:lnTo>
                  <a:pt x="14648" y="11172"/>
                </a:lnTo>
                <a:cubicBezTo>
                  <a:pt x="13436" y="11559"/>
                  <a:pt x="12217" y="11848"/>
                  <a:pt x="10934" y="11848"/>
                </a:cubicBezTo>
                <a:cubicBezTo>
                  <a:pt x="10325" y="11848"/>
                  <a:pt x="9702" y="11783"/>
                  <a:pt x="9058" y="11632"/>
                </a:cubicBezTo>
                <a:cubicBezTo>
                  <a:pt x="8882" y="11591"/>
                  <a:pt x="8702" y="11548"/>
                  <a:pt x="8522" y="11503"/>
                </a:cubicBezTo>
                <a:lnTo>
                  <a:pt x="8641" y="10801"/>
                </a:lnTo>
                <a:cubicBezTo>
                  <a:pt x="8653" y="10760"/>
                  <a:pt x="8665" y="10720"/>
                  <a:pt x="8677" y="10679"/>
                </a:cubicBezTo>
                <a:cubicBezTo>
                  <a:pt x="8733" y="10494"/>
                  <a:pt x="8784" y="10310"/>
                  <a:pt x="8837" y="10126"/>
                </a:cubicBezTo>
                <a:cubicBezTo>
                  <a:pt x="8878" y="9987"/>
                  <a:pt x="8919" y="9848"/>
                  <a:pt x="8964" y="9708"/>
                </a:cubicBezTo>
                <a:cubicBezTo>
                  <a:pt x="9064" y="9399"/>
                  <a:pt x="9212" y="9098"/>
                  <a:pt x="9244" y="8785"/>
                </a:cubicBezTo>
                <a:cubicBezTo>
                  <a:pt x="9263" y="8628"/>
                  <a:pt x="9355" y="8429"/>
                  <a:pt x="9410" y="8273"/>
                </a:cubicBezTo>
                <a:cubicBezTo>
                  <a:pt x="9410" y="8273"/>
                  <a:pt x="9359" y="8263"/>
                  <a:pt x="9269" y="8245"/>
                </a:cubicBezTo>
                <a:cubicBezTo>
                  <a:pt x="9326" y="8100"/>
                  <a:pt x="9400" y="7964"/>
                  <a:pt x="9466" y="7813"/>
                </a:cubicBezTo>
                <a:cubicBezTo>
                  <a:pt x="9523" y="7680"/>
                  <a:pt x="9588" y="7445"/>
                  <a:pt x="9662" y="7314"/>
                </a:cubicBezTo>
                <a:lnTo>
                  <a:pt x="9662" y="7314"/>
                </a:lnTo>
                <a:cubicBezTo>
                  <a:pt x="9545" y="7322"/>
                  <a:pt x="9517" y="7530"/>
                  <a:pt x="9490" y="7612"/>
                </a:cubicBezTo>
                <a:cubicBezTo>
                  <a:pt x="9441" y="7754"/>
                  <a:pt x="9390" y="7895"/>
                  <a:pt x="9314" y="8028"/>
                </a:cubicBezTo>
                <a:cubicBezTo>
                  <a:pt x="9285" y="8073"/>
                  <a:pt x="9255" y="8120"/>
                  <a:pt x="9236" y="8169"/>
                </a:cubicBezTo>
                <a:cubicBezTo>
                  <a:pt x="9228" y="8192"/>
                  <a:pt x="9222" y="8212"/>
                  <a:pt x="9218" y="8235"/>
                </a:cubicBezTo>
                <a:cubicBezTo>
                  <a:pt x="9138" y="8220"/>
                  <a:pt x="9036" y="8200"/>
                  <a:pt x="8915" y="8177"/>
                </a:cubicBezTo>
                <a:cubicBezTo>
                  <a:pt x="8925" y="8145"/>
                  <a:pt x="8935" y="8110"/>
                  <a:pt x="8946" y="8073"/>
                </a:cubicBezTo>
                <a:cubicBezTo>
                  <a:pt x="8956" y="8077"/>
                  <a:pt x="8966" y="8079"/>
                  <a:pt x="8974" y="8083"/>
                </a:cubicBezTo>
                <a:cubicBezTo>
                  <a:pt x="9015" y="8094"/>
                  <a:pt x="9058" y="8107"/>
                  <a:pt x="9100" y="8107"/>
                </a:cubicBezTo>
                <a:cubicBezTo>
                  <a:pt x="9115" y="8107"/>
                  <a:pt x="9130" y="8105"/>
                  <a:pt x="9144" y="8102"/>
                </a:cubicBezTo>
                <a:cubicBezTo>
                  <a:pt x="9087" y="8079"/>
                  <a:pt x="9023" y="8059"/>
                  <a:pt x="8958" y="8036"/>
                </a:cubicBezTo>
                <a:cubicBezTo>
                  <a:pt x="8999" y="7893"/>
                  <a:pt x="9042" y="7735"/>
                  <a:pt x="9101" y="7612"/>
                </a:cubicBezTo>
                <a:lnTo>
                  <a:pt x="9101" y="7612"/>
                </a:lnTo>
                <a:cubicBezTo>
                  <a:pt x="8991" y="7696"/>
                  <a:pt x="8935" y="7866"/>
                  <a:pt x="8896" y="8018"/>
                </a:cubicBezTo>
                <a:cubicBezTo>
                  <a:pt x="8669" y="7948"/>
                  <a:pt x="8409" y="7883"/>
                  <a:pt x="8153" y="7819"/>
                </a:cubicBezTo>
                <a:cubicBezTo>
                  <a:pt x="8160" y="7790"/>
                  <a:pt x="8164" y="7762"/>
                  <a:pt x="8168" y="7733"/>
                </a:cubicBezTo>
                <a:cubicBezTo>
                  <a:pt x="8184" y="7641"/>
                  <a:pt x="8201" y="7549"/>
                  <a:pt x="8235" y="7459"/>
                </a:cubicBezTo>
                <a:cubicBezTo>
                  <a:pt x="8244" y="7438"/>
                  <a:pt x="8252" y="7414"/>
                  <a:pt x="8239" y="7397"/>
                </a:cubicBezTo>
                <a:lnTo>
                  <a:pt x="8239" y="7397"/>
                </a:lnTo>
                <a:cubicBezTo>
                  <a:pt x="8184" y="7475"/>
                  <a:pt x="8147" y="7563"/>
                  <a:pt x="8135" y="7655"/>
                </a:cubicBezTo>
                <a:cubicBezTo>
                  <a:pt x="8129" y="7692"/>
                  <a:pt x="8125" y="7729"/>
                  <a:pt x="8121" y="7766"/>
                </a:cubicBezTo>
                <a:cubicBezTo>
                  <a:pt x="8119" y="7780"/>
                  <a:pt x="8117" y="7795"/>
                  <a:pt x="8115" y="7811"/>
                </a:cubicBezTo>
                <a:cubicBezTo>
                  <a:pt x="7857" y="7745"/>
                  <a:pt x="7605" y="7686"/>
                  <a:pt x="7408" y="7633"/>
                </a:cubicBezTo>
                <a:cubicBezTo>
                  <a:pt x="7437" y="7539"/>
                  <a:pt x="7472" y="7445"/>
                  <a:pt x="7509" y="7352"/>
                </a:cubicBezTo>
                <a:cubicBezTo>
                  <a:pt x="7521" y="7328"/>
                  <a:pt x="7527" y="7291"/>
                  <a:pt x="7503" y="7281"/>
                </a:cubicBezTo>
                <a:cubicBezTo>
                  <a:pt x="7425" y="7381"/>
                  <a:pt x="7392" y="7502"/>
                  <a:pt x="7370" y="7623"/>
                </a:cubicBezTo>
                <a:cubicBezTo>
                  <a:pt x="7325" y="7608"/>
                  <a:pt x="7282" y="7596"/>
                  <a:pt x="7243" y="7586"/>
                </a:cubicBezTo>
                <a:cubicBezTo>
                  <a:pt x="7277" y="7436"/>
                  <a:pt x="7306" y="7285"/>
                  <a:pt x="7349" y="7140"/>
                </a:cubicBezTo>
                <a:cubicBezTo>
                  <a:pt x="7339" y="7137"/>
                  <a:pt x="7331" y="7135"/>
                  <a:pt x="7320" y="7133"/>
                </a:cubicBezTo>
                <a:cubicBezTo>
                  <a:pt x="7284" y="7236"/>
                  <a:pt x="7253" y="7340"/>
                  <a:pt x="7230" y="7445"/>
                </a:cubicBezTo>
                <a:cubicBezTo>
                  <a:pt x="7220" y="7487"/>
                  <a:pt x="7214" y="7530"/>
                  <a:pt x="7206" y="7573"/>
                </a:cubicBezTo>
                <a:cubicBezTo>
                  <a:pt x="7200" y="7571"/>
                  <a:pt x="7191" y="7567"/>
                  <a:pt x="7185" y="7565"/>
                </a:cubicBezTo>
                <a:cubicBezTo>
                  <a:pt x="7056" y="7522"/>
                  <a:pt x="7046" y="7537"/>
                  <a:pt x="6893" y="7508"/>
                </a:cubicBezTo>
                <a:lnTo>
                  <a:pt x="6893" y="7508"/>
                </a:lnTo>
                <a:cubicBezTo>
                  <a:pt x="6948" y="7573"/>
                  <a:pt x="7091" y="7584"/>
                  <a:pt x="7175" y="7602"/>
                </a:cubicBezTo>
                <a:cubicBezTo>
                  <a:pt x="7183" y="7604"/>
                  <a:pt x="7191" y="7606"/>
                  <a:pt x="7200" y="7608"/>
                </a:cubicBezTo>
                <a:cubicBezTo>
                  <a:pt x="7187" y="7680"/>
                  <a:pt x="7157" y="7768"/>
                  <a:pt x="7171" y="7838"/>
                </a:cubicBezTo>
                <a:cubicBezTo>
                  <a:pt x="6676" y="7741"/>
                  <a:pt x="6184" y="7645"/>
                  <a:pt x="5789" y="7569"/>
                </a:cubicBezTo>
                <a:cubicBezTo>
                  <a:pt x="5804" y="7526"/>
                  <a:pt x="5814" y="7481"/>
                  <a:pt x="5824" y="7447"/>
                </a:cubicBezTo>
                <a:cubicBezTo>
                  <a:pt x="5904" y="7178"/>
                  <a:pt x="5984" y="6908"/>
                  <a:pt x="6062" y="6640"/>
                </a:cubicBezTo>
                <a:cubicBezTo>
                  <a:pt x="6066" y="6626"/>
                  <a:pt x="6070" y="6611"/>
                  <a:pt x="6066" y="6599"/>
                </a:cubicBezTo>
                <a:cubicBezTo>
                  <a:pt x="6062" y="6591"/>
                  <a:pt x="6053" y="6586"/>
                  <a:pt x="6044" y="6586"/>
                </a:cubicBezTo>
                <a:cubicBezTo>
                  <a:pt x="6039" y="6586"/>
                  <a:pt x="6034" y="6587"/>
                  <a:pt x="6031" y="6591"/>
                </a:cubicBezTo>
                <a:cubicBezTo>
                  <a:pt x="5978" y="6802"/>
                  <a:pt x="5916" y="7013"/>
                  <a:pt x="5849" y="7221"/>
                </a:cubicBezTo>
                <a:cubicBezTo>
                  <a:pt x="5818" y="7316"/>
                  <a:pt x="5750" y="7445"/>
                  <a:pt x="5734" y="7559"/>
                </a:cubicBezTo>
                <a:cubicBezTo>
                  <a:pt x="5617" y="7537"/>
                  <a:pt x="5511" y="7516"/>
                  <a:pt x="5417" y="7498"/>
                </a:cubicBezTo>
                <a:cubicBezTo>
                  <a:pt x="5458" y="7365"/>
                  <a:pt x="5452" y="7213"/>
                  <a:pt x="5468" y="7082"/>
                </a:cubicBezTo>
                <a:cubicBezTo>
                  <a:pt x="5484" y="6951"/>
                  <a:pt x="5519" y="6820"/>
                  <a:pt x="5568" y="6693"/>
                </a:cubicBezTo>
                <a:cubicBezTo>
                  <a:pt x="5574" y="6679"/>
                  <a:pt x="5581" y="6663"/>
                  <a:pt x="5581" y="6646"/>
                </a:cubicBezTo>
                <a:cubicBezTo>
                  <a:pt x="5579" y="6633"/>
                  <a:pt x="5567" y="6619"/>
                  <a:pt x="5553" y="6619"/>
                </a:cubicBezTo>
                <a:cubicBezTo>
                  <a:pt x="5551" y="6619"/>
                  <a:pt x="5550" y="6619"/>
                  <a:pt x="5548" y="6620"/>
                </a:cubicBezTo>
                <a:cubicBezTo>
                  <a:pt x="5507" y="6771"/>
                  <a:pt x="5466" y="6925"/>
                  <a:pt x="5423" y="7078"/>
                </a:cubicBezTo>
                <a:cubicBezTo>
                  <a:pt x="5413" y="7115"/>
                  <a:pt x="5403" y="7152"/>
                  <a:pt x="5400" y="7191"/>
                </a:cubicBezTo>
                <a:cubicBezTo>
                  <a:pt x="5398" y="7230"/>
                  <a:pt x="5403" y="7268"/>
                  <a:pt x="5400" y="7307"/>
                </a:cubicBezTo>
                <a:cubicBezTo>
                  <a:pt x="5400" y="7342"/>
                  <a:pt x="5366" y="7420"/>
                  <a:pt x="5351" y="7483"/>
                </a:cubicBezTo>
                <a:cubicBezTo>
                  <a:pt x="5118" y="7438"/>
                  <a:pt x="4975" y="7412"/>
                  <a:pt x="4971" y="7410"/>
                </a:cubicBezTo>
                <a:cubicBezTo>
                  <a:pt x="4956" y="7410"/>
                  <a:pt x="4817" y="7952"/>
                  <a:pt x="4815" y="7997"/>
                </a:cubicBezTo>
                <a:cubicBezTo>
                  <a:pt x="4813" y="8028"/>
                  <a:pt x="4815" y="8061"/>
                  <a:pt x="4807" y="8091"/>
                </a:cubicBezTo>
                <a:cubicBezTo>
                  <a:pt x="4793" y="8147"/>
                  <a:pt x="4752" y="8194"/>
                  <a:pt x="4723" y="8243"/>
                </a:cubicBezTo>
                <a:cubicBezTo>
                  <a:pt x="4702" y="8280"/>
                  <a:pt x="4686" y="8319"/>
                  <a:pt x="4674" y="8357"/>
                </a:cubicBezTo>
                <a:lnTo>
                  <a:pt x="4846" y="6008"/>
                </a:lnTo>
                <a:lnTo>
                  <a:pt x="4840" y="5954"/>
                </a:lnTo>
                <a:lnTo>
                  <a:pt x="4887" y="5639"/>
                </a:lnTo>
                <a:lnTo>
                  <a:pt x="4887" y="5639"/>
                </a:lnTo>
                <a:lnTo>
                  <a:pt x="4553" y="5703"/>
                </a:lnTo>
                <a:lnTo>
                  <a:pt x="4266" y="5645"/>
                </a:lnTo>
                <a:lnTo>
                  <a:pt x="4285" y="5443"/>
                </a:lnTo>
                <a:lnTo>
                  <a:pt x="4471" y="5344"/>
                </a:lnTo>
                <a:lnTo>
                  <a:pt x="4479" y="5303"/>
                </a:lnTo>
                <a:lnTo>
                  <a:pt x="4488" y="5334"/>
                </a:lnTo>
                <a:lnTo>
                  <a:pt x="4805" y="5211"/>
                </a:lnTo>
                <a:lnTo>
                  <a:pt x="4737" y="5134"/>
                </a:lnTo>
                <a:lnTo>
                  <a:pt x="4643" y="5136"/>
                </a:lnTo>
                <a:lnTo>
                  <a:pt x="4643" y="5136"/>
                </a:lnTo>
                <a:lnTo>
                  <a:pt x="4694" y="5132"/>
                </a:lnTo>
                <a:lnTo>
                  <a:pt x="4721" y="4872"/>
                </a:lnTo>
                <a:lnTo>
                  <a:pt x="4954" y="4870"/>
                </a:lnTo>
                <a:lnTo>
                  <a:pt x="5415" y="59"/>
                </a:lnTo>
                <a:lnTo>
                  <a:pt x="5241" y="43"/>
                </a:lnTo>
                <a:lnTo>
                  <a:pt x="5095" y="29"/>
                </a:lnTo>
                <a:lnTo>
                  <a:pt x="4807" y="0"/>
                </a:ln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0" y="4378342"/>
            <a:ext cx="9143871" cy="1679543"/>
          </a:xfrm>
          <a:custGeom>
            <a:avLst/>
            <a:gdLst/>
            <a:ahLst/>
            <a:cxnLst/>
            <a:rect l="l" t="t" r="r" b="b"/>
            <a:pathLst>
              <a:path w="68957" h="12666" extrusionOk="0">
                <a:moveTo>
                  <a:pt x="13427" y="0"/>
                </a:moveTo>
                <a:cubicBezTo>
                  <a:pt x="11796" y="0"/>
                  <a:pt x="9974" y="398"/>
                  <a:pt x="8014" y="1183"/>
                </a:cubicBezTo>
                <a:cubicBezTo>
                  <a:pt x="6687" y="1715"/>
                  <a:pt x="5362" y="2158"/>
                  <a:pt x="4077" y="2500"/>
                </a:cubicBezTo>
                <a:cubicBezTo>
                  <a:pt x="2615" y="2888"/>
                  <a:pt x="1243" y="3133"/>
                  <a:pt x="1" y="3227"/>
                </a:cubicBezTo>
                <a:lnTo>
                  <a:pt x="1" y="12665"/>
                </a:lnTo>
                <a:lnTo>
                  <a:pt x="68956" y="12665"/>
                </a:lnTo>
                <a:lnTo>
                  <a:pt x="68956" y="4419"/>
                </a:lnTo>
                <a:cubicBezTo>
                  <a:pt x="67027" y="4104"/>
                  <a:pt x="65211" y="3377"/>
                  <a:pt x="63290" y="2607"/>
                </a:cubicBezTo>
                <a:lnTo>
                  <a:pt x="63179" y="2563"/>
                </a:lnTo>
                <a:cubicBezTo>
                  <a:pt x="62060" y="2115"/>
                  <a:pt x="61128" y="1752"/>
                  <a:pt x="60187" y="1487"/>
                </a:cubicBezTo>
                <a:cubicBezTo>
                  <a:pt x="59119" y="1188"/>
                  <a:pt x="58143" y="1049"/>
                  <a:pt x="57117" y="1049"/>
                </a:cubicBezTo>
                <a:cubicBezTo>
                  <a:pt x="56930" y="1049"/>
                  <a:pt x="56741" y="1053"/>
                  <a:pt x="56551" y="1063"/>
                </a:cubicBezTo>
                <a:cubicBezTo>
                  <a:pt x="54042" y="1186"/>
                  <a:pt x="51642" y="2005"/>
                  <a:pt x="49323" y="2796"/>
                </a:cubicBezTo>
                <a:lnTo>
                  <a:pt x="49079" y="2879"/>
                </a:lnTo>
                <a:cubicBezTo>
                  <a:pt x="47685" y="3355"/>
                  <a:pt x="46320" y="3585"/>
                  <a:pt x="44909" y="3585"/>
                </a:cubicBezTo>
                <a:cubicBezTo>
                  <a:pt x="43137" y="3585"/>
                  <a:pt x="41377" y="3219"/>
                  <a:pt x="39739" y="2821"/>
                </a:cubicBezTo>
                <a:cubicBezTo>
                  <a:pt x="38890" y="2615"/>
                  <a:pt x="37973" y="2515"/>
                  <a:pt x="36938" y="2515"/>
                </a:cubicBezTo>
                <a:cubicBezTo>
                  <a:pt x="35499" y="2515"/>
                  <a:pt x="34035" y="2710"/>
                  <a:pt x="32619" y="2897"/>
                </a:cubicBezTo>
                <a:cubicBezTo>
                  <a:pt x="31973" y="2983"/>
                  <a:pt x="31305" y="3071"/>
                  <a:pt x="30661" y="3137"/>
                </a:cubicBezTo>
                <a:cubicBezTo>
                  <a:pt x="29981" y="3207"/>
                  <a:pt x="29287" y="3243"/>
                  <a:pt x="28597" y="3243"/>
                </a:cubicBezTo>
                <a:cubicBezTo>
                  <a:pt x="26164" y="3243"/>
                  <a:pt x="23649" y="2817"/>
                  <a:pt x="20681" y="1904"/>
                </a:cubicBezTo>
                <a:cubicBezTo>
                  <a:pt x="20041" y="1707"/>
                  <a:pt x="19390" y="1471"/>
                  <a:pt x="18760" y="1243"/>
                </a:cubicBezTo>
                <a:cubicBezTo>
                  <a:pt x="17377" y="740"/>
                  <a:pt x="15946" y="220"/>
                  <a:pt x="14477" y="57"/>
                </a:cubicBezTo>
                <a:cubicBezTo>
                  <a:pt x="14137" y="19"/>
                  <a:pt x="13784" y="0"/>
                  <a:pt x="134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0" y="332513"/>
            <a:ext cx="9143870" cy="124319"/>
          </a:xfrm>
          <a:custGeom>
            <a:avLst/>
            <a:gdLst/>
            <a:ahLst/>
            <a:cxnLst/>
            <a:rect l="l" t="t" r="r" b="b"/>
            <a:pathLst>
              <a:path w="117094" h="1592" extrusionOk="0">
                <a:moveTo>
                  <a:pt x="25942" y="522"/>
                </a:moveTo>
                <a:cubicBezTo>
                  <a:pt x="26065" y="522"/>
                  <a:pt x="26189" y="528"/>
                  <a:pt x="26309" y="542"/>
                </a:cubicBezTo>
                <a:cubicBezTo>
                  <a:pt x="26527" y="568"/>
                  <a:pt x="26751" y="611"/>
                  <a:pt x="26988" y="657"/>
                </a:cubicBezTo>
                <a:cubicBezTo>
                  <a:pt x="27254" y="707"/>
                  <a:pt x="27535" y="760"/>
                  <a:pt x="27840" y="797"/>
                </a:cubicBezTo>
                <a:cubicBezTo>
                  <a:pt x="27727" y="795"/>
                  <a:pt x="27618" y="789"/>
                  <a:pt x="27515" y="777"/>
                </a:cubicBezTo>
                <a:cubicBezTo>
                  <a:pt x="27300" y="751"/>
                  <a:pt x="27094" y="713"/>
                  <a:pt x="26877" y="671"/>
                </a:cubicBezTo>
                <a:cubicBezTo>
                  <a:pt x="26562" y="611"/>
                  <a:pt x="26226" y="548"/>
                  <a:pt x="25831" y="524"/>
                </a:cubicBezTo>
                <a:cubicBezTo>
                  <a:pt x="25868" y="523"/>
                  <a:pt x="25905" y="522"/>
                  <a:pt x="25942" y="522"/>
                </a:cubicBezTo>
                <a:close/>
                <a:moveTo>
                  <a:pt x="21081" y="535"/>
                </a:moveTo>
                <a:cubicBezTo>
                  <a:pt x="21205" y="535"/>
                  <a:pt x="21329" y="540"/>
                  <a:pt x="21450" y="555"/>
                </a:cubicBezTo>
                <a:cubicBezTo>
                  <a:pt x="21665" y="580"/>
                  <a:pt x="21870" y="619"/>
                  <a:pt x="22088" y="660"/>
                </a:cubicBezTo>
                <a:cubicBezTo>
                  <a:pt x="22405" y="720"/>
                  <a:pt x="22742" y="783"/>
                  <a:pt x="23139" y="807"/>
                </a:cubicBezTo>
                <a:cubicBezTo>
                  <a:pt x="23102" y="808"/>
                  <a:pt x="23065" y="809"/>
                  <a:pt x="23027" y="809"/>
                </a:cubicBezTo>
                <a:cubicBezTo>
                  <a:pt x="22903" y="809"/>
                  <a:pt x="22777" y="803"/>
                  <a:pt x="22656" y="789"/>
                </a:cubicBezTo>
                <a:cubicBezTo>
                  <a:pt x="22441" y="763"/>
                  <a:pt x="22236" y="724"/>
                  <a:pt x="22018" y="684"/>
                </a:cubicBezTo>
                <a:cubicBezTo>
                  <a:pt x="21703" y="624"/>
                  <a:pt x="21365" y="561"/>
                  <a:pt x="20970" y="536"/>
                </a:cubicBezTo>
                <a:cubicBezTo>
                  <a:pt x="21007" y="535"/>
                  <a:pt x="21044" y="535"/>
                  <a:pt x="21081" y="535"/>
                </a:cubicBezTo>
                <a:close/>
                <a:moveTo>
                  <a:pt x="16192" y="547"/>
                </a:moveTo>
                <a:cubicBezTo>
                  <a:pt x="16316" y="547"/>
                  <a:pt x="16439" y="553"/>
                  <a:pt x="16559" y="567"/>
                </a:cubicBezTo>
                <a:cubicBezTo>
                  <a:pt x="16774" y="593"/>
                  <a:pt x="16979" y="631"/>
                  <a:pt x="17197" y="672"/>
                </a:cubicBezTo>
                <a:cubicBezTo>
                  <a:pt x="17513" y="732"/>
                  <a:pt x="17852" y="795"/>
                  <a:pt x="18248" y="820"/>
                </a:cubicBezTo>
                <a:cubicBezTo>
                  <a:pt x="18211" y="821"/>
                  <a:pt x="18174" y="821"/>
                  <a:pt x="18137" y="821"/>
                </a:cubicBezTo>
                <a:cubicBezTo>
                  <a:pt x="18012" y="821"/>
                  <a:pt x="17887" y="816"/>
                  <a:pt x="17765" y="801"/>
                </a:cubicBezTo>
                <a:cubicBezTo>
                  <a:pt x="17550" y="775"/>
                  <a:pt x="17345" y="736"/>
                  <a:pt x="17127" y="696"/>
                </a:cubicBezTo>
                <a:cubicBezTo>
                  <a:pt x="16812" y="636"/>
                  <a:pt x="16476" y="573"/>
                  <a:pt x="16081" y="548"/>
                </a:cubicBezTo>
                <a:cubicBezTo>
                  <a:pt x="16118" y="547"/>
                  <a:pt x="16155" y="547"/>
                  <a:pt x="16192" y="547"/>
                </a:cubicBezTo>
                <a:close/>
                <a:moveTo>
                  <a:pt x="11323" y="558"/>
                </a:moveTo>
                <a:cubicBezTo>
                  <a:pt x="11449" y="558"/>
                  <a:pt x="11576" y="565"/>
                  <a:pt x="11701" y="579"/>
                </a:cubicBezTo>
                <a:cubicBezTo>
                  <a:pt x="11915" y="605"/>
                  <a:pt x="12121" y="643"/>
                  <a:pt x="12339" y="685"/>
                </a:cubicBezTo>
                <a:cubicBezTo>
                  <a:pt x="12654" y="743"/>
                  <a:pt x="12992" y="807"/>
                  <a:pt x="13388" y="832"/>
                </a:cubicBezTo>
                <a:cubicBezTo>
                  <a:pt x="13351" y="833"/>
                  <a:pt x="13314" y="834"/>
                  <a:pt x="13277" y="834"/>
                </a:cubicBezTo>
                <a:cubicBezTo>
                  <a:pt x="13153" y="834"/>
                  <a:pt x="13028" y="828"/>
                  <a:pt x="12906" y="814"/>
                </a:cubicBezTo>
                <a:cubicBezTo>
                  <a:pt x="12692" y="788"/>
                  <a:pt x="12486" y="749"/>
                  <a:pt x="12268" y="708"/>
                </a:cubicBezTo>
                <a:cubicBezTo>
                  <a:pt x="11952" y="649"/>
                  <a:pt x="11616" y="586"/>
                  <a:pt x="11221" y="560"/>
                </a:cubicBezTo>
                <a:cubicBezTo>
                  <a:pt x="11255" y="559"/>
                  <a:pt x="11289" y="558"/>
                  <a:pt x="11323" y="558"/>
                </a:cubicBezTo>
                <a:close/>
                <a:moveTo>
                  <a:pt x="84302" y="559"/>
                </a:moveTo>
                <a:cubicBezTo>
                  <a:pt x="84425" y="559"/>
                  <a:pt x="84549" y="565"/>
                  <a:pt x="84670" y="579"/>
                </a:cubicBezTo>
                <a:cubicBezTo>
                  <a:pt x="84886" y="605"/>
                  <a:pt x="85110" y="649"/>
                  <a:pt x="85348" y="694"/>
                </a:cubicBezTo>
                <a:cubicBezTo>
                  <a:pt x="85615" y="745"/>
                  <a:pt x="85896" y="797"/>
                  <a:pt x="86199" y="834"/>
                </a:cubicBezTo>
                <a:cubicBezTo>
                  <a:pt x="86088" y="832"/>
                  <a:pt x="85978" y="826"/>
                  <a:pt x="85874" y="814"/>
                </a:cubicBezTo>
                <a:cubicBezTo>
                  <a:pt x="85660" y="788"/>
                  <a:pt x="85454" y="750"/>
                  <a:pt x="85236" y="708"/>
                </a:cubicBezTo>
                <a:cubicBezTo>
                  <a:pt x="84921" y="649"/>
                  <a:pt x="84586" y="586"/>
                  <a:pt x="84192" y="561"/>
                </a:cubicBezTo>
                <a:cubicBezTo>
                  <a:pt x="84228" y="560"/>
                  <a:pt x="84265" y="559"/>
                  <a:pt x="84302" y="559"/>
                </a:cubicBezTo>
                <a:close/>
                <a:moveTo>
                  <a:pt x="6446" y="571"/>
                </a:moveTo>
                <a:cubicBezTo>
                  <a:pt x="6568" y="571"/>
                  <a:pt x="6690" y="578"/>
                  <a:pt x="6810" y="592"/>
                </a:cubicBezTo>
                <a:cubicBezTo>
                  <a:pt x="7025" y="618"/>
                  <a:pt x="7230" y="656"/>
                  <a:pt x="7448" y="697"/>
                </a:cubicBezTo>
                <a:cubicBezTo>
                  <a:pt x="7764" y="757"/>
                  <a:pt x="8101" y="820"/>
                  <a:pt x="8498" y="845"/>
                </a:cubicBezTo>
                <a:cubicBezTo>
                  <a:pt x="8461" y="846"/>
                  <a:pt x="8423" y="846"/>
                  <a:pt x="8386" y="846"/>
                </a:cubicBezTo>
                <a:cubicBezTo>
                  <a:pt x="8262" y="846"/>
                  <a:pt x="8137" y="840"/>
                  <a:pt x="8015" y="826"/>
                </a:cubicBezTo>
                <a:cubicBezTo>
                  <a:pt x="7801" y="800"/>
                  <a:pt x="7594" y="761"/>
                  <a:pt x="7378" y="721"/>
                </a:cubicBezTo>
                <a:cubicBezTo>
                  <a:pt x="7062" y="661"/>
                  <a:pt x="6725" y="598"/>
                  <a:pt x="6330" y="573"/>
                </a:cubicBezTo>
                <a:cubicBezTo>
                  <a:pt x="6368" y="572"/>
                  <a:pt x="6407" y="571"/>
                  <a:pt x="6446" y="571"/>
                </a:cubicBezTo>
                <a:close/>
                <a:moveTo>
                  <a:pt x="79446" y="571"/>
                </a:moveTo>
                <a:cubicBezTo>
                  <a:pt x="79568" y="571"/>
                  <a:pt x="79691" y="578"/>
                  <a:pt x="79811" y="592"/>
                </a:cubicBezTo>
                <a:cubicBezTo>
                  <a:pt x="80026" y="618"/>
                  <a:pt x="80231" y="656"/>
                  <a:pt x="80448" y="697"/>
                </a:cubicBezTo>
                <a:cubicBezTo>
                  <a:pt x="80765" y="757"/>
                  <a:pt x="81102" y="820"/>
                  <a:pt x="81499" y="845"/>
                </a:cubicBezTo>
                <a:cubicBezTo>
                  <a:pt x="81461" y="846"/>
                  <a:pt x="81424" y="846"/>
                  <a:pt x="81387" y="846"/>
                </a:cubicBezTo>
                <a:cubicBezTo>
                  <a:pt x="81263" y="846"/>
                  <a:pt x="81138" y="840"/>
                  <a:pt x="81015" y="826"/>
                </a:cubicBezTo>
                <a:cubicBezTo>
                  <a:pt x="80801" y="800"/>
                  <a:pt x="80595" y="761"/>
                  <a:pt x="80378" y="721"/>
                </a:cubicBezTo>
                <a:cubicBezTo>
                  <a:pt x="80063" y="661"/>
                  <a:pt x="79725" y="598"/>
                  <a:pt x="79330" y="573"/>
                </a:cubicBezTo>
                <a:cubicBezTo>
                  <a:pt x="79368" y="572"/>
                  <a:pt x="79407" y="571"/>
                  <a:pt x="79446" y="571"/>
                </a:cubicBezTo>
                <a:close/>
                <a:moveTo>
                  <a:pt x="55012" y="572"/>
                </a:moveTo>
                <a:cubicBezTo>
                  <a:pt x="55135" y="572"/>
                  <a:pt x="55259" y="577"/>
                  <a:pt x="55380" y="592"/>
                </a:cubicBezTo>
                <a:cubicBezTo>
                  <a:pt x="55597" y="618"/>
                  <a:pt x="55821" y="661"/>
                  <a:pt x="56058" y="706"/>
                </a:cubicBezTo>
                <a:cubicBezTo>
                  <a:pt x="56324" y="757"/>
                  <a:pt x="56606" y="810"/>
                  <a:pt x="56910" y="847"/>
                </a:cubicBezTo>
                <a:cubicBezTo>
                  <a:pt x="56798" y="845"/>
                  <a:pt x="56689" y="838"/>
                  <a:pt x="56584" y="826"/>
                </a:cubicBezTo>
                <a:cubicBezTo>
                  <a:pt x="56370" y="800"/>
                  <a:pt x="56164" y="762"/>
                  <a:pt x="55947" y="721"/>
                </a:cubicBezTo>
                <a:cubicBezTo>
                  <a:pt x="55632" y="661"/>
                  <a:pt x="55296" y="598"/>
                  <a:pt x="54901" y="573"/>
                </a:cubicBezTo>
                <a:cubicBezTo>
                  <a:pt x="54938" y="572"/>
                  <a:pt x="54975" y="572"/>
                  <a:pt x="55012" y="572"/>
                </a:cubicBezTo>
                <a:close/>
                <a:moveTo>
                  <a:pt x="1586" y="584"/>
                </a:moveTo>
                <a:cubicBezTo>
                  <a:pt x="1709" y="584"/>
                  <a:pt x="1831" y="590"/>
                  <a:pt x="1951" y="604"/>
                </a:cubicBezTo>
                <a:cubicBezTo>
                  <a:pt x="2166" y="630"/>
                  <a:pt x="2371" y="668"/>
                  <a:pt x="2589" y="709"/>
                </a:cubicBezTo>
                <a:cubicBezTo>
                  <a:pt x="2905" y="768"/>
                  <a:pt x="3242" y="832"/>
                  <a:pt x="3639" y="857"/>
                </a:cubicBezTo>
                <a:cubicBezTo>
                  <a:pt x="3602" y="858"/>
                  <a:pt x="3565" y="858"/>
                  <a:pt x="3527" y="858"/>
                </a:cubicBezTo>
                <a:cubicBezTo>
                  <a:pt x="3403" y="858"/>
                  <a:pt x="3278" y="853"/>
                  <a:pt x="3156" y="838"/>
                </a:cubicBezTo>
                <a:cubicBezTo>
                  <a:pt x="2941" y="813"/>
                  <a:pt x="2736" y="773"/>
                  <a:pt x="2518" y="733"/>
                </a:cubicBezTo>
                <a:cubicBezTo>
                  <a:pt x="2203" y="673"/>
                  <a:pt x="1866" y="610"/>
                  <a:pt x="1470" y="586"/>
                </a:cubicBezTo>
                <a:cubicBezTo>
                  <a:pt x="1509" y="584"/>
                  <a:pt x="1547" y="584"/>
                  <a:pt x="1586" y="584"/>
                </a:cubicBezTo>
                <a:close/>
                <a:moveTo>
                  <a:pt x="74552" y="584"/>
                </a:moveTo>
                <a:cubicBezTo>
                  <a:pt x="74675" y="584"/>
                  <a:pt x="74799" y="590"/>
                  <a:pt x="74919" y="604"/>
                </a:cubicBezTo>
                <a:cubicBezTo>
                  <a:pt x="75134" y="630"/>
                  <a:pt x="75339" y="668"/>
                  <a:pt x="75557" y="709"/>
                </a:cubicBezTo>
                <a:cubicBezTo>
                  <a:pt x="75874" y="769"/>
                  <a:pt x="76211" y="832"/>
                  <a:pt x="76608" y="857"/>
                </a:cubicBezTo>
                <a:cubicBezTo>
                  <a:pt x="76571" y="858"/>
                  <a:pt x="76534" y="858"/>
                  <a:pt x="76496" y="858"/>
                </a:cubicBezTo>
                <a:cubicBezTo>
                  <a:pt x="76372" y="858"/>
                  <a:pt x="76246" y="853"/>
                  <a:pt x="76125" y="838"/>
                </a:cubicBezTo>
                <a:cubicBezTo>
                  <a:pt x="75910" y="813"/>
                  <a:pt x="75705" y="773"/>
                  <a:pt x="75487" y="733"/>
                </a:cubicBezTo>
                <a:cubicBezTo>
                  <a:pt x="75172" y="673"/>
                  <a:pt x="74836" y="610"/>
                  <a:pt x="74441" y="586"/>
                </a:cubicBezTo>
                <a:cubicBezTo>
                  <a:pt x="74478" y="585"/>
                  <a:pt x="74515" y="584"/>
                  <a:pt x="74552" y="584"/>
                </a:cubicBezTo>
                <a:close/>
                <a:moveTo>
                  <a:pt x="50151" y="584"/>
                </a:moveTo>
                <a:cubicBezTo>
                  <a:pt x="50275" y="584"/>
                  <a:pt x="50399" y="590"/>
                  <a:pt x="50520" y="604"/>
                </a:cubicBezTo>
                <a:cubicBezTo>
                  <a:pt x="50735" y="630"/>
                  <a:pt x="50940" y="669"/>
                  <a:pt x="51158" y="709"/>
                </a:cubicBezTo>
                <a:cubicBezTo>
                  <a:pt x="51475" y="769"/>
                  <a:pt x="51812" y="832"/>
                  <a:pt x="52209" y="857"/>
                </a:cubicBezTo>
                <a:cubicBezTo>
                  <a:pt x="52170" y="858"/>
                  <a:pt x="52131" y="859"/>
                  <a:pt x="52092" y="859"/>
                </a:cubicBezTo>
                <a:cubicBezTo>
                  <a:pt x="51969" y="859"/>
                  <a:pt x="51846" y="853"/>
                  <a:pt x="51726" y="838"/>
                </a:cubicBezTo>
                <a:cubicBezTo>
                  <a:pt x="51511" y="813"/>
                  <a:pt x="51306" y="774"/>
                  <a:pt x="51088" y="733"/>
                </a:cubicBezTo>
                <a:cubicBezTo>
                  <a:pt x="50773" y="673"/>
                  <a:pt x="50435" y="610"/>
                  <a:pt x="50040" y="586"/>
                </a:cubicBezTo>
                <a:cubicBezTo>
                  <a:pt x="50077" y="585"/>
                  <a:pt x="50114" y="584"/>
                  <a:pt x="50151" y="584"/>
                </a:cubicBezTo>
                <a:close/>
                <a:moveTo>
                  <a:pt x="69697" y="596"/>
                </a:moveTo>
                <a:cubicBezTo>
                  <a:pt x="69819" y="596"/>
                  <a:pt x="69941" y="602"/>
                  <a:pt x="70060" y="617"/>
                </a:cubicBezTo>
                <a:cubicBezTo>
                  <a:pt x="70275" y="642"/>
                  <a:pt x="70480" y="681"/>
                  <a:pt x="70698" y="722"/>
                </a:cubicBezTo>
                <a:cubicBezTo>
                  <a:pt x="71014" y="782"/>
                  <a:pt x="71353" y="845"/>
                  <a:pt x="71749" y="869"/>
                </a:cubicBezTo>
                <a:cubicBezTo>
                  <a:pt x="71712" y="870"/>
                  <a:pt x="71675" y="871"/>
                  <a:pt x="71637" y="871"/>
                </a:cubicBezTo>
                <a:cubicBezTo>
                  <a:pt x="71513" y="871"/>
                  <a:pt x="71388" y="865"/>
                  <a:pt x="71266" y="851"/>
                </a:cubicBezTo>
                <a:cubicBezTo>
                  <a:pt x="71051" y="825"/>
                  <a:pt x="70846" y="786"/>
                  <a:pt x="70628" y="746"/>
                </a:cubicBezTo>
                <a:cubicBezTo>
                  <a:pt x="70312" y="686"/>
                  <a:pt x="69976" y="623"/>
                  <a:pt x="69580" y="598"/>
                </a:cubicBezTo>
                <a:cubicBezTo>
                  <a:pt x="69619" y="597"/>
                  <a:pt x="69658" y="596"/>
                  <a:pt x="69697" y="596"/>
                </a:cubicBezTo>
                <a:close/>
                <a:moveTo>
                  <a:pt x="45262" y="596"/>
                </a:moveTo>
                <a:cubicBezTo>
                  <a:pt x="45386" y="596"/>
                  <a:pt x="45509" y="602"/>
                  <a:pt x="45629" y="617"/>
                </a:cubicBezTo>
                <a:cubicBezTo>
                  <a:pt x="45844" y="642"/>
                  <a:pt x="46049" y="682"/>
                  <a:pt x="46267" y="722"/>
                </a:cubicBezTo>
                <a:cubicBezTo>
                  <a:pt x="46583" y="782"/>
                  <a:pt x="46922" y="845"/>
                  <a:pt x="47318" y="869"/>
                </a:cubicBezTo>
                <a:cubicBezTo>
                  <a:pt x="47279" y="871"/>
                  <a:pt x="47240" y="871"/>
                  <a:pt x="47201" y="871"/>
                </a:cubicBezTo>
                <a:cubicBezTo>
                  <a:pt x="47078" y="871"/>
                  <a:pt x="46955" y="865"/>
                  <a:pt x="46835" y="851"/>
                </a:cubicBezTo>
                <a:cubicBezTo>
                  <a:pt x="46620" y="825"/>
                  <a:pt x="46415" y="787"/>
                  <a:pt x="46197" y="746"/>
                </a:cubicBezTo>
                <a:cubicBezTo>
                  <a:pt x="45882" y="686"/>
                  <a:pt x="45546" y="623"/>
                  <a:pt x="45151" y="598"/>
                </a:cubicBezTo>
                <a:cubicBezTo>
                  <a:pt x="45188" y="597"/>
                  <a:pt x="45225" y="596"/>
                  <a:pt x="45262" y="596"/>
                </a:cubicBezTo>
                <a:close/>
                <a:moveTo>
                  <a:pt x="40407" y="608"/>
                </a:moveTo>
                <a:cubicBezTo>
                  <a:pt x="40529" y="608"/>
                  <a:pt x="40651" y="615"/>
                  <a:pt x="40771" y="629"/>
                </a:cubicBezTo>
                <a:cubicBezTo>
                  <a:pt x="40985" y="655"/>
                  <a:pt x="41191" y="693"/>
                  <a:pt x="41408" y="734"/>
                </a:cubicBezTo>
                <a:cubicBezTo>
                  <a:pt x="41724" y="794"/>
                  <a:pt x="42062" y="857"/>
                  <a:pt x="42458" y="882"/>
                </a:cubicBezTo>
                <a:cubicBezTo>
                  <a:pt x="42421" y="883"/>
                  <a:pt x="42384" y="883"/>
                  <a:pt x="42347" y="883"/>
                </a:cubicBezTo>
                <a:cubicBezTo>
                  <a:pt x="42222" y="883"/>
                  <a:pt x="42098" y="878"/>
                  <a:pt x="41976" y="863"/>
                </a:cubicBezTo>
                <a:cubicBezTo>
                  <a:pt x="41761" y="837"/>
                  <a:pt x="41556" y="798"/>
                  <a:pt x="41338" y="758"/>
                </a:cubicBezTo>
                <a:cubicBezTo>
                  <a:pt x="41022" y="698"/>
                  <a:pt x="40686" y="635"/>
                  <a:pt x="40291" y="610"/>
                </a:cubicBezTo>
                <a:cubicBezTo>
                  <a:pt x="40329" y="609"/>
                  <a:pt x="40368" y="608"/>
                  <a:pt x="40407" y="608"/>
                </a:cubicBezTo>
                <a:close/>
                <a:moveTo>
                  <a:pt x="64806" y="608"/>
                </a:moveTo>
                <a:cubicBezTo>
                  <a:pt x="64928" y="608"/>
                  <a:pt x="65050" y="615"/>
                  <a:pt x="65170" y="629"/>
                </a:cubicBezTo>
                <a:cubicBezTo>
                  <a:pt x="65384" y="655"/>
                  <a:pt x="65590" y="693"/>
                  <a:pt x="65807" y="734"/>
                </a:cubicBezTo>
                <a:cubicBezTo>
                  <a:pt x="66123" y="793"/>
                  <a:pt x="66461" y="857"/>
                  <a:pt x="66857" y="882"/>
                </a:cubicBezTo>
                <a:cubicBezTo>
                  <a:pt x="66820" y="883"/>
                  <a:pt x="66783" y="883"/>
                  <a:pt x="66746" y="883"/>
                </a:cubicBezTo>
                <a:cubicBezTo>
                  <a:pt x="66621" y="883"/>
                  <a:pt x="66497" y="878"/>
                  <a:pt x="66375" y="863"/>
                </a:cubicBezTo>
                <a:cubicBezTo>
                  <a:pt x="66161" y="837"/>
                  <a:pt x="65955" y="798"/>
                  <a:pt x="65737" y="758"/>
                </a:cubicBezTo>
                <a:cubicBezTo>
                  <a:pt x="65421" y="698"/>
                  <a:pt x="65085" y="635"/>
                  <a:pt x="64690" y="610"/>
                </a:cubicBezTo>
                <a:cubicBezTo>
                  <a:pt x="64728" y="609"/>
                  <a:pt x="64767" y="608"/>
                  <a:pt x="64806" y="608"/>
                </a:cubicBezTo>
                <a:close/>
                <a:moveTo>
                  <a:pt x="113372" y="609"/>
                </a:moveTo>
                <a:cubicBezTo>
                  <a:pt x="113495" y="609"/>
                  <a:pt x="113619" y="615"/>
                  <a:pt x="113739" y="629"/>
                </a:cubicBezTo>
                <a:cubicBezTo>
                  <a:pt x="113956" y="655"/>
                  <a:pt x="114180" y="698"/>
                  <a:pt x="114418" y="743"/>
                </a:cubicBezTo>
                <a:cubicBezTo>
                  <a:pt x="114684" y="794"/>
                  <a:pt x="114966" y="847"/>
                  <a:pt x="115269" y="884"/>
                </a:cubicBezTo>
                <a:cubicBezTo>
                  <a:pt x="115158" y="882"/>
                  <a:pt x="115048" y="876"/>
                  <a:pt x="114944" y="863"/>
                </a:cubicBezTo>
                <a:cubicBezTo>
                  <a:pt x="114729" y="837"/>
                  <a:pt x="114524" y="799"/>
                  <a:pt x="114306" y="758"/>
                </a:cubicBezTo>
                <a:cubicBezTo>
                  <a:pt x="113991" y="699"/>
                  <a:pt x="113656" y="635"/>
                  <a:pt x="113262" y="610"/>
                </a:cubicBezTo>
                <a:cubicBezTo>
                  <a:pt x="113298" y="609"/>
                  <a:pt x="113335" y="609"/>
                  <a:pt x="113372" y="609"/>
                </a:cubicBezTo>
                <a:close/>
                <a:moveTo>
                  <a:pt x="59946" y="621"/>
                </a:moveTo>
                <a:cubicBezTo>
                  <a:pt x="60069" y="621"/>
                  <a:pt x="60191" y="627"/>
                  <a:pt x="60311" y="641"/>
                </a:cubicBezTo>
                <a:cubicBezTo>
                  <a:pt x="60526" y="667"/>
                  <a:pt x="60731" y="705"/>
                  <a:pt x="60949" y="747"/>
                </a:cubicBezTo>
                <a:cubicBezTo>
                  <a:pt x="61265" y="806"/>
                  <a:pt x="61602" y="869"/>
                  <a:pt x="61999" y="894"/>
                </a:cubicBezTo>
                <a:cubicBezTo>
                  <a:pt x="61962" y="895"/>
                  <a:pt x="61925" y="896"/>
                  <a:pt x="61888" y="896"/>
                </a:cubicBezTo>
                <a:cubicBezTo>
                  <a:pt x="61764" y="896"/>
                  <a:pt x="61638" y="890"/>
                  <a:pt x="61515" y="875"/>
                </a:cubicBezTo>
                <a:cubicBezTo>
                  <a:pt x="61302" y="850"/>
                  <a:pt x="61095" y="811"/>
                  <a:pt x="60879" y="770"/>
                </a:cubicBezTo>
                <a:cubicBezTo>
                  <a:pt x="60563" y="710"/>
                  <a:pt x="60226" y="647"/>
                  <a:pt x="59830" y="623"/>
                </a:cubicBezTo>
                <a:cubicBezTo>
                  <a:pt x="59869" y="621"/>
                  <a:pt x="59908" y="621"/>
                  <a:pt x="59946" y="621"/>
                </a:cubicBezTo>
                <a:close/>
                <a:moveTo>
                  <a:pt x="35516" y="621"/>
                </a:moveTo>
                <a:cubicBezTo>
                  <a:pt x="35638" y="621"/>
                  <a:pt x="35760" y="627"/>
                  <a:pt x="35880" y="641"/>
                </a:cubicBezTo>
                <a:cubicBezTo>
                  <a:pt x="36094" y="667"/>
                  <a:pt x="36300" y="705"/>
                  <a:pt x="36518" y="747"/>
                </a:cubicBezTo>
                <a:cubicBezTo>
                  <a:pt x="36834" y="806"/>
                  <a:pt x="37171" y="869"/>
                  <a:pt x="37568" y="894"/>
                </a:cubicBezTo>
                <a:cubicBezTo>
                  <a:pt x="37530" y="895"/>
                  <a:pt x="37493" y="896"/>
                  <a:pt x="37456" y="896"/>
                </a:cubicBezTo>
                <a:cubicBezTo>
                  <a:pt x="37332" y="896"/>
                  <a:pt x="37207" y="890"/>
                  <a:pt x="37084" y="876"/>
                </a:cubicBezTo>
                <a:cubicBezTo>
                  <a:pt x="36871" y="850"/>
                  <a:pt x="36664" y="811"/>
                  <a:pt x="36448" y="770"/>
                </a:cubicBezTo>
                <a:cubicBezTo>
                  <a:pt x="36132" y="710"/>
                  <a:pt x="35795" y="647"/>
                  <a:pt x="35400" y="623"/>
                </a:cubicBezTo>
                <a:cubicBezTo>
                  <a:pt x="35438" y="621"/>
                  <a:pt x="35477" y="621"/>
                  <a:pt x="35516" y="621"/>
                </a:cubicBezTo>
                <a:close/>
                <a:moveTo>
                  <a:pt x="108511" y="621"/>
                </a:moveTo>
                <a:cubicBezTo>
                  <a:pt x="108634" y="621"/>
                  <a:pt x="108759" y="627"/>
                  <a:pt x="108880" y="641"/>
                </a:cubicBezTo>
                <a:cubicBezTo>
                  <a:pt x="109094" y="667"/>
                  <a:pt x="109301" y="706"/>
                  <a:pt x="109518" y="747"/>
                </a:cubicBezTo>
                <a:cubicBezTo>
                  <a:pt x="109834" y="806"/>
                  <a:pt x="110172" y="869"/>
                  <a:pt x="110568" y="894"/>
                </a:cubicBezTo>
                <a:cubicBezTo>
                  <a:pt x="110530" y="895"/>
                  <a:pt x="110491" y="896"/>
                  <a:pt x="110451" y="896"/>
                </a:cubicBezTo>
                <a:cubicBezTo>
                  <a:pt x="110329" y="896"/>
                  <a:pt x="110205" y="890"/>
                  <a:pt x="110085" y="876"/>
                </a:cubicBezTo>
                <a:cubicBezTo>
                  <a:pt x="109871" y="850"/>
                  <a:pt x="109665" y="812"/>
                  <a:pt x="109447" y="770"/>
                </a:cubicBezTo>
                <a:cubicBezTo>
                  <a:pt x="109133" y="710"/>
                  <a:pt x="108795" y="647"/>
                  <a:pt x="108400" y="623"/>
                </a:cubicBezTo>
                <a:cubicBezTo>
                  <a:pt x="108437" y="622"/>
                  <a:pt x="108474" y="621"/>
                  <a:pt x="108511" y="621"/>
                </a:cubicBezTo>
                <a:close/>
                <a:moveTo>
                  <a:pt x="30656" y="633"/>
                </a:moveTo>
                <a:cubicBezTo>
                  <a:pt x="30778" y="633"/>
                  <a:pt x="30901" y="640"/>
                  <a:pt x="31021" y="654"/>
                </a:cubicBezTo>
                <a:cubicBezTo>
                  <a:pt x="31236" y="679"/>
                  <a:pt x="31441" y="718"/>
                  <a:pt x="31659" y="759"/>
                </a:cubicBezTo>
                <a:cubicBezTo>
                  <a:pt x="31975" y="819"/>
                  <a:pt x="32312" y="882"/>
                  <a:pt x="32709" y="907"/>
                </a:cubicBezTo>
                <a:cubicBezTo>
                  <a:pt x="32672" y="908"/>
                  <a:pt x="32635" y="908"/>
                  <a:pt x="32597" y="908"/>
                </a:cubicBezTo>
                <a:cubicBezTo>
                  <a:pt x="32473" y="908"/>
                  <a:pt x="32348" y="902"/>
                  <a:pt x="32226" y="888"/>
                </a:cubicBezTo>
                <a:cubicBezTo>
                  <a:pt x="32011" y="862"/>
                  <a:pt x="31806" y="823"/>
                  <a:pt x="31588" y="783"/>
                </a:cubicBezTo>
                <a:cubicBezTo>
                  <a:pt x="31273" y="723"/>
                  <a:pt x="30936" y="660"/>
                  <a:pt x="30540" y="635"/>
                </a:cubicBezTo>
                <a:cubicBezTo>
                  <a:pt x="30579" y="634"/>
                  <a:pt x="30617" y="633"/>
                  <a:pt x="30656" y="633"/>
                </a:cubicBezTo>
                <a:close/>
                <a:moveTo>
                  <a:pt x="103622" y="634"/>
                </a:moveTo>
                <a:cubicBezTo>
                  <a:pt x="103745" y="634"/>
                  <a:pt x="103869" y="639"/>
                  <a:pt x="103989" y="654"/>
                </a:cubicBezTo>
                <a:cubicBezTo>
                  <a:pt x="104204" y="679"/>
                  <a:pt x="104409" y="719"/>
                  <a:pt x="104627" y="759"/>
                </a:cubicBezTo>
                <a:cubicBezTo>
                  <a:pt x="104944" y="819"/>
                  <a:pt x="105281" y="882"/>
                  <a:pt x="105678" y="907"/>
                </a:cubicBezTo>
                <a:cubicBezTo>
                  <a:pt x="105639" y="908"/>
                  <a:pt x="105600" y="908"/>
                  <a:pt x="105561" y="908"/>
                </a:cubicBezTo>
                <a:cubicBezTo>
                  <a:pt x="105438" y="908"/>
                  <a:pt x="105314" y="902"/>
                  <a:pt x="105195" y="888"/>
                </a:cubicBezTo>
                <a:cubicBezTo>
                  <a:pt x="104980" y="862"/>
                  <a:pt x="104775" y="824"/>
                  <a:pt x="104557" y="783"/>
                </a:cubicBezTo>
                <a:cubicBezTo>
                  <a:pt x="104242" y="724"/>
                  <a:pt x="103905" y="660"/>
                  <a:pt x="103511" y="635"/>
                </a:cubicBezTo>
                <a:cubicBezTo>
                  <a:pt x="103548" y="634"/>
                  <a:pt x="103585" y="634"/>
                  <a:pt x="103622" y="634"/>
                </a:cubicBezTo>
                <a:close/>
                <a:moveTo>
                  <a:pt x="98766" y="646"/>
                </a:moveTo>
                <a:cubicBezTo>
                  <a:pt x="98889" y="646"/>
                  <a:pt x="99011" y="652"/>
                  <a:pt x="99130" y="666"/>
                </a:cubicBezTo>
                <a:cubicBezTo>
                  <a:pt x="99345" y="692"/>
                  <a:pt x="99550" y="730"/>
                  <a:pt x="99768" y="771"/>
                </a:cubicBezTo>
                <a:cubicBezTo>
                  <a:pt x="100084" y="831"/>
                  <a:pt x="100423" y="894"/>
                  <a:pt x="100819" y="919"/>
                </a:cubicBezTo>
                <a:cubicBezTo>
                  <a:pt x="100782" y="920"/>
                  <a:pt x="100745" y="920"/>
                  <a:pt x="100707" y="920"/>
                </a:cubicBezTo>
                <a:cubicBezTo>
                  <a:pt x="100583" y="920"/>
                  <a:pt x="100457" y="915"/>
                  <a:pt x="100336" y="900"/>
                </a:cubicBezTo>
                <a:cubicBezTo>
                  <a:pt x="100121" y="875"/>
                  <a:pt x="99916" y="835"/>
                  <a:pt x="99698" y="795"/>
                </a:cubicBezTo>
                <a:cubicBezTo>
                  <a:pt x="99382" y="735"/>
                  <a:pt x="99046" y="672"/>
                  <a:pt x="98650" y="647"/>
                </a:cubicBezTo>
                <a:cubicBezTo>
                  <a:pt x="98689" y="646"/>
                  <a:pt x="98728" y="646"/>
                  <a:pt x="98766" y="646"/>
                </a:cubicBezTo>
                <a:close/>
                <a:moveTo>
                  <a:pt x="93876" y="658"/>
                </a:moveTo>
                <a:cubicBezTo>
                  <a:pt x="93997" y="658"/>
                  <a:pt x="94120" y="664"/>
                  <a:pt x="94239" y="678"/>
                </a:cubicBezTo>
                <a:cubicBezTo>
                  <a:pt x="94454" y="704"/>
                  <a:pt x="94660" y="742"/>
                  <a:pt x="94877" y="784"/>
                </a:cubicBezTo>
                <a:cubicBezTo>
                  <a:pt x="95193" y="844"/>
                  <a:pt x="95531" y="907"/>
                  <a:pt x="95927" y="931"/>
                </a:cubicBezTo>
                <a:cubicBezTo>
                  <a:pt x="95890" y="932"/>
                  <a:pt x="95853" y="933"/>
                  <a:pt x="95816" y="933"/>
                </a:cubicBezTo>
                <a:cubicBezTo>
                  <a:pt x="95691" y="933"/>
                  <a:pt x="95567" y="927"/>
                  <a:pt x="95445" y="913"/>
                </a:cubicBezTo>
                <a:cubicBezTo>
                  <a:pt x="95230" y="887"/>
                  <a:pt x="95025" y="848"/>
                  <a:pt x="94807" y="807"/>
                </a:cubicBezTo>
                <a:cubicBezTo>
                  <a:pt x="94491" y="748"/>
                  <a:pt x="94155" y="685"/>
                  <a:pt x="93759" y="660"/>
                </a:cubicBezTo>
                <a:cubicBezTo>
                  <a:pt x="93798" y="659"/>
                  <a:pt x="93837" y="658"/>
                  <a:pt x="93876" y="658"/>
                </a:cubicBezTo>
                <a:close/>
                <a:moveTo>
                  <a:pt x="89011" y="671"/>
                </a:moveTo>
                <a:cubicBezTo>
                  <a:pt x="89135" y="671"/>
                  <a:pt x="89259" y="677"/>
                  <a:pt x="89381" y="691"/>
                </a:cubicBezTo>
                <a:cubicBezTo>
                  <a:pt x="89595" y="717"/>
                  <a:pt x="89801" y="756"/>
                  <a:pt x="90019" y="796"/>
                </a:cubicBezTo>
                <a:cubicBezTo>
                  <a:pt x="90335" y="856"/>
                  <a:pt x="90672" y="919"/>
                  <a:pt x="91068" y="944"/>
                </a:cubicBezTo>
                <a:cubicBezTo>
                  <a:pt x="91031" y="945"/>
                  <a:pt x="90994" y="945"/>
                  <a:pt x="90957" y="945"/>
                </a:cubicBezTo>
                <a:cubicBezTo>
                  <a:pt x="90833" y="945"/>
                  <a:pt x="90708" y="939"/>
                  <a:pt x="90585" y="925"/>
                </a:cubicBezTo>
                <a:cubicBezTo>
                  <a:pt x="90371" y="899"/>
                  <a:pt x="90165" y="860"/>
                  <a:pt x="89948" y="820"/>
                </a:cubicBezTo>
                <a:cubicBezTo>
                  <a:pt x="89633" y="760"/>
                  <a:pt x="89296" y="697"/>
                  <a:pt x="88900" y="672"/>
                </a:cubicBezTo>
                <a:cubicBezTo>
                  <a:pt x="88937" y="671"/>
                  <a:pt x="88974" y="671"/>
                  <a:pt x="89011" y="671"/>
                </a:cubicBezTo>
                <a:close/>
                <a:moveTo>
                  <a:pt x="19744" y="0"/>
                </a:moveTo>
                <a:lnTo>
                  <a:pt x="19684" y="492"/>
                </a:lnTo>
                <a:cubicBezTo>
                  <a:pt x="19670" y="500"/>
                  <a:pt x="19659" y="511"/>
                  <a:pt x="19654" y="524"/>
                </a:cubicBezTo>
                <a:cubicBezTo>
                  <a:pt x="19634" y="509"/>
                  <a:pt x="19605" y="500"/>
                  <a:pt x="19575" y="500"/>
                </a:cubicBezTo>
                <a:cubicBezTo>
                  <a:pt x="19564" y="500"/>
                  <a:pt x="19552" y="501"/>
                  <a:pt x="19540" y="504"/>
                </a:cubicBezTo>
                <a:cubicBezTo>
                  <a:pt x="19506" y="511"/>
                  <a:pt x="19483" y="530"/>
                  <a:pt x="19472" y="550"/>
                </a:cubicBezTo>
                <a:cubicBezTo>
                  <a:pt x="19452" y="535"/>
                  <a:pt x="19424" y="527"/>
                  <a:pt x="19394" y="527"/>
                </a:cubicBezTo>
                <a:cubicBezTo>
                  <a:pt x="19382" y="527"/>
                  <a:pt x="19370" y="528"/>
                  <a:pt x="19359" y="531"/>
                </a:cubicBezTo>
                <a:lnTo>
                  <a:pt x="19358" y="531"/>
                </a:lnTo>
                <a:lnTo>
                  <a:pt x="18845" y="101"/>
                </a:lnTo>
                <a:lnTo>
                  <a:pt x="18845" y="101"/>
                </a:lnTo>
                <a:lnTo>
                  <a:pt x="18863" y="299"/>
                </a:lnTo>
                <a:lnTo>
                  <a:pt x="19174" y="559"/>
                </a:lnTo>
                <a:cubicBezTo>
                  <a:pt x="19120" y="573"/>
                  <a:pt x="19091" y="612"/>
                  <a:pt x="19110" y="651"/>
                </a:cubicBezTo>
                <a:cubicBezTo>
                  <a:pt x="18923" y="668"/>
                  <a:pt x="18749" y="676"/>
                  <a:pt x="18586" y="676"/>
                </a:cubicBezTo>
                <a:cubicBezTo>
                  <a:pt x="18072" y="676"/>
                  <a:pt x="17660" y="600"/>
                  <a:pt x="17257" y="524"/>
                </a:cubicBezTo>
                <a:cubicBezTo>
                  <a:pt x="17034" y="481"/>
                  <a:pt x="16824" y="442"/>
                  <a:pt x="16598" y="415"/>
                </a:cubicBezTo>
                <a:cubicBezTo>
                  <a:pt x="16460" y="399"/>
                  <a:pt x="16321" y="392"/>
                  <a:pt x="16182" y="392"/>
                </a:cubicBezTo>
                <a:cubicBezTo>
                  <a:pt x="15466" y="392"/>
                  <a:pt x="14789" y="578"/>
                  <a:pt x="14695" y="605"/>
                </a:cubicBezTo>
                <a:cubicBezTo>
                  <a:pt x="14616" y="619"/>
                  <a:pt x="14538" y="629"/>
                  <a:pt x="14463" y="639"/>
                </a:cubicBezTo>
                <a:lnTo>
                  <a:pt x="14659" y="421"/>
                </a:lnTo>
                <a:lnTo>
                  <a:pt x="14597" y="279"/>
                </a:lnTo>
                <a:lnTo>
                  <a:pt x="14251" y="663"/>
                </a:lnTo>
                <a:cubicBezTo>
                  <a:pt x="14206" y="667"/>
                  <a:pt x="14161" y="671"/>
                  <a:pt x="14118" y="674"/>
                </a:cubicBezTo>
                <a:cubicBezTo>
                  <a:pt x="14107" y="670"/>
                  <a:pt x="14094" y="667"/>
                  <a:pt x="14082" y="666"/>
                </a:cubicBezTo>
                <a:cubicBezTo>
                  <a:pt x="14077" y="666"/>
                  <a:pt x="14072" y="665"/>
                  <a:pt x="14067" y="665"/>
                </a:cubicBezTo>
                <a:cubicBezTo>
                  <a:pt x="14041" y="665"/>
                  <a:pt x="14017" y="672"/>
                  <a:pt x="13997" y="683"/>
                </a:cubicBezTo>
                <a:lnTo>
                  <a:pt x="13988" y="683"/>
                </a:lnTo>
                <a:cubicBezTo>
                  <a:pt x="13975" y="658"/>
                  <a:pt x="13944" y="638"/>
                  <a:pt x="13902" y="634"/>
                </a:cubicBezTo>
                <a:lnTo>
                  <a:pt x="13901" y="634"/>
                </a:lnTo>
                <a:lnTo>
                  <a:pt x="13729" y="93"/>
                </a:lnTo>
                <a:lnTo>
                  <a:pt x="13614" y="275"/>
                </a:lnTo>
                <a:lnTo>
                  <a:pt x="13719" y="603"/>
                </a:lnTo>
                <a:cubicBezTo>
                  <a:pt x="13715" y="603"/>
                  <a:pt x="13711" y="603"/>
                  <a:pt x="13707" y="603"/>
                </a:cubicBezTo>
                <a:cubicBezTo>
                  <a:pt x="13655" y="603"/>
                  <a:pt x="13609" y="628"/>
                  <a:pt x="13601" y="665"/>
                </a:cubicBezTo>
                <a:lnTo>
                  <a:pt x="13597" y="688"/>
                </a:lnTo>
                <a:cubicBezTo>
                  <a:pt x="13142" y="675"/>
                  <a:pt x="12766" y="605"/>
                  <a:pt x="12398" y="536"/>
                </a:cubicBezTo>
                <a:cubicBezTo>
                  <a:pt x="12175" y="494"/>
                  <a:pt x="11965" y="454"/>
                  <a:pt x="11739" y="428"/>
                </a:cubicBezTo>
                <a:cubicBezTo>
                  <a:pt x="11601" y="411"/>
                  <a:pt x="11461" y="404"/>
                  <a:pt x="11323" y="404"/>
                </a:cubicBezTo>
                <a:cubicBezTo>
                  <a:pt x="10905" y="404"/>
                  <a:pt x="10500" y="468"/>
                  <a:pt x="10217" y="526"/>
                </a:cubicBezTo>
                <a:lnTo>
                  <a:pt x="10425" y="142"/>
                </a:lnTo>
                <a:lnTo>
                  <a:pt x="10425" y="142"/>
                </a:lnTo>
                <a:lnTo>
                  <a:pt x="10211" y="209"/>
                </a:lnTo>
                <a:lnTo>
                  <a:pt x="10057" y="494"/>
                </a:lnTo>
                <a:cubicBezTo>
                  <a:pt x="10043" y="489"/>
                  <a:pt x="10027" y="486"/>
                  <a:pt x="10010" y="486"/>
                </a:cubicBezTo>
                <a:cubicBezTo>
                  <a:pt x="10003" y="486"/>
                  <a:pt x="9996" y="487"/>
                  <a:pt x="9989" y="487"/>
                </a:cubicBezTo>
                <a:cubicBezTo>
                  <a:pt x="9985" y="489"/>
                  <a:pt x="9981" y="489"/>
                  <a:pt x="9977" y="490"/>
                </a:cubicBezTo>
                <a:cubicBezTo>
                  <a:pt x="9944" y="498"/>
                  <a:pt x="9920" y="515"/>
                  <a:pt x="9910" y="537"/>
                </a:cubicBezTo>
                <a:cubicBezTo>
                  <a:pt x="9889" y="522"/>
                  <a:pt x="9861" y="513"/>
                  <a:pt x="9831" y="513"/>
                </a:cubicBezTo>
                <a:cubicBezTo>
                  <a:pt x="9823" y="513"/>
                  <a:pt x="9815" y="514"/>
                  <a:pt x="9808" y="515"/>
                </a:cubicBezTo>
                <a:cubicBezTo>
                  <a:pt x="9804" y="515"/>
                  <a:pt x="9800" y="516"/>
                  <a:pt x="9796" y="517"/>
                </a:cubicBezTo>
                <a:cubicBezTo>
                  <a:pt x="9762" y="526"/>
                  <a:pt x="9738" y="543"/>
                  <a:pt x="9729" y="565"/>
                </a:cubicBezTo>
                <a:cubicBezTo>
                  <a:pt x="9709" y="550"/>
                  <a:pt x="9680" y="541"/>
                  <a:pt x="9651" y="541"/>
                </a:cubicBezTo>
                <a:cubicBezTo>
                  <a:pt x="9643" y="541"/>
                  <a:pt x="9635" y="542"/>
                  <a:pt x="9627" y="543"/>
                </a:cubicBezTo>
                <a:cubicBezTo>
                  <a:pt x="9623" y="543"/>
                  <a:pt x="9619" y="544"/>
                  <a:pt x="9616" y="545"/>
                </a:cubicBezTo>
                <a:cubicBezTo>
                  <a:pt x="9581" y="553"/>
                  <a:pt x="9558" y="571"/>
                  <a:pt x="9547" y="593"/>
                </a:cubicBezTo>
                <a:cubicBezTo>
                  <a:pt x="9527" y="578"/>
                  <a:pt x="9497" y="569"/>
                  <a:pt x="9467" y="569"/>
                </a:cubicBezTo>
                <a:cubicBezTo>
                  <a:pt x="9460" y="569"/>
                  <a:pt x="9453" y="569"/>
                  <a:pt x="9446" y="570"/>
                </a:cubicBezTo>
                <a:cubicBezTo>
                  <a:pt x="9443" y="571"/>
                  <a:pt x="9441" y="571"/>
                  <a:pt x="9439" y="572"/>
                </a:cubicBezTo>
                <a:lnTo>
                  <a:pt x="9192" y="312"/>
                </a:lnTo>
                <a:lnTo>
                  <a:pt x="8960" y="279"/>
                </a:lnTo>
                <a:lnTo>
                  <a:pt x="9338" y="678"/>
                </a:lnTo>
                <a:cubicBezTo>
                  <a:pt x="9161" y="695"/>
                  <a:pt x="8995" y="702"/>
                  <a:pt x="8839" y="702"/>
                </a:cubicBezTo>
                <a:cubicBezTo>
                  <a:pt x="8324" y="702"/>
                  <a:pt x="7911" y="624"/>
                  <a:pt x="7508" y="548"/>
                </a:cubicBezTo>
                <a:cubicBezTo>
                  <a:pt x="7285" y="506"/>
                  <a:pt x="7074" y="467"/>
                  <a:pt x="6848" y="440"/>
                </a:cubicBezTo>
                <a:cubicBezTo>
                  <a:pt x="6711" y="424"/>
                  <a:pt x="6572" y="417"/>
                  <a:pt x="6434" y="417"/>
                </a:cubicBezTo>
                <a:cubicBezTo>
                  <a:pt x="5935" y="417"/>
                  <a:pt x="5455" y="507"/>
                  <a:pt x="5178" y="571"/>
                </a:cubicBezTo>
                <a:lnTo>
                  <a:pt x="5173" y="561"/>
                </a:lnTo>
                <a:cubicBezTo>
                  <a:pt x="5170" y="555"/>
                  <a:pt x="5166" y="549"/>
                  <a:pt x="5160" y="544"/>
                </a:cubicBezTo>
                <a:lnTo>
                  <a:pt x="5209" y="146"/>
                </a:lnTo>
                <a:lnTo>
                  <a:pt x="5059" y="38"/>
                </a:lnTo>
                <a:lnTo>
                  <a:pt x="4999" y="529"/>
                </a:lnTo>
                <a:cubicBezTo>
                  <a:pt x="4985" y="538"/>
                  <a:pt x="4975" y="549"/>
                  <a:pt x="4969" y="562"/>
                </a:cubicBezTo>
                <a:cubicBezTo>
                  <a:pt x="4949" y="547"/>
                  <a:pt x="4919" y="538"/>
                  <a:pt x="4889" y="538"/>
                </a:cubicBezTo>
                <a:cubicBezTo>
                  <a:pt x="4878" y="538"/>
                  <a:pt x="4867" y="539"/>
                  <a:pt x="4856" y="541"/>
                </a:cubicBezTo>
                <a:cubicBezTo>
                  <a:pt x="4822" y="549"/>
                  <a:pt x="4798" y="567"/>
                  <a:pt x="4788" y="589"/>
                </a:cubicBezTo>
                <a:cubicBezTo>
                  <a:pt x="4767" y="573"/>
                  <a:pt x="4738" y="564"/>
                  <a:pt x="4707" y="564"/>
                </a:cubicBezTo>
                <a:cubicBezTo>
                  <a:pt x="4696" y="564"/>
                  <a:pt x="4685" y="566"/>
                  <a:pt x="4674" y="568"/>
                </a:cubicBezTo>
                <a:cubicBezTo>
                  <a:pt x="4674" y="568"/>
                  <a:pt x="4673" y="569"/>
                  <a:pt x="4673" y="569"/>
                </a:cubicBezTo>
                <a:lnTo>
                  <a:pt x="4160" y="140"/>
                </a:lnTo>
                <a:lnTo>
                  <a:pt x="4160" y="140"/>
                </a:lnTo>
                <a:lnTo>
                  <a:pt x="4179" y="337"/>
                </a:lnTo>
                <a:lnTo>
                  <a:pt x="4489" y="597"/>
                </a:lnTo>
                <a:cubicBezTo>
                  <a:pt x="4436" y="610"/>
                  <a:pt x="4407" y="651"/>
                  <a:pt x="4425" y="688"/>
                </a:cubicBezTo>
                <a:lnTo>
                  <a:pt x="4429" y="695"/>
                </a:lnTo>
                <a:cubicBezTo>
                  <a:pt x="4269" y="708"/>
                  <a:pt x="4120" y="714"/>
                  <a:pt x="3978" y="714"/>
                </a:cubicBezTo>
                <a:cubicBezTo>
                  <a:pt x="3463" y="714"/>
                  <a:pt x="3051" y="637"/>
                  <a:pt x="2649" y="561"/>
                </a:cubicBezTo>
                <a:cubicBezTo>
                  <a:pt x="2425" y="518"/>
                  <a:pt x="2214" y="479"/>
                  <a:pt x="1989" y="452"/>
                </a:cubicBezTo>
                <a:cubicBezTo>
                  <a:pt x="1852" y="436"/>
                  <a:pt x="1713" y="429"/>
                  <a:pt x="1575" y="429"/>
                </a:cubicBezTo>
                <a:cubicBezTo>
                  <a:pt x="822" y="429"/>
                  <a:pt x="111" y="635"/>
                  <a:pt x="77" y="645"/>
                </a:cubicBezTo>
                <a:cubicBezTo>
                  <a:pt x="27" y="660"/>
                  <a:pt x="0" y="695"/>
                  <a:pt x="8" y="729"/>
                </a:cubicBezTo>
                <a:cubicBezTo>
                  <a:pt x="5" y="739"/>
                  <a:pt x="6" y="751"/>
                  <a:pt x="9" y="761"/>
                </a:cubicBezTo>
                <a:cubicBezTo>
                  <a:pt x="23" y="797"/>
                  <a:pt x="70" y="821"/>
                  <a:pt x="121" y="821"/>
                </a:cubicBezTo>
                <a:cubicBezTo>
                  <a:pt x="130" y="821"/>
                  <a:pt x="140" y="820"/>
                  <a:pt x="149" y="819"/>
                </a:cubicBezTo>
                <a:cubicBezTo>
                  <a:pt x="516" y="757"/>
                  <a:pt x="835" y="733"/>
                  <a:pt x="1122" y="733"/>
                </a:cubicBezTo>
                <a:cubicBezTo>
                  <a:pt x="1638" y="733"/>
                  <a:pt x="2051" y="811"/>
                  <a:pt x="2454" y="887"/>
                </a:cubicBezTo>
                <a:cubicBezTo>
                  <a:pt x="2677" y="928"/>
                  <a:pt x="2888" y="969"/>
                  <a:pt x="3113" y="995"/>
                </a:cubicBezTo>
                <a:cubicBezTo>
                  <a:pt x="3245" y="1011"/>
                  <a:pt x="3379" y="1018"/>
                  <a:pt x="3512" y="1018"/>
                </a:cubicBezTo>
                <a:cubicBezTo>
                  <a:pt x="3521" y="1018"/>
                  <a:pt x="3530" y="1018"/>
                  <a:pt x="3539" y="1018"/>
                </a:cubicBezTo>
                <a:cubicBezTo>
                  <a:pt x="3907" y="1017"/>
                  <a:pt x="4265" y="967"/>
                  <a:pt x="4538" y="916"/>
                </a:cubicBezTo>
                <a:lnTo>
                  <a:pt x="4563" y="967"/>
                </a:lnTo>
                <a:cubicBezTo>
                  <a:pt x="4578" y="999"/>
                  <a:pt x="4621" y="1017"/>
                  <a:pt x="4666" y="1017"/>
                </a:cubicBezTo>
                <a:cubicBezTo>
                  <a:pt x="4673" y="1017"/>
                  <a:pt x="4680" y="1017"/>
                  <a:pt x="4688" y="1016"/>
                </a:cubicBezTo>
                <a:cubicBezTo>
                  <a:pt x="4692" y="1015"/>
                  <a:pt x="4695" y="1015"/>
                  <a:pt x="4699" y="1014"/>
                </a:cubicBezTo>
                <a:cubicBezTo>
                  <a:pt x="4733" y="1006"/>
                  <a:pt x="4757" y="988"/>
                  <a:pt x="4767" y="966"/>
                </a:cubicBezTo>
                <a:cubicBezTo>
                  <a:pt x="4787" y="982"/>
                  <a:pt x="4816" y="991"/>
                  <a:pt x="4847" y="991"/>
                </a:cubicBezTo>
                <a:cubicBezTo>
                  <a:pt x="4854" y="991"/>
                  <a:pt x="4861" y="990"/>
                  <a:pt x="4868" y="989"/>
                </a:cubicBezTo>
                <a:cubicBezTo>
                  <a:pt x="4872" y="988"/>
                  <a:pt x="4876" y="987"/>
                  <a:pt x="4881" y="987"/>
                </a:cubicBezTo>
                <a:cubicBezTo>
                  <a:pt x="4914" y="979"/>
                  <a:pt x="4938" y="961"/>
                  <a:pt x="4948" y="940"/>
                </a:cubicBezTo>
                <a:cubicBezTo>
                  <a:pt x="4969" y="955"/>
                  <a:pt x="4998" y="964"/>
                  <a:pt x="5029" y="964"/>
                </a:cubicBezTo>
                <a:cubicBezTo>
                  <a:pt x="5036" y="964"/>
                  <a:pt x="5043" y="963"/>
                  <a:pt x="5050" y="962"/>
                </a:cubicBezTo>
                <a:cubicBezTo>
                  <a:pt x="5054" y="961"/>
                  <a:pt x="5057" y="960"/>
                  <a:pt x="5061" y="960"/>
                </a:cubicBezTo>
                <a:cubicBezTo>
                  <a:pt x="5095" y="952"/>
                  <a:pt x="5119" y="934"/>
                  <a:pt x="5129" y="913"/>
                </a:cubicBezTo>
                <a:cubicBezTo>
                  <a:pt x="5150" y="928"/>
                  <a:pt x="5179" y="937"/>
                  <a:pt x="5209" y="937"/>
                </a:cubicBezTo>
                <a:cubicBezTo>
                  <a:pt x="5216" y="937"/>
                  <a:pt x="5224" y="936"/>
                  <a:pt x="5231" y="935"/>
                </a:cubicBezTo>
                <a:cubicBezTo>
                  <a:pt x="5234" y="934"/>
                  <a:pt x="5236" y="934"/>
                  <a:pt x="5238" y="933"/>
                </a:cubicBezTo>
                <a:lnTo>
                  <a:pt x="5482" y="1195"/>
                </a:lnTo>
                <a:lnTo>
                  <a:pt x="5714" y="1228"/>
                </a:lnTo>
                <a:lnTo>
                  <a:pt x="5714" y="1228"/>
                </a:lnTo>
                <a:lnTo>
                  <a:pt x="5283" y="768"/>
                </a:lnTo>
                <a:lnTo>
                  <a:pt x="5277" y="772"/>
                </a:lnTo>
                <a:lnTo>
                  <a:pt x="5274" y="767"/>
                </a:lnTo>
                <a:cubicBezTo>
                  <a:pt x="5533" y="734"/>
                  <a:pt x="5767" y="721"/>
                  <a:pt x="5983" y="721"/>
                </a:cubicBezTo>
                <a:cubicBezTo>
                  <a:pt x="6498" y="721"/>
                  <a:pt x="6910" y="798"/>
                  <a:pt x="7313" y="875"/>
                </a:cubicBezTo>
                <a:cubicBezTo>
                  <a:pt x="7537" y="916"/>
                  <a:pt x="7747" y="956"/>
                  <a:pt x="7972" y="983"/>
                </a:cubicBezTo>
                <a:cubicBezTo>
                  <a:pt x="8105" y="998"/>
                  <a:pt x="8238" y="1006"/>
                  <a:pt x="8371" y="1006"/>
                </a:cubicBezTo>
                <a:cubicBezTo>
                  <a:pt x="8380" y="1006"/>
                  <a:pt x="8389" y="1006"/>
                  <a:pt x="8397" y="1006"/>
                </a:cubicBezTo>
                <a:cubicBezTo>
                  <a:pt x="8805" y="1005"/>
                  <a:pt x="9198" y="944"/>
                  <a:pt x="9478" y="887"/>
                </a:cubicBezTo>
                <a:lnTo>
                  <a:pt x="9507" y="945"/>
                </a:lnTo>
                <a:cubicBezTo>
                  <a:pt x="9510" y="951"/>
                  <a:pt x="9514" y="956"/>
                  <a:pt x="9520" y="961"/>
                </a:cubicBezTo>
                <a:lnTo>
                  <a:pt x="9474" y="1360"/>
                </a:lnTo>
                <a:lnTo>
                  <a:pt x="9625" y="1466"/>
                </a:lnTo>
                <a:lnTo>
                  <a:pt x="9681" y="976"/>
                </a:lnTo>
                <a:cubicBezTo>
                  <a:pt x="9695" y="966"/>
                  <a:pt x="9705" y="955"/>
                  <a:pt x="9712" y="943"/>
                </a:cubicBezTo>
                <a:cubicBezTo>
                  <a:pt x="9732" y="958"/>
                  <a:pt x="9760" y="966"/>
                  <a:pt x="9790" y="966"/>
                </a:cubicBezTo>
                <a:cubicBezTo>
                  <a:pt x="9802" y="966"/>
                  <a:pt x="9813" y="965"/>
                  <a:pt x="9825" y="962"/>
                </a:cubicBezTo>
                <a:cubicBezTo>
                  <a:pt x="9858" y="954"/>
                  <a:pt x="9882" y="937"/>
                  <a:pt x="9892" y="915"/>
                </a:cubicBezTo>
                <a:cubicBezTo>
                  <a:pt x="9912" y="930"/>
                  <a:pt x="9941" y="939"/>
                  <a:pt x="9971" y="939"/>
                </a:cubicBezTo>
                <a:cubicBezTo>
                  <a:pt x="9982" y="939"/>
                  <a:pt x="9994" y="937"/>
                  <a:pt x="10006" y="934"/>
                </a:cubicBezTo>
                <a:lnTo>
                  <a:pt x="10007" y="934"/>
                </a:lnTo>
                <a:lnTo>
                  <a:pt x="10524" y="1362"/>
                </a:lnTo>
                <a:lnTo>
                  <a:pt x="10504" y="1165"/>
                </a:lnTo>
                <a:lnTo>
                  <a:pt x="10190" y="906"/>
                </a:lnTo>
                <a:cubicBezTo>
                  <a:pt x="10244" y="892"/>
                  <a:pt x="10272" y="852"/>
                  <a:pt x="10253" y="815"/>
                </a:cubicBezTo>
                <a:lnTo>
                  <a:pt x="10220" y="749"/>
                </a:lnTo>
                <a:cubicBezTo>
                  <a:pt x="10458" y="720"/>
                  <a:pt x="10675" y="709"/>
                  <a:pt x="10876" y="709"/>
                </a:cubicBezTo>
                <a:cubicBezTo>
                  <a:pt x="11391" y="709"/>
                  <a:pt x="11802" y="785"/>
                  <a:pt x="12204" y="861"/>
                </a:cubicBezTo>
                <a:cubicBezTo>
                  <a:pt x="12427" y="903"/>
                  <a:pt x="12638" y="944"/>
                  <a:pt x="12864" y="971"/>
                </a:cubicBezTo>
                <a:cubicBezTo>
                  <a:pt x="13004" y="987"/>
                  <a:pt x="13147" y="993"/>
                  <a:pt x="13288" y="993"/>
                </a:cubicBezTo>
                <a:cubicBezTo>
                  <a:pt x="13308" y="993"/>
                  <a:pt x="13326" y="993"/>
                  <a:pt x="13345" y="992"/>
                </a:cubicBezTo>
                <a:lnTo>
                  <a:pt x="13345" y="992"/>
                </a:lnTo>
                <a:lnTo>
                  <a:pt x="12998" y="1210"/>
                </a:lnTo>
                <a:lnTo>
                  <a:pt x="13232" y="1217"/>
                </a:lnTo>
                <a:lnTo>
                  <a:pt x="13560" y="1012"/>
                </a:lnTo>
                <a:cubicBezTo>
                  <a:pt x="13574" y="1024"/>
                  <a:pt x="13594" y="1035"/>
                  <a:pt x="13617" y="1039"/>
                </a:cubicBezTo>
                <a:cubicBezTo>
                  <a:pt x="13621" y="1039"/>
                  <a:pt x="13625" y="1040"/>
                  <a:pt x="13629" y="1040"/>
                </a:cubicBezTo>
                <a:cubicBezTo>
                  <a:pt x="13634" y="1040"/>
                  <a:pt x="13639" y="1040"/>
                  <a:pt x="13643" y="1040"/>
                </a:cubicBezTo>
                <a:cubicBezTo>
                  <a:pt x="13673" y="1040"/>
                  <a:pt x="13700" y="1032"/>
                  <a:pt x="13721" y="1018"/>
                </a:cubicBezTo>
                <a:cubicBezTo>
                  <a:pt x="13730" y="1043"/>
                  <a:pt x="13759" y="1063"/>
                  <a:pt x="13796" y="1070"/>
                </a:cubicBezTo>
                <a:cubicBezTo>
                  <a:pt x="13800" y="1071"/>
                  <a:pt x="13804" y="1071"/>
                  <a:pt x="13808" y="1072"/>
                </a:cubicBezTo>
                <a:cubicBezTo>
                  <a:pt x="13813" y="1072"/>
                  <a:pt x="13817" y="1072"/>
                  <a:pt x="13822" y="1072"/>
                </a:cubicBezTo>
                <a:cubicBezTo>
                  <a:pt x="13852" y="1072"/>
                  <a:pt x="13880" y="1064"/>
                  <a:pt x="13900" y="1050"/>
                </a:cubicBezTo>
                <a:cubicBezTo>
                  <a:pt x="13910" y="1075"/>
                  <a:pt x="13939" y="1094"/>
                  <a:pt x="13976" y="1102"/>
                </a:cubicBezTo>
                <a:cubicBezTo>
                  <a:pt x="13980" y="1102"/>
                  <a:pt x="13984" y="1103"/>
                  <a:pt x="13988" y="1103"/>
                </a:cubicBezTo>
                <a:cubicBezTo>
                  <a:pt x="13994" y="1103"/>
                  <a:pt x="13999" y="1104"/>
                  <a:pt x="14005" y="1104"/>
                </a:cubicBezTo>
                <a:cubicBezTo>
                  <a:pt x="14034" y="1104"/>
                  <a:pt x="14060" y="1095"/>
                  <a:pt x="14079" y="1082"/>
                </a:cubicBezTo>
                <a:cubicBezTo>
                  <a:pt x="14089" y="1106"/>
                  <a:pt x="14117" y="1126"/>
                  <a:pt x="14155" y="1133"/>
                </a:cubicBezTo>
                <a:cubicBezTo>
                  <a:pt x="14159" y="1134"/>
                  <a:pt x="14163" y="1134"/>
                  <a:pt x="14167" y="1135"/>
                </a:cubicBezTo>
                <a:cubicBezTo>
                  <a:pt x="14172" y="1135"/>
                  <a:pt x="14176" y="1135"/>
                  <a:pt x="14181" y="1135"/>
                </a:cubicBezTo>
                <a:cubicBezTo>
                  <a:pt x="14234" y="1135"/>
                  <a:pt x="14281" y="1110"/>
                  <a:pt x="14288" y="1073"/>
                </a:cubicBezTo>
                <a:lnTo>
                  <a:pt x="14330" y="883"/>
                </a:lnTo>
                <a:cubicBezTo>
                  <a:pt x="14561" y="836"/>
                  <a:pt x="14723" y="792"/>
                  <a:pt x="14766" y="780"/>
                </a:cubicBezTo>
                <a:cubicBezTo>
                  <a:pt x="15130" y="719"/>
                  <a:pt x="15446" y="695"/>
                  <a:pt x="15731" y="695"/>
                </a:cubicBezTo>
                <a:cubicBezTo>
                  <a:pt x="16247" y="695"/>
                  <a:pt x="16659" y="773"/>
                  <a:pt x="17063" y="849"/>
                </a:cubicBezTo>
                <a:cubicBezTo>
                  <a:pt x="17286" y="891"/>
                  <a:pt x="17497" y="930"/>
                  <a:pt x="17723" y="957"/>
                </a:cubicBezTo>
                <a:cubicBezTo>
                  <a:pt x="17863" y="974"/>
                  <a:pt x="18006" y="981"/>
                  <a:pt x="18147" y="981"/>
                </a:cubicBezTo>
                <a:cubicBezTo>
                  <a:pt x="18532" y="980"/>
                  <a:pt x="18905" y="925"/>
                  <a:pt x="19180" y="871"/>
                </a:cubicBezTo>
                <a:lnTo>
                  <a:pt x="19180" y="871"/>
                </a:lnTo>
                <a:lnTo>
                  <a:pt x="18932" y="1322"/>
                </a:lnTo>
                <a:lnTo>
                  <a:pt x="19147" y="1256"/>
                </a:lnTo>
                <a:lnTo>
                  <a:pt x="19303" y="972"/>
                </a:lnTo>
                <a:cubicBezTo>
                  <a:pt x="19318" y="977"/>
                  <a:pt x="19334" y="980"/>
                  <a:pt x="19351" y="980"/>
                </a:cubicBezTo>
                <a:cubicBezTo>
                  <a:pt x="19358" y="980"/>
                  <a:pt x="19365" y="979"/>
                  <a:pt x="19372" y="978"/>
                </a:cubicBezTo>
                <a:cubicBezTo>
                  <a:pt x="19375" y="978"/>
                  <a:pt x="19379" y="977"/>
                  <a:pt x="19384" y="976"/>
                </a:cubicBezTo>
                <a:cubicBezTo>
                  <a:pt x="19418" y="969"/>
                  <a:pt x="19441" y="950"/>
                  <a:pt x="19452" y="928"/>
                </a:cubicBezTo>
                <a:cubicBezTo>
                  <a:pt x="19471" y="944"/>
                  <a:pt x="19499" y="953"/>
                  <a:pt x="19529" y="953"/>
                </a:cubicBezTo>
                <a:cubicBezTo>
                  <a:pt x="19537" y="953"/>
                  <a:pt x="19545" y="952"/>
                  <a:pt x="19553" y="951"/>
                </a:cubicBezTo>
                <a:cubicBezTo>
                  <a:pt x="19557" y="951"/>
                  <a:pt x="19561" y="950"/>
                  <a:pt x="19564" y="949"/>
                </a:cubicBezTo>
                <a:cubicBezTo>
                  <a:pt x="19598" y="942"/>
                  <a:pt x="19622" y="923"/>
                  <a:pt x="19632" y="901"/>
                </a:cubicBezTo>
                <a:cubicBezTo>
                  <a:pt x="19652" y="917"/>
                  <a:pt x="19681" y="926"/>
                  <a:pt x="19711" y="926"/>
                </a:cubicBezTo>
                <a:cubicBezTo>
                  <a:pt x="19719" y="926"/>
                  <a:pt x="19727" y="925"/>
                  <a:pt x="19735" y="924"/>
                </a:cubicBezTo>
                <a:cubicBezTo>
                  <a:pt x="19738" y="924"/>
                  <a:pt x="19742" y="923"/>
                  <a:pt x="19746" y="922"/>
                </a:cubicBezTo>
                <a:cubicBezTo>
                  <a:pt x="19780" y="915"/>
                  <a:pt x="19804" y="896"/>
                  <a:pt x="19814" y="875"/>
                </a:cubicBezTo>
                <a:cubicBezTo>
                  <a:pt x="19834" y="889"/>
                  <a:pt x="19862" y="899"/>
                  <a:pt x="19893" y="899"/>
                </a:cubicBezTo>
                <a:cubicBezTo>
                  <a:pt x="19900" y="899"/>
                  <a:pt x="19908" y="898"/>
                  <a:pt x="19915" y="897"/>
                </a:cubicBezTo>
                <a:cubicBezTo>
                  <a:pt x="19917" y="897"/>
                  <a:pt x="19919" y="896"/>
                  <a:pt x="19922" y="896"/>
                </a:cubicBezTo>
                <a:lnTo>
                  <a:pt x="20167" y="1157"/>
                </a:lnTo>
                <a:lnTo>
                  <a:pt x="20398" y="1190"/>
                </a:lnTo>
                <a:lnTo>
                  <a:pt x="19968" y="730"/>
                </a:lnTo>
                <a:lnTo>
                  <a:pt x="19961" y="734"/>
                </a:lnTo>
                <a:lnTo>
                  <a:pt x="19956" y="725"/>
                </a:lnTo>
                <a:cubicBezTo>
                  <a:pt x="20199" y="696"/>
                  <a:pt x="20419" y="683"/>
                  <a:pt x="20623" y="683"/>
                </a:cubicBezTo>
                <a:cubicBezTo>
                  <a:pt x="21138" y="683"/>
                  <a:pt x="21551" y="761"/>
                  <a:pt x="21954" y="836"/>
                </a:cubicBezTo>
                <a:cubicBezTo>
                  <a:pt x="22177" y="879"/>
                  <a:pt x="22387" y="918"/>
                  <a:pt x="22613" y="945"/>
                </a:cubicBezTo>
                <a:cubicBezTo>
                  <a:pt x="22754" y="961"/>
                  <a:pt x="22897" y="969"/>
                  <a:pt x="23039" y="969"/>
                </a:cubicBezTo>
                <a:cubicBezTo>
                  <a:pt x="23239" y="967"/>
                  <a:pt x="23437" y="953"/>
                  <a:pt x="23620" y="930"/>
                </a:cubicBezTo>
                <a:lnTo>
                  <a:pt x="23620" y="930"/>
                </a:lnTo>
                <a:lnTo>
                  <a:pt x="23340" y="1213"/>
                </a:lnTo>
                <a:lnTo>
                  <a:pt x="23571" y="1183"/>
                </a:lnTo>
                <a:lnTo>
                  <a:pt x="23819" y="931"/>
                </a:lnTo>
                <a:cubicBezTo>
                  <a:pt x="23838" y="942"/>
                  <a:pt x="23860" y="948"/>
                  <a:pt x="23884" y="948"/>
                </a:cubicBezTo>
                <a:lnTo>
                  <a:pt x="23897" y="948"/>
                </a:lnTo>
                <a:cubicBezTo>
                  <a:pt x="23932" y="946"/>
                  <a:pt x="23961" y="931"/>
                  <a:pt x="23978" y="913"/>
                </a:cubicBezTo>
                <a:cubicBezTo>
                  <a:pt x="23997" y="934"/>
                  <a:pt x="24031" y="950"/>
                  <a:pt x="24070" y="950"/>
                </a:cubicBezTo>
                <a:lnTo>
                  <a:pt x="24081" y="950"/>
                </a:lnTo>
                <a:cubicBezTo>
                  <a:pt x="24117" y="948"/>
                  <a:pt x="24146" y="934"/>
                  <a:pt x="24164" y="915"/>
                </a:cubicBezTo>
                <a:cubicBezTo>
                  <a:pt x="24181" y="938"/>
                  <a:pt x="24217" y="952"/>
                  <a:pt x="24255" y="953"/>
                </a:cubicBezTo>
                <a:lnTo>
                  <a:pt x="24267" y="953"/>
                </a:lnTo>
                <a:cubicBezTo>
                  <a:pt x="24302" y="950"/>
                  <a:pt x="24332" y="937"/>
                  <a:pt x="24349" y="918"/>
                </a:cubicBezTo>
                <a:cubicBezTo>
                  <a:pt x="24367" y="940"/>
                  <a:pt x="24401" y="955"/>
                  <a:pt x="24441" y="955"/>
                </a:cubicBezTo>
                <a:lnTo>
                  <a:pt x="24448" y="955"/>
                </a:lnTo>
                <a:lnTo>
                  <a:pt x="24596" y="1248"/>
                </a:lnTo>
                <a:lnTo>
                  <a:pt x="24810" y="1316"/>
                </a:lnTo>
                <a:lnTo>
                  <a:pt x="24548" y="801"/>
                </a:lnTo>
                <a:lnTo>
                  <a:pt x="24541" y="804"/>
                </a:lnTo>
                <a:lnTo>
                  <a:pt x="24533" y="753"/>
                </a:lnTo>
                <a:cubicBezTo>
                  <a:pt x="24891" y="694"/>
                  <a:pt x="25202" y="671"/>
                  <a:pt x="25482" y="671"/>
                </a:cubicBezTo>
                <a:cubicBezTo>
                  <a:pt x="25998" y="671"/>
                  <a:pt x="26410" y="748"/>
                  <a:pt x="26813" y="824"/>
                </a:cubicBezTo>
                <a:cubicBezTo>
                  <a:pt x="27037" y="866"/>
                  <a:pt x="27247" y="907"/>
                  <a:pt x="27472" y="933"/>
                </a:cubicBezTo>
                <a:cubicBezTo>
                  <a:pt x="27613" y="950"/>
                  <a:pt x="27759" y="957"/>
                  <a:pt x="27909" y="957"/>
                </a:cubicBezTo>
                <a:cubicBezTo>
                  <a:pt x="27919" y="957"/>
                  <a:pt x="27929" y="957"/>
                  <a:pt x="27939" y="957"/>
                </a:cubicBezTo>
                <a:lnTo>
                  <a:pt x="27992" y="957"/>
                </a:lnTo>
                <a:lnTo>
                  <a:pt x="27648" y="1173"/>
                </a:lnTo>
                <a:lnTo>
                  <a:pt x="27883" y="1180"/>
                </a:lnTo>
                <a:lnTo>
                  <a:pt x="28210" y="975"/>
                </a:lnTo>
                <a:cubicBezTo>
                  <a:pt x="28224" y="987"/>
                  <a:pt x="28244" y="997"/>
                  <a:pt x="28267" y="1002"/>
                </a:cubicBezTo>
                <a:cubicBezTo>
                  <a:pt x="28271" y="1002"/>
                  <a:pt x="28275" y="1003"/>
                  <a:pt x="28279" y="1003"/>
                </a:cubicBezTo>
                <a:cubicBezTo>
                  <a:pt x="28284" y="1003"/>
                  <a:pt x="28289" y="1003"/>
                  <a:pt x="28294" y="1003"/>
                </a:cubicBezTo>
                <a:cubicBezTo>
                  <a:pt x="28324" y="1003"/>
                  <a:pt x="28351" y="995"/>
                  <a:pt x="28370" y="982"/>
                </a:cubicBezTo>
                <a:cubicBezTo>
                  <a:pt x="28381" y="1006"/>
                  <a:pt x="28409" y="1026"/>
                  <a:pt x="28447" y="1032"/>
                </a:cubicBezTo>
                <a:cubicBezTo>
                  <a:pt x="28451" y="1034"/>
                  <a:pt x="28455" y="1034"/>
                  <a:pt x="28458" y="1035"/>
                </a:cubicBezTo>
                <a:cubicBezTo>
                  <a:pt x="28463" y="1035"/>
                  <a:pt x="28468" y="1035"/>
                  <a:pt x="28473" y="1035"/>
                </a:cubicBezTo>
                <a:cubicBezTo>
                  <a:pt x="28502" y="1035"/>
                  <a:pt x="28530" y="1027"/>
                  <a:pt x="28550" y="1013"/>
                </a:cubicBezTo>
                <a:cubicBezTo>
                  <a:pt x="28560" y="1038"/>
                  <a:pt x="28588" y="1057"/>
                  <a:pt x="28626" y="1064"/>
                </a:cubicBezTo>
                <a:cubicBezTo>
                  <a:pt x="28630" y="1064"/>
                  <a:pt x="28633" y="1066"/>
                  <a:pt x="28638" y="1066"/>
                </a:cubicBezTo>
                <a:cubicBezTo>
                  <a:pt x="28643" y="1066"/>
                  <a:pt x="28649" y="1067"/>
                  <a:pt x="28654" y="1067"/>
                </a:cubicBezTo>
                <a:cubicBezTo>
                  <a:pt x="28683" y="1067"/>
                  <a:pt x="28710" y="1058"/>
                  <a:pt x="28729" y="1045"/>
                </a:cubicBezTo>
                <a:cubicBezTo>
                  <a:pt x="28740" y="1070"/>
                  <a:pt x="28768" y="1089"/>
                  <a:pt x="28806" y="1095"/>
                </a:cubicBezTo>
                <a:cubicBezTo>
                  <a:pt x="28808" y="1096"/>
                  <a:pt x="28810" y="1096"/>
                  <a:pt x="28812" y="1096"/>
                </a:cubicBezTo>
                <a:lnTo>
                  <a:pt x="28857" y="1405"/>
                </a:lnTo>
                <a:lnTo>
                  <a:pt x="29042" y="1505"/>
                </a:lnTo>
                <a:lnTo>
                  <a:pt x="28963" y="963"/>
                </a:lnTo>
                <a:lnTo>
                  <a:pt x="28955" y="964"/>
                </a:lnTo>
                <a:lnTo>
                  <a:pt x="28974" y="873"/>
                </a:lnTo>
                <a:cubicBezTo>
                  <a:pt x="29024" y="865"/>
                  <a:pt x="29070" y="858"/>
                  <a:pt x="29116" y="851"/>
                </a:cubicBezTo>
                <a:cubicBezTo>
                  <a:pt x="29136" y="863"/>
                  <a:pt x="29163" y="871"/>
                  <a:pt x="29192" y="871"/>
                </a:cubicBezTo>
                <a:cubicBezTo>
                  <a:pt x="29201" y="871"/>
                  <a:pt x="29210" y="870"/>
                  <a:pt x="29220" y="868"/>
                </a:cubicBezTo>
                <a:cubicBezTo>
                  <a:pt x="29587" y="806"/>
                  <a:pt x="29906" y="782"/>
                  <a:pt x="30193" y="782"/>
                </a:cubicBezTo>
                <a:cubicBezTo>
                  <a:pt x="30709" y="782"/>
                  <a:pt x="31121" y="860"/>
                  <a:pt x="31524" y="935"/>
                </a:cubicBezTo>
                <a:cubicBezTo>
                  <a:pt x="31748" y="978"/>
                  <a:pt x="31958" y="1017"/>
                  <a:pt x="32183" y="1044"/>
                </a:cubicBezTo>
                <a:cubicBezTo>
                  <a:pt x="32325" y="1061"/>
                  <a:pt x="32467" y="1068"/>
                  <a:pt x="32609" y="1068"/>
                </a:cubicBezTo>
                <a:cubicBezTo>
                  <a:pt x="32977" y="1067"/>
                  <a:pt x="33335" y="1017"/>
                  <a:pt x="33608" y="965"/>
                </a:cubicBezTo>
                <a:lnTo>
                  <a:pt x="33633" y="1017"/>
                </a:lnTo>
                <a:cubicBezTo>
                  <a:pt x="33648" y="1048"/>
                  <a:pt x="33690" y="1067"/>
                  <a:pt x="33736" y="1067"/>
                </a:cubicBezTo>
                <a:cubicBezTo>
                  <a:pt x="33743" y="1067"/>
                  <a:pt x="33750" y="1067"/>
                  <a:pt x="33758" y="1066"/>
                </a:cubicBezTo>
                <a:cubicBezTo>
                  <a:pt x="33762" y="1064"/>
                  <a:pt x="33765" y="1063"/>
                  <a:pt x="33769" y="1062"/>
                </a:cubicBezTo>
                <a:cubicBezTo>
                  <a:pt x="33803" y="1055"/>
                  <a:pt x="33827" y="1037"/>
                  <a:pt x="33837" y="1016"/>
                </a:cubicBezTo>
                <a:cubicBezTo>
                  <a:pt x="33857" y="1031"/>
                  <a:pt x="33886" y="1040"/>
                  <a:pt x="33917" y="1040"/>
                </a:cubicBezTo>
                <a:cubicBezTo>
                  <a:pt x="33924" y="1040"/>
                  <a:pt x="33931" y="1040"/>
                  <a:pt x="33938" y="1039"/>
                </a:cubicBezTo>
                <a:cubicBezTo>
                  <a:pt x="33942" y="1038"/>
                  <a:pt x="33946" y="1037"/>
                  <a:pt x="33951" y="1036"/>
                </a:cubicBezTo>
                <a:cubicBezTo>
                  <a:pt x="33984" y="1028"/>
                  <a:pt x="34008" y="1010"/>
                  <a:pt x="34018" y="989"/>
                </a:cubicBezTo>
                <a:cubicBezTo>
                  <a:pt x="34039" y="1004"/>
                  <a:pt x="34068" y="1013"/>
                  <a:pt x="34099" y="1013"/>
                </a:cubicBezTo>
                <a:cubicBezTo>
                  <a:pt x="34106" y="1013"/>
                  <a:pt x="34113" y="1013"/>
                  <a:pt x="34120" y="1012"/>
                </a:cubicBezTo>
                <a:cubicBezTo>
                  <a:pt x="34124" y="1011"/>
                  <a:pt x="34127" y="1010"/>
                  <a:pt x="34131" y="1009"/>
                </a:cubicBezTo>
                <a:cubicBezTo>
                  <a:pt x="34165" y="1002"/>
                  <a:pt x="34189" y="983"/>
                  <a:pt x="34199" y="962"/>
                </a:cubicBezTo>
                <a:cubicBezTo>
                  <a:pt x="34219" y="977"/>
                  <a:pt x="34247" y="986"/>
                  <a:pt x="34277" y="986"/>
                </a:cubicBezTo>
                <a:cubicBezTo>
                  <a:pt x="34285" y="986"/>
                  <a:pt x="34292" y="985"/>
                  <a:pt x="34300" y="984"/>
                </a:cubicBezTo>
                <a:cubicBezTo>
                  <a:pt x="34304" y="984"/>
                  <a:pt x="34306" y="984"/>
                  <a:pt x="34308" y="983"/>
                </a:cubicBezTo>
                <a:lnTo>
                  <a:pt x="34552" y="1244"/>
                </a:lnTo>
                <a:lnTo>
                  <a:pt x="34784" y="1277"/>
                </a:lnTo>
                <a:lnTo>
                  <a:pt x="34784" y="1277"/>
                </a:lnTo>
                <a:lnTo>
                  <a:pt x="34353" y="818"/>
                </a:lnTo>
                <a:lnTo>
                  <a:pt x="34347" y="822"/>
                </a:lnTo>
                <a:lnTo>
                  <a:pt x="34344" y="817"/>
                </a:lnTo>
                <a:cubicBezTo>
                  <a:pt x="34603" y="784"/>
                  <a:pt x="34837" y="770"/>
                  <a:pt x="35053" y="770"/>
                </a:cubicBezTo>
                <a:cubicBezTo>
                  <a:pt x="35568" y="770"/>
                  <a:pt x="35980" y="847"/>
                  <a:pt x="36382" y="923"/>
                </a:cubicBezTo>
                <a:cubicBezTo>
                  <a:pt x="36606" y="965"/>
                  <a:pt x="36817" y="1006"/>
                  <a:pt x="37042" y="1032"/>
                </a:cubicBezTo>
                <a:cubicBezTo>
                  <a:pt x="37184" y="1049"/>
                  <a:pt x="37326" y="1055"/>
                  <a:pt x="37467" y="1055"/>
                </a:cubicBezTo>
                <a:cubicBezTo>
                  <a:pt x="37875" y="1054"/>
                  <a:pt x="38268" y="993"/>
                  <a:pt x="38548" y="937"/>
                </a:cubicBezTo>
                <a:lnTo>
                  <a:pt x="38577" y="994"/>
                </a:lnTo>
                <a:cubicBezTo>
                  <a:pt x="38580" y="1001"/>
                  <a:pt x="38584" y="1006"/>
                  <a:pt x="38589" y="1011"/>
                </a:cubicBezTo>
                <a:lnTo>
                  <a:pt x="38544" y="1408"/>
                </a:lnTo>
                <a:lnTo>
                  <a:pt x="38695" y="1516"/>
                </a:lnTo>
                <a:lnTo>
                  <a:pt x="38750" y="1024"/>
                </a:lnTo>
                <a:cubicBezTo>
                  <a:pt x="38765" y="1016"/>
                  <a:pt x="38775" y="1005"/>
                  <a:pt x="38781" y="992"/>
                </a:cubicBezTo>
                <a:cubicBezTo>
                  <a:pt x="38802" y="1007"/>
                  <a:pt x="38830" y="1016"/>
                  <a:pt x="38860" y="1016"/>
                </a:cubicBezTo>
                <a:cubicBezTo>
                  <a:pt x="38872" y="1016"/>
                  <a:pt x="38883" y="1014"/>
                  <a:pt x="38895" y="1012"/>
                </a:cubicBezTo>
                <a:cubicBezTo>
                  <a:pt x="38928" y="1004"/>
                  <a:pt x="38952" y="986"/>
                  <a:pt x="38962" y="964"/>
                </a:cubicBezTo>
                <a:cubicBezTo>
                  <a:pt x="38982" y="979"/>
                  <a:pt x="39011" y="988"/>
                  <a:pt x="39041" y="988"/>
                </a:cubicBezTo>
                <a:cubicBezTo>
                  <a:pt x="39052" y="988"/>
                  <a:pt x="39064" y="987"/>
                  <a:pt x="39076" y="984"/>
                </a:cubicBezTo>
                <a:lnTo>
                  <a:pt x="39077" y="984"/>
                </a:lnTo>
                <a:lnTo>
                  <a:pt x="39594" y="1411"/>
                </a:lnTo>
                <a:lnTo>
                  <a:pt x="39574" y="1214"/>
                </a:lnTo>
                <a:lnTo>
                  <a:pt x="39260" y="955"/>
                </a:lnTo>
                <a:cubicBezTo>
                  <a:pt x="39314" y="942"/>
                  <a:pt x="39342" y="901"/>
                  <a:pt x="39323" y="864"/>
                </a:cubicBezTo>
                <a:lnTo>
                  <a:pt x="39290" y="797"/>
                </a:lnTo>
                <a:cubicBezTo>
                  <a:pt x="39527" y="769"/>
                  <a:pt x="39742" y="758"/>
                  <a:pt x="39942" y="758"/>
                </a:cubicBezTo>
                <a:cubicBezTo>
                  <a:pt x="40458" y="758"/>
                  <a:pt x="40871" y="835"/>
                  <a:pt x="41274" y="911"/>
                </a:cubicBezTo>
                <a:cubicBezTo>
                  <a:pt x="41497" y="953"/>
                  <a:pt x="41708" y="992"/>
                  <a:pt x="41934" y="1019"/>
                </a:cubicBezTo>
                <a:cubicBezTo>
                  <a:pt x="42074" y="1037"/>
                  <a:pt x="42217" y="1043"/>
                  <a:pt x="42358" y="1043"/>
                </a:cubicBezTo>
                <a:cubicBezTo>
                  <a:pt x="42378" y="1043"/>
                  <a:pt x="42396" y="1043"/>
                  <a:pt x="42415" y="1042"/>
                </a:cubicBezTo>
                <a:lnTo>
                  <a:pt x="42415" y="1042"/>
                </a:lnTo>
                <a:lnTo>
                  <a:pt x="42068" y="1260"/>
                </a:lnTo>
                <a:lnTo>
                  <a:pt x="42302" y="1267"/>
                </a:lnTo>
                <a:lnTo>
                  <a:pt x="42630" y="1061"/>
                </a:lnTo>
                <a:cubicBezTo>
                  <a:pt x="42644" y="1074"/>
                  <a:pt x="42664" y="1083"/>
                  <a:pt x="42687" y="1087"/>
                </a:cubicBezTo>
                <a:cubicBezTo>
                  <a:pt x="42691" y="1088"/>
                  <a:pt x="42695" y="1089"/>
                  <a:pt x="42699" y="1089"/>
                </a:cubicBezTo>
                <a:cubicBezTo>
                  <a:pt x="42704" y="1090"/>
                  <a:pt x="42708" y="1090"/>
                  <a:pt x="42713" y="1090"/>
                </a:cubicBezTo>
                <a:cubicBezTo>
                  <a:pt x="42743" y="1090"/>
                  <a:pt x="42770" y="1082"/>
                  <a:pt x="42791" y="1068"/>
                </a:cubicBezTo>
                <a:cubicBezTo>
                  <a:pt x="42800" y="1092"/>
                  <a:pt x="42829" y="1113"/>
                  <a:pt x="42866" y="1119"/>
                </a:cubicBezTo>
                <a:cubicBezTo>
                  <a:pt x="42870" y="1120"/>
                  <a:pt x="42874" y="1120"/>
                  <a:pt x="42878" y="1120"/>
                </a:cubicBezTo>
                <a:cubicBezTo>
                  <a:pt x="42884" y="1121"/>
                  <a:pt x="42890" y="1121"/>
                  <a:pt x="42895" y="1121"/>
                </a:cubicBezTo>
                <a:cubicBezTo>
                  <a:pt x="42924" y="1121"/>
                  <a:pt x="42950" y="1113"/>
                  <a:pt x="42969" y="1100"/>
                </a:cubicBezTo>
                <a:cubicBezTo>
                  <a:pt x="42980" y="1124"/>
                  <a:pt x="43008" y="1144"/>
                  <a:pt x="43046" y="1151"/>
                </a:cubicBezTo>
                <a:cubicBezTo>
                  <a:pt x="43050" y="1151"/>
                  <a:pt x="43054" y="1152"/>
                  <a:pt x="43057" y="1152"/>
                </a:cubicBezTo>
                <a:cubicBezTo>
                  <a:pt x="43062" y="1153"/>
                  <a:pt x="43067" y="1153"/>
                  <a:pt x="43072" y="1153"/>
                </a:cubicBezTo>
                <a:cubicBezTo>
                  <a:pt x="43101" y="1153"/>
                  <a:pt x="43129" y="1145"/>
                  <a:pt x="43149" y="1132"/>
                </a:cubicBezTo>
                <a:cubicBezTo>
                  <a:pt x="43159" y="1155"/>
                  <a:pt x="43187" y="1176"/>
                  <a:pt x="43225" y="1182"/>
                </a:cubicBezTo>
                <a:cubicBezTo>
                  <a:pt x="43229" y="1183"/>
                  <a:pt x="43232" y="1183"/>
                  <a:pt x="43237" y="1184"/>
                </a:cubicBezTo>
                <a:cubicBezTo>
                  <a:pt x="43241" y="1185"/>
                  <a:pt x="43246" y="1185"/>
                  <a:pt x="43251" y="1185"/>
                </a:cubicBezTo>
                <a:cubicBezTo>
                  <a:pt x="43304" y="1185"/>
                  <a:pt x="43351" y="1158"/>
                  <a:pt x="43358" y="1122"/>
                </a:cubicBezTo>
                <a:lnTo>
                  <a:pt x="43400" y="931"/>
                </a:lnTo>
                <a:cubicBezTo>
                  <a:pt x="43631" y="886"/>
                  <a:pt x="43793" y="842"/>
                  <a:pt x="43835" y="829"/>
                </a:cubicBezTo>
                <a:cubicBezTo>
                  <a:pt x="44199" y="769"/>
                  <a:pt x="44516" y="745"/>
                  <a:pt x="44801" y="745"/>
                </a:cubicBezTo>
                <a:cubicBezTo>
                  <a:pt x="45317" y="745"/>
                  <a:pt x="45729" y="822"/>
                  <a:pt x="46133" y="898"/>
                </a:cubicBezTo>
                <a:cubicBezTo>
                  <a:pt x="46356" y="941"/>
                  <a:pt x="46567" y="980"/>
                  <a:pt x="46793" y="1007"/>
                </a:cubicBezTo>
                <a:cubicBezTo>
                  <a:pt x="46933" y="1023"/>
                  <a:pt x="47075" y="1030"/>
                  <a:pt x="47217" y="1030"/>
                </a:cubicBezTo>
                <a:cubicBezTo>
                  <a:pt x="47602" y="1029"/>
                  <a:pt x="47973" y="975"/>
                  <a:pt x="48250" y="921"/>
                </a:cubicBezTo>
                <a:lnTo>
                  <a:pt x="48250" y="921"/>
                </a:lnTo>
                <a:lnTo>
                  <a:pt x="48002" y="1371"/>
                </a:lnTo>
                <a:lnTo>
                  <a:pt x="48217" y="1305"/>
                </a:lnTo>
                <a:lnTo>
                  <a:pt x="48373" y="1021"/>
                </a:lnTo>
                <a:cubicBezTo>
                  <a:pt x="48387" y="1026"/>
                  <a:pt x="48403" y="1029"/>
                  <a:pt x="48419" y="1029"/>
                </a:cubicBezTo>
                <a:cubicBezTo>
                  <a:pt x="48427" y="1029"/>
                  <a:pt x="48434" y="1029"/>
                  <a:pt x="48441" y="1027"/>
                </a:cubicBezTo>
                <a:cubicBezTo>
                  <a:pt x="48445" y="1027"/>
                  <a:pt x="48449" y="1026"/>
                  <a:pt x="48453" y="1025"/>
                </a:cubicBezTo>
                <a:cubicBezTo>
                  <a:pt x="48487" y="1018"/>
                  <a:pt x="48511" y="999"/>
                  <a:pt x="48521" y="978"/>
                </a:cubicBezTo>
                <a:cubicBezTo>
                  <a:pt x="48541" y="993"/>
                  <a:pt x="48570" y="1002"/>
                  <a:pt x="48600" y="1002"/>
                </a:cubicBezTo>
                <a:cubicBezTo>
                  <a:pt x="48608" y="1002"/>
                  <a:pt x="48615" y="1002"/>
                  <a:pt x="48623" y="1001"/>
                </a:cubicBezTo>
                <a:cubicBezTo>
                  <a:pt x="48627" y="1001"/>
                  <a:pt x="48630" y="999"/>
                  <a:pt x="48634" y="998"/>
                </a:cubicBezTo>
                <a:cubicBezTo>
                  <a:pt x="48668" y="990"/>
                  <a:pt x="48692" y="973"/>
                  <a:pt x="48702" y="951"/>
                </a:cubicBezTo>
                <a:cubicBezTo>
                  <a:pt x="48722" y="966"/>
                  <a:pt x="48751" y="975"/>
                  <a:pt x="48781" y="975"/>
                </a:cubicBezTo>
                <a:cubicBezTo>
                  <a:pt x="48789" y="975"/>
                  <a:pt x="48796" y="975"/>
                  <a:pt x="48803" y="974"/>
                </a:cubicBezTo>
                <a:cubicBezTo>
                  <a:pt x="48808" y="974"/>
                  <a:pt x="48812" y="973"/>
                  <a:pt x="48816" y="972"/>
                </a:cubicBezTo>
                <a:cubicBezTo>
                  <a:pt x="48849" y="963"/>
                  <a:pt x="48874" y="946"/>
                  <a:pt x="48883" y="924"/>
                </a:cubicBezTo>
                <a:cubicBezTo>
                  <a:pt x="48904" y="939"/>
                  <a:pt x="48933" y="948"/>
                  <a:pt x="48964" y="948"/>
                </a:cubicBezTo>
                <a:cubicBezTo>
                  <a:pt x="48971" y="948"/>
                  <a:pt x="48978" y="948"/>
                  <a:pt x="48985" y="947"/>
                </a:cubicBezTo>
                <a:cubicBezTo>
                  <a:pt x="48987" y="947"/>
                  <a:pt x="48989" y="946"/>
                  <a:pt x="48992" y="946"/>
                </a:cubicBezTo>
                <a:lnTo>
                  <a:pt x="49236" y="1207"/>
                </a:lnTo>
                <a:lnTo>
                  <a:pt x="49468" y="1240"/>
                </a:lnTo>
                <a:lnTo>
                  <a:pt x="49038" y="780"/>
                </a:lnTo>
                <a:lnTo>
                  <a:pt x="49031" y="784"/>
                </a:lnTo>
                <a:lnTo>
                  <a:pt x="49026" y="774"/>
                </a:lnTo>
                <a:cubicBezTo>
                  <a:pt x="49270" y="745"/>
                  <a:pt x="49491" y="733"/>
                  <a:pt x="49695" y="733"/>
                </a:cubicBezTo>
                <a:cubicBezTo>
                  <a:pt x="50210" y="733"/>
                  <a:pt x="50621" y="810"/>
                  <a:pt x="51024" y="886"/>
                </a:cubicBezTo>
                <a:cubicBezTo>
                  <a:pt x="51247" y="928"/>
                  <a:pt x="51457" y="967"/>
                  <a:pt x="51683" y="994"/>
                </a:cubicBezTo>
                <a:cubicBezTo>
                  <a:pt x="51824" y="1011"/>
                  <a:pt x="51966" y="1018"/>
                  <a:pt x="52108" y="1018"/>
                </a:cubicBezTo>
                <a:cubicBezTo>
                  <a:pt x="52309" y="1017"/>
                  <a:pt x="52507" y="1003"/>
                  <a:pt x="52689" y="980"/>
                </a:cubicBezTo>
                <a:lnTo>
                  <a:pt x="52689" y="980"/>
                </a:lnTo>
                <a:lnTo>
                  <a:pt x="52410" y="1263"/>
                </a:lnTo>
                <a:lnTo>
                  <a:pt x="52641" y="1233"/>
                </a:lnTo>
                <a:lnTo>
                  <a:pt x="52889" y="981"/>
                </a:lnTo>
                <a:cubicBezTo>
                  <a:pt x="52908" y="991"/>
                  <a:pt x="52929" y="997"/>
                  <a:pt x="52954" y="997"/>
                </a:cubicBezTo>
                <a:lnTo>
                  <a:pt x="52965" y="997"/>
                </a:lnTo>
                <a:cubicBezTo>
                  <a:pt x="53002" y="995"/>
                  <a:pt x="53030" y="981"/>
                  <a:pt x="53048" y="962"/>
                </a:cubicBezTo>
                <a:cubicBezTo>
                  <a:pt x="53066" y="984"/>
                  <a:pt x="53101" y="999"/>
                  <a:pt x="53140" y="999"/>
                </a:cubicBezTo>
                <a:lnTo>
                  <a:pt x="53151" y="999"/>
                </a:lnTo>
                <a:cubicBezTo>
                  <a:pt x="53186" y="997"/>
                  <a:pt x="53216" y="984"/>
                  <a:pt x="53234" y="964"/>
                </a:cubicBezTo>
                <a:cubicBezTo>
                  <a:pt x="53251" y="987"/>
                  <a:pt x="53285" y="1002"/>
                  <a:pt x="53325" y="1003"/>
                </a:cubicBezTo>
                <a:cubicBezTo>
                  <a:pt x="53329" y="1003"/>
                  <a:pt x="53333" y="1003"/>
                  <a:pt x="53337" y="1002"/>
                </a:cubicBezTo>
                <a:cubicBezTo>
                  <a:pt x="53372" y="999"/>
                  <a:pt x="53402" y="986"/>
                  <a:pt x="53419" y="966"/>
                </a:cubicBezTo>
                <a:cubicBezTo>
                  <a:pt x="53437" y="989"/>
                  <a:pt x="53471" y="1005"/>
                  <a:pt x="53510" y="1005"/>
                </a:cubicBezTo>
                <a:lnTo>
                  <a:pt x="53518" y="1005"/>
                </a:lnTo>
                <a:lnTo>
                  <a:pt x="53666" y="1297"/>
                </a:lnTo>
                <a:lnTo>
                  <a:pt x="53880" y="1366"/>
                </a:lnTo>
                <a:lnTo>
                  <a:pt x="53618" y="851"/>
                </a:lnTo>
                <a:lnTo>
                  <a:pt x="53611" y="853"/>
                </a:lnTo>
                <a:lnTo>
                  <a:pt x="53603" y="802"/>
                </a:lnTo>
                <a:cubicBezTo>
                  <a:pt x="53960" y="744"/>
                  <a:pt x="54272" y="721"/>
                  <a:pt x="54552" y="721"/>
                </a:cubicBezTo>
                <a:cubicBezTo>
                  <a:pt x="55068" y="721"/>
                  <a:pt x="55480" y="798"/>
                  <a:pt x="55883" y="874"/>
                </a:cubicBezTo>
                <a:cubicBezTo>
                  <a:pt x="56105" y="916"/>
                  <a:pt x="56317" y="955"/>
                  <a:pt x="56542" y="982"/>
                </a:cubicBezTo>
                <a:cubicBezTo>
                  <a:pt x="56683" y="999"/>
                  <a:pt x="56829" y="1007"/>
                  <a:pt x="56978" y="1007"/>
                </a:cubicBezTo>
                <a:cubicBezTo>
                  <a:pt x="56988" y="1007"/>
                  <a:pt x="56998" y="1007"/>
                  <a:pt x="57008" y="1007"/>
                </a:cubicBezTo>
                <a:lnTo>
                  <a:pt x="57062" y="1007"/>
                </a:lnTo>
                <a:lnTo>
                  <a:pt x="56718" y="1222"/>
                </a:lnTo>
                <a:lnTo>
                  <a:pt x="56953" y="1230"/>
                </a:lnTo>
                <a:lnTo>
                  <a:pt x="57280" y="1024"/>
                </a:lnTo>
                <a:cubicBezTo>
                  <a:pt x="57294" y="1037"/>
                  <a:pt x="57313" y="1046"/>
                  <a:pt x="57337" y="1050"/>
                </a:cubicBezTo>
                <a:cubicBezTo>
                  <a:pt x="57341" y="1051"/>
                  <a:pt x="57345" y="1052"/>
                  <a:pt x="57349" y="1052"/>
                </a:cubicBezTo>
                <a:cubicBezTo>
                  <a:pt x="57354" y="1053"/>
                  <a:pt x="57359" y="1053"/>
                  <a:pt x="57364" y="1053"/>
                </a:cubicBezTo>
                <a:cubicBezTo>
                  <a:pt x="57393" y="1053"/>
                  <a:pt x="57421" y="1045"/>
                  <a:pt x="57440" y="1030"/>
                </a:cubicBezTo>
                <a:cubicBezTo>
                  <a:pt x="57450" y="1055"/>
                  <a:pt x="57478" y="1076"/>
                  <a:pt x="57517" y="1082"/>
                </a:cubicBezTo>
                <a:cubicBezTo>
                  <a:pt x="57521" y="1083"/>
                  <a:pt x="57524" y="1083"/>
                  <a:pt x="57528" y="1084"/>
                </a:cubicBezTo>
                <a:cubicBezTo>
                  <a:pt x="57532" y="1085"/>
                  <a:pt x="57537" y="1085"/>
                  <a:pt x="57541" y="1085"/>
                </a:cubicBezTo>
                <a:cubicBezTo>
                  <a:pt x="57572" y="1085"/>
                  <a:pt x="57600" y="1076"/>
                  <a:pt x="57620" y="1062"/>
                </a:cubicBezTo>
                <a:cubicBezTo>
                  <a:pt x="57630" y="1087"/>
                  <a:pt x="57658" y="1107"/>
                  <a:pt x="57696" y="1114"/>
                </a:cubicBezTo>
                <a:cubicBezTo>
                  <a:pt x="57699" y="1114"/>
                  <a:pt x="57703" y="1115"/>
                  <a:pt x="57708" y="1115"/>
                </a:cubicBezTo>
                <a:cubicBezTo>
                  <a:pt x="57713" y="1116"/>
                  <a:pt x="57719" y="1116"/>
                  <a:pt x="57724" y="1116"/>
                </a:cubicBezTo>
                <a:cubicBezTo>
                  <a:pt x="57753" y="1116"/>
                  <a:pt x="57779" y="1107"/>
                  <a:pt x="57799" y="1094"/>
                </a:cubicBezTo>
                <a:cubicBezTo>
                  <a:pt x="57809" y="1118"/>
                  <a:pt x="57838" y="1139"/>
                  <a:pt x="57875" y="1145"/>
                </a:cubicBezTo>
                <a:cubicBezTo>
                  <a:pt x="57878" y="1146"/>
                  <a:pt x="57880" y="1146"/>
                  <a:pt x="57882" y="1146"/>
                </a:cubicBezTo>
                <a:lnTo>
                  <a:pt x="57927" y="1455"/>
                </a:lnTo>
                <a:lnTo>
                  <a:pt x="58111" y="1555"/>
                </a:lnTo>
                <a:lnTo>
                  <a:pt x="58033" y="1012"/>
                </a:lnTo>
                <a:lnTo>
                  <a:pt x="58024" y="1014"/>
                </a:lnTo>
                <a:lnTo>
                  <a:pt x="58024" y="1014"/>
                </a:lnTo>
                <a:lnTo>
                  <a:pt x="58044" y="922"/>
                </a:lnTo>
                <a:cubicBezTo>
                  <a:pt x="58204" y="898"/>
                  <a:pt x="58343" y="874"/>
                  <a:pt x="58448" y="854"/>
                </a:cubicBezTo>
                <a:cubicBezTo>
                  <a:pt x="58459" y="856"/>
                  <a:pt x="58470" y="858"/>
                  <a:pt x="58482" y="858"/>
                </a:cubicBezTo>
                <a:cubicBezTo>
                  <a:pt x="58491" y="858"/>
                  <a:pt x="58500" y="857"/>
                  <a:pt x="58510" y="855"/>
                </a:cubicBezTo>
                <a:cubicBezTo>
                  <a:pt x="58877" y="793"/>
                  <a:pt x="59196" y="769"/>
                  <a:pt x="59483" y="769"/>
                </a:cubicBezTo>
                <a:cubicBezTo>
                  <a:pt x="59998" y="769"/>
                  <a:pt x="60410" y="847"/>
                  <a:pt x="60814" y="923"/>
                </a:cubicBezTo>
                <a:cubicBezTo>
                  <a:pt x="61038" y="965"/>
                  <a:pt x="61248" y="1005"/>
                  <a:pt x="61473" y="1031"/>
                </a:cubicBezTo>
                <a:cubicBezTo>
                  <a:pt x="61615" y="1048"/>
                  <a:pt x="61757" y="1055"/>
                  <a:pt x="61898" y="1055"/>
                </a:cubicBezTo>
                <a:cubicBezTo>
                  <a:pt x="62267" y="1054"/>
                  <a:pt x="62625" y="1004"/>
                  <a:pt x="62898" y="952"/>
                </a:cubicBezTo>
                <a:lnTo>
                  <a:pt x="62922" y="1005"/>
                </a:lnTo>
                <a:cubicBezTo>
                  <a:pt x="62937" y="1035"/>
                  <a:pt x="62979" y="1054"/>
                  <a:pt x="63024" y="1054"/>
                </a:cubicBezTo>
                <a:cubicBezTo>
                  <a:pt x="63032" y="1054"/>
                  <a:pt x="63039" y="1053"/>
                  <a:pt x="63047" y="1052"/>
                </a:cubicBezTo>
                <a:cubicBezTo>
                  <a:pt x="63051" y="1052"/>
                  <a:pt x="63055" y="1051"/>
                  <a:pt x="63059" y="1050"/>
                </a:cubicBezTo>
                <a:cubicBezTo>
                  <a:pt x="63093" y="1043"/>
                  <a:pt x="63116" y="1024"/>
                  <a:pt x="63127" y="1003"/>
                </a:cubicBezTo>
                <a:cubicBezTo>
                  <a:pt x="63147" y="1017"/>
                  <a:pt x="63175" y="1027"/>
                  <a:pt x="63205" y="1027"/>
                </a:cubicBezTo>
                <a:cubicBezTo>
                  <a:pt x="63213" y="1027"/>
                  <a:pt x="63220" y="1026"/>
                  <a:pt x="63228" y="1025"/>
                </a:cubicBezTo>
                <a:cubicBezTo>
                  <a:pt x="63232" y="1025"/>
                  <a:pt x="63236" y="1024"/>
                  <a:pt x="63240" y="1023"/>
                </a:cubicBezTo>
                <a:cubicBezTo>
                  <a:pt x="63273" y="1015"/>
                  <a:pt x="63298" y="997"/>
                  <a:pt x="63307" y="976"/>
                </a:cubicBezTo>
                <a:cubicBezTo>
                  <a:pt x="63328" y="991"/>
                  <a:pt x="63357" y="1000"/>
                  <a:pt x="63387" y="1000"/>
                </a:cubicBezTo>
                <a:cubicBezTo>
                  <a:pt x="63395" y="1000"/>
                  <a:pt x="63402" y="1000"/>
                  <a:pt x="63410" y="998"/>
                </a:cubicBezTo>
                <a:cubicBezTo>
                  <a:pt x="63414" y="998"/>
                  <a:pt x="63417" y="997"/>
                  <a:pt x="63421" y="996"/>
                </a:cubicBezTo>
                <a:cubicBezTo>
                  <a:pt x="63455" y="988"/>
                  <a:pt x="63479" y="971"/>
                  <a:pt x="63489" y="949"/>
                </a:cubicBezTo>
                <a:cubicBezTo>
                  <a:pt x="63509" y="964"/>
                  <a:pt x="63538" y="973"/>
                  <a:pt x="63569" y="973"/>
                </a:cubicBezTo>
                <a:cubicBezTo>
                  <a:pt x="63576" y="973"/>
                  <a:pt x="63583" y="973"/>
                  <a:pt x="63590" y="972"/>
                </a:cubicBezTo>
                <a:cubicBezTo>
                  <a:pt x="63593" y="972"/>
                  <a:pt x="63595" y="971"/>
                  <a:pt x="63597" y="971"/>
                </a:cubicBezTo>
                <a:lnTo>
                  <a:pt x="63842" y="1232"/>
                </a:lnTo>
                <a:lnTo>
                  <a:pt x="64073" y="1265"/>
                </a:lnTo>
                <a:lnTo>
                  <a:pt x="63643" y="804"/>
                </a:lnTo>
                <a:lnTo>
                  <a:pt x="63637" y="809"/>
                </a:lnTo>
                <a:lnTo>
                  <a:pt x="63634" y="804"/>
                </a:lnTo>
                <a:cubicBezTo>
                  <a:pt x="63893" y="771"/>
                  <a:pt x="64127" y="758"/>
                  <a:pt x="64343" y="758"/>
                </a:cubicBezTo>
                <a:cubicBezTo>
                  <a:pt x="64858" y="758"/>
                  <a:pt x="65270" y="835"/>
                  <a:pt x="65672" y="911"/>
                </a:cubicBezTo>
                <a:cubicBezTo>
                  <a:pt x="65895" y="953"/>
                  <a:pt x="66107" y="992"/>
                  <a:pt x="66332" y="1019"/>
                </a:cubicBezTo>
                <a:cubicBezTo>
                  <a:pt x="66472" y="1036"/>
                  <a:pt x="66616" y="1043"/>
                  <a:pt x="66757" y="1043"/>
                </a:cubicBezTo>
                <a:cubicBezTo>
                  <a:pt x="67164" y="1042"/>
                  <a:pt x="67558" y="981"/>
                  <a:pt x="67838" y="924"/>
                </a:cubicBezTo>
                <a:lnTo>
                  <a:pt x="67867" y="981"/>
                </a:lnTo>
                <a:cubicBezTo>
                  <a:pt x="67870" y="987"/>
                  <a:pt x="67874" y="992"/>
                  <a:pt x="67879" y="997"/>
                </a:cubicBezTo>
                <a:lnTo>
                  <a:pt x="67834" y="1396"/>
                </a:lnTo>
                <a:lnTo>
                  <a:pt x="67984" y="1503"/>
                </a:lnTo>
                <a:lnTo>
                  <a:pt x="68040" y="1012"/>
                </a:lnTo>
                <a:cubicBezTo>
                  <a:pt x="68055" y="1003"/>
                  <a:pt x="68065" y="991"/>
                  <a:pt x="68070" y="979"/>
                </a:cubicBezTo>
                <a:cubicBezTo>
                  <a:pt x="68091" y="994"/>
                  <a:pt x="68119" y="1003"/>
                  <a:pt x="68149" y="1003"/>
                </a:cubicBezTo>
                <a:cubicBezTo>
                  <a:pt x="68161" y="1003"/>
                  <a:pt x="68173" y="1001"/>
                  <a:pt x="68185" y="998"/>
                </a:cubicBezTo>
                <a:cubicBezTo>
                  <a:pt x="68218" y="991"/>
                  <a:pt x="68242" y="973"/>
                  <a:pt x="68252" y="952"/>
                </a:cubicBezTo>
                <a:cubicBezTo>
                  <a:pt x="68272" y="967"/>
                  <a:pt x="68300" y="975"/>
                  <a:pt x="68330" y="975"/>
                </a:cubicBezTo>
                <a:cubicBezTo>
                  <a:pt x="68342" y="975"/>
                  <a:pt x="68354" y="974"/>
                  <a:pt x="68365" y="972"/>
                </a:cubicBezTo>
                <a:cubicBezTo>
                  <a:pt x="68365" y="972"/>
                  <a:pt x="68365" y="972"/>
                  <a:pt x="68366" y="971"/>
                </a:cubicBezTo>
                <a:lnTo>
                  <a:pt x="68884" y="1399"/>
                </a:lnTo>
                <a:lnTo>
                  <a:pt x="68884" y="1399"/>
                </a:lnTo>
                <a:lnTo>
                  <a:pt x="68863" y="1201"/>
                </a:lnTo>
                <a:lnTo>
                  <a:pt x="68550" y="943"/>
                </a:lnTo>
                <a:cubicBezTo>
                  <a:pt x="68604" y="928"/>
                  <a:pt x="68632" y="888"/>
                  <a:pt x="68613" y="851"/>
                </a:cubicBezTo>
                <a:lnTo>
                  <a:pt x="68580" y="785"/>
                </a:lnTo>
                <a:cubicBezTo>
                  <a:pt x="68817" y="757"/>
                  <a:pt x="69033" y="745"/>
                  <a:pt x="69233" y="745"/>
                </a:cubicBezTo>
                <a:cubicBezTo>
                  <a:pt x="69748" y="745"/>
                  <a:pt x="70160" y="822"/>
                  <a:pt x="70563" y="898"/>
                </a:cubicBezTo>
                <a:cubicBezTo>
                  <a:pt x="70787" y="941"/>
                  <a:pt x="70998" y="980"/>
                  <a:pt x="71223" y="1007"/>
                </a:cubicBezTo>
                <a:cubicBezTo>
                  <a:pt x="71355" y="1022"/>
                  <a:pt x="71489" y="1029"/>
                  <a:pt x="71621" y="1029"/>
                </a:cubicBezTo>
                <a:cubicBezTo>
                  <a:pt x="71630" y="1029"/>
                  <a:pt x="71639" y="1029"/>
                  <a:pt x="71648" y="1029"/>
                </a:cubicBezTo>
                <a:lnTo>
                  <a:pt x="71705" y="1029"/>
                </a:lnTo>
                <a:lnTo>
                  <a:pt x="71357" y="1247"/>
                </a:lnTo>
                <a:lnTo>
                  <a:pt x="71592" y="1254"/>
                </a:lnTo>
                <a:lnTo>
                  <a:pt x="71919" y="1049"/>
                </a:lnTo>
                <a:cubicBezTo>
                  <a:pt x="71934" y="1061"/>
                  <a:pt x="71953" y="1071"/>
                  <a:pt x="71976" y="1075"/>
                </a:cubicBezTo>
                <a:cubicBezTo>
                  <a:pt x="71980" y="1076"/>
                  <a:pt x="71984" y="1076"/>
                  <a:pt x="71989" y="1076"/>
                </a:cubicBezTo>
                <a:cubicBezTo>
                  <a:pt x="71994" y="1077"/>
                  <a:pt x="72000" y="1077"/>
                  <a:pt x="72005" y="1077"/>
                </a:cubicBezTo>
                <a:cubicBezTo>
                  <a:pt x="72034" y="1077"/>
                  <a:pt x="72060" y="1068"/>
                  <a:pt x="72080" y="1055"/>
                </a:cubicBezTo>
                <a:cubicBezTo>
                  <a:pt x="72090" y="1080"/>
                  <a:pt x="72119" y="1100"/>
                  <a:pt x="72156" y="1107"/>
                </a:cubicBezTo>
                <a:cubicBezTo>
                  <a:pt x="72160" y="1107"/>
                  <a:pt x="72164" y="1108"/>
                  <a:pt x="72168" y="1108"/>
                </a:cubicBezTo>
                <a:cubicBezTo>
                  <a:pt x="72173" y="1108"/>
                  <a:pt x="72178" y="1108"/>
                  <a:pt x="72183" y="1108"/>
                </a:cubicBezTo>
                <a:cubicBezTo>
                  <a:pt x="72212" y="1108"/>
                  <a:pt x="72239" y="1101"/>
                  <a:pt x="72259" y="1087"/>
                </a:cubicBezTo>
                <a:cubicBezTo>
                  <a:pt x="72269" y="1111"/>
                  <a:pt x="72297" y="1132"/>
                  <a:pt x="72335" y="1138"/>
                </a:cubicBezTo>
                <a:cubicBezTo>
                  <a:pt x="72339" y="1139"/>
                  <a:pt x="72343" y="1139"/>
                  <a:pt x="72347" y="1140"/>
                </a:cubicBezTo>
                <a:cubicBezTo>
                  <a:pt x="72352" y="1140"/>
                  <a:pt x="72356" y="1140"/>
                  <a:pt x="72361" y="1140"/>
                </a:cubicBezTo>
                <a:cubicBezTo>
                  <a:pt x="72391" y="1140"/>
                  <a:pt x="72419" y="1132"/>
                  <a:pt x="72439" y="1118"/>
                </a:cubicBezTo>
                <a:cubicBezTo>
                  <a:pt x="72449" y="1143"/>
                  <a:pt x="72477" y="1163"/>
                  <a:pt x="72515" y="1170"/>
                </a:cubicBezTo>
                <a:cubicBezTo>
                  <a:pt x="72518" y="1170"/>
                  <a:pt x="72522" y="1171"/>
                  <a:pt x="72526" y="1171"/>
                </a:cubicBezTo>
                <a:cubicBezTo>
                  <a:pt x="72532" y="1171"/>
                  <a:pt x="72537" y="1172"/>
                  <a:pt x="72543" y="1172"/>
                </a:cubicBezTo>
                <a:cubicBezTo>
                  <a:pt x="72595" y="1172"/>
                  <a:pt x="72641" y="1145"/>
                  <a:pt x="72648" y="1109"/>
                </a:cubicBezTo>
                <a:lnTo>
                  <a:pt x="72688" y="919"/>
                </a:lnTo>
                <a:cubicBezTo>
                  <a:pt x="72921" y="874"/>
                  <a:pt x="73083" y="829"/>
                  <a:pt x="73125" y="817"/>
                </a:cubicBezTo>
                <a:cubicBezTo>
                  <a:pt x="73490" y="756"/>
                  <a:pt x="73807" y="732"/>
                  <a:pt x="74093" y="732"/>
                </a:cubicBezTo>
                <a:cubicBezTo>
                  <a:pt x="74608" y="732"/>
                  <a:pt x="75019" y="810"/>
                  <a:pt x="75422" y="886"/>
                </a:cubicBezTo>
                <a:cubicBezTo>
                  <a:pt x="75646" y="927"/>
                  <a:pt x="75856" y="967"/>
                  <a:pt x="76081" y="994"/>
                </a:cubicBezTo>
                <a:cubicBezTo>
                  <a:pt x="76214" y="1010"/>
                  <a:pt x="76347" y="1017"/>
                  <a:pt x="76480" y="1017"/>
                </a:cubicBezTo>
                <a:cubicBezTo>
                  <a:pt x="76489" y="1017"/>
                  <a:pt x="76498" y="1017"/>
                  <a:pt x="76507" y="1017"/>
                </a:cubicBezTo>
                <a:cubicBezTo>
                  <a:pt x="76892" y="1016"/>
                  <a:pt x="77263" y="962"/>
                  <a:pt x="77540" y="909"/>
                </a:cubicBezTo>
                <a:lnTo>
                  <a:pt x="77540" y="909"/>
                </a:lnTo>
                <a:lnTo>
                  <a:pt x="77292" y="1359"/>
                </a:lnTo>
                <a:lnTo>
                  <a:pt x="77507" y="1293"/>
                </a:lnTo>
                <a:lnTo>
                  <a:pt x="77663" y="1009"/>
                </a:lnTo>
                <a:cubicBezTo>
                  <a:pt x="77678" y="1013"/>
                  <a:pt x="77695" y="1016"/>
                  <a:pt x="77712" y="1016"/>
                </a:cubicBezTo>
                <a:cubicBezTo>
                  <a:pt x="77718" y="1016"/>
                  <a:pt x="77725" y="1016"/>
                  <a:pt x="77731" y="1015"/>
                </a:cubicBezTo>
                <a:cubicBezTo>
                  <a:pt x="77735" y="1014"/>
                  <a:pt x="77739" y="1014"/>
                  <a:pt x="77743" y="1013"/>
                </a:cubicBezTo>
                <a:cubicBezTo>
                  <a:pt x="77776" y="1005"/>
                  <a:pt x="77801" y="987"/>
                  <a:pt x="77810" y="965"/>
                </a:cubicBezTo>
                <a:cubicBezTo>
                  <a:pt x="77831" y="981"/>
                  <a:pt x="77861" y="990"/>
                  <a:pt x="77891" y="990"/>
                </a:cubicBezTo>
                <a:cubicBezTo>
                  <a:pt x="77898" y="990"/>
                  <a:pt x="77905" y="989"/>
                  <a:pt x="77913" y="988"/>
                </a:cubicBezTo>
                <a:cubicBezTo>
                  <a:pt x="77917" y="987"/>
                  <a:pt x="77920" y="986"/>
                  <a:pt x="77924" y="986"/>
                </a:cubicBezTo>
                <a:cubicBezTo>
                  <a:pt x="77958" y="978"/>
                  <a:pt x="77982" y="960"/>
                  <a:pt x="77992" y="939"/>
                </a:cubicBezTo>
                <a:cubicBezTo>
                  <a:pt x="78012" y="954"/>
                  <a:pt x="78041" y="963"/>
                  <a:pt x="78072" y="963"/>
                </a:cubicBezTo>
                <a:cubicBezTo>
                  <a:pt x="78079" y="963"/>
                  <a:pt x="78086" y="962"/>
                  <a:pt x="78093" y="961"/>
                </a:cubicBezTo>
                <a:cubicBezTo>
                  <a:pt x="78097" y="960"/>
                  <a:pt x="78101" y="959"/>
                  <a:pt x="78106" y="959"/>
                </a:cubicBezTo>
                <a:cubicBezTo>
                  <a:pt x="78139" y="951"/>
                  <a:pt x="78163" y="933"/>
                  <a:pt x="78173" y="912"/>
                </a:cubicBezTo>
                <a:cubicBezTo>
                  <a:pt x="78194" y="927"/>
                  <a:pt x="78223" y="936"/>
                  <a:pt x="78254" y="936"/>
                </a:cubicBezTo>
                <a:cubicBezTo>
                  <a:pt x="78261" y="936"/>
                  <a:pt x="78268" y="935"/>
                  <a:pt x="78275" y="934"/>
                </a:cubicBezTo>
                <a:cubicBezTo>
                  <a:pt x="78277" y="933"/>
                  <a:pt x="78279" y="933"/>
                  <a:pt x="78281" y="932"/>
                </a:cubicBezTo>
                <a:lnTo>
                  <a:pt x="78526" y="1194"/>
                </a:lnTo>
                <a:lnTo>
                  <a:pt x="78758" y="1227"/>
                </a:lnTo>
                <a:lnTo>
                  <a:pt x="78758" y="1227"/>
                </a:lnTo>
                <a:lnTo>
                  <a:pt x="78328" y="767"/>
                </a:lnTo>
                <a:lnTo>
                  <a:pt x="78320" y="771"/>
                </a:lnTo>
                <a:lnTo>
                  <a:pt x="78315" y="761"/>
                </a:lnTo>
                <a:cubicBezTo>
                  <a:pt x="78557" y="732"/>
                  <a:pt x="78777" y="720"/>
                  <a:pt x="78981" y="720"/>
                </a:cubicBezTo>
                <a:cubicBezTo>
                  <a:pt x="79497" y="720"/>
                  <a:pt x="79910" y="797"/>
                  <a:pt x="80314" y="874"/>
                </a:cubicBezTo>
                <a:cubicBezTo>
                  <a:pt x="80537" y="915"/>
                  <a:pt x="80747" y="955"/>
                  <a:pt x="80973" y="982"/>
                </a:cubicBezTo>
                <a:cubicBezTo>
                  <a:pt x="81105" y="997"/>
                  <a:pt x="81238" y="1005"/>
                  <a:pt x="81371" y="1005"/>
                </a:cubicBezTo>
                <a:cubicBezTo>
                  <a:pt x="81380" y="1005"/>
                  <a:pt x="81389" y="1005"/>
                  <a:pt x="81397" y="1005"/>
                </a:cubicBezTo>
                <a:cubicBezTo>
                  <a:pt x="81599" y="1005"/>
                  <a:pt x="81796" y="989"/>
                  <a:pt x="81979" y="967"/>
                </a:cubicBezTo>
                <a:lnTo>
                  <a:pt x="81979" y="967"/>
                </a:lnTo>
                <a:lnTo>
                  <a:pt x="81700" y="1250"/>
                </a:lnTo>
                <a:lnTo>
                  <a:pt x="81930" y="1219"/>
                </a:lnTo>
                <a:lnTo>
                  <a:pt x="82179" y="969"/>
                </a:lnTo>
                <a:cubicBezTo>
                  <a:pt x="82196" y="978"/>
                  <a:pt x="82219" y="984"/>
                  <a:pt x="82244" y="985"/>
                </a:cubicBezTo>
                <a:cubicBezTo>
                  <a:pt x="82248" y="985"/>
                  <a:pt x="82251" y="985"/>
                  <a:pt x="82255" y="984"/>
                </a:cubicBezTo>
                <a:cubicBezTo>
                  <a:pt x="82291" y="982"/>
                  <a:pt x="82320" y="969"/>
                  <a:pt x="82338" y="949"/>
                </a:cubicBezTo>
                <a:cubicBezTo>
                  <a:pt x="82355" y="972"/>
                  <a:pt x="82390" y="986"/>
                  <a:pt x="82429" y="987"/>
                </a:cubicBezTo>
                <a:lnTo>
                  <a:pt x="82441" y="987"/>
                </a:lnTo>
                <a:cubicBezTo>
                  <a:pt x="82476" y="985"/>
                  <a:pt x="82506" y="971"/>
                  <a:pt x="82523" y="952"/>
                </a:cubicBezTo>
                <a:cubicBezTo>
                  <a:pt x="82541" y="974"/>
                  <a:pt x="82575" y="989"/>
                  <a:pt x="82614" y="989"/>
                </a:cubicBezTo>
                <a:lnTo>
                  <a:pt x="82627" y="989"/>
                </a:lnTo>
                <a:cubicBezTo>
                  <a:pt x="82662" y="987"/>
                  <a:pt x="82691" y="974"/>
                  <a:pt x="82708" y="954"/>
                </a:cubicBezTo>
                <a:cubicBezTo>
                  <a:pt x="82726" y="977"/>
                  <a:pt x="82761" y="991"/>
                  <a:pt x="82800" y="992"/>
                </a:cubicBezTo>
                <a:lnTo>
                  <a:pt x="82806" y="992"/>
                </a:lnTo>
                <a:lnTo>
                  <a:pt x="82956" y="1284"/>
                </a:lnTo>
                <a:lnTo>
                  <a:pt x="83170" y="1354"/>
                </a:lnTo>
                <a:lnTo>
                  <a:pt x="82908" y="837"/>
                </a:lnTo>
                <a:lnTo>
                  <a:pt x="82899" y="841"/>
                </a:lnTo>
                <a:lnTo>
                  <a:pt x="82893" y="789"/>
                </a:lnTo>
                <a:cubicBezTo>
                  <a:pt x="83250" y="730"/>
                  <a:pt x="83561" y="707"/>
                  <a:pt x="83841" y="707"/>
                </a:cubicBezTo>
                <a:cubicBezTo>
                  <a:pt x="84357" y="707"/>
                  <a:pt x="84769" y="785"/>
                  <a:pt x="85172" y="861"/>
                </a:cubicBezTo>
                <a:cubicBezTo>
                  <a:pt x="85395" y="903"/>
                  <a:pt x="85606" y="943"/>
                  <a:pt x="85832" y="970"/>
                </a:cubicBezTo>
                <a:cubicBezTo>
                  <a:pt x="85981" y="987"/>
                  <a:pt x="86138" y="994"/>
                  <a:pt x="86297" y="994"/>
                </a:cubicBezTo>
                <a:cubicBezTo>
                  <a:pt x="86316" y="994"/>
                  <a:pt x="86334" y="994"/>
                  <a:pt x="86352" y="993"/>
                </a:cubicBezTo>
                <a:lnTo>
                  <a:pt x="86352" y="993"/>
                </a:lnTo>
                <a:lnTo>
                  <a:pt x="86007" y="1210"/>
                </a:lnTo>
                <a:lnTo>
                  <a:pt x="86242" y="1217"/>
                </a:lnTo>
                <a:lnTo>
                  <a:pt x="86569" y="1012"/>
                </a:lnTo>
                <a:cubicBezTo>
                  <a:pt x="86583" y="1024"/>
                  <a:pt x="86603" y="1034"/>
                  <a:pt x="86627" y="1038"/>
                </a:cubicBezTo>
                <a:cubicBezTo>
                  <a:pt x="86631" y="1039"/>
                  <a:pt x="86634" y="1039"/>
                  <a:pt x="86638" y="1040"/>
                </a:cubicBezTo>
                <a:cubicBezTo>
                  <a:pt x="86643" y="1040"/>
                  <a:pt x="86647" y="1040"/>
                  <a:pt x="86652" y="1040"/>
                </a:cubicBezTo>
                <a:cubicBezTo>
                  <a:pt x="86682" y="1040"/>
                  <a:pt x="86710" y="1032"/>
                  <a:pt x="86730" y="1018"/>
                </a:cubicBezTo>
                <a:cubicBezTo>
                  <a:pt x="86740" y="1043"/>
                  <a:pt x="86768" y="1062"/>
                  <a:pt x="86806" y="1070"/>
                </a:cubicBezTo>
                <a:cubicBezTo>
                  <a:pt x="86809" y="1070"/>
                  <a:pt x="86814" y="1071"/>
                  <a:pt x="86818" y="1071"/>
                </a:cubicBezTo>
                <a:cubicBezTo>
                  <a:pt x="86823" y="1071"/>
                  <a:pt x="86829" y="1072"/>
                  <a:pt x="86834" y="1072"/>
                </a:cubicBezTo>
                <a:cubicBezTo>
                  <a:pt x="86863" y="1072"/>
                  <a:pt x="86890" y="1063"/>
                  <a:pt x="86910" y="1050"/>
                </a:cubicBezTo>
                <a:cubicBezTo>
                  <a:pt x="86919" y="1074"/>
                  <a:pt x="86948" y="1094"/>
                  <a:pt x="86985" y="1101"/>
                </a:cubicBezTo>
                <a:cubicBezTo>
                  <a:pt x="86989" y="1102"/>
                  <a:pt x="86993" y="1102"/>
                  <a:pt x="86997" y="1103"/>
                </a:cubicBezTo>
                <a:cubicBezTo>
                  <a:pt x="87002" y="1103"/>
                  <a:pt x="87007" y="1103"/>
                  <a:pt x="87012" y="1103"/>
                </a:cubicBezTo>
                <a:cubicBezTo>
                  <a:pt x="87041" y="1103"/>
                  <a:pt x="87069" y="1095"/>
                  <a:pt x="87089" y="1081"/>
                </a:cubicBezTo>
                <a:cubicBezTo>
                  <a:pt x="87098" y="1106"/>
                  <a:pt x="87127" y="1126"/>
                  <a:pt x="87165" y="1133"/>
                </a:cubicBezTo>
                <a:cubicBezTo>
                  <a:pt x="87167" y="1133"/>
                  <a:pt x="87170" y="1134"/>
                  <a:pt x="87172" y="1134"/>
                </a:cubicBezTo>
                <a:lnTo>
                  <a:pt x="87216" y="1441"/>
                </a:lnTo>
                <a:lnTo>
                  <a:pt x="87401" y="1542"/>
                </a:lnTo>
                <a:lnTo>
                  <a:pt x="87322" y="999"/>
                </a:lnTo>
                <a:lnTo>
                  <a:pt x="87313" y="1001"/>
                </a:lnTo>
                <a:lnTo>
                  <a:pt x="87333" y="909"/>
                </a:lnTo>
                <a:cubicBezTo>
                  <a:pt x="87382" y="901"/>
                  <a:pt x="87430" y="894"/>
                  <a:pt x="87474" y="887"/>
                </a:cubicBezTo>
                <a:cubicBezTo>
                  <a:pt x="87495" y="900"/>
                  <a:pt x="87523" y="907"/>
                  <a:pt x="87551" y="907"/>
                </a:cubicBezTo>
                <a:cubicBezTo>
                  <a:pt x="87560" y="907"/>
                  <a:pt x="87569" y="906"/>
                  <a:pt x="87578" y="905"/>
                </a:cubicBezTo>
                <a:cubicBezTo>
                  <a:pt x="87946" y="843"/>
                  <a:pt x="88265" y="819"/>
                  <a:pt x="88552" y="819"/>
                </a:cubicBezTo>
                <a:cubicBezTo>
                  <a:pt x="89068" y="819"/>
                  <a:pt x="89480" y="896"/>
                  <a:pt x="89883" y="973"/>
                </a:cubicBezTo>
                <a:cubicBezTo>
                  <a:pt x="90106" y="1015"/>
                  <a:pt x="90317" y="1054"/>
                  <a:pt x="90543" y="1081"/>
                </a:cubicBezTo>
                <a:cubicBezTo>
                  <a:pt x="90675" y="1097"/>
                  <a:pt x="90809" y="1104"/>
                  <a:pt x="90942" y="1104"/>
                </a:cubicBezTo>
                <a:cubicBezTo>
                  <a:pt x="90951" y="1104"/>
                  <a:pt x="90960" y="1104"/>
                  <a:pt x="90968" y="1104"/>
                </a:cubicBezTo>
                <a:cubicBezTo>
                  <a:pt x="91337" y="1104"/>
                  <a:pt x="91694" y="1053"/>
                  <a:pt x="91966" y="1002"/>
                </a:cubicBezTo>
                <a:lnTo>
                  <a:pt x="91992" y="1054"/>
                </a:lnTo>
                <a:cubicBezTo>
                  <a:pt x="92007" y="1084"/>
                  <a:pt x="92048" y="1103"/>
                  <a:pt x="92093" y="1103"/>
                </a:cubicBezTo>
                <a:cubicBezTo>
                  <a:pt x="92101" y="1103"/>
                  <a:pt x="92108" y="1103"/>
                  <a:pt x="92116" y="1102"/>
                </a:cubicBezTo>
                <a:cubicBezTo>
                  <a:pt x="92120" y="1102"/>
                  <a:pt x="92124" y="1101"/>
                  <a:pt x="92129" y="1100"/>
                </a:cubicBezTo>
                <a:cubicBezTo>
                  <a:pt x="92162" y="1091"/>
                  <a:pt x="92186" y="1074"/>
                  <a:pt x="92196" y="1052"/>
                </a:cubicBezTo>
                <a:cubicBezTo>
                  <a:pt x="92217" y="1067"/>
                  <a:pt x="92246" y="1076"/>
                  <a:pt x="92277" y="1076"/>
                </a:cubicBezTo>
                <a:cubicBezTo>
                  <a:pt x="92284" y="1076"/>
                  <a:pt x="92291" y="1076"/>
                  <a:pt x="92298" y="1075"/>
                </a:cubicBezTo>
                <a:cubicBezTo>
                  <a:pt x="92302" y="1074"/>
                  <a:pt x="92305" y="1074"/>
                  <a:pt x="92309" y="1073"/>
                </a:cubicBezTo>
                <a:cubicBezTo>
                  <a:pt x="92343" y="1064"/>
                  <a:pt x="92367" y="1047"/>
                  <a:pt x="92377" y="1025"/>
                </a:cubicBezTo>
                <a:cubicBezTo>
                  <a:pt x="92398" y="1040"/>
                  <a:pt x="92427" y="1049"/>
                  <a:pt x="92458" y="1049"/>
                </a:cubicBezTo>
                <a:cubicBezTo>
                  <a:pt x="92465" y="1049"/>
                  <a:pt x="92472" y="1049"/>
                  <a:pt x="92478" y="1048"/>
                </a:cubicBezTo>
                <a:cubicBezTo>
                  <a:pt x="92483" y="1047"/>
                  <a:pt x="92487" y="1047"/>
                  <a:pt x="92491" y="1046"/>
                </a:cubicBezTo>
                <a:cubicBezTo>
                  <a:pt x="92524" y="1038"/>
                  <a:pt x="92549" y="1020"/>
                  <a:pt x="92558" y="998"/>
                </a:cubicBezTo>
                <a:cubicBezTo>
                  <a:pt x="92579" y="1014"/>
                  <a:pt x="92608" y="1023"/>
                  <a:pt x="92639" y="1023"/>
                </a:cubicBezTo>
                <a:cubicBezTo>
                  <a:pt x="92646" y="1023"/>
                  <a:pt x="92653" y="1022"/>
                  <a:pt x="92660" y="1021"/>
                </a:cubicBezTo>
                <a:cubicBezTo>
                  <a:pt x="92662" y="1020"/>
                  <a:pt x="92664" y="1020"/>
                  <a:pt x="92667" y="1020"/>
                </a:cubicBezTo>
                <a:lnTo>
                  <a:pt x="92911" y="1281"/>
                </a:lnTo>
                <a:lnTo>
                  <a:pt x="93143" y="1314"/>
                </a:lnTo>
                <a:lnTo>
                  <a:pt x="92713" y="854"/>
                </a:lnTo>
                <a:lnTo>
                  <a:pt x="92706" y="858"/>
                </a:lnTo>
                <a:lnTo>
                  <a:pt x="92704" y="854"/>
                </a:lnTo>
                <a:cubicBezTo>
                  <a:pt x="92963" y="821"/>
                  <a:pt x="93198" y="807"/>
                  <a:pt x="93415" y="807"/>
                </a:cubicBezTo>
                <a:cubicBezTo>
                  <a:pt x="93928" y="807"/>
                  <a:pt x="94340" y="884"/>
                  <a:pt x="94742" y="960"/>
                </a:cubicBezTo>
                <a:cubicBezTo>
                  <a:pt x="94965" y="1003"/>
                  <a:pt x="95176" y="1042"/>
                  <a:pt x="95402" y="1069"/>
                </a:cubicBezTo>
                <a:cubicBezTo>
                  <a:pt x="95533" y="1084"/>
                  <a:pt x="95668" y="1091"/>
                  <a:pt x="95801" y="1091"/>
                </a:cubicBezTo>
                <a:cubicBezTo>
                  <a:pt x="95809" y="1091"/>
                  <a:pt x="95818" y="1091"/>
                  <a:pt x="95827" y="1091"/>
                </a:cubicBezTo>
                <a:cubicBezTo>
                  <a:pt x="96234" y="1090"/>
                  <a:pt x="96627" y="1030"/>
                  <a:pt x="96908" y="974"/>
                </a:cubicBezTo>
                <a:lnTo>
                  <a:pt x="96937" y="1030"/>
                </a:lnTo>
                <a:cubicBezTo>
                  <a:pt x="96940" y="1037"/>
                  <a:pt x="96944" y="1042"/>
                  <a:pt x="96948" y="1047"/>
                </a:cubicBezTo>
                <a:lnTo>
                  <a:pt x="96904" y="1445"/>
                </a:lnTo>
                <a:lnTo>
                  <a:pt x="97054" y="1552"/>
                </a:lnTo>
                <a:lnTo>
                  <a:pt x="97110" y="1061"/>
                </a:lnTo>
                <a:cubicBezTo>
                  <a:pt x="97125" y="1052"/>
                  <a:pt x="97134" y="1041"/>
                  <a:pt x="97140" y="1028"/>
                </a:cubicBezTo>
                <a:cubicBezTo>
                  <a:pt x="97160" y="1043"/>
                  <a:pt x="97189" y="1052"/>
                  <a:pt x="97219" y="1052"/>
                </a:cubicBezTo>
                <a:cubicBezTo>
                  <a:pt x="97230" y="1052"/>
                  <a:pt x="97242" y="1051"/>
                  <a:pt x="97254" y="1048"/>
                </a:cubicBezTo>
                <a:cubicBezTo>
                  <a:pt x="97288" y="1041"/>
                  <a:pt x="97311" y="1022"/>
                  <a:pt x="97321" y="1002"/>
                </a:cubicBezTo>
                <a:cubicBezTo>
                  <a:pt x="97341" y="1016"/>
                  <a:pt x="97370" y="1025"/>
                  <a:pt x="97400" y="1025"/>
                </a:cubicBezTo>
                <a:cubicBezTo>
                  <a:pt x="97412" y="1025"/>
                  <a:pt x="97424" y="1024"/>
                  <a:pt x="97435" y="1021"/>
                </a:cubicBezTo>
                <a:cubicBezTo>
                  <a:pt x="97435" y="1021"/>
                  <a:pt x="97435" y="1020"/>
                  <a:pt x="97435" y="1020"/>
                </a:cubicBezTo>
                <a:lnTo>
                  <a:pt x="97953" y="1447"/>
                </a:lnTo>
                <a:lnTo>
                  <a:pt x="97933" y="1250"/>
                </a:lnTo>
                <a:lnTo>
                  <a:pt x="97620" y="992"/>
                </a:lnTo>
                <a:cubicBezTo>
                  <a:pt x="97674" y="978"/>
                  <a:pt x="97702" y="938"/>
                  <a:pt x="97683" y="900"/>
                </a:cubicBezTo>
                <a:lnTo>
                  <a:pt x="97650" y="834"/>
                </a:lnTo>
                <a:cubicBezTo>
                  <a:pt x="97887" y="806"/>
                  <a:pt x="98103" y="795"/>
                  <a:pt x="98303" y="795"/>
                </a:cubicBezTo>
                <a:cubicBezTo>
                  <a:pt x="98818" y="795"/>
                  <a:pt x="99230" y="872"/>
                  <a:pt x="99633" y="948"/>
                </a:cubicBezTo>
                <a:cubicBezTo>
                  <a:pt x="99856" y="989"/>
                  <a:pt x="100067" y="1029"/>
                  <a:pt x="100293" y="1056"/>
                </a:cubicBezTo>
                <a:cubicBezTo>
                  <a:pt x="100424" y="1072"/>
                  <a:pt x="100559" y="1079"/>
                  <a:pt x="100691" y="1079"/>
                </a:cubicBezTo>
                <a:cubicBezTo>
                  <a:pt x="100700" y="1079"/>
                  <a:pt x="100709" y="1079"/>
                  <a:pt x="100718" y="1079"/>
                </a:cubicBezTo>
                <a:lnTo>
                  <a:pt x="100775" y="1079"/>
                </a:lnTo>
                <a:lnTo>
                  <a:pt x="100427" y="1297"/>
                </a:lnTo>
                <a:lnTo>
                  <a:pt x="100662" y="1304"/>
                </a:lnTo>
                <a:lnTo>
                  <a:pt x="100989" y="1099"/>
                </a:lnTo>
                <a:cubicBezTo>
                  <a:pt x="101003" y="1111"/>
                  <a:pt x="101022" y="1120"/>
                  <a:pt x="101046" y="1124"/>
                </a:cubicBezTo>
                <a:cubicBezTo>
                  <a:pt x="101050" y="1124"/>
                  <a:pt x="101054" y="1125"/>
                  <a:pt x="101058" y="1125"/>
                </a:cubicBezTo>
                <a:cubicBezTo>
                  <a:pt x="101064" y="1126"/>
                  <a:pt x="101070" y="1126"/>
                  <a:pt x="101075" y="1126"/>
                </a:cubicBezTo>
                <a:cubicBezTo>
                  <a:pt x="101104" y="1126"/>
                  <a:pt x="101130" y="1118"/>
                  <a:pt x="101149" y="1105"/>
                </a:cubicBezTo>
                <a:cubicBezTo>
                  <a:pt x="101160" y="1130"/>
                  <a:pt x="101187" y="1149"/>
                  <a:pt x="101226" y="1155"/>
                </a:cubicBezTo>
                <a:cubicBezTo>
                  <a:pt x="101230" y="1156"/>
                  <a:pt x="101233" y="1157"/>
                  <a:pt x="101237" y="1157"/>
                </a:cubicBezTo>
                <a:cubicBezTo>
                  <a:pt x="101242" y="1158"/>
                  <a:pt x="101247" y="1158"/>
                  <a:pt x="101252" y="1158"/>
                </a:cubicBezTo>
                <a:cubicBezTo>
                  <a:pt x="101281" y="1158"/>
                  <a:pt x="101309" y="1150"/>
                  <a:pt x="101329" y="1136"/>
                </a:cubicBezTo>
                <a:cubicBezTo>
                  <a:pt x="101339" y="1160"/>
                  <a:pt x="101367" y="1181"/>
                  <a:pt x="101405" y="1187"/>
                </a:cubicBezTo>
                <a:cubicBezTo>
                  <a:pt x="101408" y="1188"/>
                  <a:pt x="101413" y="1188"/>
                  <a:pt x="101417" y="1189"/>
                </a:cubicBezTo>
                <a:cubicBezTo>
                  <a:pt x="101421" y="1190"/>
                  <a:pt x="101426" y="1190"/>
                  <a:pt x="101430" y="1190"/>
                </a:cubicBezTo>
                <a:cubicBezTo>
                  <a:pt x="101460" y="1190"/>
                  <a:pt x="101488" y="1181"/>
                  <a:pt x="101508" y="1168"/>
                </a:cubicBezTo>
                <a:cubicBezTo>
                  <a:pt x="101518" y="1192"/>
                  <a:pt x="101547" y="1212"/>
                  <a:pt x="101584" y="1219"/>
                </a:cubicBezTo>
                <a:cubicBezTo>
                  <a:pt x="101588" y="1219"/>
                  <a:pt x="101592" y="1220"/>
                  <a:pt x="101596" y="1220"/>
                </a:cubicBezTo>
                <a:cubicBezTo>
                  <a:pt x="101602" y="1221"/>
                  <a:pt x="101607" y="1221"/>
                  <a:pt x="101613" y="1221"/>
                </a:cubicBezTo>
                <a:cubicBezTo>
                  <a:pt x="101665" y="1221"/>
                  <a:pt x="101710" y="1195"/>
                  <a:pt x="101718" y="1158"/>
                </a:cubicBezTo>
                <a:lnTo>
                  <a:pt x="101758" y="969"/>
                </a:lnTo>
                <a:cubicBezTo>
                  <a:pt x="101991" y="923"/>
                  <a:pt x="102153" y="878"/>
                  <a:pt x="102195" y="866"/>
                </a:cubicBezTo>
                <a:cubicBezTo>
                  <a:pt x="102560" y="805"/>
                  <a:pt x="102877" y="781"/>
                  <a:pt x="103162" y="781"/>
                </a:cubicBezTo>
                <a:cubicBezTo>
                  <a:pt x="103677" y="781"/>
                  <a:pt x="104089" y="859"/>
                  <a:pt x="104492" y="935"/>
                </a:cubicBezTo>
                <a:cubicBezTo>
                  <a:pt x="104715" y="977"/>
                  <a:pt x="104925" y="1017"/>
                  <a:pt x="105151" y="1044"/>
                </a:cubicBezTo>
                <a:cubicBezTo>
                  <a:pt x="105292" y="1060"/>
                  <a:pt x="105435" y="1067"/>
                  <a:pt x="105577" y="1067"/>
                </a:cubicBezTo>
                <a:cubicBezTo>
                  <a:pt x="105961" y="1066"/>
                  <a:pt x="106333" y="1012"/>
                  <a:pt x="106610" y="958"/>
                </a:cubicBezTo>
                <a:lnTo>
                  <a:pt x="106610" y="958"/>
                </a:lnTo>
                <a:lnTo>
                  <a:pt x="106362" y="1408"/>
                </a:lnTo>
                <a:lnTo>
                  <a:pt x="106576" y="1342"/>
                </a:lnTo>
                <a:lnTo>
                  <a:pt x="106733" y="1058"/>
                </a:lnTo>
                <a:cubicBezTo>
                  <a:pt x="106748" y="1063"/>
                  <a:pt x="106765" y="1066"/>
                  <a:pt x="106782" y="1066"/>
                </a:cubicBezTo>
                <a:cubicBezTo>
                  <a:pt x="106788" y="1066"/>
                  <a:pt x="106794" y="1065"/>
                  <a:pt x="106801" y="1064"/>
                </a:cubicBezTo>
                <a:cubicBezTo>
                  <a:pt x="106805" y="1063"/>
                  <a:pt x="106809" y="1062"/>
                  <a:pt x="106812" y="1062"/>
                </a:cubicBezTo>
                <a:cubicBezTo>
                  <a:pt x="106846" y="1054"/>
                  <a:pt x="106870" y="1037"/>
                  <a:pt x="106880" y="1015"/>
                </a:cubicBezTo>
                <a:cubicBezTo>
                  <a:pt x="106900" y="1030"/>
                  <a:pt x="106930" y="1039"/>
                  <a:pt x="106961" y="1039"/>
                </a:cubicBezTo>
                <a:cubicBezTo>
                  <a:pt x="106968" y="1039"/>
                  <a:pt x="106975" y="1039"/>
                  <a:pt x="106982" y="1038"/>
                </a:cubicBezTo>
                <a:cubicBezTo>
                  <a:pt x="106986" y="1037"/>
                  <a:pt x="106990" y="1036"/>
                  <a:pt x="106994" y="1035"/>
                </a:cubicBezTo>
                <a:cubicBezTo>
                  <a:pt x="107028" y="1027"/>
                  <a:pt x="107052" y="1009"/>
                  <a:pt x="107062" y="988"/>
                </a:cubicBezTo>
                <a:cubicBezTo>
                  <a:pt x="107082" y="1003"/>
                  <a:pt x="107111" y="1012"/>
                  <a:pt x="107142" y="1012"/>
                </a:cubicBezTo>
                <a:cubicBezTo>
                  <a:pt x="107149" y="1012"/>
                  <a:pt x="107156" y="1012"/>
                  <a:pt x="107163" y="1011"/>
                </a:cubicBezTo>
                <a:cubicBezTo>
                  <a:pt x="107167" y="1010"/>
                  <a:pt x="107171" y="1009"/>
                  <a:pt x="107174" y="1008"/>
                </a:cubicBezTo>
                <a:cubicBezTo>
                  <a:pt x="107209" y="1001"/>
                  <a:pt x="107232" y="982"/>
                  <a:pt x="107243" y="961"/>
                </a:cubicBezTo>
                <a:cubicBezTo>
                  <a:pt x="107262" y="976"/>
                  <a:pt x="107291" y="985"/>
                  <a:pt x="107321" y="985"/>
                </a:cubicBezTo>
                <a:cubicBezTo>
                  <a:pt x="107329" y="985"/>
                  <a:pt x="107337" y="984"/>
                  <a:pt x="107345" y="983"/>
                </a:cubicBezTo>
                <a:cubicBezTo>
                  <a:pt x="107347" y="983"/>
                  <a:pt x="107349" y="983"/>
                  <a:pt x="107351" y="982"/>
                </a:cubicBezTo>
                <a:lnTo>
                  <a:pt x="107596" y="1243"/>
                </a:lnTo>
                <a:lnTo>
                  <a:pt x="107828" y="1276"/>
                </a:lnTo>
                <a:lnTo>
                  <a:pt x="107396" y="817"/>
                </a:lnTo>
                <a:lnTo>
                  <a:pt x="107390" y="821"/>
                </a:lnTo>
                <a:lnTo>
                  <a:pt x="107385" y="811"/>
                </a:lnTo>
                <a:cubicBezTo>
                  <a:pt x="107627" y="782"/>
                  <a:pt x="107847" y="770"/>
                  <a:pt x="108051" y="770"/>
                </a:cubicBezTo>
                <a:cubicBezTo>
                  <a:pt x="108567" y="770"/>
                  <a:pt x="108979" y="847"/>
                  <a:pt x="109382" y="923"/>
                </a:cubicBezTo>
                <a:cubicBezTo>
                  <a:pt x="109605" y="964"/>
                  <a:pt x="109816" y="1005"/>
                  <a:pt x="110042" y="1031"/>
                </a:cubicBezTo>
                <a:cubicBezTo>
                  <a:pt x="110174" y="1047"/>
                  <a:pt x="110308" y="1054"/>
                  <a:pt x="110441" y="1054"/>
                </a:cubicBezTo>
                <a:cubicBezTo>
                  <a:pt x="110450" y="1054"/>
                  <a:pt x="110458" y="1054"/>
                  <a:pt x="110467" y="1054"/>
                </a:cubicBezTo>
                <a:cubicBezTo>
                  <a:pt x="110669" y="1054"/>
                  <a:pt x="110866" y="1039"/>
                  <a:pt x="111048" y="1017"/>
                </a:cubicBezTo>
                <a:lnTo>
                  <a:pt x="111048" y="1017"/>
                </a:lnTo>
                <a:lnTo>
                  <a:pt x="110769" y="1299"/>
                </a:lnTo>
                <a:lnTo>
                  <a:pt x="111000" y="1269"/>
                </a:lnTo>
                <a:lnTo>
                  <a:pt x="111249" y="1018"/>
                </a:lnTo>
                <a:cubicBezTo>
                  <a:pt x="111266" y="1027"/>
                  <a:pt x="111289" y="1034"/>
                  <a:pt x="111313" y="1034"/>
                </a:cubicBezTo>
                <a:lnTo>
                  <a:pt x="111325" y="1034"/>
                </a:lnTo>
                <a:cubicBezTo>
                  <a:pt x="111360" y="1031"/>
                  <a:pt x="111390" y="1018"/>
                  <a:pt x="111407" y="998"/>
                </a:cubicBezTo>
                <a:cubicBezTo>
                  <a:pt x="111425" y="1021"/>
                  <a:pt x="111459" y="1036"/>
                  <a:pt x="111499" y="1037"/>
                </a:cubicBezTo>
                <a:lnTo>
                  <a:pt x="111511" y="1037"/>
                </a:lnTo>
                <a:cubicBezTo>
                  <a:pt x="111546" y="1034"/>
                  <a:pt x="111575" y="1020"/>
                  <a:pt x="111592" y="1002"/>
                </a:cubicBezTo>
                <a:cubicBezTo>
                  <a:pt x="111610" y="1023"/>
                  <a:pt x="111645" y="1039"/>
                  <a:pt x="111684" y="1039"/>
                </a:cubicBezTo>
                <a:lnTo>
                  <a:pt x="111696" y="1039"/>
                </a:lnTo>
                <a:cubicBezTo>
                  <a:pt x="111731" y="1037"/>
                  <a:pt x="111761" y="1022"/>
                  <a:pt x="111778" y="1004"/>
                </a:cubicBezTo>
                <a:cubicBezTo>
                  <a:pt x="111796" y="1026"/>
                  <a:pt x="111830" y="1041"/>
                  <a:pt x="111869" y="1042"/>
                </a:cubicBezTo>
                <a:cubicBezTo>
                  <a:pt x="111871" y="1042"/>
                  <a:pt x="111874" y="1041"/>
                  <a:pt x="111876" y="1041"/>
                </a:cubicBezTo>
                <a:lnTo>
                  <a:pt x="112025" y="1334"/>
                </a:lnTo>
                <a:lnTo>
                  <a:pt x="112240" y="1402"/>
                </a:lnTo>
                <a:lnTo>
                  <a:pt x="112240" y="1402"/>
                </a:lnTo>
                <a:lnTo>
                  <a:pt x="111977" y="887"/>
                </a:lnTo>
                <a:lnTo>
                  <a:pt x="111969" y="890"/>
                </a:lnTo>
                <a:lnTo>
                  <a:pt x="111962" y="838"/>
                </a:lnTo>
                <a:cubicBezTo>
                  <a:pt x="112319" y="780"/>
                  <a:pt x="112630" y="757"/>
                  <a:pt x="112911" y="757"/>
                </a:cubicBezTo>
                <a:cubicBezTo>
                  <a:pt x="113426" y="757"/>
                  <a:pt x="113838" y="834"/>
                  <a:pt x="114242" y="911"/>
                </a:cubicBezTo>
                <a:cubicBezTo>
                  <a:pt x="114465" y="953"/>
                  <a:pt x="114676" y="992"/>
                  <a:pt x="114902" y="1019"/>
                </a:cubicBezTo>
                <a:cubicBezTo>
                  <a:pt x="115050" y="1037"/>
                  <a:pt x="115207" y="1044"/>
                  <a:pt x="115367" y="1044"/>
                </a:cubicBezTo>
                <a:cubicBezTo>
                  <a:pt x="115385" y="1044"/>
                  <a:pt x="115403" y="1043"/>
                  <a:pt x="115422" y="1043"/>
                </a:cubicBezTo>
                <a:lnTo>
                  <a:pt x="115076" y="1260"/>
                </a:lnTo>
                <a:lnTo>
                  <a:pt x="115312" y="1267"/>
                </a:lnTo>
                <a:lnTo>
                  <a:pt x="115639" y="1061"/>
                </a:lnTo>
                <a:cubicBezTo>
                  <a:pt x="115653" y="1074"/>
                  <a:pt x="115673" y="1083"/>
                  <a:pt x="115696" y="1087"/>
                </a:cubicBezTo>
                <a:cubicBezTo>
                  <a:pt x="115700" y="1088"/>
                  <a:pt x="115704" y="1088"/>
                  <a:pt x="115708" y="1088"/>
                </a:cubicBezTo>
                <a:cubicBezTo>
                  <a:pt x="115714" y="1089"/>
                  <a:pt x="115719" y="1089"/>
                  <a:pt x="115725" y="1089"/>
                </a:cubicBezTo>
                <a:cubicBezTo>
                  <a:pt x="115753" y="1089"/>
                  <a:pt x="115780" y="1081"/>
                  <a:pt x="115800" y="1068"/>
                </a:cubicBezTo>
                <a:cubicBezTo>
                  <a:pt x="115809" y="1092"/>
                  <a:pt x="115838" y="1112"/>
                  <a:pt x="115875" y="1119"/>
                </a:cubicBezTo>
                <a:cubicBezTo>
                  <a:pt x="115879" y="1119"/>
                  <a:pt x="115883" y="1120"/>
                  <a:pt x="115888" y="1120"/>
                </a:cubicBezTo>
                <a:cubicBezTo>
                  <a:pt x="115892" y="1121"/>
                  <a:pt x="115897" y="1121"/>
                  <a:pt x="115902" y="1121"/>
                </a:cubicBezTo>
                <a:cubicBezTo>
                  <a:pt x="115932" y="1121"/>
                  <a:pt x="115959" y="1113"/>
                  <a:pt x="115978" y="1100"/>
                </a:cubicBezTo>
                <a:cubicBezTo>
                  <a:pt x="115989" y="1123"/>
                  <a:pt x="116017" y="1144"/>
                  <a:pt x="116055" y="1150"/>
                </a:cubicBezTo>
                <a:cubicBezTo>
                  <a:pt x="116059" y="1151"/>
                  <a:pt x="116062" y="1151"/>
                  <a:pt x="116066" y="1152"/>
                </a:cubicBezTo>
                <a:cubicBezTo>
                  <a:pt x="116071" y="1153"/>
                  <a:pt x="116076" y="1153"/>
                  <a:pt x="116081" y="1153"/>
                </a:cubicBezTo>
                <a:cubicBezTo>
                  <a:pt x="116111" y="1153"/>
                  <a:pt x="116138" y="1145"/>
                  <a:pt x="116158" y="1131"/>
                </a:cubicBezTo>
                <a:cubicBezTo>
                  <a:pt x="116168" y="1155"/>
                  <a:pt x="116196" y="1175"/>
                  <a:pt x="116234" y="1182"/>
                </a:cubicBezTo>
                <a:cubicBezTo>
                  <a:pt x="116236" y="1182"/>
                  <a:pt x="116239" y="1182"/>
                  <a:pt x="116241" y="1183"/>
                </a:cubicBezTo>
                <a:lnTo>
                  <a:pt x="116286" y="1491"/>
                </a:lnTo>
                <a:lnTo>
                  <a:pt x="116471" y="1592"/>
                </a:lnTo>
                <a:lnTo>
                  <a:pt x="116471" y="1592"/>
                </a:lnTo>
                <a:lnTo>
                  <a:pt x="116391" y="1049"/>
                </a:lnTo>
                <a:lnTo>
                  <a:pt x="116383" y="1050"/>
                </a:lnTo>
                <a:lnTo>
                  <a:pt x="116403" y="958"/>
                </a:lnTo>
                <a:cubicBezTo>
                  <a:pt x="116744" y="908"/>
                  <a:pt x="116989" y="854"/>
                  <a:pt x="117011" y="849"/>
                </a:cubicBezTo>
                <a:cubicBezTo>
                  <a:pt x="117014" y="848"/>
                  <a:pt x="117016" y="847"/>
                  <a:pt x="117018" y="847"/>
                </a:cubicBezTo>
                <a:cubicBezTo>
                  <a:pt x="117021" y="846"/>
                  <a:pt x="117025" y="845"/>
                  <a:pt x="117028" y="844"/>
                </a:cubicBezTo>
                <a:cubicBezTo>
                  <a:pt x="117031" y="842"/>
                  <a:pt x="117034" y="841"/>
                  <a:pt x="117037" y="839"/>
                </a:cubicBezTo>
                <a:cubicBezTo>
                  <a:pt x="117042" y="837"/>
                  <a:pt x="117045" y="836"/>
                  <a:pt x="117047" y="834"/>
                </a:cubicBezTo>
                <a:cubicBezTo>
                  <a:pt x="117050" y="833"/>
                  <a:pt x="117053" y="831"/>
                  <a:pt x="117055" y="829"/>
                </a:cubicBezTo>
                <a:cubicBezTo>
                  <a:pt x="117058" y="828"/>
                  <a:pt x="117060" y="826"/>
                  <a:pt x="117063" y="824"/>
                </a:cubicBezTo>
                <a:cubicBezTo>
                  <a:pt x="117065" y="822"/>
                  <a:pt x="117067" y="820"/>
                  <a:pt x="117069" y="818"/>
                </a:cubicBezTo>
                <a:cubicBezTo>
                  <a:pt x="117072" y="816"/>
                  <a:pt x="117074" y="814"/>
                  <a:pt x="117076" y="812"/>
                </a:cubicBezTo>
                <a:cubicBezTo>
                  <a:pt x="117077" y="810"/>
                  <a:pt x="117079" y="807"/>
                  <a:pt x="117080" y="805"/>
                </a:cubicBezTo>
                <a:cubicBezTo>
                  <a:pt x="117085" y="801"/>
                  <a:pt x="117086" y="799"/>
                  <a:pt x="117087" y="796"/>
                </a:cubicBezTo>
                <a:cubicBezTo>
                  <a:pt x="117088" y="794"/>
                  <a:pt x="117089" y="792"/>
                  <a:pt x="117090" y="790"/>
                </a:cubicBezTo>
                <a:cubicBezTo>
                  <a:pt x="117091" y="787"/>
                  <a:pt x="117091" y="785"/>
                  <a:pt x="117092" y="782"/>
                </a:cubicBezTo>
                <a:cubicBezTo>
                  <a:pt x="117092" y="779"/>
                  <a:pt x="117092" y="777"/>
                  <a:pt x="117092" y="774"/>
                </a:cubicBezTo>
                <a:cubicBezTo>
                  <a:pt x="117093" y="771"/>
                  <a:pt x="117093" y="769"/>
                  <a:pt x="117092" y="766"/>
                </a:cubicBezTo>
                <a:cubicBezTo>
                  <a:pt x="117092" y="764"/>
                  <a:pt x="117091" y="761"/>
                  <a:pt x="117091" y="759"/>
                </a:cubicBezTo>
                <a:cubicBezTo>
                  <a:pt x="117090" y="757"/>
                  <a:pt x="117090" y="755"/>
                  <a:pt x="117090" y="754"/>
                </a:cubicBezTo>
                <a:cubicBezTo>
                  <a:pt x="117089" y="753"/>
                  <a:pt x="117089" y="752"/>
                  <a:pt x="117088" y="751"/>
                </a:cubicBezTo>
                <a:cubicBezTo>
                  <a:pt x="117088" y="750"/>
                  <a:pt x="117088" y="749"/>
                  <a:pt x="117087" y="748"/>
                </a:cubicBezTo>
                <a:cubicBezTo>
                  <a:pt x="117087" y="747"/>
                  <a:pt x="117085" y="746"/>
                  <a:pt x="117085" y="743"/>
                </a:cubicBezTo>
                <a:cubicBezTo>
                  <a:pt x="117083" y="741"/>
                  <a:pt x="117081" y="738"/>
                  <a:pt x="117080" y="736"/>
                </a:cubicBezTo>
                <a:cubicBezTo>
                  <a:pt x="117078" y="733"/>
                  <a:pt x="117076" y="732"/>
                  <a:pt x="117074" y="730"/>
                </a:cubicBezTo>
                <a:cubicBezTo>
                  <a:pt x="117072" y="727"/>
                  <a:pt x="117069" y="725"/>
                  <a:pt x="117067" y="723"/>
                </a:cubicBezTo>
                <a:cubicBezTo>
                  <a:pt x="117064" y="721"/>
                  <a:pt x="117062" y="720"/>
                  <a:pt x="117060" y="718"/>
                </a:cubicBezTo>
                <a:cubicBezTo>
                  <a:pt x="117057" y="716"/>
                  <a:pt x="117054" y="714"/>
                  <a:pt x="117051" y="713"/>
                </a:cubicBezTo>
                <a:cubicBezTo>
                  <a:pt x="117049" y="710"/>
                  <a:pt x="117046" y="709"/>
                  <a:pt x="117044" y="708"/>
                </a:cubicBezTo>
                <a:cubicBezTo>
                  <a:pt x="117040" y="706"/>
                  <a:pt x="117036" y="705"/>
                  <a:pt x="117032" y="703"/>
                </a:cubicBezTo>
                <a:cubicBezTo>
                  <a:pt x="117030" y="702"/>
                  <a:pt x="117027" y="702"/>
                  <a:pt x="117025" y="701"/>
                </a:cubicBezTo>
                <a:cubicBezTo>
                  <a:pt x="117021" y="700"/>
                  <a:pt x="117017" y="699"/>
                  <a:pt x="117013" y="698"/>
                </a:cubicBezTo>
                <a:cubicBezTo>
                  <a:pt x="117010" y="697"/>
                  <a:pt x="117007" y="697"/>
                  <a:pt x="117003" y="696"/>
                </a:cubicBezTo>
                <a:cubicBezTo>
                  <a:pt x="116999" y="696"/>
                  <a:pt x="116995" y="695"/>
                  <a:pt x="116991" y="695"/>
                </a:cubicBezTo>
                <a:cubicBezTo>
                  <a:pt x="116988" y="694"/>
                  <a:pt x="116985" y="694"/>
                  <a:pt x="116982" y="694"/>
                </a:cubicBezTo>
                <a:lnTo>
                  <a:pt x="116968" y="694"/>
                </a:lnTo>
                <a:cubicBezTo>
                  <a:pt x="116965" y="695"/>
                  <a:pt x="116961" y="695"/>
                  <a:pt x="116958" y="695"/>
                </a:cubicBezTo>
                <a:cubicBezTo>
                  <a:pt x="116955" y="696"/>
                  <a:pt x="116953" y="696"/>
                  <a:pt x="116951" y="696"/>
                </a:cubicBezTo>
                <a:cubicBezTo>
                  <a:pt x="116789" y="723"/>
                  <a:pt x="116633" y="741"/>
                  <a:pt x="116483" y="755"/>
                </a:cubicBezTo>
                <a:lnTo>
                  <a:pt x="116741" y="469"/>
                </a:lnTo>
                <a:lnTo>
                  <a:pt x="116678" y="326"/>
                </a:lnTo>
                <a:lnTo>
                  <a:pt x="116300" y="747"/>
                </a:lnTo>
                <a:cubicBezTo>
                  <a:pt x="116281" y="750"/>
                  <a:pt x="116264" y="757"/>
                  <a:pt x="116251" y="766"/>
                </a:cubicBezTo>
                <a:cubicBezTo>
                  <a:pt x="116240" y="739"/>
                  <a:pt x="116207" y="718"/>
                  <a:pt x="116163" y="714"/>
                </a:cubicBezTo>
                <a:cubicBezTo>
                  <a:pt x="116158" y="713"/>
                  <a:pt x="116152" y="713"/>
                  <a:pt x="116146" y="713"/>
                </a:cubicBezTo>
                <a:cubicBezTo>
                  <a:pt x="116118" y="713"/>
                  <a:pt x="116091" y="721"/>
                  <a:pt x="116071" y="734"/>
                </a:cubicBezTo>
                <a:cubicBezTo>
                  <a:pt x="116061" y="707"/>
                  <a:pt x="116027" y="686"/>
                  <a:pt x="115984" y="682"/>
                </a:cubicBezTo>
                <a:lnTo>
                  <a:pt x="115810" y="141"/>
                </a:lnTo>
                <a:lnTo>
                  <a:pt x="115696" y="322"/>
                </a:lnTo>
                <a:lnTo>
                  <a:pt x="115800" y="650"/>
                </a:lnTo>
                <a:cubicBezTo>
                  <a:pt x="115796" y="649"/>
                  <a:pt x="115792" y="649"/>
                  <a:pt x="115789" y="649"/>
                </a:cubicBezTo>
                <a:cubicBezTo>
                  <a:pt x="115736" y="649"/>
                  <a:pt x="115691" y="676"/>
                  <a:pt x="115683" y="711"/>
                </a:cubicBezTo>
                <a:lnTo>
                  <a:pt x="115672" y="763"/>
                </a:lnTo>
                <a:cubicBezTo>
                  <a:pt x="115232" y="735"/>
                  <a:pt x="114844" y="661"/>
                  <a:pt x="114481" y="592"/>
                </a:cubicBezTo>
                <a:cubicBezTo>
                  <a:pt x="114238" y="545"/>
                  <a:pt x="114008" y="502"/>
                  <a:pt x="113780" y="474"/>
                </a:cubicBezTo>
                <a:cubicBezTo>
                  <a:pt x="113644" y="458"/>
                  <a:pt x="113505" y="451"/>
                  <a:pt x="113368" y="451"/>
                </a:cubicBezTo>
                <a:cubicBezTo>
                  <a:pt x="112738" y="451"/>
                  <a:pt x="112138" y="595"/>
                  <a:pt x="111937" y="649"/>
                </a:cubicBezTo>
                <a:lnTo>
                  <a:pt x="111937" y="647"/>
                </a:lnTo>
                <a:lnTo>
                  <a:pt x="112120" y="268"/>
                </a:lnTo>
                <a:lnTo>
                  <a:pt x="112010" y="140"/>
                </a:lnTo>
                <a:lnTo>
                  <a:pt x="111785" y="608"/>
                </a:lnTo>
                <a:cubicBezTo>
                  <a:pt x="111768" y="614"/>
                  <a:pt x="111755" y="624"/>
                  <a:pt x="111744" y="635"/>
                </a:cubicBezTo>
                <a:cubicBezTo>
                  <a:pt x="111726" y="612"/>
                  <a:pt x="111689" y="597"/>
                  <a:pt x="111649" y="597"/>
                </a:cubicBezTo>
                <a:cubicBezTo>
                  <a:pt x="111646" y="597"/>
                  <a:pt x="111644" y="597"/>
                  <a:pt x="111641" y="597"/>
                </a:cubicBezTo>
                <a:cubicBezTo>
                  <a:pt x="111606" y="600"/>
                  <a:pt x="111576" y="613"/>
                  <a:pt x="111559" y="632"/>
                </a:cubicBezTo>
                <a:cubicBezTo>
                  <a:pt x="111540" y="610"/>
                  <a:pt x="111506" y="594"/>
                  <a:pt x="111466" y="594"/>
                </a:cubicBezTo>
                <a:cubicBezTo>
                  <a:pt x="111462" y="594"/>
                  <a:pt x="111459" y="595"/>
                  <a:pt x="111455" y="595"/>
                </a:cubicBezTo>
                <a:cubicBezTo>
                  <a:pt x="111420" y="597"/>
                  <a:pt x="111391" y="610"/>
                  <a:pt x="111374" y="630"/>
                </a:cubicBezTo>
                <a:cubicBezTo>
                  <a:pt x="111356" y="607"/>
                  <a:pt x="111320" y="592"/>
                  <a:pt x="111281" y="592"/>
                </a:cubicBezTo>
                <a:cubicBezTo>
                  <a:pt x="111278" y="592"/>
                  <a:pt x="111274" y="593"/>
                  <a:pt x="111270" y="593"/>
                </a:cubicBezTo>
                <a:cubicBezTo>
                  <a:pt x="111211" y="596"/>
                  <a:pt x="111167" y="632"/>
                  <a:pt x="111172" y="672"/>
                </a:cubicBezTo>
                <a:lnTo>
                  <a:pt x="111182" y="741"/>
                </a:lnTo>
                <a:cubicBezTo>
                  <a:pt x="111087" y="746"/>
                  <a:pt x="110996" y="749"/>
                  <a:pt x="110908" y="749"/>
                </a:cubicBezTo>
                <a:cubicBezTo>
                  <a:pt x="110394" y="749"/>
                  <a:pt x="109982" y="671"/>
                  <a:pt x="109580" y="595"/>
                </a:cubicBezTo>
                <a:cubicBezTo>
                  <a:pt x="109357" y="554"/>
                  <a:pt x="109146" y="513"/>
                  <a:pt x="108920" y="486"/>
                </a:cubicBezTo>
                <a:cubicBezTo>
                  <a:pt x="108784" y="470"/>
                  <a:pt x="108645" y="463"/>
                  <a:pt x="108507" y="463"/>
                </a:cubicBezTo>
                <a:cubicBezTo>
                  <a:pt x="108031" y="463"/>
                  <a:pt x="107572" y="546"/>
                  <a:pt x="107289" y="608"/>
                </a:cubicBezTo>
                <a:lnTo>
                  <a:pt x="107289" y="607"/>
                </a:lnTo>
                <a:cubicBezTo>
                  <a:pt x="107286" y="601"/>
                  <a:pt x="107282" y="596"/>
                  <a:pt x="107277" y="591"/>
                </a:cubicBezTo>
                <a:lnTo>
                  <a:pt x="107325" y="192"/>
                </a:lnTo>
                <a:lnTo>
                  <a:pt x="107175" y="85"/>
                </a:lnTo>
                <a:lnTo>
                  <a:pt x="107116" y="576"/>
                </a:lnTo>
                <a:cubicBezTo>
                  <a:pt x="107101" y="585"/>
                  <a:pt x="107091" y="596"/>
                  <a:pt x="107085" y="608"/>
                </a:cubicBezTo>
                <a:cubicBezTo>
                  <a:pt x="107065" y="593"/>
                  <a:pt x="107036" y="584"/>
                  <a:pt x="107006" y="584"/>
                </a:cubicBezTo>
                <a:cubicBezTo>
                  <a:pt x="106995" y="584"/>
                  <a:pt x="106983" y="586"/>
                  <a:pt x="106971" y="589"/>
                </a:cubicBezTo>
                <a:cubicBezTo>
                  <a:pt x="106938" y="596"/>
                  <a:pt x="106914" y="613"/>
                  <a:pt x="106904" y="635"/>
                </a:cubicBezTo>
                <a:cubicBezTo>
                  <a:pt x="106884" y="620"/>
                  <a:pt x="106855" y="611"/>
                  <a:pt x="106825" y="611"/>
                </a:cubicBezTo>
                <a:cubicBezTo>
                  <a:pt x="106814" y="611"/>
                  <a:pt x="106802" y="613"/>
                  <a:pt x="106790" y="615"/>
                </a:cubicBezTo>
                <a:lnTo>
                  <a:pt x="106789" y="615"/>
                </a:lnTo>
                <a:lnTo>
                  <a:pt x="106276" y="186"/>
                </a:lnTo>
                <a:lnTo>
                  <a:pt x="106276" y="186"/>
                </a:lnTo>
                <a:lnTo>
                  <a:pt x="106294" y="383"/>
                </a:lnTo>
                <a:lnTo>
                  <a:pt x="106605" y="643"/>
                </a:lnTo>
                <a:cubicBezTo>
                  <a:pt x="106552" y="657"/>
                  <a:pt x="106523" y="697"/>
                  <a:pt x="106542" y="734"/>
                </a:cubicBezTo>
                <a:lnTo>
                  <a:pt x="106542" y="735"/>
                </a:lnTo>
                <a:cubicBezTo>
                  <a:pt x="106356" y="753"/>
                  <a:pt x="106183" y="761"/>
                  <a:pt x="106020" y="761"/>
                </a:cubicBezTo>
                <a:cubicBezTo>
                  <a:pt x="105504" y="761"/>
                  <a:pt x="105092" y="684"/>
                  <a:pt x="104689" y="608"/>
                </a:cubicBezTo>
                <a:cubicBezTo>
                  <a:pt x="104466" y="566"/>
                  <a:pt x="104255" y="527"/>
                  <a:pt x="104029" y="500"/>
                </a:cubicBezTo>
                <a:cubicBezTo>
                  <a:pt x="103892" y="484"/>
                  <a:pt x="103752" y="477"/>
                  <a:pt x="103614" y="477"/>
                </a:cubicBezTo>
                <a:cubicBezTo>
                  <a:pt x="102897" y="477"/>
                  <a:pt x="102220" y="663"/>
                  <a:pt x="102127" y="690"/>
                </a:cubicBezTo>
                <a:cubicBezTo>
                  <a:pt x="102046" y="702"/>
                  <a:pt x="101970" y="714"/>
                  <a:pt x="101895" y="724"/>
                </a:cubicBezTo>
                <a:lnTo>
                  <a:pt x="102091" y="506"/>
                </a:lnTo>
                <a:lnTo>
                  <a:pt x="102029" y="364"/>
                </a:lnTo>
                <a:lnTo>
                  <a:pt x="101682" y="748"/>
                </a:lnTo>
                <a:cubicBezTo>
                  <a:pt x="101638" y="752"/>
                  <a:pt x="101593" y="756"/>
                  <a:pt x="101549" y="759"/>
                </a:cubicBezTo>
                <a:cubicBezTo>
                  <a:pt x="101538" y="755"/>
                  <a:pt x="101526" y="752"/>
                  <a:pt x="101513" y="751"/>
                </a:cubicBezTo>
                <a:cubicBezTo>
                  <a:pt x="101507" y="750"/>
                  <a:pt x="101502" y="750"/>
                  <a:pt x="101497" y="750"/>
                </a:cubicBezTo>
                <a:cubicBezTo>
                  <a:pt x="101472" y="750"/>
                  <a:pt x="101448" y="756"/>
                  <a:pt x="101429" y="767"/>
                </a:cubicBezTo>
                <a:lnTo>
                  <a:pt x="101419" y="767"/>
                </a:lnTo>
                <a:cubicBezTo>
                  <a:pt x="101406" y="742"/>
                  <a:pt x="101374" y="723"/>
                  <a:pt x="101334" y="719"/>
                </a:cubicBezTo>
                <a:lnTo>
                  <a:pt x="101333" y="719"/>
                </a:lnTo>
                <a:lnTo>
                  <a:pt x="101160" y="178"/>
                </a:lnTo>
                <a:lnTo>
                  <a:pt x="101045" y="359"/>
                </a:lnTo>
                <a:lnTo>
                  <a:pt x="101150" y="688"/>
                </a:lnTo>
                <a:cubicBezTo>
                  <a:pt x="101146" y="687"/>
                  <a:pt x="101142" y="687"/>
                  <a:pt x="101139" y="687"/>
                </a:cubicBezTo>
                <a:cubicBezTo>
                  <a:pt x="101086" y="687"/>
                  <a:pt x="101040" y="713"/>
                  <a:pt x="101033" y="750"/>
                </a:cubicBezTo>
                <a:lnTo>
                  <a:pt x="101027" y="771"/>
                </a:lnTo>
                <a:cubicBezTo>
                  <a:pt x="100573" y="760"/>
                  <a:pt x="100198" y="690"/>
                  <a:pt x="99830" y="621"/>
                </a:cubicBezTo>
                <a:cubicBezTo>
                  <a:pt x="99607" y="578"/>
                  <a:pt x="99397" y="539"/>
                  <a:pt x="99170" y="512"/>
                </a:cubicBezTo>
                <a:cubicBezTo>
                  <a:pt x="99033" y="496"/>
                  <a:pt x="98893" y="489"/>
                  <a:pt x="98754" y="489"/>
                </a:cubicBezTo>
                <a:cubicBezTo>
                  <a:pt x="98336" y="489"/>
                  <a:pt x="97932" y="552"/>
                  <a:pt x="97649" y="610"/>
                </a:cubicBezTo>
                <a:lnTo>
                  <a:pt x="97856" y="226"/>
                </a:lnTo>
                <a:lnTo>
                  <a:pt x="97643" y="293"/>
                </a:lnTo>
                <a:lnTo>
                  <a:pt x="97489" y="578"/>
                </a:lnTo>
                <a:cubicBezTo>
                  <a:pt x="97474" y="573"/>
                  <a:pt x="97458" y="570"/>
                  <a:pt x="97442" y="570"/>
                </a:cubicBezTo>
                <a:cubicBezTo>
                  <a:pt x="97434" y="570"/>
                  <a:pt x="97427" y="571"/>
                  <a:pt x="97420" y="572"/>
                </a:cubicBezTo>
                <a:cubicBezTo>
                  <a:pt x="97417" y="573"/>
                  <a:pt x="97413" y="573"/>
                  <a:pt x="97408" y="574"/>
                </a:cubicBezTo>
                <a:cubicBezTo>
                  <a:pt x="97375" y="582"/>
                  <a:pt x="97351" y="600"/>
                  <a:pt x="97341" y="622"/>
                </a:cubicBezTo>
                <a:cubicBezTo>
                  <a:pt x="97321" y="607"/>
                  <a:pt x="97293" y="598"/>
                  <a:pt x="97263" y="598"/>
                </a:cubicBezTo>
                <a:cubicBezTo>
                  <a:pt x="97255" y="598"/>
                  <a:pt x="97247" y="599"/>
                  <a:pt x="97239" y="600"/>
                </a:cubicBezTo>
                <a:cubicBezTo>
                  <a:pt x="97235" y="600"/>
                  <a:pt x="97232" y="601"/>
                  <a:pt x="97228" y="602"/>
                </a:cubicBezTo>
                <a:cubicBezTo>
                  <a:pt x="97194" y="609"/>
                  <a:pt x="97170" y="628"/>
                  <a:pt x="97160" y="650"/>
                </a:cubicBezTo>
                <a:cubicBezTo>
                  <a:pt x="97139" y="634"/>
                  <a:pt x="97110" y="625"/>
                  <a:pt x="97080" y="625"/>
                </a:cubicBezTo>
                <a:cubicBezTo>
                  <a:pt x="97073" y="625"/>
                  <a:pt x="97066" y="626"/>
                  <a:pt x="97059" y="627"/>
                </a:cubicBezTo>
                <a:cubicBezTo>
                  <a:pt x="97054" y="628"/>
                  <a:pt x="97050" y="629"/>
                  <a:pt x="97046" y="630"/>
                </a:cubicBezTo>
                <a:cubicBezTo>
                  <a:pt x="97013" y="637"/>
                  <a:pt x="96989" y="656"/>
                  <a:pt x="96979" y="677"/>
                </a:cubicBezTo>
                <a:cubicBezTo>
                  <a:pt x="96958" y="662"/>
                  <a:pt x="96929" y="653"/>
                  <a:pt x="96899" y="653"/>
                </a:cubicBezTo>
                <a:cubicBezTo>
                  <a:pt x="96892" y="653"/>
                  <a:pt x="96884" y="654"/>
                  <a:pt x="96877" y="655"/>
                </a:cubicBezTo>
                <a:cubicBezTo>
                  <a:pt x="96875" y="656"/>
                  <a:pt x="96873" y="656"/>
                  <a:pt x="96871" y="656"/>
                </a:cubicBezTo>
                <a:lnTo>
                  <a:pt x="96624" y="396"/>
                </a:lnTo>
                <a:lnTo>
                  <a:pt x="96392" y="364"/>
                </a:lnTo>
                <a:lnTo>
                  <a:pt x="96769" y="762"/>
                </a:lnTo>
                <a:cubicBezTo>
                  <a:pt x="96590" y="779"/>
                  <a:pt x="96424" y="786"/>
                  <a:pt x="96266" y="786"/>
                </a:cubicBezTo>
                <a:cubicBezTo>
                  <a:pt x="95753" y="786"/>
                  <a:pt x="95341" y="709"/>
                  <a:pt x="94939" y="633"/>
                </a:cubicBezTo>
                <a:cubicBezTo>
                  <a:pt x="94715" y="591"/>
                  <a:pt x="94505" y="551"/>
                  <a:pt x="94280" y="525"/>
                </a:cubicBezTo>
                <a:cubicBezTo>
                  <a:pt x="94143" y="508"/>
                  <a:pt x="94003" y="501"/>
                  <a:pt x="93865" y="501"/>
                </a:cubicBezTo>
                <a:cubicBezTo>
                  <a:pt x="93366" y="501"/>
                  <a:pt x="92887" y="592"/>
                  <a:pt x="92609" y="656"/>
                </a:cubicBezTo>
                <a:lnTo>
                  <a:pt x="92603" y="645"/>
                </a:lnTo>
                <a:cubicBezTo>
                  <a:pt x="92601" y="639"/>
                  <a:pt x="92597" y="634"/>
                  <a:pt x="92592" y="629"/>
                </a:cubicBezTo>
                <a:lnTo>
                  <a:pt x="92641" y="230"/>
                </a:lnTo>
                <a:lnTo>
                  <a:pt x="92491" y="123"/>
                </a:lnTo>
                <a:lnTo>
                  <a:pt x="92431" y="613"/>
                </a:lnTo>
                <a:cubicBezTo>
                  <a:pt x="92417" y="623"/>
                  <a:pt x="92406" y="634"/>
                  <a:pt x="92400" y="646"/>
                </a:cubicBezTo>
                <a:cubicBezTo>
                  <a:pt x="92379" y="631"/>
                  <a:pt x="92351" y="622"/>
                  <a:pt x="92320" y="622"/>
                </a:cubicBezTo>
                <a:cubicBezTo>
                  <a:pt x="92309" y="622"/>
                  <a:pt x="92298" y="623"/>
                  <a:pt x="92286" y="626"/>
                </a:cubicBezTo>
                <a:cubicBezTo>
                  <a:pt x="92253" y="634"/>
                  <a:pt x="92229" y="652"/>
                  <a:pt x="92219" y="673"/>
                </a:cubicBezTo>
                <a:cubicBezTo>
                  <a:pt x="92199" y="658"/>
                  <a:pt x="92169" y="649"/>
                  <a:pt x="92139" y="649"/>
                </a:cubicBezTo>
                <a:cubicBezTo>
                  <a:pt x="92128" y="649"/>
                  <a:pt x="92117" y="650"/>
                  <a:pt x="92106" y="653"/>
                </a:cubicBezTo>
                <a:cubicBezTo>
                  <a:pt x="92105" y="653"/>
                  <a:pt x="92105" y="654"/>
                  <a:pt x="92105" y="654"/>
                </a:cubicBezTo>
                <a:lnTo>
                  <a:pt x="91591" y="224"/>
                </a:lnTo>
                <a:lnTo>
                  <a:pt x="91591" y="224"/>
                </a:lnTo>
                <a:lnTo>
                  <a:pt x="91609" y="421"/>
                </a:lnTo>
                <a:lnTo>
                  <a:pt x="91920" y="682"/>
                </a:lnTo>
                <a:cubicBezTo>
                  <a:pt x="91866" y="695"/>
                  <a:pt x="91838" y="735"/>
                  <a:pt x="91856" y="772"/>
                </a:cubicBezTo>
                <a:lnTo>
                  <a:pt x="91860" y="780"/>
                </a:lnTo>
                <a:cubicBezTo>
                  <a:pt x="91701" y="793"/>
                  <a:pt x="91551" y="799"/>
                  <a:pt x="91409" y="799"/>
                </a:cubicBezTo>
                <a:cubicBezTo>
                  <a:pt x="90895" y="799"/>
                  <a:pt x="90483" y="721"/>
                  <a:pt x="90080" y="645"/>
                </a:cubicBezTo>
                <a:cubicBezTo>
                  <a:pt x="89857" y="603"/>
                  <a:pt x="89646" y="564"/>
                  <a:pt x="89420" y="537"/>
                </a:cubicBezTo>
                <a:cubicBezTo>
                  <a:pt x="89283" y="521"/>
                  <a:pt x="89144" y="514"/>
                  <a:pt x="89006" y="514"/>
                </a:cubicBezTo>
                <a:cubicBezTo>
                  <a:pt x="88516" y="514"/>
                  <a:pt x="88043" y="601"/>
                  <a:pt x="87763" y="665"/>
                </a:cubicBezTo>
                <a:cubicBezTo>
                  <a:pt x="87643" y="683"/>
                  <a:pt x="87526" y="696"/>
                  <a:pt x="87412" y="705"/>
                </a:cubicBezTo>
                <a:lnTo>
                  <a:pt x="87670" y="419"/>
                </a:lnTo>
                <a:lnTo>
                  <a:pt x="87608" y="278"/>
                </a:lnTo>
                <a:lnTo>
                  <a:pt x="87230" y="698"/>
                </a:lnTo>
                <a:cubicBezTo>
                  <a:pt x="87211" y="701"/>
                  <a:pt x="87194" y="708"/>
                  <a:pt x="87181" y="718"/>
                </a:cubicBezTo>
                <a:cubicBezTo>
                  <a:pt x="87170" y="690"/>
                  <a:pt x="87137" y="669"/>
                  <a:pt x="87092" y="664"/>
                </a:cubicBezTo>
                <a:cubicBezTo>
                  <a:pt x="87088" y="664"/>
                  <a:pt x="87083" y="663"/>
                  <a:pt x="87079" y="663"/>
                </a:cubicBezTo>
                <a:cubicBezTo>
                  <a:pt x="87050" y="663"/>
                  <a:pt x="87021" y="672"/>
                  <a:pt x="87001" y="686"/>
                </a:cubicBezTo>
                <a:cubicBezTo>
                  <a:pt x="86990" y="659"/>
                  <a:pt x="86957" y="637"/>
                  <a:pt x="86914" y="633"/>
                </a:cubicBezTo>
                <a:lnTo>
                  <a:pt x="86913" y="633"/>
                </a:lnTo>
                <a:lnTo>
                  <a:pt x="86739" y="91"/>
                </a:lnTo>
                <a:lnTo>
                  <a:pt x="86625" y="274"/>
                </a:lnTo>
                <a:lnTo>
                  <a:pt x="86730" y="601"/>
                </a:lnTo>
                <a:cubicBezTo>
                  <a:pt x="86726" y="601"/>
                  <a:pt x="86722" y="601"/>
                  <a:pt x="86718" y="601"/>
                </a:cubicBezTo>
                <a:cubicBezTo>
                  <a:pt x="86666" y="601"/>
                  <a:pt x="86620" y="626"/>
                  <a:pt x="86612" y="663"/>
                </a:cubicBezTo>
                <a:lnTo>
                  <a:pt x="86602" y="714"/>
                </a:lnTo>
                <a:cubicBezTo>
                  <a:pt x="86162" y="686"/>
                  <a:pt x="85773" y="612"/>
                  <a:pt x="85411" y="543"/>
                </a:cubicBezTo>
                <a:cubicBezTo>
                  <a:pt x="85167" y="497"/>
                  <a:pt x="84937" y="453"/>
                  <a:pt x="84709" y="426"/>
                </a:cubicBezTo>
                <a:cubicBezTo>
                  <a:pt x="84572" y="409"/>
                  <a:pt x="84432" y="402"/>
                  <a:pt x="84294" y="402"/>
                </a:cubicBezTo>
                <a:cubicBezTo>
                  <a:pt x="83665" y="402"/>
                  <a:pt x="83067" y="546"/>
                  <a:pt x="82866" y="599"/>
                </a:cubicBezTo>
                <a:lnTo>
                  <a:pt x="83049" y="219"/>
                </a:lnTo>
                <a:lnTo>
                  <a:pt x="82940" y="91"/>
                </a:lnTo>
                <a:lnTo>
                  <a:pt x="82715" y="560"/>
                </a:lnTo>
                <a:cubicBezTo>
                  <a:pt x="82698" y="566"/>
                  <a:pt x="82684" y="575"/>
                  <a:pt x="82674" y="586"/>
                </a:cubicBezTo>
                <a:cubicBezTo>
                  <a:pt x="82655" y="563"/>
                  <a:pt x="82619" y="548"/>
                  <a:pt x="82578" y="548"/>
                </a:cubicBezTo>
                <a:cubicBezTo>
                  <a:pt x="82575" y="548"/>
                  <a:pt x="82573" y="548"/>
                  <a:pt x="82570" y="548"/>
                </a:cubicBezTo>
                <a:cubicBezTo>
                  <a:pt x="82535" y="550"/>
                  <a:pt x="82506" y="565"/>
                  <a:pt x="82488" y="583"/>
                </a:cubicBezTo>
                <a:cubicBezTo>
                  <a:pt x="82471" y="561"/>
                  <a:pt x="82435" y="546"/>
                  <a:pt x="82396" y="546"/>
                </a:cubicBezTo>
                <a:cubicBezTo>
                  <a:pt x="82393" y="546"/>
                  <a:pt x="82389" y="546"/>
                  <a:pt x="82385" y="546"/>
                </a:cubicBezTo>
                <a:cubicBezTo>
                  <a:pt x="82350" y="548"/>
                  <a:pt x="82320" y="562"/>
                  <a:pt x="82303" y="581"/>
                </a:cubicBezTo>
                <a:cubicBezTo>
                  <a:pt x="82284" y="558"/>
                  <a:pt x="82248" y="543"/>
                  <a:pt x="82207" y="543"/>
                </a:cubicBezTo>
                <a:cubicBezTo>
                  <a:pt x="82205" y="543"/>
                  <a:pt x="82202" y="543"/>
                  <a:pt x="82199" y="543"/>
                </a:cubicBezTo>
                <a:cubicBezTo>
                  <a:pt x="82141" y="547"/>
                  <a:pt x="82097" y="582"/>
                  <a:pt x="82102" y="623"/>
                </a:cubicBezTo>
                <a:lnTo>
                  <a:pt x="82112" y="693"/>
                </a:lnTo>
                <a:cubicBezTo>
                  <a:pt x="82019" y="698"/>
                  <a:pt x="81929" y="700"/>
                  <a:pt x="81842" y="700"/>
                </a:cubicBezTo>
                <a:cubicBezTo>
                  <a:pt x="81326" y="700"/>
                  <a:pt x="80914" y="622"/>
                  <a:pt x="80510" y="546"/>
                </a:cubicBezTo>
                <a:cubicBezTo>
                  <a:pt x="80287" y="504"/>
                  <a:pt x="80076" y="465"/>
                  <a:pt x="79850" y="438"/>
                </a:cubicBezTo>
                <a:cubicBezTo>
                  <a:pt x="79713" y="422"/>
                  <a:pt x="79573" y="415"/>
                  <a:pt x="79435" y="415"/>
                </a:cubicBezTo>
                <a:cubicBezTo>
                  <a:pt x="78959" y="415"/>
                  <a:pt x="78501" y="497"/>
                  <a:pt x="78219" y="560"/>
                </a:cubicBezTo>
                <a:lnTo>
                  <a:pt x="78218" y="559"/>
                </a:lnTo>
                <a:cubicBezTo>
                  <a:pt x="78215" y="553"/>
                  <a:pt x="78211" y="547"/>
                  <a:pt x="78207" y="542"/>
                </a:cubicBezTo>
                <a:lnTo>
                  <a:pt x="78254" y="144"/>
                </a:lnTo>
                <a:lnTo>
                  <a:pt x="78105" y="36"/>
                </a:lnTo>
                <a:lnTo>
                  <a:pt x="78046" y="527"/>
                </a:lnTo>
                <a:cubicBezTo>
                  <a:pt x="78031" y="536"/>
                  <a:pt x="78021" y="547"/>
                  <a:pt x="78015" y="560"/>
                </a:cubicBezTo>
                <a:cubicBezTo>
                  <a:pt x="77994" y="545"/>
                  <a:pt x="77965" y="535"/>
                  <a:pt x="77934" y="535"/>
                </a:cubicBezTo>
                <a:cubicBezTo>
                  <a:pt x="77923" y="535"/>
                  <a:pt x="77912" y="537"/>
                  <a:pt x="77901" y="539"/>
                </a:cubicBezTo>
                <a:cubicBezTo>
                  <a:pt x="77867" y="547"/>
                  <a:pt x="77843" y="565"/>
                  <a:pt x="77833" y="587"/>
                </a:cubicBezTo>
                <a:cubicBezTo>
                  <a:pt x="77813" y="571"/>
                  <a:pt x="77784" y="562"/>
                  <a:pt x="77753" y="562"/>
                </a:cubicBezTo>
                <a:cubicBezTo>
                  <a:pt x="77742" y="562"/>
                  <a:pt x="77731" y="563"/>
                  <a:pt x="77720" y="566"/>
                </a:cubicBezTo>
                <a:cubicBezTo>
                  <a:pt x="77720" y="566"/>
                  <a:pt x="77720" y="567"/>
                  <a:pt x="77718" y="567"/>
                </a:cubicBezTo>
                <a:lnTo>
                  <a:pt x="77205" y="138"/>
                </a:lnTo>
                <a:lnTo>
                  <a:pt x="77224" y="335"/>
                </a:lnTo>
                <a:lnTo>
                  <a:pt x="77535" y="595"/>
                </a:lnTo>
                <a:cubicBezTo>
                  <a:pt x="77481" y="608"/>
                  <a:pt x="77452" y="649"/>
                  <a:pt x="77471" y="686"/>
                </a:cubicBezTo>
                <a:lnTo>
                  <a:pt x="77471" y="687"/>
                </a:lnTo>
                <a:cubicBezTo>
                  <a:pt x="77285" y="705"/>
                  <a:pt x="77112" y="712"/>
                  <a:pt x="76950" y="712"/>
                </a:cubicBezTo>
                <a:cubicBezTo>
                  <a:pt x="76434" y="712"/>
                  <a:pt x="76021" y="635"/>
                  <a:pt x="75618" y="559"/>
                </a:cubicBezTo>
                <a:cubicBezTo>
                  <a:pt x="75395" y="517"/>
                  <a:pt x="75184" y="477"/>
                  <a:pt x="74958" y="450"/>
                </a:cubicBezTo>
                <a:cubicBezTo>
                  <a:pt x="74822" y="434"/>
                  <a:pt x="74684" y="427"/>
                  <a:pt x="74547" y="427"/>
                </a:cubicBezTo>
                <a:cubicBezTo>
                  <a:pt x="73829" y="427"/>
                  <a:pt x="73149" y="614"/>
                  <a:pt x="73056" y="640"/>
                </a:cubicBezTo>
                <a:cubicBezTo>
                  <a:pt x="72976" y="654"/>
                  <a:pt x="72899" y="665"/>
                  <a:pt x="72824" y="675"/>
                </a:cubicBezTo>
                <a:lnTo>
                  <a:pt x="73020" y="458"/>
                </a:lnTo>
                <a:lnTo>
                  <a:pt x="72958" y="315"/>
                </a:lnTo>
                <a:lnTo>
                  <a:pt x="72612" y="699"/>
                </a:lnTo>
                <a:cubicBezTo>
                  <a:pt x="72567" y="703"/>
                  <a:pt x="72522" y="707"/>
                  <a:pt x="72479" y="710"/>
                </a:cubicBezTo>
                <a:cubicBezTo>
                  <a:pt x="72467" y="706"/>
                  <a:pt x="72456" y="703"/>
                  <a:pt x="72443" y="702"/>
                </a:cubicBezTo>
                <a:cubicBezTo>
                  <a:pt x="72437" y="702"/>
                  <a:pt x="72432" y="701"/>
                  <a:pt x="72427" y="701"/>
                </a:cubicBezTo>
                <a:cubicBezTo>
                  <a:pt x="72401" y="701"/>
                  <a:pt x="72377" y="708"/>
                  <a:pt x="72358" y="719"/>
                </a:cubicBezTo>
                <a:lnTo>
                  <a:pt x="72349" y="719"/>
                </a:lnTo>
                <a:cubicBezTo>
                  <a:pt x="72336" y="694"/>
                  <a:pt x="72304" y="674"/>
                  <a:pt x="72263" y="670"/>
                </a:cubicBezTo>
                <a:lnTo>
                  <a:pt x="72262" y="670"/>
                </a:lnTo>
                <a:lnTo>
                  <a:pt x="72090" y="129"/>
                </a:lnTo>
                <a:lnTo>
                  <a:pt x="71975" y="311"/>
                </a:lnTo>
                <a:lnTo>
                  <a:pt x="72079" y="638"/>
                </a:lnTo>
                <a:cubicBezTo>
                  <a:pt x="72076" y="638"/>
                  <a:pt x="72072" y="638"/>
                  <a:pt x="72068" y="638"/>
                </a:cubicBezTo>
                <a:cubicBezTo>
                  <a:pt x="72016" y="638"/>
                  <a:pt x="71969" y="664"/>
                  <a:pt x="71962" y="700"/>
                </a:cubicBezTo>
                <a:lnTo>
                  <a:pt x="71958" y="723"/>
                </a:lnTo>
                <a:cubicBezTo>
                  <a:pt x="71503" y="711"/>
                  <a:pt x="71128" y="641"/>
                  <a:pt x="70759" y="572"/>
                </a:cubicBezTo>
                <a:cubicBezTo>
                  <a:pt x="70536" y="530"/>
                  <a:pt x="70326" y="490"/>
                  <a:pt x="70100" y="463"/>
                </a:cubicBezTo>
                <a:cubicBezTo>
                  <a:pt x="69963" y="447"/>
                  <a:pt x="69825" y="440"/>
                  <a:pt x="69688" y="440"/>
                </a:cubicBezTo>
                <a:cubicBezTo>
                  <a:pt x="69268" y="440"/>
                  <a:pt x="68862" y="503"/>
                  <a:pt x="68578" y="562"/>
                </a:cubicBezTo>
                <a:lnTo>
                  <a:pt x="68785" y="178"/>
                </a:lnTo>
                <a:lnTo>
                  <a:pt x="68785" y="178"/>
                </a:lnTo>
                <a:lnTo>
                  <a:pt x="68572" y="245"/>
                </a:lnTo>
                <a:lnTo>
                  <a:pt x="68418" y="529"/>
                </a:lnTo>
                <a:cubicBezTo>
                  <a:pt x="68404" y="525"/>
                  <a:pt x="68388" y="522"/>
                  <a:pt x="68372" y="522"/>
                </a:cubicBezTo>
                <a:cubicBezTo>
                  <a:pt x="68365" y="522"/>
                  <a:pt x="68357" y="522"/>
                  <a:pt x="68350" y="524"/>
                </a:cubicBezTo>
                <a:cubicBezTo>
                  <a:pt x="68346" y="524"/>
                  <a:pt x="68342" y="525"/>
                  <a:pt x="68339" y="526"/>
                </a:cubicBezTo>
                <a:cubicBezTo>
                  <a:pt x="68304" y="533"/>
                  <a:pt x="68281" y="551"/>
                  <a:pt x="68270" y="573"/>
                </a:cubicBezTo>
                <a:cubicBezTo>
                  <a:pt x="68250" y="558"/>
                  <a:pt x="68220" y="549"/>
                  <a:pt x="68189" y="549"/>
                </a:cubicBezTo>
                <a:cubicBezTo>
                  <a:pt x="68182" y="549"/>
                  <a:pt x="68175" y="549"/>
                  <a:pt x="68168" y="550"/>
                </a:cubicBezTo>
                <a:cubicBezTo>
                  <a:pt x="68165" y="551"/>
                  <a:pt x="68161" y="553"/>
                  <a:pt x="68157" y="554"/>
                </a:cubicBezTo>
                <a:cubicBezTo>
                  <a:pt x="68124" y="561"/>
                  <a:pt x="68099" y="579"/>
                  <a:pt x="68090" y="601"/>
                </a:cubicBezTo>
                <a:cubicBezTo>
                  <a:pt x="68069" y="585"/>
                  <a:pt x="68040" y="577"/>
                  <a:pt x="68010" y="577"/>
                </a:cubicBezTo>
                <a:cubicBezTo>
                  <a:pt x="68002" y="577"/>
                  <a:pt x="67995" y="577"/>
                  <a:pt x="67988" y="578"/>
                </a:cubicBezTo>
                <a:cubicBezTo>
                  <a:pt x="67983" y="579"/>
                  <a:pt x="67980" y="579"/>
                  <a:pt x="67976" y="580"/>
                </a:cubicBezTo>
                <a:cubicBezTo>
                  <a:pt x="67942" y="589"/>
                  <a:pt x="67918" y="607"/>
                  <a:pt x="67908" y="628"/>
                </a:cubicBezTo>
                <a:cubicBezTo>
                  <a:pt x="67888" y="613"/>
                  <a:pt x="67860" y="604"/>
                  <a:pt x="67831" y="604"/>
                </a:cubicBezTo>
                <a:cubicBezTo>
                  <a:pt x="67823" y="604"/>
                  <a:pt x="67815" y="605"/>
                  <a:pt x="67807" y="606"/>
                </a:cubicBezTo>
                <a:cubicBezTo>
                  <a:pt x="67804" y="606"/>
                  <a:pt x="67802" y="607"/>
                  <a:pt x="67800" y="607"/>
                </a:cubicBezTo>
                <a:lnTo>
                  <a:pt x="67553" y="347"/>
                </a:lnTo>
                <a:lnTo>
                  <a:pt x="67321" y="315"/>
                </a:lnTo>
                <a:lnTo>
                  <a:pt x="67700" y="714"/>
                </a:lnTo>
                <a:cubicBezTo>
                  <a:pt x="67520" y="730"/>
                  <a:pt x="67353" y="737"/>
                  <a:pt x="67196" y="737"/>
                </a:cubicBezTo>
                <a:cubicBezTo>
                  <a:pt x="66682" y="737"/>
                  <a:pt x="66271" y="660"/>
                  <a:pt x="65868" y="585"/>
                </a:cubicBezTo>
                <a:cubicBezTo>
                  <a:pt x="65645" y="542"/>
                  <a:pt x="65435" y="503"/>
                  <a:pt x="65209" y="476"/>
                </a:cubicBezTo>
                <a:cubicBezTo>
                  <a:pt x="65071" y="460"/>
                  <a:pt x="64931" y="453"/>
                  <a:pt x="64793" y="453"/>
                </a:cubicBezTo>
                <a:cubicBezTo>
                  <a:pt x="64295" y="453"/>
                  <a:pt x="63816" y="543"/>
                  <a:pt x="63539" y="607"/>
                </a:cubicBezTo>
                <a:lnTo>
                  <a:pt x="63533" y="596"/>
                </a:lnTo>
                <a:cubicBezTo>
                  <a:pt x="63530" y="591"/>
                  <a:pt x="63526" y="586"/>
                  <a:pt x="63521" y="580"/>
                </a:cubicBezTo>
                <a:lnTo>
                  <a:pt x="63570" y="182"/>
                </a:lnTo>
                <a:lnTo>
                  <a:pt x="63420" y="75"/>
                </a:lnTo>
                <a:lnTo>
                  <a:pt x="63360" y="565"/>
                </a:lnTo>
                <a:cubicBezTo>
                  <a:pt x="63346" y="574"/>
                  <a:pt x="63335" y="585"/>
                  <a:pt x="63330" y="597"/>
                </a:cubicBezTo>
                <a:cubicBezTo>
                  <a:pt x="63310" y="582"/>
                  <a:pt x="63281" y="573"/>
                  <a:pt x="63251" y="573"/>
                </a:cubicBezTo>
                <a:cubicBezTo>
                  <a:pt x="63240" y="573"/>
                  <a:pt x="63228" y="575"/>
                  <a:pt x="63217" y="577"/>
                </a:cubicBezTo>
                <a:cubicBezTo>
                  <a:pt x="63183" y="585"/>
                  <a:pt x="63159" y="603"/>
                  <a:pt x="63148" y="624"/>
                </a:cubicBezTo>
                <a:cubicBezTo>
                  <a:pt x="63128" y="609"/>
                  <a:pt x="63100" y="600"/>
                  <a:pt x="63070" y="600"/>
                </a:cubicBezTo>
                <a:cubicBezTo>
                  <a:pt x="63058" y="600"/>
                  <a:pt x="63047" y="602"/>
                  <a:pt x="63035" y="604"/>
                </a:cubicBezTo>
                <a:lnTo>
                  <a:pt x="63034" y="604"/>
                </a:lnTo>
                <a:lnTo>
                  <a:pt x="62521" y="175"/>
                </a:lnTo>
                <a:lnTo>
                  <a:pt x="62539" y="373"/>
                </a:lnTo>
                <a:lnTo>
                  <a:pt x="62850" y="632"/>
                </a:lnTo>
                <a:cubicBezTo>
                  <a:pt x="62796" y="646"/>
                  <a:pt x="62768" y="687"/>
                  <a:pt x="62786" y="724"/>
                </a:cubicBezTo>
                <a:lnTo>
                  <a:pt x="62789" y="731"/>
                </a:lnTo>
                <a:cubicBezTo>
                  <a:pt x="62630" y="744"/>
                  <a:pt x="62480" y="750"/>
                  <a:pt x="62339" y="750"/>
                </a:cubicBezTo>
                <a:cubicBezTo>
                  <a:pt x="61824" y="750"/>
                  <a:pt x="61412" y="673"/>
                  <a:pt x="61010" y="597"/>
                </a:cubicBezTo>
                <a:cubicBezTo>
                  <a:pt x="60787" y="555"/>
                  <a:pt x="60575" y="515"/>
                  <a:pt x="60350" y="489"/>
                </a:cubicBezTo>
                <a:cubicBezTo>
                  <a:pt x="60213" y="472"/>
                  <a:pt x="60073" y="465"/>
                  <a:pt x="59935" y="465"/>
                </a:cubicBezTo>
                <a:cubicBezTo>
                  <a:pt x="59182" y="465"/>
                  <a:pt x="58472" y="671"/>
                  <a:pt x="58437" y="681"/>
                </a:cubicBezTo>
                <a:cubicBezTo>
                  <a:pt x="58433" y="683"/>
                  <a:pt x="58429" y="684"/>
                  <a:pt x="58425" y="686"/>
                </a:cubicBezTo>
                <a:cubicBezTo>
                  <a:pt x="58322" y="700"/>
                  <a:pt x="58221" y="710"/>
                  <a:pt x="58122" y="719"/>
                </a:cubicBezTo>
                <a:lnTo>
                  <a:pt x="58379" y="433"/>
                </a:lnTo>
                <a:lnTo>
                  <a:pt x="58318" y="291"/>
                </a:lnTo>
                <a:lnTo>
                  <a:pt x="57939" y="711"/>
                </a:lnTo>
                <a:cubicBezTo>
                  <a:pt x="57920" y="715"/>
                  <a:pt x="57904" y="721"/>
                  <a:pt x="57890" y="730"/>
                </a:cubicBezTo>
                <a:cubicBezTo>
                  <a:pt x="57879" y="703"/>
                  <a:pt x="57846" y="682"/>
                  <a:pt x="57802" y="677"/>
                </a:cubicBezTo>
                <a:cubicBezTo>
                  <a:pt x="57798" y="677"/>
                  <a:pt x="57793" y="677"/>
                  <a:pt x="57788" y="677"/>
                </a:cubicBezTo>
                <a:cubicBezTo>
                  <a:pt x="57758" y="677"/>
                  <a:pt x="57731" y="685"/>
                  <a:pt x="57711" y="699"/>
                </a:cubicBezTo>
                <a:cubicBezTo>
                  <a:pt x="57700" y="672"/>
                  <a:pt x="57666" y="651"/>
                  <a:pt x="57623" y="646"/>
                </a:cubicBezTo>
                <a:lnTo>
                  <a:pt x="57622" y="646"/>
                </a:lnTo>
                <a:lnTo>
                  <a:pt x="57449" y="105"/>
                </a:lnTo>
                <a:lnTo>
                  <a:pt x="57335" y="287"/>
                </a:lnTo>
                <a:lnTo>
                  <a:pt x="57439" y="614"/>
                </a:lnTo>
                <a:cubicBezTo>
                  <a:pt x="57435" y="614"/>
                  <a:pt x="57431" y="614"/>
                  <a:pt x="57428" y="614"/>
                </a:cubicBezTo>
                <a:cubicBezTo>
                  <a:pt x="57376" y="614"/>
                  <a:pt x="57330" y="640"/>
                  <a:pt x="57321" y="676"/>
                </a:cubicBezTo>
                <a:lnTo>
                  <a:pt x="57311" y="727"/>
                </a:lnTo>
                <a:cubicBezTo>
                  <a:pt x="56871" y="699"/>
                  <a:pt x="56482" y="626"/>
                  <a:pt x="56120" y="557"/>
                </a:cubicBezTo>
                <a:cubicBezTo>
                  <a:pt x="55876" y="510"/>
                  <a:pt x="55647" y="466"/>
                  <a:pt x="55419" y="439"/>
                </a:cubicBezTo>
                <a:cubicBezTo>
                  <a:pt x="55282" y="423"/>
                  <a:pt x="55142" y="416"/>
                  <a:pt x="55003" y="416"/>
                </a:cubicBezTo>
                <a:cubicBezTo>
                  <a:pt x="54375" y="416"/>
                  <a:pt x="53776" y="559"/>
                  <a:pt x="53575" y="612"/>
                </a:cubicBezTo>
                <a:lnTo>
                  <a:pt x="53758" y="233"/>
                </a:lnTo>
                <a:lnTo>
                  <a:pt x="53650" y="105"/>
                </a:lnTo>
                <a:lnTo>
                  <a:pt x="53425" y="572"/>
                </a:lnTo>
                <a:cubicBezTo>
                  <a:pt x="53407" y="578"/>
                  <a:pt x="53394" y="589"/>
                  <a:pt x="53383" y="599"/>
                </a:cubicBezTo>
                <a:cubicBezTo>
                  <a:pt x="53365" y="577"/>
                  <a:pt x="53330" y="561"/>
                  <a:pt x="53291" y="561"/>
                </a:cubicBezTo>
                <a:cubicBezTo>
                  <a:pt x="53287" y="561"/>
                  <a:pt x="53284" y="562"/>
                  <a:pt x="53280" y="562"/>
                </a:cubicBezTo>
                <a:cubicBezTo>
                  <a:pt x="53245" y="564"/>
                  <a:pt x="53215" y="577"/>
                  <a:pt x="53198" y="597"/>
                </a:cubicBezTo>
                <a:cubicBezTo>
                  <a:pt x="53180" y="574"/>
                  <a:pt x="53145" y="559"/>
                  <a:pt x="53106" y="559"/>
                </a:cubicBezTo>
                <a:cubicBezTo>
                  <a:pt x="53102" y="559"/>
                  <a:pt x="53098" y="559"/>
                  <a:pt x="53094" y="560"/>
                </a:cubicBezTo>
                <a:cubicBezTo>
                  <a:pt x="53059" y="562"/>
                  <a:pt x="53029" y="575"/>
                  <a:pt x="53013" y="595"/>
                </a:cubicBezTo>
                <a:cubicBezTo>
                  <a:pt x="52993" y="572"/>
                  <a:pt x="52958" y="556"/>
                  <a:pt x="52917" y="556"/>
                </a:cubicBezTo>
                <a:cubicBezTo>
                  <a:pt x="52914" y="556"/>
                  <a:pt x="52911" y="557"/>
                  <a:pt x="52909" y="557"/>
                </a:cubicBezTo>
                <a:cubicBezTo>
                  <a:pt x="52850" y="561"/>
                  <a:pt x="52806" y="596"/>
                  <a:pt x="52812" y="636"/>
                </a:cubicBezTo>
                <a:lnTo>
                  <a:pt x="52821" y="706"/>
                </a:lnTo>
                <a:cubicBezTo>
                  <a:pt x="52728" y="711"/>
                  <a:pt x="52638" y="713"/>
                  <a:pt x="52551" y="713"/>
                </a:cubicBezTo>
                <a:cubicBezTo>
                  <a:pt x="52035" y="713"/>
                  <a:pt x="51623" y="636"/>
                  <a:pt x="51219" y="560"/>
                </a:cubicBezTo>
                <a:cubicBezTo>
                  <a:pt x="50996" y="517"/>
                  <a:pt x="50785" y="478"/>
                  <a:pt x="50559" y="451"/>
                </a:cubicBezTo>
                <a:cubicBezTo>
                  <a:pt x="50422" y="435"/>
                  <a:pt x="50283" y="428"/>
                  <a:pt x="50144" y="428"/>
                </a:cubicBezTo>
                <a:cubicBezTo>
                  <a:pt x="49669" y="428"/>
                  <a:pt x="49211" y="510"/>
                  <a:pt x="48928" y="573"/>
                </a:cubicBezTo>
                <a:lnTo>
                  <a:pt x="48927" y="572"/>
                </a:lnTo>
                <a:cubicBezTo>
                  <a:pt x="48925" y="566"/>
                  <a:pt x="48921" y="561"/>
                  <a:pt x="48916" y="556"/>
                </a:cubicBezTo>
                <a:lnTo>
                  <a:pt x="48964" y="157"/>
                </a:lnTo>
                <a:lnTo>
                  <a:pt x="48815" y="50"/>
                </a:lnTo>
                <a:lnTo>
                  <a:pt x="48755" y="540"/>
                </a:lnTo>
                <a:cubicBezTo>
                  <a:pt x="48740" y="549"/>
                  <a:pt x="48730" y="561"/>
                  <a:pt x="48724" y="573"/>
                </a:cubicBezTo>
                <a:cubicBezTo>
                  <a:pt x="48704" y="557"/>
                  <a:pt x="48675" y="549"/>
                  <a:pt x="48645" y="549"/>
                </a:cubicBezTo>
                <a:cubicBezTo>
                  <a:pt x="48634" y="549"/>
                  <a:pt x="48622" y="550"/>
                  <a:pt x="48610" y="553"/>
                </a:cubicBezTo>
                <a:cubicBezTo>
                  <a:pt x="48577" y="561"/>
                  <a:pt x="48553" y="578"/>
                  <a:pt x="48543" y="600"/>
                </a:cubicBezTo>
                <a:cubicBezTo>
                  <a:pt x="48523" y="584"/>
                  <a:pt x="48494" y="576"/>
                  <a:pt x="48464" y="576"/>
                </a:cubicBezTo>
                <a:cubicBezTo>
                  <a:pt x="48453" y="576"/>
                  <a:pt x="48441" y="577"/>
                  <a:pt x="48430" y="579"/>
                </a:cubicBezTo>
                <a:lnTo>
                  <a:pt x="48429" y="579"/>
                </a:lnTo>
                <a:lnTo>
                  <a:pt x="47915" y="150"/>
                </a:lnTo>
                <a:lnTo>
                  <a:pt x="47933" y="348"/>
                </a:lnTo>
                <a:lnTo>
                  <a:pt x="48244" y="607"/>
                </a:lnTo>
                <a:cubicBezTo>
                  <a:pt x="48190" y="622"/>
                  <a:pt x="48162" y="662"/>
                  <a:pt x="48180" y="699"/>
                </a:cubicBezTo>
                <a:lnTo>
                  <a:pt x="48181" y="700"/>
                </a:lnTo>
                <a:cubicBezTo>
                  <a:pt x="47995" y="718"/>
                  <a:pt x="47822" y="726"/>
                  <a:pt x="47660" y="726"/>
                </a:cubicBezTo>
                <a:cubicBezTo>
                  <a:pt x="47144" y="726"/>
                  <a:pt x="46732" y="648"/>
                  <a:pt x="46328" y="572"/>
                </a:cubicBezTo>
                <a:cubicBezTo>
                  <a:pt x="46105" y="530"/>
                  <a:pt x="45895" y="491"/>
                  <a:pt x="45669" y="464"/>
                </a:cubicBezTo>
                <a:cubicBezTo>
                  <a:pt x="45531" y="447"/>
                  <a:pt x="45391" y="440"/>
                  <a:pt x="45253" y="440"/>
                </a:cubicBezTo>
                <a:cubicBezTo>
                  <a:pt x="44536" y="440"/>
                  <a:pt x="43859" y="627"/>
                  <a:pt x="43766" y="654"/>
                </a:cubicBezTo>
                <a:cubicBezTo>
                  <a:pt x="43686" y="667"/>
                  <a:pt x="43609" y="678"/>
                  <a:pt x="43533" y="688"/>
                </a:cubicBezTo>
                <a:lnTo>
                  <a:pt x="43730" y="470"/>
                </a:lnTo>
                <a:lnTo>
                  <a:pt x="43668" y="329"/>
                </a:lnTo>
                <a:lnTo>
                  <a:pt x="43321" y="713"/>
                </a:lnTo>
                <a:cubicBezTo>
                  <a:pt x="43277" y="717"/>
                  <a:pt x="43231" y="721"/>
                  <a:pt x="43188" y="724"/>
                </a:cubicBezTo>
                <a:cubicBezTo>
                  <a:pt x="43178" y="720"/>
                  <a:pt x="43165" y="717"/>
                  <a:pt x="43152" y="715"/>
                </a:cubicBezTo>
                <a:cubicBezTo>
                  <a:pt x="43147" y="714"/>
                  <a:pt x="43142" y="714"/>
                  <a:pt x="43138" y="714"/>
                </a:cubicBezTo>
                <a:cubicBezTo>
                  <a:pt x="43112" y="714"/>
                  <a:pt x="43087" y="721"/>
                  <a:pt x="43068" y="731"/>
                </a:cubicBezTo>
                <a:cubicBezTo>
                  <a:pt x="43065" y="731"/>
                  <a:pt x="43061" y="732"/>
                  <a:pt x="43058" y="732"/>
                </a:cubicBezTo>
                <a:cubicBezTo>
                  <a:pt x="43046" y="707"/>
                  <a:pt x="43014" y="688"/>
                  <a:pt x="42972" y="684"/>
                </a:cubicBezTo>
                <a:lnTo>
                  <a:pt x="42799" y="142"/>
                </a:lnTo>
                <a:lnTo>
                  <a:pt x="42684" y="324"/>
                </a:lnTo>
                <a:lnTo>
                  <a:pt x="42789" y="652"/>
                </a:lnTo>
                <a:cubicBezTo>
                  <a:pt x="42785" y="651"/>
                  <a:pt x="42781" y="651"/>
                  <a:pt x="42777" y="651"/>
                </a:cubicBezTo>
                <a:cubicBezTo>
                  <a:pt x="42725" y="651"/>
                  <a:pt x="42680" y="677"/>
                  <a:pt x="42672" y="714"/>
                </a:cubicBezTo>
                <a:lnTo>
                  <a:pt x="42667" y="736"/>
                </a:lnTo>
                <a:cubicBezTo>
                  <a:pt x="42213" y="724"/>
                  <a:pt x="41837" y="654"/>
                  <a:pt x="41469" y="585"/>
                </a:cubicBezTo>
                <a:cubicBezTo>
                  <a:pt x="41246" y="543"/>
                  <a:pt x="41035" y="503"/>
                  <a:pt x="40810" y="476"/>
                </a:cubicBezTo>
                <a:cubicBezTo>
                  <a:pt x="40673" y="460"/>
                  <a:pt x="40535" y="453"/>
                  <a:pt x="40397" y="453"/>
                </a:cubicBezTo>
                <a:cubicBezTo>
                  <a:pt x="39978" y="453"/>
                  <a:pt x="39572" y="517"/>
                  <a:pt x="39287" y="575"/>
                </a:cubicBezTo>
                <a:lnTo>
                  <a:pt x="39496" y="191"/>
                </a:lnTo>
                <a:lnTo>
                  <a:pt x="39496" y="191"/>
                </a:lnTo>
                <a:lnTo>
                  <a:pt x="39281" y="257"/>
                </a:lnTo>
                <a:lnTo>
                  <a:pt x="39127" y="542"/>
                </a:lnTo>
                <a:cubicBezTo>
                  <a:pt x="39112" y="538"/>
                  <a:pt x="39095" y="535"/>
                  <a:pt x="39078" y="535"/>
                </a:cubicBezTo>
                <a:cubicBezTo>
                  <a:pt x="39072" y="535"/>
                  <a:pt x="39065" y="535"/>
                  <a:pt x="39059" y="536"/>
                </a:cubicBezTo>
                <a:cubicBezTo>
                  <a:pt x="39055" y="537"/>
                  <a:pt x="39052" y="538"/>
                  <a:pt x="39048" y="539"/>
                </a:cubicBezTo>
                <a:cubicBezTo>
                  <a:pt x="39014" y="546"/>
                  <a:pt x="38990" y="565"/>
                  <a:pt x="38981" y="587"/>
                </a:cubicBezTo>
                <a:cubicBezTo>
                  <a:pt x="38960" y="571"/>
                  <a:pt x="38931" y="562"/>
                  <a:pt x="38901" y="562"/>
                </a:cubicBezTo>
                <a:cubicBezTo>
                  <a:pt x="38893" y="562"/>
                  <a:pt x="38886" y="563"/>
                  <a:pt x="38878" y="564"/>
                </a:cubicBezTo>
                <a:cubicBezTo>
                  <a:pt x="38874" y="565"/>
                  <a:pt x="38870" y="565"/>
                  <a:pt x="38867" y="566"/>
                </a:cubicBezTo>
                <a:cubicBezTo>
                  <a:pt x="38833" y="574"/>
                  <a:pt x="38809" y="593"/>
                  <a:pt x="38799" y="613"/>
                </a:cubicBezTo>
                <a:cubicBezTo>
                  <a:pt x="38779" y="599"/>
                  <a:pt x="38751" y="590"/>
                  <a:pt x="38721" y="590"/>
                </a:cubicBezTo>
                <a:cubicBezTo>
                  <a:pt x="38713" y="590"/>
                  <a:pt x="38705" y="590"/>
                  <a:pt x="38697" y="592"/>
                </a:cubicBezTo>
                <a:cubicBezTo>
                  <a:pt x="38694" y="593"/>
                  <a:pt x="38690" y="593"/>
                  <a:pt x="38685" y="594"/>
                </a:cubicBezTo>
                <a:cubicBezTo>
                  <a:pt x="38652" y="602"/>
                  <a:pt x="38628" y="620"/>
                  <a:pt x="38618" y="641"/>
                </a:cubicBezTo>
                <a:cubicBezTo>
                  <a:pt x="38598" y="627"/>
                  <a:pt x="38570" y="618"/>
                  <a:pt x="38540" y="618"/>
                </a:cubicBezTo>
                <a:cubicBezTo>
                  <a:pt x="38532" y="618"/>
                  <a:pt x="38524" y="618"/>
                  <a:pt x="38516" y="620"/>
                </a:cubicBezTo>
                <a:cubicBezTo>
                  <a:pt x="38514" y="620"/>
                  <a:pt x="38512" y="621"/>
                  <a:pt x="38509" y="621"/>
                </a:cubicBezTo>
                <a:lnTo>
                  <a:pt x="38262" y="361"/>
                </a:lnTo>
                <a:lnTo>
                  <a:pt x="38031" y="329"/>
                </a:lnTo>
                <a:lnTo>
                  <a:pt x="38031" y="329"/>
                </a:lnTo>
                <a:lnTo>
                  <a:pt x="38409" y="727"/>
                </a:lnTo>
                <a:cubicBezTo>
                  <a:pt x="38231" y="743"/>
                  <a:pt x="38066" y="750"/>
                  <a:pt x="37909" y="750"/>
                </a:cubicBezTo>
                <a:cubicBezTo>
                  <a:pt x="37393" y="750"/>
                  <a:pt x="36981" y="673"/>
                  <a:pt x="36578" y="598"/>
                </a:cubicBezTo>
                <a:cubicBezTo>
                  <a:pt x="36355" y="556"/>
                  <a:pt x="36144" y="515"/>
                  <a:pt x="35918" y="489"/>
                </a:cubicBezTo>
                <a:cubicBezTo>
                  <a:pt x="35782" y="472"/>
                  <a:pt x="35643" y="466"/>
                  <a:pt x="35506" y="466"/>
                </a:cubicBezTo>
                <a:cubicBezTo>
                  <a:pt x="35006" y="466"/>
                  <a:pt x="34525" y="556"/>
                  <a:pt x="34248" y="620"/>
                </a:cubicBezTo>
                <a:lnTo>
                  <a:pt x="34243" y="609"/>
                </a:lnTo>
                <a:cubicBezTo>
                  <a:pt x="34240" y="603"/>
                  <a:pt x="34235" y="598"/>
                  <a:pt x="34231" y="593"/>
                </a:cubicBezTo>
                <a:lnTo>
                  <a:pt x="34280" y="195"/>
                </a:lnTo>
                <a:lnTo>
                  <a:pt x="34130" y="87"/>
                </a:lnTo>
                <a:lnTo>
                  <a:pt x="34070" y="578"/>
                </a:lnTo>
                <a:cubicBezTo>
                  <a:pt x="34056" y="587"/>
                  <a:pt x="34046" y="598"/>
                  <a:pt x="34039" y="610"/>
                </a:cubicBezTo>
                <a:cubicBezTo>
                  <a:pt x="34019" y="595"/>
                  <a:pt x="33990" y="587"/>
                  <a:pt x="33960" y="587"/>
                </a:cubicBezTo>
                <a:cubicBezTo>
                  <a:pt x="33949" y="587"/>
                  <a:pt x="33937" y="588"/>
                  <a:pt x="33926" y="591"/>
                </a:cubicBezTo>
                <a:cubicBezTo>
                  <a:pt x="33893" y="598"/>
                  <a:pt x="33868" y="617"/>
                  <a:pt x="33858" y="637"/>
                </a:cubicBezTo>
                <a:cubicBezTo>
                  <a:pt x="33838" y="622"/>
                  <a:pt x="33810" y="614"/>
                  <a:pt x="33779" y="614"/>
                </a:cubicBezTo>
                <a:cubicBezTo>
                  <a:pt x="33768" y="614"/>
                  <a:pt x="33756" y="615"/>
                  <a:pt x="33744" y="618"/>
                </a:cubicBezTo>
                <a:lnTo>
                  <a:pt x="33230" y="188"/>
                </a:lnTo>
                <a:lnTo>
                  <a:pt x="33249" y="385"/>
                </a:lnTo>
                <a:lnTo>
                  <a:pt x="33559" y="645"/>
                </a:lnTo>
                <a:cubicBezTo>
                  <a:pt x="33506" y="660"/>
                  <a:pt x="33478" y="699"/>
                  <a:pt x="33495" y="737"/>
                </a:cubicBezTo>
                <a:lnTo>
                  <a:pt x="33499" y="745"/>
                </a:lnTo>
                <a:cubicBezTo>
                  <a:pt x="33342" y="758"/>
                  <a:pt x="33194" y="763"/>
                  <a:pt x="33053" y="763"/>
                </a:cubicBezTo>
                <a:cubicBezTo>
                  <a:pt x="32536" y="763"/>
                  <a:pt x="32123" y="686"/>
                  <a:pt x="31719" y="610"/>
                </a:cubicBezTo>
                <a:cubicBezTo>
                  <a:pt x="31496" y="568"/>
                  <a:pt x="31285" y="528"/>
                  <a:pt x="31059" y="501"/>
                </a:cubicBezTo>
                <a:cubicBezTo>
                  <a:pt x="30923" y="485"/>
                  <a:pt x="30784" y="478"/>
                  <a:pt x="30647" y="478"/>
                </a:cubicBezTo>
                <a:cubicBezTo>
                  <a:pt x="30155" y="478"/>
                  <a:pt x="29682" y="565"/>
                  <a:pt x="29402" y="629"/>
                </a:cubicBezTo>
                <a:cubicBezTo>
                  <a:pt x="29282" y="647"/>
                  <a:pt x="29165" y="661"/>
                  <a:pt x="29052" y="670"/>
                </a:cubicBezTo>
                <a:lnTo>
                  <a:pt x="29310" y="384"/>
                </a:lnTo>
                <a:lnTo>
                  <a:pt x="29248" y="242"/>
                </a:lnTo>
                <a:lnTo>
                  <a:pt x="28869" y="662"/>
                </a:lnTo>
                <a:cubicBezTo>
                  <a:pt x="28850" y="665"/>
                  <a:pt x="28834" y="672"/>
                  <a:pt x="28819" y="682"/>
                </a:cubicBezTo>
                <a:cubicBezTo>
                  <a:pt x="28809" y="655"/>
                  <a:pt x="28775" y="633"/>
                  <a:pt x="28732" y="629"/>
                </a:cubicBezTo>
                <a:cubicBezTo>
                  <a:pt x="28726" y="628"/>
                  <a:pt x="28720" y="628"/>
                  <a:pt x="28715" y="628"/>
                </a:cubicBezTo>
                <a:cubicBezTo>
                  <a:pt x="28686" y="628"/>
                  <a:pt x="28660" y="637"/>
                  <a:pt x="28641" y="650"/>
                </a:cubicBezTo>
                <a:cubicBezTo>
                  <a:pt x="28629" y="623"/>
                  <a:pt x="28596" y="601"/>
                  <a:pt x="28553" y="597"/>
                </a:cubicBezTo>
                <a:lnTo>
                  <a:pt x="28552" y="597"/>
                </a:lnTo>
                <a:lnTo>
                  <a:pt x="28379" y="56"/>
                </a:lnTo>
                <a:lnTo>
                  <a:pt x="28264" y="238"/>
                </a:lnTo>
                <a:lnTo>
                  <a:pt x="28369" y="565"/>
                </a:lnTo>
                <a:cubicBezTo>
                  <a:pt x="28366" y="565"/>
                  <a:pt x="28363" y="565"/>
                  <a:pt x="28360" y="565"/>
                </a:cubicBezTo>
                <a:cubicBezTo>
                  <a:pt x="28306" y="565"/>
                  <a:pt x="28259" y="591"/>
                  <a:pt x="28252" y="628"/>
                </a:cubicBezTo>
                <a:lnTo>
                  <a:pt x="28240" y="678"/>
                </a:lnTo>
                <a:cubicBezTo>
                  <a:pt x="27801" y="651"/>
                  <a:pt x="27412" y="576"/>
                  <a:pt x="27050" y="507"/>
                </a:cubicBezTo>
                <a:cubicBezTo>
                  <a:pt x="26806" y="461"/>
                  <a:pt x="26576" y="417"/>
                  <a:pt x="26348" y="390"/>
                </a:cubicBezTo>
                <a:cubicBezTo>
                  <a:pt x="26211" y="374"/>
                  <a:pt x="26071" y="367"/>
                  <a:pt x="25933" y="367"/>
                </a:cubicBezTo>
                <a:cubicBezTo>
                  <a:pt x="25304" y="367"/>
                  <a:pt x="24706" y="511"/>
                  <a:pt x="24506" y="564"/>
                </a:cubicBezTo>
                <a:lnTo>
                  <a:pt x="24688" y="184"/>
                </a:lnTo>
                <a:lnTo>
                  <a:pt x="24579" y="55"/>
                </a:lnTo>
                <a:lnTo>
                  <a:pt x="24354" y="524"/>
                </a:lnTo>
                <a:cubicBezTo>
                  <a:pt x="24337" y="530"/>
                  <a:pt x="24323" y="539"/>
                  <a:pt x="24314" y="550"/>
                </a:cubicBezTo>
                <a:cubicBezTo>
                  <a:pt x="24295" y="528"/>
                  <a:pt x="24260" y="513"/>
                  <a:pt x="24221" y="513"/>
                </a:cubicBezTo>
                <a:cubicBezTo>
                  <a:pt x="24217" y="513"/>
                  <a:pt x="24213" y="513"/>
                  <a:pt x="24209" y="513"/>
                </a:cubicBezTo>
                <a:cubicBezTo>
                  <a:pt x="24174" y="515"/>
                  <a:pt x="24145" y="529"/>
                  <a:pt x="24128" y="547"/>
                </a:cubicBezTo>
                <a:cubicBezTo>
                  <a:pt x="24109" y="525"/>
                  <a:pt x="24073" y="510"/>
                  <a:pt x="24032" y="510"/>
                </a:cubicBezTo>
                <a:cubicBezTo>
                  <a:pt x="24030" y="510"/>
                  <a:pt x="24027" y="510"/>
                  <a:pt x="24025" y="510"/>
                </a:cubicBezTo>
                <a:cubicBezTo>
                  <a:pt x="23988" y="512"/>
                  <a:pt x="23959" y="527"/>
                  <a:pt x="23942" y="545"/>
                </a:cubicBezTo>
                <a:cubicBezTo>
                  <a:pt x="23924" y="523"/>
                  <a:pt x="23889" y="508"/>
                  <a:pt x="23850" y="508"/>
                </a:cubicBezTo>
                <a:cubicBezTo>
                  <a:pt x="23846" y="508"/>
                  <a:pt x="23842" y="508"/>
                  <a:pt x="23839" y="508"/>
                </a:cubicBezTo>
                <a:cubicBezTo>
                  <a:pt x="23780" y="511"/>
                  <a:pt x="23737" y="547"/>
                  <a:pt x="23742" y="588"/>
                </a:cubicBezTo>
                <a:lnTo>
                  <a:pt x="23751" y="658"/>
                </a:lnTo>
                <a:cubicBezTo>
                  <a:pt x="23658" y="663"/>
                  <a:pt x="23568" y="665"/>
                  <a:pt x="23481" y="665"/>
                </a:cubicBezTo>
                <a:cubicBezTo>
                  <a:pt x="22965" y="665"/>
                  <a:pt x="22552" y="587"/>
                  <a:pt x="22149" y="511"/>
                </a:cubicBezTo>
                <a:cubicBezTo>
                  <a:pt x="21926" y="469"/>
                  <a:pt x="21714" y="429"/>
                  <a:pt x="21489" y="402"/>
                </a:cubicBezTo>
                <a:cubicBezTo>
                  <a:pt x="21353" y="386"/>
                  <a:pt x="21214" y="379"/>
                  <a:pt x="21076" y="379"/>
                </a:cubicBezTo>
                <a:cubicBezTo>
                  <a:pt x="20600" y="379"/>
                  <a:pt x="20140" y="461"/>
                  <a:pt x="19858" y="525"/>
                </a:cubicBezTo>
                <a:lnTo>
                  <a:pt x="19857" y="523"/>
                </a:lnTo>
                <a:cubicBezTo>
                  <a:pt x="19854" y="516"/>
                  <a:pt x="19850" y="511"/>
                  <a:pt x="19845" y="506"/>
                </a:cubicBezTo>
                <a:lnTo>
                  <a:pt x="19894" y="109"/>
                </a:lnTo>
                <a:lnTo>
                  <a:pt x="1974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2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0"/>
          <p:cNvSpPr/>
          <p:nvPr/>
        </p:nvSpPr>
        <p:spPr>
          <a:xfrm flipH="1">
            <a:off x="63" y="3571000"/>
            <a:ext cx="9143812" cy="2478824"/>
          </a:xfrm>
          <a:custGeom>
            <a:avLst/>
            <a:gdLst/>
            <a:ahLst/>
            <a:cxnLst/>
            <a:rect l="l" t="t" r="r" b="b"/>
            <a:pathLst>
              <a:path w="70260" h="19047" extrusionOk="0">
                <a:moveTo>
                  <a:pt x="18586" y="3317"/>
                </a:moveTo>
                <a:lnTo>
                  <a:pt x="18586" y="3319"/>
                </a:lnTo>
                <a:lnTo>
                  <a:pt x="18584" y="3319"/>
                </a:lnTo>
                <a:lnTo>
                  <a:pt x="18586" y="3317"/>
                </a:lnTo>
                <a:close/>
                <a:moveTo>
                  <a:pt x="24362" y="3409"/>
                </a:moveTo>
                <a:cubicBezTo>
                  <a:pt x="24391" y="3536"/>
                  <a:pt x="24424" y="3644"/>
                  <a:pt x="24448" y="3679"/>
                </a:cubicBezTo>
                <a:cubicBezTo>
                  <a:pt x="24401" y="3808"/>
                  <a:pt x="24375" y="4070"/>
                  <a:pt x="24381" y="4318"/>
                </a:cubicBezTo>
                <a:cubicBezTo>
                  <a:pt x="24385" y="4330"/>
                  <a:pt x="24401" y="4342"/>
                  <a:pt x="24426" y="4352"/>
                </a:cubicBezTo>
                <a:lnTo>
                  <a:pt x="24416" y="4404"/>
                </a:lnTo>
                <a:cubicBezTo>
                  <a:pt x="24410" y="4404"/>
                  <a:pt x="24397" y="4418"/>
                  <a:pt x="24387" y="4461"/>
                </a:cubicBezTo>
                <a:cubicBezTo>
                  <a:pt x="24307" y="4455"/>
                  <a:pt x="24229" y="4447"/>
                  <a:pt x="24152" y="4440"/>
                </a:cubicBezTo>
                <a:cubicBezTo>
                  <a:pt x="24133" y="4438"/>
                  <a:pt x="24113" y="4438"/>
                  <a:pt x="24092" y="4424"/>
                </a:cubicBezTo>
                <a:cubicBezTo>
                  <a:pt x="24076" y="4414"/>
                  <a:pt x="24062" y="4402"/>
                  <a:pt x="24051" y="4385"/>
                </a:cubicBezTo>
                <a:cubicBezTo>
                  <a:pt x="24045" y="4377"/>
                  <a:pt x="24039" y="4369"/>
                  <a:pt x="24033" y="4363"/>
                </a:cubicBezTo>
                <a:lnTo>
                  <a:pt x="24057" y="4293"/>
                </a:lnTo>
                <a:cubicBezTo>
                  <a:pt x="24086" y="4293"/>
                  <a:pt x="24111" y="4283"/>
                  <a:pt x="24119" y="4258"/>
                </a:cubicBezTo>
                <a:lnTo>
                  <a:pt x="24330" y="3652"/>
                </a:lnTo>
                <a:lnTo>
                  <a:pt x="24332" y="3648"/>
                </a:lnTo>
                <a:cubicBezTo>
                  <a:pt x="24336" y="3632"/>
                  <a:pt x="24338" y="3613"/>
                  <a:pt x="24338" y="3595"/>
                </a:cubicBezTo>
                <a:lnTo>
                  <a:pt x="24362" y="3409"/>
                </a:lnTo>
                <a:close/>
                <a:moveTo>
                  <a:pt x="54879" y="3712"/>
                </a:moveTo>
                <a:lnTo>
                  <a:pt x="54887" y="3898"/>
                </a:lnTo>
                <a:cubicBezTo>
                  <a:pt x="54885" y="3918"/>
                  <a:pt x="54887" y="3937"/>
                  <a:pt x="54889" y="3953"/>
                </a:cubicBezTo>
                <a:lnTo>
                  <a:pt x="54889" y="3957"/>
                </a:lnTo>
                <a:lnTo>
                  <a:pt x="55047" y="4582"/>
                </a:lnTo>
                <a:cubicBezTo>
                  <a:pt x="55053" y="4606"/>
                  <a:pt x="55076" y="4618"/>
                  <a:pt x="55106" y="4623"/>
                </a:cubicBezTo>
                <a:lnTo>
                  <a:pt x="55125" y="4694"/>
                </a:lnTo>
                <a:cubicBezTo>
                  <a:pt x="55117" y="4698"/>
                  <a:pt x="55110" y="4706"/>
                  <a:pt x="55104" y="4715"/>
                </a:cubicBezTo>
                <a:cubicBezTo>
                  <a:pt x="55090" y="4731"/>
                  <a:pt x="55076" y="4741"/>
                  <a:pt x="55059" y="4749"/>
                </a:cubicBezTo>
                <a:cubicBezTo>
                  <a:pt x="55047" y="4756"/>
                  <a:pt x="55037" y="4758"/>
                  <a:pt x="55027" y="4758"/>
                </a:cubicBezTo>
                <a:cubicBezTo>
                  <a:pt x="54936" y="4756"/>
                  <a:pt x="54848" y="4754"/>
                  <a:pt x="54760" y="4754"/>
                </a:cubicBezTo>
                <a:cubicBezTo>
                  <a:pt x="54754" y="4715"/>
                  <a:pt x="54742" y="4702"/>
                  <a:pt x="54738" y="4700"/>
                </a:cubicBezTo>
                <a:lnTo>
                  <a:pt x="54732" y="4649"/>
                </a:lnTo>
                <a:cubicBezTo>
                  <a:pt x="54758" y="4641"/>
                  <a:pt x="54775" y="4631"/>
                  <a:pt x="54779" y="4618"/>
                </a:cubicBezTo>
                <a:cubicBezTo>
                  <a:pt x="54810" y="4369"/>
                  <a:pt x="54805" y="4107"/>
                  <a:pt x="54769" y="3972"/>
                </a:cubicBezTo>
                <a:cubicBezTo>
                  <a:pt x="54797" y="3941"/>
                  <a:pt x="54838" y="3835"/>
                  <a:pt x="54879" y="3712"/>
                </a:cubicBezTo>
                <a:close/>
                <a:moveTo>
                  <a:pt x="18322" y="4052"/>
                </a:moveTo>
                <a:cubicBezTo>
                  <a:pt x="18447" y="4068"/>
                  <a:pt x="18592" y="4084"/>
                  <a:pt x="18695" y="4094"/>
                </a:cubicBezTo>
                <a:cubicBezTo>
                  <a:pt x="18723" y="4097"/>
                  <a:pt x="18750" y="4099"/>
                  <a:pt x="18770" y="4101"/>
                </a:cubicBezTo>
                <a:cubicBezTo>
                  <a:pt x="18783" y="4117"/>
                  <a:pt x="18793" y="4131"/>
                  <a:pt x="18803" y="4144"/>
                </a:cubicBezTo>
                <a:cubicBezTo>
                  <a:pt x="18897" y="4240"/>
                  <a:pt x="19073" y="4406"/>
                  <a:pt x="19278" y="4543"/>
                </a:cubicBezTo>
                <a:cubicBezTo>
                  <a:pt x="19280" y="4544"/>
                  <a:pt x="19283" y="4544"/>
                  <a:pt x="19287" y="4544"/>
                </a:cubicBezTo>
                <a:cubicBezTo>
                  <a:pt x="19304" y="4544"/>
                  <a:pt x="19333" y="4534"/>
                  <a:pt x="19352" y="4522"/>
                </a:cubicBezTo>
                <a:lnTo>
                  <a:pt x="19384" y="4559"/>
                </a:lnTo>
                <a:cubicBezTo>
                  <a:pt x="19382" y="4567"/>
                  <a:pt x="19389" y="4594"/>
                  <a:pt x="19444" y="4647"/>
                </a:cubicBezTo>
                <a:cubicBezTo>
                  <a:pt x="19405" y="4653"/>
                  <a:pt x="19364" y="4661"/>
                  <a:pt x="19325" y="4670"/>
                </a:cubicBezTo>
                <a:cubicBezTo>
                  <a:pt x="18770" y="4776"/>
                  <a:pt x="18228" y="4917"/>
                  <a:pt x="17698" y="5079"/>
                </a:cubicBezTo>
                <a:cubicBezTo>
                  <a:pt x="17684" y="5067"/>
                  <a:pt x="17665" y="5057"/>
                  <a:pt x="17655" y="5032"/>
                </a:cubicBezTo>
                <a:cubicBezTo>
                  <a:pt x="17647" y="5016"/>
                  <a:pt x="17641" y="4999"/>
                  <a:pt x="17639" y="4979"/>
                </a:cubicBezTo>
                <a:cubicBezTo>
                  <a:pt x="17639" y="4968"/>
                  <a:pt x="17639" y="4958"/>
                  <a:pt x="17636" y="4950"/>
                </a:cubicBezTo>
                <a:lnTo>
                  <a:pt x="17692" y="4905"/>
                </a:lnTo>
                <a:cubicBezTo>
                  <a:pt x="17706" y="4913"/>
                  <a:pt x="17720" y="4918"/>
                  <a:pt x="17733" y="4918"/>
                </a:cubicBezTo>
                <a:cubicBezTo>
                  <a:pt x="17744" y="4918"/>
                  <a:pt x="17754" y="4914"/>
                  <a:pt x="17763" y="4907"/>
                </a:cubicBezTo>
                <a:lnTo>
                  <a:pt x="18257" y="4508"/>
                </a:lnTo>
                <a:lnTo>
                  <a:pt x="18261" y="4506"/>
                </a:lnTo>
                <a:cubicBezTo>
                  <a:pt x="18271" y="4494"/>
                  <a:pt x="18289" y="4481"/>
                  <a:pt x="18294" y="4463"/>
                </a:cubicBezTo>
                <a:cubicBezTo>
                  <a:pt x="18294" y="4461"/>
                  <a:pt x="18294" y="4459"/>
                  <a:pt x="18296" y="4455"/>
                </a:cubicBezTo>
                <a:cubicBezTo>
                  <a:pt x="18298" y="4449"/>
                  <a:pt x="18300" y="4442"/>
                  <a:pt x="18302" y="4436"/>
                </a:cubicBezTo>
                <a:lnTo>
                  <a:pt x="18302" y="4406"/>
                </a:lnTo>
                <a:cubicBezTo>
                  <a:pt x="18304" y="4399"/>
                  <a:pt x="18304" y="4395"/>
                  <a:pt x="18304" y="4389"/>
                </a:cubicBezTo>
                <a:lnTo>
                  <a:pt x="18322" y="4052"/>
                </a:lnTo>
                <a:close/>
                <a:moveTo>
                  <a:pt x="63140" y="5888"/>
                </a:moveTo>
                <a:cubicBezTo>
                  <a:pt x="63173" y="5900"/>
                  <a:pt x="63204" y="5910"/>
                  <a:pt x="63234" y="5918"/>
                </a:cubicBezTo>
                <a:lnTo>
                  <a:pt x="63230" y="5937"/>
                </a:lnTo>
                <a:cubicBezTo>
                  <a:pt x="63191" y="5928"/>
                  <a:pt x="63153" y="5920"/>
                  <a:pt x="63112" y="5912"/>
                </a:cubicBezTo>
                <a:cubicBezTo>
                  <a:pt x="63114" y="5910"/>
                  <a:pt x="63116" y="5910"/>
                  <a:pt x="63118" y="5908"/>
                </a:cubicBezTo>
                <a:cubicBezTo>
                  <a:pt x="63126" y="5902"/>
                  <a:pt x="63134" y="5894"/>
                  <a:pt x="63140" y="5888"/>
                </a:cubicBezTo>
                <a:close/>
                <a:moveTo>
                  <a:pt x="63312" y="5931"/>
                </a:moveTo>
                <a:lnTo>
                  <a:pt x="63402" y="5943"/>
                </a:lnTo>
                <a:lnTo>
                  <a:pt x="63398" y="5969"/>
                </a:lnTo>
                <a:cubicBezTo>
                  <a:pt x="63365" y="5963"/>
                  <a:pt x="63333" y="5957"/>
                  <a:pt x="63300" y="5951"/>
                </a:cubicBezTo>
                <a:lnTo>
                  <a:pt x="63312" y="5931"/>
                </a:lnTo>
                <a:close/>
                <a:moveTo>
                  <a:pt x="63476" y="5951"/>
                </a:moveTo>
                <a:lnTo>
                  <a:pt x="63566" y="5963"/>
                </a:lnTo>
                <a:lnTo>
                  <a:pt x="63560" y="6000"/>
                </a:lnTo>
                <a:cubicBezTo>
                  <a:pt x="63525" y="5994"/>
                  <a:pt x="63492" y="5988"/>
                  <a:pt x="63458" y="5982"/>
                </a:cubicBezTo>
                <a:lnTo>
                  <a:pt x="63476" y="5951"/>
                </a:lnTo>
                <a:close/>
                <a:moveTo>
                  <a:pt x="63638" y="5974"/>
                </a:moveTo>
                <a:lnTo>
                  <a:pt x="63728" y="5986"/>
                </a:lnTo>
                <a:lnTo>
                  <a:pt x="63722" y="6031"/>
                </a:lnTo>
                <a:cubicBezTo>
                  <a:pt x="63687" y="6025"/>
                  <a:pt x="63650" y="6019"/>
                  <a:pt x="63615" y="6010"/>
                </a:cubicBezTo>
                <a:lnTo>
                  <a:pt x="63638" y="5974"/>
                </a:lnTo>
                <a:close/>
                <a:moveTo>
                  <a:pt x="63801" y="5994"/>
                </a:moveTo>
                <a:lnTo>
                  <a:pt x="63891" y="6006"/>
                </a:lnTo>
                <a:lnTo>
                  <a:pt x="63883" y="6059"/>
                </a:lnTo>
                <a:cubicBezTo>
                  <a:pt x="63846" y="6053"/>
                  <a:pt x="63810" y="6047"/>
                  <a:pt x="63773" y="6039"/>
                </a:cubicBezTo>
                <a:lnTo>
                  <a:pt x="63801" y="5994"/>
                </a:lnTo>
                <a:close/>
                <a:moveTo>
                  <a:pt x="63963" y="6016"/>
                </a:moveTo>
                <a:lnTo>
                  <a:pt x="64053" y="6029"/>
                </a:lnTo>
                <a:lnTo>
                  <a:pt x="64047" y="6086"/>
                </a:lnTo>
                <a:cubicBezTo>
                  <a:pt x="64008" y="6080"/>
                  <a:pt x="63969" y="6074"/>
                  <a:pt x="63932" y="6068"/>
                </a:cubicBezTo>
                <a:lnTo>
                  <a:pt x="63963" y="6016"/>
                </a:lnTo>
                <a:close/>
                <a:moveTo>
                  <a:pt x="6303" y="6129"/>
                </a:moveTo>
                <a:lnTo>
                  <a:pt x="6348" y="6199"/>
                </a:lnTo>
                <a:cubicBezTo>
                  <a:pt x="6326" y="6195"/>
                  <a:pt x="6303" y="6188"/>
                  <a:pt x="6280" y="6182"/>
                </a:cubicBezTo>
                <a:lnTo>
                  <a:pt x="6303" y="6129"/>
                </a:lnTo>
                <a:close/>
                <a:moveTo>
                  <a:pt x="64127" y="6037"/>
                </a:moveTo>
                <a:lnTo>
                  <a:pt x="64217" y="6049"/>
                </a:lnTo>
                <a:lnTo>
                  <a:pt x="64209" y="6111"/>
                </a:lnTo>
                <a:lnTo>
                  <a:pt x="64254" y="6117"/>
                </a:lnTo>
                <a:lnTo>
                  <a:pt x="64291" y="6059"/>
                </a:lnTo>
                <a:lnTo>
                  <a:pt x="64381" y="6072"/>
                </a:lnTo>
                <a:lnTo>
                  <a:pt x="64372" y="6131"/>
                </a:lnTo>
                <a:lnTo>
                  <a:pt x="64418" y="6137"/>
                </a:lnTo>
                <a:lnTo>
                  <a:pt x="64452" y="6080"/>
                </a:lnTo>
                <a:lnTo>
                  <a:pt x="64542" y="6092"/>
                </a:lnTo>
                <a:lnTo>
                  <a:pt x="64534" y="6154"/>
                </a:lnTo>
                <a:lnTo>
                  <a:pt x="64579" y="6158"/>
                </a:lnTo>
                <a:lnTo>
                  <a:pt x="64616" y="6102"/>
                </a:lnTo>
                <a:lnTo>
                  <a:pt x="64706" y="6113"/>
                </a:lnTo>
                <a:lnTo>
                  <a:pt x="64698" y="6174"/>
                </a:lnTo>
                <a:lnTo>
                  <a:pt x="64743" y="6180"/>
                </a:lnTo>
                <a:lnTo>
                  <a:pt x="64778" y="6123"/>
                </a:lnTo>
                <a:lnTo>
                  <a:pt x="64868" y="6135"/>
                </a:lnTo>
                <a:lnTo>
                  <a:pt x="64862" y="6195"/>
                </a:lnTo>
                <a:lnTo>
                  <a:pt x="64907" y="6201"/>
                </a:lnTo>
                <a:lnTo>
                  <a:pt x="64942" y="6145"/>
                </a:lnTo>
                <a:lnTo>
                  <a:pt x="65032" y="6156"/>
                </a:lnTo>
                <a:lnTo>
                  <a:pt x="65023" y="6217"/>
                </a:lnTo>
                <a:lnTo>
                  <a:pt x="65068" y="6223"/>
                </a:lnTo>
                <a:lnTo>
                  <a:pt x="65105" y="6166"/>
                </a:lnTo>
                <a:lnTo>
                  <a:pt x="65195" y="6178"/>
                </a:lnTo>
                <a:lnTo>
                  <a:pt x="65187" y="6238"/>
                </a:lnTo>
                <a:lnTo>
                  <a:pt x="65216" y="6242"/>
                </a:lnTo>
                <a:cubicBezTo>
                  <a:pt x="64843" y="6205"/>
                  <a:pt x="64471" y="6156"/>
                  <a:pt x="64092" y="6094"/>
                </a:cubicBezTo>
                <a:lnTo>
                  <a:pt x="64127" y="6037"/>
                </a:lnTo>
                <a:close/>
                <a:moveTo>
                  <a:pt x="65267" y="6188"/>
                </a:moveTo>
                <a:lnTo>
                  <a:pt x="65357" y="6199"/>
                </a:lnTo>
                <a:lnTo>
                  <a:pt x="65351" y="6256"/>
                </a:lnTo>
                <a:cubicBezTo>
                  <a:pt x="65310" y="6252"/>
                  <a:pt x="65271" y="6248"/>
                  <a:pt x="65232" y="6244"/>
                </a:cubicBezTo>
                <a:lnTo>
                  <a:pt x="65267" y="6188"/>
                </a:lnTo>
                <a:close/>
                <a:moveTo>
                  <a:pt x="65431" y="6209"/>
                </a:moveTo>
                <a:lnTo>
                  <a:pt x="65521" y="6221"/>
                </a:lnTo>
                <a:lnTo>
                  <a:pt x="65515" y="6268"/>
                </a:lnTo>
                <a:cubicBezTo>
                  <a:pt x="65476" y="6266"/>
                  <a:pt x="65437" y="6262"/>
                  <a:pt x="65398" y="6260"/>
                </a:cubicBezTo>
                <a:lnTo>
                  <a:pt x="65431" y="6209"/>
                </a:lnTo>
                <a:close/>
                <a:moveTo>
                  <a:pt x="68276" y="6221"/>
                </a:moveTo>
                <a:lnTo>
                  <a:pt x="68302" y="6264"/>
                </a:lnTo>
                <a:cubicBezTo>
                  <a:pt x="68268" y="6268"/>
                  <a:pt x="68231" y="6270"/>
                  <a:pt x="68196" y="6272"/>
                </a:cubicBezTo>
                <a:lnTo>
                  <a:pt x="68196" y="6260"/>
                </a:lnTo>
                <a:cubicBezTo>
                  <a:pt x="68223" y="6248"/>
                  <a:pt x="68249" y="6236"/>
                  <a:pt x="68276" y="6221"/>
                </a:cubicBezTo>
                <a:close/>
                <a:moveTo>
                  <a:pt x="65592" y="6229"/>
                </a:moveTo>
                <a:lnTo>
                  <a:pt x="65682" y="6242"/>
                </a:lnTo>
                <a:lnTo>
                  <a:pt x="65678" y="6283"/>
                </a:lnTo>
                <a:cubicBezTo>
                  <a:pt x="65642" y="6278"/>
                  <a:pt x="65603" y="6276"/>
                  <a:pt x="65566" y="6272"/>
                </a:cubicBezTo>
                <a:lnTo>
                  <a:pt x="65592" y="6229"/>
                </a:lnTo>
                <a:close/>
                <a:moveTo>
                  <a:pt x="65756" y="6252"/>
                </a:moveTo>
                <a:lnTo>
                  <a:pt x="65846" y="6264"/>
                </a:lnTo>
                <a:lnTo>
                  <a:pt x="65842" y="6293"/>
                </a:lnTo>
                <a:lnTo>
                  <a:pt x="65736" y="6285"/>
                </a:lnTo>
                <a:lnTo>
                  <a:pt x="65756" y="6252"/>
                </a:lnTo>
                <a:close/>
                <a:moveTo>
                  <a:pt x="65920" y="6272"/>
                </a:moveTo>
                <a:lnTo>
                  <a:pt x="66010" y="6285"/>
                </a:lnTo>
                <a:lnTo>
                  <a:pt x="66006" y="6301"/>
                </a:lnTo>
                <a:cubicBezTo>
                  <a:pt x="65973" y="6299"/>
                  <a:pt x="65938" y="6299"/>
                  <a:pt x="65904" y="6297"/>
                </a:cubicBezTo>
                <a:lnTo>
                  <a:pt x="65920" y="6272"/>
                </a:lnTo>
                <a:close/>
                <a:moveTo>
                  <a:pt x="66082" y="6295"/>
                </a:moveTo>
                <a:lnTo>
                  <a:pt x="66172" y="6307"/>
                </a:lnTo>
                <a:lnTo>
                  <a:pt x="66172" y="6309"/>
                </a:lnTo>
                <a:cubicBezTo>
                  <a:pt x="66139" y="6307"/>
                  <a:pt x="66106" y="6307"/>
                  <a:pt x="66075" y="6305"/>
                </a:cubicBezTo>
                <a:lnTo>
                  <a:pt x="66082" y="6295"/>
                </a:lnTo>
                <a:close/>
                <a:moveTo>
                  <a:pt x="7857" y="6424"/>
                </a:moveTo>
                <a:lnTo>
                  <a:pt x="8047" y="6426"/>
                </a:lnTo>
                <a:cubicBezTo>
                  <a:pt x="8051" y="6461"/>
                  <a:pt x="8057" y="6495"/>
                  <a:pt x="8067" y="6528"/>
                </a:cubicBezTo>
                <a:lnTo>
                  <a:pt x="8063" y="6530"/>
                </a:lnTo>
                <a:cubicBezTo>
                  <a:pt x="8067" y="6545"/>
                  <a:pt x="8071" y="6559"/>
                  <a:pt x="8078" y="6573"/>
                </a:cubicBezTo>
                <a:lnTo>
                  <a:pt x="8080" y="6571"/>
                </a:lnTo>
                <a:cubicBezTo>
                  <a:pt x="8090" y="6596"/>
                  <a:pt x="8098" y="6620"/>
                  <a:pt x="8110" y="6645"/>
                </a:cubicBezTo>
                <a:cubicBezTo>
                  <a:pt x="8014" y="6620"/>
                  <a:pt x="7920" y="6598"/>
                  <a:pt x="7824" y="6573"/>
                </a:cubicBezTo>
                <a:cubicBezTo>
                  <a:pt x="7824" y="6567"/>
                  <a:pt x="7828" y="6561"/>
                  <a:pt x="7828" y="6555"/>
                </a:cubicBezTo>
                <a:lnTo>
                  <a:pt x="7826" y="6553"/>
                </a:lnTo>
                <a:cubicBezTo>
                  <a:pt x="7836" y="6518"/>
                  <a:pt x="7844" y="6481"/>
                  <a:pt x="7850" y="6444"/>
                </a:cubicBezTo>
                <a:lnTo>
                  <a:pt x="7855" y="6444"/>
                </a:lnTo>
                <a:cubicBezTo>
                  <a:pt x="7855" y="6438"/>
                  <a:pt x="7857" y="6430"/>
                  <a:pt x="7857" y="6424"/>
                </a:cubicBezTo>
                <a:close/>
                <a:moveTo>
                  <a:pt x="11672" y="6440"/>
                </a:moveTo>
                <a:lnTo>
                  <a:pt x="11866" y="6442"/>
                </a:lnTo>
                <a:cubicBezTo>
                  <a:pt x="11870" y="6471"/>
                  <a:pt x="11877" y="6502"/>
                  <a:pt x="11885" y="6530"/>
                </a:cubicBezTo>
                <a:lnTo>
                  <a:pt x="11881" y="6530"/>
                </a:lnTo>
                <a:cubicBezTo>
                  <a:pt x="11885" y="6545"/>
                  <a:pt x="11889" y="6559"/>
                  <a:pt x="11893" y="6573"/>
                </a:cubicBezTo>
                <a:lnTo>
                  <a:pt x="11897" y="6573"/>
                </a:lnTo>
                <a:cubicBezTo>
                  <a:pt x="11909" y="6608"/>
                  <a:pt x="11924" y="6643"/>
                  <a:pt x="11942" y="6676"/>
                </a:cubicBezTo>
                <a:lnTo>
                  <a:pt x="11938" y="6678"/>
                </a:lnTo>
                <a:cubicBezTo>
                  <a:pt x="11946" y="6692"/>
                  <a:pt x="11952" y="6704"/>
                  <a:pt x="11961" y="6719"/>
                </a:cubicBezTo>
                <a:lnTo>
                  <a:pt x="11965" y="6717"/>
                </a:lnTo>
                <a:cubicBezTo>
                  <a:pt x="11983" y="6747"/>
                  <a:pt x="12006" y="6778"/>
                  <a:pt x="12028" y="6807"/>
                </a:cubicBezTo>
                <a:lnTo>
                  <a:pt x="12026" y="6811"/>
                </a:lnTo>
                <a:cubicBezTo>
                  <a:pt x="12034" y="6821"/>
                  <a:pt x="12042" y="6831"/>
                  <a:pt x="12053" y="6841"/>
                </a:cubicBezTo>
                <a:cubicBezTo>
                  <a:pt x="11827" y="6880"/>
                  <a:pt x="11602" y="6913"/>
                  <a:pt x="11375" y="6936"/>
                </a:cubicBezTo>
                <a:lnTo>
                  <a:pt x="11375" y="6933"/>
                </a:lnTo>
                <a:cubicBezTo>
                  <a:pt x="11404" y="6911"/>
                  <a:pt x="11432" y="6886"/>
                  <a:pt x="11459" y="6860"/>
                </a:cubicBezTo>
                <a:lnTo>
                  <a:pt x="11461" y="6864"/>
                </a:lnTo>
                <a:lnTo>
                  <a:pt x="11467" y="6858"/>
                </a:lnTo>
                <a:cubicBezTo>
                  <a:pt x="11475" y="6850"/>
                  <a:pt x="11484" y="6839"/>
                  <a:pt x="11492" y="6829"/>
                </a:cubicBezTo>
                <a:lnTo>
                  <a:pt x="11490" y="6827"/>
                </a:lnTo>
                <a:cubicBezTo>
                  <a:pt x="11514" y="6798"/>
                  <a:pt x="11537" y="6770"/>
                  <a:pt x="11557" y="6737"/>
                </a:cubicBezTo>
                <a:lnTo>
                  <a:pt x="11559" y="6739"/>
                </a:lnTo>
                <a:cubicBezTo>
                  <a:pt x="11568" y="6727"/>
                  <a:pt x="11576" y="6714"/>
                  <a:pt x="11584" y="6700"/>
                </a:cubicBezTo>
                <a:lnTo>
                  <a:pt x="11580" y="6698"/>
                </a:lnTo>
                <a:cubicBezTo>
                  <a:pt x="11598" y="6665"/>
                  <a:pt x="11615" y="6633"/>
                  <a:pt x="11627" y="6598"/>
                </a:cubicBezTo>
                <a:lnTo>
                  <a:pt x="11631" y="6598"/>
                </a:lnTo>
                <a:cubicBezTo>
                  <a:pt x="11637" y="6583"/>
                  <a:pt x="11641" y="6569"/>
                  <a:pt x="11645" y="6555"/>
                </a:cubicBezTo>
                <a:lnTo>
                  <a:pt x="11643" y="6555"/>
                </a:lnTo>
                <a:cubicBezTo>
                  <a:pt x="11653" y="6518"/>
                  <a:pt x="11662" y="6481"/>
                  <a:pt x="11668" y="6444"/>
                </a:cubicBezTo>
                <a:lnTo>
                  <a:pt x="11672" y="6444"/>
                </a:lnTo>
                <a:cubicBezTo>
                  <a:pt x="11672" y="6444"/>
                  <a:pt x="11672" y="6442"/>
                  <a:pt x="11672" y="6440"/>
                </a:cubicBezTo>
                <a:close/>
                <a:moveTo>
                  <a:pt x="9543" y="6432"/>
                </a:moveTo>
                <a:lnTo>
                  <a:pt x="10176" y="6434"/>
                </a:lnTo>
                <a:cubicBezTo>
                  <a:pt x="10182" y="6467"/>
                  <a:pt x="10188" y="6498"/>
                  <a:pt x="10196" y="6528"/>
                </a:cubicBezTo>
                <a:lnTo>
                  <a:pt x="10192" y="6530"/>
                </a:lnTo>
                <a:cubicBezTo>
                  <a:pt x="10196" y="6545"/>
                  <a:pt x="10200" y="6559"/>
                  <a:pt x="10206" y="6573"/>
                </a:cubicBezTo>
                <a:lnTo>
                  <a:pt x="10208" y="6573"/>
                </a:lnTo>
                <a:cubicBezTo>
                  <a:pt x="10221" y="6608"/>
                  <a:pt x="10237" y="6643"/>
                  <a:pt x="10253" y="6676"/>
                </a:cubicBezTo>
                <a:lnTo>
                  <a:pt x="10249" y="6678"/>
                </a:lnTo>
                <a:cubicBezTo>
                  <a:pt x="10258" y="6692"/>
                  <a:pt x="10264" y="6704"/>
                  <a:pt x="10272" y="6717"/>
                </a:cubicBezTo>
                <a:lnTo>
                  <a:pt x="10276" y="6717"/>
                </a:lnTo>
                <a:cubicBezTo>
                  <a:pt x="10294" y="6747"/>
                  <a:pt x="10317" y="6778"/>
                  <a:pt x="10339" y="6807"/>
                </a:cubicBezTo>
                <a:lnTo>
                  <a:pt x="10337" y="6811"/>
                </a:lnTo>
                <a:cubicBezTo>
                  <a:pt x="10348" y="6821"/>
                  <a:pt x="10358" y="6833"/>
                  <a:pt x="10366" y="6843"/>
                </a:cubicBezTo>
                <a:lnTo>
                  <a:pt x="10370" y="6841"/>
                </a:lnTo>
                <a:cubicBezTo>
                  <a:pt x="10395" y="6870"/>
                  <a:pt x="10423" y="6895"/>
                  <a:pt x="10452" y="6919"/>
                </a:cubicBezTo>
                <a:lnTo>
                  <a:pt x="10450" y="6921"/>
                </a:lnTo>
                <a:cubicBezTo>
                  <a:pt x="10454" y="6925"/>
                  <a:pt x="10458" y="6927"/>
                  <a:pt x="10462" y="6931"/>
                </a:cubicBezTo>
                <a:cubicBezTo>
                  <a:pt x="10468" y="6936"/>
                  <a:pt x="10475" y="6940"/>
                  <a:pt x="10479" y="6944"/>
                </a:cubicBezTo>
                <a:lnTo>
                  <a:pt x="10485" y="6950"/>
                </a:lnTo>
                <a:lnTo>
                  <a:pt x="10489" y="6946"/>
                </a:lnTo>
                <a:cubicBezTo>
                  <a:pt x="10507" y="6960"/>
                  <a:pt x="10530" y="6972"/>
                  <a:pt x="10550" y="6985"/>
                </a:cubicBezTo>
                <a:cubicBezTo>
                  <a:pt x="10523" y="6985"/>
                  <a:pt x="10496" y="6985"/>
                  <a:pt x="10468" y="6985"/>
                </a:cubicBezTo>
                <a:cubicBezTo>
                  <a:pt x="10081" y="6985"/>
                  <a:pt x="9689" y="6958"/>
                  <a:pt x="9289" y="6897"/>
                </a:cubicBezTo>
                <a:cubicBezTo>
                  <a:pt x="9304" y="6886"/>
                  <a:pt x="9316" y="6872"/>
                  <a:pt x="9328" y="6860"/>
                </a:cubicBezTo>
                <a:lnTo>
                  <a:pt x="9332" y="6862"/>
                </a:lnTo>
                <a:lnTo>
                  <a:pt x="9336" y="6858"/>
                </a:lnTo>
                <a:cubicBezTo>
                  <a:pt x="9347" y="6848"/>
                  <a:pt x="9355" y="6839"/>
                  <a:pt x="9363" y="6829"/>
                </a:cubicBezTo>
                <a:lnTo>
                  <a:pt x="9359" y="6827"/>
                </a:lnTo>
                <a:cubicBezTo>
                  <a:pt x="9384" y="6798"/>
                  <a:pt x="9406" y="6768"/>
                  <a:pt x="9427" y="6737"/>
                </a:cubicBezTo>
                <a:lnTo>
                  <a:pt x="9431" y="6739"/>
                </a:lnTo>
                <a:cubicBezTo>
                  <a:pt x="9439" y="6727"/>
                  <a:pt x="9447" y="6714"/>
                  <a:pt x="9453" y="6700"/>
                </a:cubicBezTo>
                <a:lnTo>
                  <a:pt x="9451" y="6698"/>
                </a:lnTo>
                <a:cubicBezTo>
                  <a:pt x="9469" y="6665"/>
                  <a:pt x="9486" y="6633"/>
                  <a:pt x="9498" y="6596"/>
                </a:cubicBezTo>
                <a:lnTo>
                  <a:pt x="9502" y="6598"/>
                </a:lnTo>
                <a:cubicBezTo>
                  <a:pt x="9506" y="6583"/>
                  <a:pt x="9512" y="6569"/>
                  <a:pt x="9517" y="6555"/>
                </a:cubicBezTo>
                <a:lnTo>
                  <a:pt x="9512" y="6553"/>
                </a:lnTo>
                <a:cubicBezTo>
                  <a:pt x="9525" y="6518"/>
                  <a:pt x="9533" y="6481"/>
                  <a:pt x="9539" y="6444"/>
                </a:cubicBezTo>
                <a:lnTo>
                  <a:pt x="9541" y="6444"/>
                </a:lnTo>
                <a:cubicBezTo>
                  <a:pt x="9543" y="6440"/>
                  <a:pt x="9543" y="6436"/>
                  <a:pt x="9543" y="6432"/>
                </a:cubicBezTo>
                <a:close/>
                <a:moveTo>
                  <a:pt x="1368" y="1"/>
                </a:moveTo>
                <a:lnTo>
                  <a:pt x="1368" y="3"/>
                </a:lnTo>
                <a:lnTo>
                  <a:pt x="1284" y="535"/>
                </a:lnTo>
                <a:lnTo>
                  <a:pt x="1362" y="545"/>
                </a:lnTo>
                <a:lnTo>
                  <a:pt x="1212" y="527"/>
                </a:lnTo>
                <a:lnTo>
                  <a:pt x="1212" y="527"/>
                </a:lnTo>
                <a:lnTo>
                  <a:pt x="1255" y="897"/>
                </a:lnTo>
                <a:lnTo>
                  <a:pt x="760" y="1399"/>
                </a:lnTo>
                <a:lnTo>
                  <a:pt x="641" y="2207"/>
                </a:lnTo>
                <a:lnTo>
                  <a:pt x="365" y="2576"/>
                </a:lnTo>
                <a:lnTo>
                  <a:pt x="46" y="2606"/>
                </a:lnTo>
                <a:lnTo>
                  <a:pt x="23" y="2778"/>
                </a:lnTo>
                <a:lnTo>
                  <a:pt x="404" y="2827"/>
                </a:lnTo>
                <a:lnTo>
                  <a:pt x="293" y="3550"/>
                </a:lnTo>
                <a:lnTo>
                  <a:pt x="11" y="3708"/>
                </a:lnTo>
                <a:lnTo>
                  <a:pt x="183" y="3869"/>
                </a:lnTo>
                <a:lnTo>
                  <a:pt x="431" y="4268"/>
                </a:lnTo>
                <a:lnTo>
                  <a:pt x="338" y="4713"/>
                </a:lnTo>
                <a:lnTo>
                  <a:pt x="560" y="5210"/>
                </a:lnTo>
                <a:cubicBezTo>
                  <a:pt x="441" y="5206"/>
                  <a:pt x="323" y="5205"/>
                  <a:pt x="205" y="5205"/>
                </a:cubicBezTo>
                <a:cubicBezTo>
                  <a:pt x="137" y="5205"/>
                  <a:pt x="69" y="5205"/>
                  <a:pt x="1" y="5206"/>
                </a:cubicBezTo>
                <a:lnTo>
                  <a:pt x="1" y="19047"/>
                </a:lnTo>
                <a:lnTo>
                  <a:pt x="70259" y="19047"/>
                </a:lnTo>
                <a:lnTo>
                  <a:pt x="70259" y="6242"/>
                </a:lnTo>
                <a:cubicBezTo>
                  <a:pt x="70028" y="6211"/>
                  <a:pt x="69785" y="6198"/>
                  <a:pt x="69524" y="6198"/>
                </a:cubicBezTo>
                <a:cubicBezTo>
                  <a:pt x="69188" y="6198"/>
                  <a:pt x="68822" y="6220"/>
                  <a:pt x="68417" y="6256"/>
                </a:cubicBezTo>
                <a:cubicBezTo>
                  <a:pt x="68386" y="6258"/>
                  <a:pt x="68358" y="6260"/>
                  <a:pt x="68327" y="6262"/>
                </a:cubicBezTo>
                <a:lnTo>
                  <a:pt x="68347" y="6252"/>
                </a:lnTo>
                <a:lnTo>
                  <a:pt x="68341" y="6188"/>
                </a:lnTo>
                <a:cubicBezTo>
                  <a:pt x="68368" y="6174"/>
                  <a:pt x="68395" y="6160"/>
                  <a:pt x="68421" y="6145"/>
                </a:cubicBezTo>
                <a:lnTo>
                  <a:pt x="68452" y="6197"/>
                </a:lnTo>
                <a:lnTo>
                  <a:pt x="68493" y="6174"/>
                </a:lnTo>
                <a:lnTo>
                  <a:pt x="68483" y="6113"/>
                </a:lnTo>
                <a:cubicBezTo>
                  <a:pt x="68509" y="6098"/>
                  <a:pt x="68536" y="6084"/>
                  <a:pt x="68562" y="6068"/>
                </a:cubicBezTo>
                <a:lnTo>
                  <a:pt x="68595" y="6117"/>
                </a:lnTo>
                <a:lnTo>
                  <a:pt x="68634" y="6094"/>
                </a:lnTo>
                <a:lnTo>
                  <a:pt x="68624" y="6033"/>
                </a:lnTo>
                <a:cubicBezTo>
                  <a:pt x="68650" y="6019"/>
                  <a:pt x="68677" y="6002"/>
                  <a:pt x="68702" y="5988"/>
                </a:cubicBezTo>
                <a:lnTo>
                  <a:pt x="68734" y="6035"/>
                </a:lnTo>
                <a:lnTo>
                  <a:pt x="68773" y="6012"/>
                </a:lnTo>
                <a:lnTo>
                  <a:pt x="68763" y="5951"/>
                </a:lnTo>
                <a:cubicBezTo>
                  <a:pt x="68790" y="5935"/>
                  <a:pt x="68814" y="5920"/>
                  <a:pt x="68841" y="5904"/>
                </a:cubicBezTo>
                <a:lnTo>
                  <a:pt x="68874" y="5953"/>
                </a:lnTo>
                <a:lnTo>
                  <a:pt x="68912" y="5928"/>
                </a:lnTo>
                <a:lnTo>
                  <a:pt x="68900" y="5867"/>
                </a:lnTo>
                <a:cubicBezTo>
                  <a:pt x="68927" y="5851"/>
                  <a:pt x="68951" y="5836"/>
                  <a:pt x="68976" y="5820"/>
                </a:cubicBezTo>
                <a:lnTo>
                  <a:pt x="69011" y="5867"/>
                </a:lnTo>
                <a:lnTo>
                  <a:pt x="69048" y="5843"/>
                </a:lnTo>
                <a:lnTo>
                  <a:pt x="69035" y="5783"/>
                </a:lnTo>
                <a:lnTo>
                  <a:pt x="69039" y="5781"/>
                </a:lnTo>
                <a:cubicBezTo>
                  <a:pt x="69062" y="5767"/>
                  <a:pt x="69082" y="5748"/>
                  <a:pt x="69101" y="5728"/>
                </a:cubicBezTo>
                <a:lnTo>
                  <a:pt x="69133" y="5724"/>
                </a:lnTo>
                <a:lnTo>
                  <a:pt x="69164" y="5746"/>
                </a:lnTo>
                <a:cubicBezTo>
                  <a:pt x="69164" y="5746"/>
                  <a:pt x="69174" y="5734"/>
                  <a:pt x="69183" y="5722"/>
                </a:cubicBezTo>
                <a:lnTo>
                  <a:pt x="69189" y="5714"/>
                </a:lnTo>
                <a:lnTo>
                  <a:pt x="69549" y="5654"/>
                </a:lnTo>
                <a:lnTo>
                  <a:pt x="69578" y="5423"/>
                </a:lnTo>
                <a:lnTo>
                  <a:pt x="69655" y="4840"/>
                </a:lnTo>
                <a:lnTo>
                  <a:pt x="69463" y="4815"/>
                </a:lnTo>
                <a:lnTo>
                  <a:pt x="69471" y="4743"/>
                </a:lnTo>
                <a:lnTo>
                  <a:pt x="69651" y="4768"/>
                </a:lnTo>
                <a:lnTo>
                  <a:pt x="69842" y="3317"/>
                </a:lnTo>
                <a:cubicBezTo>
                  <a:pt x="69850" y="3257"/>
                  <a:pt x="69807" y="3204"/>
                  <a:pt x="69750" y="3196"/>
                </a:cubicBezTo>
                <a:lnTo>
                  <a:pt x="66593" y="2782"/>
                </a:lnTo>
                <a:lnTo>
                  <a:pt x="65463" y="2823"/>
                </a:lnTo>
                <a:lnTo>
                  <a:pt x="65275" y="3196"/>
                </a:lnTo>
                <a:lnTo>
                  <a:pt x="64499" y="3016"/>
                </a:lnTo>
                <a:cubicBezTo>
                  <a:pt x="64499" y="3016"/>
                  <a:pt x="64497" y="3018"/>
                  <a:pt x="64497" y="3018"/>
                </a:cubicBezTo>
                <a:lnTo>
                  <a:pt x="64479" y="3100"/>
                </a:lnTo>
                <a:lnTo>
                  <a:pt x="64458" y="3188"/>
                </a:lnTo>
                <a:lnTo>
                  <a:pt x="64471" y="3135"/>
                </a:lnTo>
                <a:lnTo>
                  <a:pt x="63603" y="2934"/>
                </a:lnTo>
                <a:lnTo>
                  <a:pt x="63590" y="2989"/>
                </a:lnTo>
                <a:lnTo>
                  <a:pt x="63590" y="2989"/>
                </a:lnTo>
                <a:lnTo>
                  <a:pt x="62528" y="2746"/>
                </a:lnTo>
                <a:lnTo>
                  <a:pt x="62541" y="2690"/>
                </a:lnTo>
                <a:lnTo>
                  <a:pt x="61450" y="2439"/>
                </a:lnTo>
                <a:lnTo>
                  <a:pt x="61437" y="2494"/>
                </a:lnTo>
                <a:lnTo>
                  <a:pt x="58965" y="1923"/>
                </a:lnTo>
                <a:lnTo>
                  <a:pt x="58848" y="1837"/>
                </a:lnTo>
                <a:lnTo>
                  <a:pt x="57831" y="1603"/>
                </a:lnTo>
                <a:lnTo>
                  <a:pt x="57814" y="1673"/>
                </a:lnTo>
                <a:lnTo>
                  <a:pt x="57794" y="1761"/>
                </a:lnTo>
                <a:lnTo>
                  <a:pt x="57745" y="1976"/>
                </a:lnTo>
                <a:lnTo>
                  <a:pt x="58762" y="2209"/>
                </a:lnTo>
                <a:lnTo>
                  <a:pt x="58905" y="2185"/>
                </a:lnTo>
                <a:lnTo>
                  <a:pt x="61378" y="2756"/>
                </a:lnTo>
                <a:lnTo>
                  <a:pt x="61364" y="2811"/>
                </a:lnTo>
                <a:lnTo>
                  <a:pt x="62455" y="3063"/>
                </a:lnTo>
                <a:lnTo>
                  <a:pt x="62469" y="3008"/>
                </a:lnTo>
                <a:lnTo>
                  <a:pt x="63531" y="3253"/>
                </a:lnTo>
                <a:lnTo>
                  <a:pt x="63517" y="3306"/>
                </a:lnTo>
                <a:lnTo>
                  <a:pt x="64385" y="3507"/>
                </a:lnTo>
                <a:lnTo>
                  <a:pt x="64358" y="3626"/>
                </a:lnTo>
                <a:lnTo>
                  <a:pt x="64985" y="3771"/>
                </a:lnTo>
                <a:lnTo>
                  <a:pt x="64802" y="4133"/>
                </a:lnTo>
                <a:lnTo>
                  <a:pt x="65058" y="4166"/>
                </a:lnTo>
                <a:lnTo>
                  <a:pt x="65048" y="4236"/>
                </a:lnTo>
                <a:lnTo>
                  <a:pt x="62627" y="3918"/>
                </a:lnTo>
                <a:lnTo>
                  <a:pt x="61431" y="4354"/>
                </a:lnTo>
                <a:lnTo>
                  <a:pt x="61423" y="4352"/>
                </a:lnTo>
                <a:cubicBezTo>
                  <a:pt x="61413" y="4351"/>
                  <a:pt x="61403" y="4350"/>
                  <a:pt x="61393" y="4350"/>
                </a:cubicBezTo>
                <a:cubicBezTo>
                  <a:pt x="61276" y="4350"/>
                  <a:pt x="61176" y="4436"/>
                  <a:pt x="61159" y="4555"/>
                </a:cubicBezTo>
                <a:lnTo>
                  <a:pt x="61814" y="4850"/>
                </a:lnTo>
                <a:cubicBezTo>
                  <a:pt x="61818" y="4854"/>
                  <a:pt x="61820" y="4856"/>
                  <a:pt x="61820" y="4856"/>
                </a:cubicBezTo>
                <a:lnTo>
                  <a:pt x="61826" y="4856"/>
                </a:lnTo>
                <a:lnTo>
                  <a:pt x="61949" y="4911"/>
                </a:lnTo>
                <a:lnTo>
                  <a:pt x="61904" y="4948"/>
                </a:lnTo>
                <a:lnTo>
                  <a:pt x="61935" y="4981"/>
                </a:lnTo>
                <a:lnTo>
                  <a:pt x="62002" y="4960"/>
                </a:lnTo>
                <a:cubicBezTo>
                  <a:pt x="62021" y="4981"/>
                  <a:pt x="62041" y="5001"/>
                  <a:pt x="62064" y="5024"/>
                </a:cubicBezTo>
                <a:lnTo>
                  <a:pt x="62015" y="5065"/>
                </a:lnTo>
                <a:lnTo>
                  <a:pt x="62045" y="5097"/>
                </a:lnTo>
                <a:lnTo>
                  <a:pt x="62113" y="5075"/>
                </a:lnTo>
                <a:cubicBezTo>
                  <a:pt x="62133" y="5097"/>
                  <a:pt x="62154" y="5118"/>
                  <a:pt x="62174" y="5138"/>
                </a:cubicBezTo>
                <a:lnTo>
                  <a:pt x="62127" y="5181"/>
                </a:lnTo>
                <a:lnTo>
                  <a:pt x="62158" y="5212"/>
                </a:lnTo>
                <a:lnTo>
                  <a:pt x="62225" y="5192"/>
                </a:lnTo>
                <a:cubicBezTo>
                  <a:pt x="62246" y="5212"/>
                  <a:pt x="62268" y="5233"/>
                  <a:pt x="62289" y="5253"/>
                </a:cubicBezTo>
                <a:lnTo>
                  <a:pt x="62242" y="5296"/>
                </a:lnTo>
                <a:lnTo>
                  <a:pt x="62274" y="5327"/>
                </a:lnTo>
                <a:lnTo>
                  <a:pt x="62340" y="5304"/>
                </a:lnTo>
                <a:cubicBezTo>
                  <a:pt x="62362" y="5325"/>
                  <a:pt x="62383" y="5345"/>
                  <a:pt x="62405" y="5366"/>
                </a:cubicBezTo>
                <a:lnTo>
                  <a:pt x="62358" y="5409"/>
                </a:lnTo>
                <a:lnTo>
                  <a:pt x="62393" y="5439"/>
                </a:lnTo>
                <a:lnTo>
                  <a:pt x="62459" y="5415"/>
                </a:lnTo>
                <a:cubicBezTo>
                  <a:pt x="62481" y="5435"/>
                  <a:pt x="62504" y="5454"/>
                  <a:pt x="62526" y="5474"/>
                </a:cubicBezTo>
                <a:lnTo>
                  <a:pt x="62481" y="5519"/>
                </a:lnTo>
                <a:lnTo>
                  <a:pt x="62514" y="5550"/>
                </a:lnTo>
                <a:lnTo>
                  <a:pt x="62581" y="5523"/>
                </a:lnTo>
                <a:cubicBezTo>
                  <a:pt x="62604" y="5542"/>
                  <a:pt x="62627" y="5560"/>
                  <a:pt x="62649" y="5581"/>
                </a:cubicBezTo>
                <a:lnTo>
                  <a:pt x="62606" y="5628"/>
                </a:lnTo>
                <a:lnTo>
                  <a:pt x="62643" y="5656"/>
                </a:lnTo>
                <a:lnTo>
                  <a:pt x="62708" y="5626"/>
                </a:lnTo>
                <a:cubicBezTo>
                  <a:pt x="62733" y="5644"/>
                  <a:pt x="62755" y="5662"/>
                  <a:pt x="62780" y="5681"/>
                </a:cubicBezTo>
                <a:lnTo>
                  <a:pt x="62739" y="5730"/>
                </a:lnTo>
                <a:lnTo>
                  <a:pt x="62758" y="5744"/>
                </a:lnTo>
                <a:cubicBezTo>
                  <a:pt x="62768" y="5750"/>
                  <a:pt x="62778" y="5757"/>
                  <a:pt x="62778" y="5757"/>
                </a:cubicBezTo>
                <a:cubicBezTo>
                  <a:pt x="62778" y="5757"/>
                  <a:pt x="62796" y="5748"/>
                  <a:pt x="62815" y="5738"/>
                </a:cubicBezTo>
                <a:cubicBezTo>
                  <a:pt x="62825" y="5734"/>
                  <a:pt x="62835" y="5728"/>
                  <a:pt x="62841" y="5724"/>
                </a:cubicBezTo>
                <a:cubicBezTo>
                  <a:pt x="62868" y="5742"/>
                  <a:pt x="62893" y="5759"/>
                  <a:pt x="62917" y="5775"/>
                </a:cubicBezTo>
                <a:lnTo>
                  <a:pt x="62880" y="5826"/>
                </a:lnTo>
                <a:cubicBezTo>
                  <a:pt x="62880" y="5826"/>
                  <a:pt x="62891" y="5832"/>
                  <a:pt x="62901" y="5838"/>
                </a:cubicBezTo>
                <a:cubicBezTo>
                  <a:pt x="62911" y="5847"/>
                  <a:pt x="62923" y="5853"/>
                  <a:pt x="62923" y="5853"/>
                </a:cubicBezTo>
                <a:cubicBezTo>
                  <a:pt x="62923" y="5853"/>
                  <a:pt x="62940" y="5840"/>
                  <a:pt x="62958" y="5830"/>
                </a:cubicBezTo>
                <a:cubicBezTo>
                  <a:pt x="62966" y="5824"/>
                  <a:pt x="62977" y="5818"/>
                  <a:pt x="62983" y="5814"/>
                </a:cubicBezTo>
                <a:cubicBezTo>
                  <a:pt x="63011" y="5828"/>
                  <a:pt x="63040" y="5843"/>
                  <a:pt x="63067" y="5857"/>
                </a:cubicBezTo>
                <a:lnTo>
                  <a:pt x="63044" y="5898"/>
                </a:lnTo>
                <a:cubicBezTo>
                  <a:pt x="62917" y="5871"/>
                  <a:pt x="62788" y="5843"/>
                  <a:pt x="62657" y="5812"/>
                </a:cubicBezTo>
                <a:cubicBezTo>
                  <a:pt x="60297" y="5276"/>
                  <a:pt x="57769" y="4872"/>
                  <a:pt x="55346" y="4770"/>
                </a:cubicBezTo>
                <a:cubicBezTo>
                  <a:pt x="55329" y="4686"/>
                  <a:pt x="55307" y="4666"/>
                  <a:pt x="55299" y="4664"/>
                </a:cubicBezTo>
                <a:lnTo>
                  <a:pt x="55274" y="4580"/>
                </a:lnTo>
                <a:cubicBezTo>
                  <a:pt x="55297" y="4565"/>
                  <a:pt x="55313" y="4551"/>
                  <a:pt x="55313" y="4539"/>
                </a:cubicBezTo>
                <a:cubicBezTo>
                  <a:pt x="55284" y="4295"/>
                  <a:pt x="55225" y="4074"/>
                  <a:pt x="55160" y="3951"/>
                </a:cubicBezTo>
                <a:cubicBezTo>
                  <a:pt x="55182" y="3863"/>
                  <a:pt x="55190" y="3675"/>
                  <a:pt x="55158" y="3489"/>
                </a:cubicBezTo>
                <a:cubicBezTo>
                  <a:pt x="55188" y="3390"/>
                  <a:pt x="55178" y="3292"/>
                  <a:pt x="55151" y="3235"/>
                </a:cubicBezTo>
                <a:lnTo>
                  <a:pt x="55149" y="3190"/>
                </a:lnTo>
                <a:lnTo>
                  <a:pt x="55145" y="3141"/>
                </a:lnTo>
                <a:cubicBezTo>
                  <a:pt x="55151" y="3116"/>
                  <a:pt x="55155" y="3092"/>
                  <a:pt x="55160" y="3063"/>
                </a:cubicBezTo>
                <a:cubicBezTo>
                  <a:pt x="55171" y="3067"/>
                  <a:pt x="55183" y="3069"/>
                  <a:pt x="55196" y="3069"/>
                </a:cubicBezTo>
                <a:cubicBezTo>
                  <a:pt x="55203" y="3069"/>
                  <a:pt x="55210" y="3068"/>
                  <a:pt x="55217" y="3067"/>
                </a:cubicBezTo>
                <a:lnTo>
                  <a:pt x="55235" y="3065"/>
                </a:lnTo>
                <a:lnTo>
                  <a:pt x="55291" y="3055"/>
                </a:lnTo>
                <a:cubicBezTo>
                  <a:pt x="55350" y="3044"/>
                  <a:pt x="55389" y="2987"/>
                  <a:pt x="55379" y="2928"/>
                </a:cubicBezTo>
                <a:lnTo>
                  <a:pt x="55268" y="2318"/>
                </a:lnTo>
                <a:cubicBezTo>
                  <a:pt x="55257" y="2267"/>
                  <a:pt x="55212" y="2230"/>
                  <a:pt x="55160" y="2230"/>
                </a:cubicBezTo>
                <a:cubicBezTo>
                  <a:pt x="55154" y="2230"/>
                  <a:pt x="55148" y="2231"/>
                  <a:pt x="55141" y="2232"/>
                </a:cubicBezTo>
                <a:lnTo>
                  <a:pt x="54808" y="2267"/>
                </a:lnTo>
                <a:lnTo>
                  <a:pt x="54805" y="2263"/>
                </a:lnTo>
                <a:cubicBezTo>
                  <a:pt x="54808" y="2248"/>
                  <a:pt x="54810" y="2236"/>
                  <a:pt x="54812" y="2224"/>
                </a:cubicBezTo>
                <a:lnTo>
                  <a:pt x="54840" y="2220"/>
                </a:lnTo>
                <a:cubicBezTo>
                  <a:pt x="54857" y="2215"/>
                  <a:pt x="54869" y="2207"/>
                  <a:pt x="54875" y="2193"/>
                </a:cubicBezTo>
                <a:cubicBezTo>
                  <a:pt x="54879" y="2185"/>
                  <a:pt x="54879" y="2175"/>
                  <a:pt x="54877" y="2162"/>
                </a:cubicBezTo>
                <a:lnTo>
                  <a:pt x="54855" y="2078"/>
                </a:lnTo>
                <a:lnTo>
                  <a:pt x="54853" y="2078"/>
                </a:lnTo>
                <a:cubicBezTo>
                  <a:pt x="54828" y="1972"/>
                  <a:pt x="54740" y="1900"/>
                  <a:pt x="54641" y="1900"/>
                </a:cubicBezTo>
                <a:cubicBezTo>
                  <a:pt x="54631" y="1900"/>
                  <a:pt x="54621" y="1901"/>
                  <a:pt x="54611" y="1902"/>
                </a:cubicBezTo>
                <a:lnTo>
                  <a:pt x="54560" y="1910"/>
                </a:lnTo>
                <a:cubicBezTo>
                  <a:pt x="54460" y="1927"/>
                  <a:pt x="54386" y="2003"/>
                  <a:pt x="54382" y="2115"/>
                </a:cubicBezTo>
                <a:cubicBezTo>
                  <a:pt x="54382" y="2129"/>
                  <a:pt x="54382" y="2144"/>
                  <a:pt x="54384" y="2160"/>
                </a:cubicBezTo>
                <a:cubicBezTo>
                  <a:pt x="54386" y="2170"/>
                  <a:pt x="54396" y="2177"/>
                  <a:pt x="54404" y="2177"/>
                </a:cubicBezTo>
                <a:lnTo>
                  <a:pt x="54435" y="2170"/>
                </a:lnTo>
                <a:cubicBezTo>
                  <a:pt x="54435" y="2179"/>
                  <a:pt x="54437" y="2189"/>
                  <a:pt x="54439" y="2197"/>
                </a:cubicBezTo>
                <a:cubicBezTo>
                  <a:pt x="54441" y="2199"/>
                  <a:pt x="54443" y="2203"/>
                  <a:pt x="54445" y="2205"/>
                </a:cubicBezTo>
                <a:cubicBezTo>
                  <a:pt x="54451" y="2211"/>
                  <a:pt x="54455" y="2218"/>
                  <a:pt x="54455" y="2218"/>
                </a:cubicBezTo>
                <a:lnTo>
                  <a:pt x="54453" y="2230"/>
                </a:lnTo>
                <a:lnTo>
                  <a:pt x="54447" y="2279"/>
                </a:lnTo>
                <a:cubicBezTo>
                  <a:pt x="54445" y="2293"/>
                  <a:pt x="54457" y="2303"/>
                  <a:pt x="54470" y="2303"/>
                </a:cubicBezTo>
                <a:lnTo>
                  <a:pt x="54490" y="2303"/>
                </a:lnTo>
                <a:cubicBezTo>
                  <a:pt x="54494" y="2316"/>
                  <a:pt x="54511" y="2389"/>
                  <a:pt x="54511" y="2389"/>
                </a:cubicBezTo>
                <a:lnTo>
                  <a:pt x="54406" y="2389"/>
                </a:lnTo>
                <a:lnTo>
                  <a:pt x="54400" y="2383"/>
                </a:lnTo>
                <a:lnTo>
                  <a:pt x="54406" y="2383"/>
                </a:lnTo>
                <a:lnTo>
                  <a:pt x="54406" y="2359"/>
                </a:lnTo>
                <a:lnTo>
                  <a:pt x="54384" y="2359"/>
                </a:lnTo>
                <a:lnTo>
                  <a:pt x="54376" y="2328"/>
                </a:lnTo>
                <a:lnTo>
                  <a:pt x="54374" y="2328"/>
                </a:lnTo>
                <a:lnTo>
                  <a:pt x="54374" y="2320"/>
                </a:lnTo>
                <a:lnTo>
                  <a:pt x="54359" y="2320"/>
                </a:lnTo>
                <a:cubicBezTo>
                  <a:pt x="54367" y="2316"/>
                  <a:pt x="54374" y="2310"/>
                  <a:pt x="54374" y="2299"/>
                </a:cubicBezTo>
                <a:cubicBezTo>
                  <a:pt x="54374" y="2289"/>
                  <a:pt x="54365" y="2279"/>
                  <a:pt x="54353" y="2279"/>
                </a:cubicBezTo>
                <a:cubicBezTo>
                  <a:pt x="54343" y="2279"/>
                  <a:pt x="54335" y="2287"/>
                  <a:pt x="54335" y="2297"/>
                </a:cubicBezTo>
                <a:lnTo>
                  <a:pt x="54329" y="2297"/>
                </a:lnTo>
                <a:lnTo>
                  <a:pt x="54329" y="2289"/>
                </a:lnTo>
                <a:lnTo>
                  <a:pt x="54294" y="2289"/>
                </a:lnTo>
                <a:lnTo>
                  <a:pt x="54083" y="2310"/>
                </a:lnTo>
                <a:cubicBezTo>
                  <a:pt x="54062" y="2312"/>
                  <a:pt x="54048" y="2326"/>
                  <a:pt x="54046" y="2346"/>
                </a:cubicBezTo>
                <a:lnTo>
                  <a:pt x="54042" y="2367"/>
                </a:lnTo>
                <a:lnTo>
                  <a:pt x="54042" y="2387"/>
                </a:lnTo>
                <a:lnTo>
                  <a:pt x="54030" y="2387"/>
                </a:lnTo>
                <a:lnTo>
                  <a:pt x="54030" y="2377"/>
                </a:lnTo>
                <a:lnTo>
                  <a:pt x="54001" y="2377"/>
                </a:lnTo>
                <a:cubicBezTo>
                  <a:pt x="54001" y="2371"/>
                  <a:pt x="53995" y="2365"/>
                  <a:pt x="53989" y="2365"/>
                </a:cubicBezTo>
                <a:lnTo>
                  <a:pt x="53958" y="2365"/>
                </a:lnTo>
                <a:lnTo>
                  <a:pt x="53952" y="2367"/>
                </a:lnTo>
                <a:lnTo>
                  <a:pt x="53899" y="2367"/>
                </a:lnTo>
                <a:lnTo>
                  <a:pt x="53880" y="2369"/>
                </a:lnTo>
                <a:lnTo>
                  <a:pt x="53821" y="2369"/>
                </a:lnTo>
                <a:lnTo>
                  <a:pt x="53802" y="2371"/>
                </a:lnTo>
                <a:lnTo>
                  <a:pt x="53749" y="2371"/>
                </a:lnTo>
                <a:lnTo>
                  <a:pt x="53743" y="2373"/>
                </a:lnTo>
                <a:lnTo>
                  <a:pt x="53690" y="2373"/>
                </a:lnTo>
                <a:lnTo>
                  <a:pt x="53671" y="2375"/>
                </a:lnTo>
                <a:lnTo>
                  <a:pt x="53594" y="2375"/>
                </a:lnTo>
                <a:lnTo>
                  <a:pt x="53586" y="2377"/>
                </a:lnTo>
                <a:lnTo>
                  <a:pt x="53534" y="2377"/>
                </a:lnTo>
                <a:lnTo>
                  <a:pt x="53514" y="2379"/>
                </a:lnTo>
                <a:lnTo>
                  <a:pt x="53500" y="2379"/>
                </a:lnTo>
                <a:cubicBezTo>
                  <a:pt x="53493" y="2379"/>
                  <a:pt x="53487" y="2385"/>
                  <a:pt x="53487" y="2391"/>
                </a:cubicBezTo>
                <a:lnTo>
                  <a:pt x="53426" y="2312"/>
                </a:lnTo>
                <a:lnTo>
                  <a:pt x="53399" y="2312"/>
                </a:lnTo>
                <a:lnTo>
                  <a:pt x="53399" y="2410"/>
                </a:lnTo>
                <a:lnTo>
                  <a:pt x="53205" y="2410"/>
                </a:lnTo>
                <a:cubicBezTo>
                  <a:pt x="53203" y="2406"/>
                  <a:pt x="53201" y="2404"/>
                  <a:pt x="53197" y="2404"/>
                </a:cubicBezTo>
                <a:lnTo>
                  <a:pt x="53119" y="2404"/>
                </a:lnTo>
                <a:cubicBezTo>
                  <a:pt x="53117" y="2404"/>
                  <a:pt x="53115" y="2406"/>
                  <a:pt x="53113" y="2408"/>
                </a:cubicBezTo>
                <a:lnTo>
                  <a:pt x="53113" y="2410"/>
                </a:lnTo>
                <a:lnTo>
                  <a:pt x="53113" y="2434"/>
                </a:lnTo>
                <a:lnTo>
                  <a:pt x="53113" y="2437"/>
                </a:lnTo>
                <a:cubicBezTo>
                  <a:pt x="53115" y="2441"/>
                  <a:pt x="53117" y="2443"/>
                  <a:pt x="53121" y="2443"/>
                </a:cubicBezTo>
                <a:lnTo>
                  <a:pt x="53197" y="2443"/>
                </a:lnTo>
                <a:cubicBezTo>
                  <a:pt x="53201" y="2443"/>
                  <a:pt x="53205" y="2441"/>
                  <a:pt x="53205" y="2437"/>
                </a:cubicBezTo>
                <a:lnTo>
                  <a:pt x="53487" y="2437"/>
                </a:lnTo>
                <a:lnTo>
                  <a:pt x="53487" y="2455"/>
                </a:lnTo>
                <a:cubicBezTo>
                  <a:pt x="53487" y="2461"/>
                  <a:pt x="53493" y="2467"/>
                  <a:pt x="53502" y="2467"/>
                </a:cubicBezTo>
                <a:lnTo>
                  <a:pt x="53534" y="2467"/>
                </a:lnTo>
                <a:lnTo>
                  <a:pt x="53543" y="2469"/>
                </a:lnTo>
                <a:lnTo>
                  <a:pt x="53594" y="2469"/>
                </a:lnTo>
                <a:lnTo>
                  <a:pt x="53612" y="2471"/>
                </a:lnTo>
                <a:lnTo>
                  <a:pt x="53671" y="2471"/>
                </a:lnTo>
                <a:lnTo>
                  <a:pt x="53690" y="2473"/>
                </a:lnTo>
                <a:lnTo>
                  <a:pt x="53743" y="2473"/>
                </a:lnTo>
                <a:cubicBezTo>
                  <a:pt x="53747" y="2482"/>
                  <a:pt x="53755" y="2488"/>
                  <a:pt x="53764" y="2488"/>
                </a:cubicBezTo>
                <a:cubicBezTo>
                  <a:pt x="53770" y="2488"/>
                  <a:pt x="53776" y="2485"/>
                  <a:pt x="53782" y="2480"/>
                </a:cubicBezTo>
                <a:cubicBezTo>
                  <a:pt x="53783" y="2493"/>
                  <a:pt x="53793" y="2501"/>
                  <a:pt x="53804" y="2501"/>
                </a:cubicBezTo>
                <a:cubicBezTo>
                  <a:pt x="53811" y="2501"/>
                  <a:pt x="53818" y="2498"/>
                  <a:pt x="53825" y="2492"/>
                </a:cubicBezTo>
                <a:cubicBezTo>
                  <a:pt x="53825" y="2506"/>
                  <a:pt x="53836" y="2518"/>
                  <a:pt x="53850" y="2518"/>
                </a:cubicBezTo>
                <a:cubicBezTo>
                  <a:pt x="53856" y="2518"/>
                  <a:pt x="53863" y="2516"/>
                  <a:pt x="53870" y="2510"/>
                </a:cubicBezTo>
                <a:cubicBezTo>
                  <a:pt x="53872" y="2521"/>
                  <a:pt x="53881" y="2530"/>
                  <a:pt x="53892" y="2530"/>
                </a:cubicBezTo>
                <a:cubicBezTo>
                  <a:pt x="53894" y="2530"/>
                  <a:pt x="53897" y="2529"/>
                  <a:pt x="53899" y="2529"/>
                </a:cubicBezTo>
                <a:cubicBezTo>
                  <a:pt x="53901" y="2529"/>
                  <a:pt x="53903" y="2529"/>
                  <a:pt x="53905" y="2527"/>
                </a:cubicBezTo>
                <a:cubicBezTo>
                  <a:pt x="53909" y="2527"/>
                  <a:pt x="53916" y="2528"/>
                  <a:pt x="53925" y="2528"/>
                </a:cubicBezTo>
                <a:cubicBezTo>
                  <a:pt x="53938" y="2528"/>
                  <a:pt x="53954" y="2526"/>
                  <a:pt x="53968" y="2518"/>
                </a:cubicBezTo>
                <a:cubicBezTo>
                  <a:pt x="53969" y="2518"/>
                  <a:pt x="53969" y="2518"/>
                  <a:pt x="53970" y="2518"/>
                </a:cubicBezTo>
                <a:cubicBezTo>
                  <a:pt x="53977" y="2518"/>
                  <a:pt x="53994" y="2530"/>
                  <a:pt x="54013" y="2543"/>
                </a:cubicBezTo>
                <a:lnTo>
                  <a:pt x="54013" y="2549"/>
                </a:lnTo>
                <a:cubicBezTo>
                  <a:pt x="54024" y="2565"/>
                  <a:pt x="54036" y="2582"/>
                  <a:pt x="54050" y="2596"/>
                </a:cubicBezTo>
                <a:cubicBezTo>
                  <a:pt x="54038" y="2631"/>
                  <a:pt x="54022" y="2664"/>
                  <a:pt x="54003" y="2692"/>
                </a:cubicBezTo>
                <a:cubicBezTo>
                  <a:pt x="54009" y="2696"/>
                  <a:pt x="54013" y="2701"/>
                  <a:pt x="54019" y="2705"/>
                </a:cubicBezTo>
                <a:cubicBezTo>
                  <a:pt x="54024" y="2707"/>
                  <a:pt x="54026" y="2709"/>
                  <a:pt x="54028" y="2709"/>
                </a:cubicBezTo>
                <a:cubicBezTo>
                  <a:pt x="54034" y="2713"/>
                  <a:pt x="54040" y="2717"/>
                  <a:pt x="54046" y="2721"/>
                </a:cubicBezTo>
                <a:cubicBezTo>
                  <a:pt x="54050" y="2723"/>
                  <a:pt x="54054" y="2725"/>
                  <a:pt x="54056" y="2729"/>
                </a:cubicBezTo>
                <a:cubicBezTo>
                  <a:pt x="54062" y="2731"/>
                  <a:pt x="54069" y="2735"/>
                  <a:pt x="54075" y="2739"/>
                </a:cubicBezTo>
                <a:cubicBezTo>
                  <a:pt x="54079" y="2742"/>
                  <a:pt x="54083" y="2746"/>
                  <a:pt x="54085" y="2748"/>
                </a:cubicBezTo>
                <a:cubicBezTo>
                  <a:pt x="54091" y="2750"/>
                  <a:pt x="54095" y="2754"/>
                  <a:pt x="54101" y="2756"/>
                </a:cubicBezTo>
                <a:cubicBezTo>
                  <a:pt x="54118" y="2731"/>
                  <a:pt x="54132" y="2705"/>
                  <a:pt x="54144" y="2676"/>
                </a:cubicBezTo>
                <a:cubicBezTo>
                  <a:pt x="54222" y="2727"/>
                  <a:pt x="54318" y="2766"/>
                  <a:pt x="54425" y="2801"/>
                </a:cubicBezTo>
                <a:cubicBezTo>
                  <a:pt x="54455" y="2797"/>
                  <a:pt x="54490" y="2780"/>
                  <a:pt x="54527" y="2756"/>
                </a:cubicBezTo>
                <a:cubicBezTo>
                  <a:pt x="54546" y="2848"/>
                  <a:pt x="54570" y="2936"/>
                  <a:pt x="54597" y="3012"/>
                </a:cubicBezTo>
                <a:cubicBezTo>
                  <a:pt x="54597" y="3012"/>
                  <a:pt x="54597" y="3012"/>
                  <a:pt x="54597" y="3014"/>
                </a:cubicBezTo>
                <a:cubicBezTo>
                  <a:pt x="54597" y="3016"/>
                  <a:pt x="54599" y="3018"/>
                  <a:pt x="54599" y="3020"/>
                </a:cubicBezTo>
                <a:cubicBezTo>
                  <a:pt x="54601" y="3024"/>
                  <a:pt x="54601" y="3028"/>
                  <a:pt x="54603" y="3030"/>
                </a:cubicBezTo>
                <a:cubicBezTo>
                  <a:pt x="54623" y="3092"/>
                  <a:pt x="54646" y="3143"/>
                  <a:pt x="54662" y="3177"/>
                </a:cubicBezTo>
                <a:lnTo>
                  <a:pt x="54664" y="3272"/>
                </a:lnTo>
                <a:cubicBezTo>
                  <a:pt x="54591" y="3495"/>
                  <a:pt x="54523" y="3714"/>
                  <a:pt x="54511" y="3888"/>
                </a:cubicBezTo>
                <a:cubicBezTo>
                  <a:pt x="54509" y="3898"/>
                  <a:pt x="54507" y="3908"/>
                  <a:pt x="54505" y="3918"/>
                </a:cubicBezTo>
                <a:lnTo>
                  <a:pt x="54511" y="4598"/>
                </a:lnTo>
                <a:cubicBezTo>
                  <a:pt x="54511" y="4623"/>
                  <a:pt x="54527" y="4639"/>
                  <a:pt x="54556" y="4649"/>
                </a:cubicBezTo>
                <a:lnTo>
                  <a:pt x="54558" y="4698"/>
                </a:lnTo>
                <a:cubicBezTo>
                  <a:pt x="54552" y="4702"/>
                  <a:pt x="54543" y="4709"/>
                  <a:pt x="54535" y="4715"/>
                </a:cubicBezTo>
                <a:cubicBezTo>
                  <a:pt x="54494" y="4749"/>
                  <a:pt x="54443" y="4747"/>
                  <a:pt x="54396" y="4758"/>
                </a:cubicBezTo>
                <a:cubicBezTo>
                  <a:pt x="51819" y="4837"/>
                  <a:pt x="49645" y="5865"/>
                  <a:pt x="47158" y="6518"/>
                </a:cubicBezTo>
                <a:cubicBezTo>
                  <a:pt x="45292" y="7007"/>
                  <a:pt x="43245" y="7803"/>
                  <a:pt x="41335" y="8043"/>
                </a:cubicBezTo>
                <a:cubicBezTo>
                  <a:pt x="41030" y="8081"/>
                  <a:pt x="40728" y="8098"/>
                  <a:pt x="40428" y="8098"/>
                </a:cubicBezTo>
                <a:cubicBezTo>
                  <a:pt x="38570" y="8098"/>
                  <a:pt x="36799" y="7437"/>
                  <a:pt x="35012" y="6981"/>
                </a:cubicBezTo>
                <a:cubicBezTo>
                  <a:pt x="31539" y="6094"/>
                  <a:pt x="28227" y="4899"/>
                  <a:pt x="24774" y="4504"/>
                </a:cubicBezTo>
                <a:cubicBezTo>
                  <a:pt x="24725" y="4477"/>
                  <a:pt x="24659" y="4483"/>
                  <a:pt x="24614" y="4436"/>
                </a:cubicBezTo>
                <a:cubicBezTo>
                  <a:pt x="24606" y="4428"/>
                  <a:pt x="24600" y="4422"/>
                  <a:pt x="24592" y="4418"/>
                </a:cubicBezTo>
                <a:lnTo>
                  <a:pt x="24600" y="4371"/>
                </a:lnTo>
                <a:cubicBezTo>
                  <a:pt x="24627" y="4363"/>
                  <a:pt x="24647" y="4348"/>
                  <a:pt x="24649" y="4322"/>
                </a:cubicBezTo>
                <a:lnTo>
                  <a:pt x="24715" y="3648"/>
                </a:lnTo>
                <a:cubicBezTo>
                  <a:pt x="24715" y="3638"/>
                  <a:pt x="24712" y="3628"/>
                  <a:pt x="24710" y="3618"/>
                </a:cubicBezTo>
                <a:cubicBezTo>
                  <a:pt x="24715" y="3444"/>
                  <a:pt x="24665" y="3220"/>
                  <a:pt x="24612" y="2991"/>
                </a:cubicBezTo>
                <a:lnTo>
                  <a:pt x="24622" y="2899"/>
                </a:lnTo>
                <a:cubicBezTo>
                  <a:pt x="24643" y="2864"/>
                  <a:pt x="24669" y="2817"/>
                  <a:pt x="24696" y="2758"/>
                </a:cubicBezTo>
                <a:cubicBezTo>
                  <a:pt x="24696" y="2756"/>
                  <a:pt x="24698" y="2752"/>
                  <a:pt x="24700" y="2750"/>
                </a:cubicBezTo>
                <a:cubicBezTo>
                  <a:pt x="24700" y="2746"/>
                  <a:pt x="24702" y="2744"/>
                  <a:pt x="24702" y="2742"/>
                </a:cubicBezTo>
                <a:cubicBezTo>
                  <a:pt x="24704" y="2742"/>
                  <a:pt x="24704" y="2742"/>
                  <a:pt x="24704" y="2739"/>
                </a:cubicBezTo>
                <a:cubicBezTo>
                  <a:pt x="24735" y="2668"/>
                  <a:pt x="24770" y="2582"/>
                  <a:pt x="24794" y="2494"/>
                </a:cubicBezTo>
                <a:cubicBezTo>
                  <a:pt x="24829" y="2520"/>
                  <a:pt x="24862" y="2539"/>
                  <a:pt x="24893" y="2545"/>
                </a:cubicBezTo>
                <a:cubicBezTo>
                  <a:pt x="25001" y="2520"/>
                  <a:pt x="25101" y="2490"/>
                  <a:pt x="25181" y="2447"/>
                </a:cubicBezTo>
                <a:cubicBezTo>
                  <a:pt x="25191" y="2475"/>
                  <a:pt x="25204" y="2504"/>
                  <a:pt x="25218" y="2531"/>
                </a:cubicBezTo>
                <a:cubicBezTo>
                  <a:pt x="25224" y="2529"/>
                  <a:pt x="25228" y="2525"/>
                  <a:pt x="25234" y="2522"/>
                </a:cubicBezTo>
                <a:cubicBezTo>
                  <a:pt x="25239" y="2520"/>
                  <a:pt x="25241" y="2518"/>
                  <a:pt x="25245" y="2516"/>
                </a:cubicBezTo>
                <a:cubicBezTo>
                  <a:pt x="25251" y="2514"/>
                  <a:pt x="25257" y="2510"/>
                  <a:pt x="25265" y="2506"/>
                </a:cubicBezTo>
                <a:cubicBezTo>
                  <a:pt x="25267" y="2504"/>
                  <a:pt x="25271" y="2502"/>
                  <a:pt x="25275" y="2500"/>
                </a:cubicBezTo>
                <a:cubicBezTo>
                  <a:pt x="25282" y="2498"/>
                  <a:pt x="25288" y="2494"/>
                  <a:pt x="25294" y="2492"/>
                </a:cubicBezTo>
                <a:cubicBezTo>
                  <a:pt x="25298" y="2490"/>
                  <a:pt x="25300" y="2488"/>
                  <a:pt x="25304" y="2486"/>
                </a:cubicBezTo>
                <a:cubicBezTo>
                  <a:pt x="25310" y="2484"/>
                  <a:pt x="25314" y="2480"/>
                  <a:pt x="25320" y="2477"/>
                </a:cubicBezTo>
                <a:cubicBezTo>
                  <a:pt x="25304" y="2445"/>
                  <a:pt x="25292" y="2412"/>
                  <a:pt x="25282" y="2377"/>
                </a:cubicBezTo>
                <a:cubicBezTo>
                  <a:pt x="25298" y="2363"/>
                  <a:pt x="25312" y="2349"/>
                  <a:pt x="25324" y="2332"/>
                </a:cubicBezTo>
                <a:lnTo>
                  <a:pt x="25324" y="2328"/>
                </a:lnTo>
                <a:cubicBezTo>
                  <a:pt x="25345" y="2315"/>
                  <a:pt x="25362" y="2307"/>
                  <a:pt x="25368" y="2307"/>
                </a:cubicBezTo>
                <a:cubicBezTo>
                  <a:pt x="25369" y="2307"/>
                  <a:pt x="25369" y="2307"/>
                  <a:pt x="25370" y="2308"/>
                </a:cubicBezTo>
                <a:cubicBezTo>
                  <a:pt x="25392" y="2322"/>
                  <a:pt x="25421" y="2322"/>
                  <a:pt x="25433" y="2322"/>
                </a:cubicBezTo>
                <a:cubicBezTo>
                  <a:pt x="25435" y="2322"/>
                  <a:pt x="25437" y="2324"/>
                  <a:pt x="25439" y="2324"/>
                </a:cubicBezTo>
                <a:cubicBezTo>
                  <a:pt x="25442" y="2325"/>
                  <a:pt x="25444" y="2325"/>
                  <a:pt x="25447" y="2325"/>
                </a:cubicBezTo>
                <a:cubicBezTo>
                  <a:pt x="25458" y="2325"/>
                  <a:pt x="25466" y="2318"/>
                  <a:pt x="25470" y="2308"/>
                </a:cubicBezTo>
                <a:cubicBezTo>
                  <a:pt x="25476" y="2314"/>
                  <a:pt x="25483" y="2316"/>
                  <a:pt x="25489" y="2316"/>
                </a:cubicBezTo>
                <a:cubicBezTo>
                  <a:pt x="25502" y="2316"/>
                  <a:pt x="25513" y="2306"/>
                  <a:pt x="25515" y="2293"/>
                </a:cubicBezTo>
                <a:cubicBezTo>
                  <a:pt x="25521" y="2300"/>
                  <a:pt x="25529" y="2304"/>
                  <a:pt x="25536" y="2304"/>
                </a:cubicBezTo>
                <a:cubicBezTo>
                  <a:pt x="25547" y="2304"/>
                  <a:pt x="25557" y="2296"/>
                  <a:pt x="25560" y="2285"/>
                </a:cubicBezTo>
                <a:cubicBezTo>
                  <a:pt x="25565" y="2292"/>
                  <a:pt x="25572" y="2295"/>
                  <a:pt x="25578" y="2295"/>
                </a:cubicBezTo>
                <a:cubicBezTo>
                  <a:pt x="25586" y="2295"/>
                  <a:pt x="25593" y="2290"/>
                  <a:pt x="25597" y="2283"/>
                </a:cubicBezTo>
                <a:lnTo>
                  <a:pt x="25617" y="2283"/>
                </a:lnTo>
                <a:lnTo>
                  <a:pt x="25623" y="2285"/>
                </a:lnTo>
                <a:lnTo>
                  <a:pt x="25650" y="2285"/>
                </a:lnTo>
                <a:lnTo>
                  <a:pt x="25668" y="2287"/>
                </a:lnTo>
                <a:lnTo>
                  <a:pt x="25677" y="2287"/>
                </a:lnTo>
                <a:lnTo>
                  <a:pt x="25695" y="2289"/>
                </a:lnTo>
                <a:lnTo>
                  <a:pt x="25722" y="2289"/>
                </a:lnTo>
                <a:lnTo>
                  <a:pt x="25728" y="2291"/>
                </a:lnTo>
                <a:lnTo>
                  <a:pt x="25754" y="2291"/>
                </a:lnTo>
                <a:lnTo>
                  <a:pt x="25773" y="2293"/>
                </a:lnTo>
                <a:lnTo>
                  <a:pt x="25781" y="2293"/>
                </a:lnTo>
                <a:lnTo>
                  <a:pt x="25799" y="2295"/>
                </a:lnTo>
                <a:lnTo>
                  <a:pt x="25826" y="2295"/>
                </a:lnTo>
                <a:lnTo>
                  <a:pt x="25832" y="2297"/>
                </a:lnTo>
                <a:lnTo>
                  <a:pt x="25840" y="2297"/>
                </a:lnTo>
                <a:cubicBezTo>
                  <a:pt x="25848" y="2297"/>
                  <a:pt x="25855" y="2293"/>
                  <a:pt x="25855" y="2285"/>
                </a:cubicBezTo>
                <a:lnTo>
                  <a:pt x="25857" y="2269"/>
                </a:lnTo>
                <a:lnTo>
                  <a:pt x="26137" y="2293"/>
                </a:lnTo>
                <a:cubicBezTo>
                  <a:pt x="26137" y="2297"/>
                  <a:pt x="26139" y="2299"/>
                  <a:pt x="26143" y="2299"/>
                </a:cubicBezTo>
                <a:lnTo>
                  <a:pt x="26221" y="2308"/>
                </a:lnTo>
                <a:cubicBezTo>
                  <a:pt x="26223" y="2308"/>
                  <a:pt x="26227" y="2306"/>
                  <a:pt x="26229" y="2301"/>
                </a:cubicBezTo>
                <a:lnTo>
                  <a:pt x="26229" y="2299"/>
                </a:lnTo>
                <a:lnTo>
                  <a:pt x="26231" y="2275"/>
                </a:lnTo>
                <a:cubicBezTo>
                  <a:pt x="26229" y="2271"/>
                  <a:pt x="26227" y="2269"/>
                  <a:pt x="26223" y="2267"/>
                </a:cubicBezTo>
                <a:lnTo>
                  <a:pt x="26147" y="2260"/>
                </a:lnTo>
                <a:cubicBezTo>
                  <a:pt x="26143" y="2260"/>
                  <a:pt x="26139" y="2263"/>
                  <a:pt x="26139" y="2267"/>
                </a:cubicBezTo>
                <a:lnTo>
                  <a:pt x="25945" y="2248"/>
                </a:lnTo>
                <a:lnTo>
                  <a:pt x="25953" y="2152"/>
                </a:lnTo>
                <a:lnTo>
                  <a:pt x="25928" y="2150"/>
                </a:lnTo>
                <a:lnTo>
                  <a:pt x="25859" y="2224"/>
                </a:lnTo>
                <a:cubicBezTo>
                  <a:pt x="25861" y="2215"/>
                  <a:pt x="25855" y="2209"/>
                  <a:pt x="25848" y="2209"/>
                </a:cubicBezTo>
                <a:lnTo>
                  <a:pt x="25840" y="2207"/>
                </a:lnTo>
                <a:lnTo>
                  <a:pt x="25834" y="2207"/>
                </a:lnTo>
                <a:lnTo>
                  <a:pt x="25816" y="2205"/>
                </a:lnTo>
                <a:lnTo>
                  <a:pt x="25808" y="2203"/>
                </a:lnTo>
                <a:lnTo>
                  <a:pt x="25789" y="2201"/>
                </a:lnTo>
                <a:lnTo>
                  <a:pt x="25781" y="2201"/>
                </a:lnTo>
                <a:lnTo>
                  <a:pt x="25763" y="2199"/>
                </a:lnTo>
                <a:lnTo>
                  <a:pt x="25756" y="2197"/>
                </a:lnTo>
                <a:lnTo>
                  <a:pt x="25738" y="2195"/>
                </a:lnTo>
                <a:lnTo>
                  <a:pt x="25730" y="2193"/>
                </a:lnTo>
                <a:lnTo>
                  <a:pt x="25711" y="2191"/>
                </a:lnTo>
                <a:lnTo>
                  <a:pt x="25703" y="2191"/>
                </a:lnTo>
                <a:lnTo>
                  <a:pt x="25685" y="2189"/>
                </a:lnTo>
                <a:lnTo>
                  <a:pt x="25679" y="2187"/>
                </a:lnTo>
                <a:lnTo>
                  <a:pt x="25660" y="2185"/>
                </a:lnTo>
                <a:lnTo>
                  <a:pt x="25652" y="2185"/>
                </a:lnTo>
                <a:lnTo>
                  <a:pt x="25634" y="2181"/>
                </a:lnTo>
                <a:lnTo>
                  <a:pt x="25627" y="2181"/>
                </a:lnTo>
                <a:lnTo>
                  <a:pt x="25609" y="2179"/>
                </a:lnTo>
                <a:lnTo>
                  <a:pt x="25601" y="2177"/>
                </a:lnTo>
                <a:lnTo>
                  <a:pt x="25582" y="2175"/>
                </a:lnTo>
                <a:lnTo>
                  <a:pt x="25574" y="2175"/>
                </a:lnTo>
                <a:lnTo>
                  <a:pt x="25556" y="2172"/>
                </a:lnTo>
                <a:lnTo>
                  <a:pt x="25550" y="2170"/>
                </a:lnTo>
                <a:lnTo>
                  <a:pt x="25531" y="2168"/>
                </a:lnTo>
                <a:lnTo>
                  <a:pt x="25523" y="2166"/>
                </a:lnTo>
                <a:lnTo>
                  <a:pt x="25505" y="2164"/>
                </a:lnTo>
                <a:lnTo>
                  <a:pt x="25496" y="2164"/>
                </a:lnTo>
                <a:lnTo>
                  <a:pt x="25478" y="2162"/>
                </a:lnTo>
                <a:lnTo>
                  <a:pt x="25472" y="2160"/>
                </a:lnTo>
                <a:lnTo>
                  <a:pt x="25453" y="2158"/>
                </a:lnTo>
                <a:lnTo>
                  <a:pt x="25445" y="2158"/>
                </a:lnTo>
                <a:lnTo>
                  <a:pt x="25427" y="2154"/>
                </a:lnTo>
                <a:lnTo>
                  <a:pt x="25421" y="2154"/>
                </a:lnTo>
                <a:lnTo>
                  <a:pt x="25402" y="2152"/>
                </a:lnTo>
                <a:lnTo>
                  <a:pt x="25394" y="2150"/>
                </a:lnTo>
                <a:lnTo>
                  <a:pt x="25376" y="2148"/>
                </a:lnTo>
                <a:lnTo>
                  <a:pt x="25367" y="2148"/>
                </a:lnTo>
                <a:lnTo>
                  <a:pt x="25363" y="2146"/>
                </a:lnTo>
                <a:cubicBezTo>
                  <a:pt x="25357" y="2146"/>
                  <a:pt x="25351" y="2152"/>
                  <a:pt x="25349" y="2158"/>
                </a:cubicBezTo>
                <a:lnTo>
                  <a:pt x="25322" y="2156"/>
                </a:lnTo>
                <a:lnTo>
                  <a:pt x="25320" y="2166"/>
                </a:lnTo>
                <a:lnTo>
                  <a:pt x="25308" y="2164"/>
                </a:lnTo>
                <a:lnTo>
                  <a:pt x="25310" y="2144"/>
                </a:lnTo>
                <a:lnTo>
                  <a:pt x="25308" y="2121"/>
                </a:lnTo>
                <a:cubicBezTo>
                  <a:pt x="25308" y="2103"/>
                  <a:pt x="25294" y="2087"/>
                  <a:pt x="25275" y="2084"/>
                </a:cubicBezTo>
                <a:lnTo>
                  <a:pt x="25069" y="2044"/>
                </a:lnTo>
                <a:lnTo>
                  <a:pt x="25038" y="2039"/>
                </a:lnTo>
                <a:lnTo>
                  <a:pt x="25038" y="2041"/>
                </a:lnTo>
                <a:lnTo>
                  <a:pt x="25032" y="2041"/>
                </a:lnTo>
                <a:lnTo>
                  <a:pt x="25032" y="2050"/>
                </a:lnTo>
                <a:lnTo>
                  <a:pt x="25028" y="2050"/>
                </a:lnTo>
                <a:cubicBezTo>
                  <a:pt x="25028" y="2039"/>
                  <a:pt x="25020" y="2031"/>
                  <a:pt x="25009" y="2029"/>
                </a:cubicBezTo>
                <a:cubicBezTo>
                  <a:pt x="24997" y="2029"/>
                  <a:pt x="24989" y="2037"/>
                  <a:pt x="24987" y="2048"/>
                </a:cubicBezTo>
                <a:cubicBezTo>
                  <a:pt x="24987" y="2056"/>
                  <a:pt x="24991" y="2064"/>
                  <a:pt x="24999" y="2068"/>
                </a:cubicBezTo>
                <a:lnTo>
                  <a:pt x="24999" y="2070"/>
                </a:lnTo>
                <a:lnTo>
                  <a:pt x="24985" y="2068"/>
                </a:lnTo>
                <a:lnTo>
                  <a:pt x="24985" y="2076"/>
                </a:lnTo>
                <a:lnTo>
                  <a:pt x="24983" y="2076"/>
                </a:lnTo>
                <a:lnTo>
                  <a:pt x="24970" y="2105"/>
                </a:lnTo>
                <a:lnTo>
                  <a:pt x="24950" y="2103"/>
                </a:lnTo>
                <a:lnTo>
                  <a:pt x="24948" y="2127"/>
                </a:lnTo>
                <a:lnTo>
                  <a:pt x="24954" y="2127"/>
                </a:lnTo>
                <a:lnTo>
                  <a:pt x="24946" y="2134"/>
                </a:lnTo>
                <a:lnTo>
                  <a:pt x="24843" y="2125"/>
                </a:lnTo>
                <a:cubicBezTo>
                  <a:pt x="24843" y="2123"/>
                  <a:pt x="24843" y="2123"/>
                  <a:pt x="24843" y="2123"/>
                </a:cubicBezTo>
                <a:cubicBezTo>
                  <a:pt x="24843" y="2123"/>
                  <a:pt x="24866" y="2052"/>
                  <a:pt x="24872" y="2039"/>
                </a:cubicBezTo>
                <a:lnTo>
                  <a:pt x="24891" y="2041"/>
                </a:lnTo>
                <a:cubicBezTo>
                  <a:pt x="24892" y="2042"/>
                  <a:pt x="24893" y="2042"/>
                  <a:pt x="24894" y="2042"/>
                </a:cubicBezTo>
                <a:cubicBezTo>
                  <a:pt x="24907" y="2042"/>
                  <a:pt x="24917" y="2032"/>
                  <a:pt x="24917" y="2021"/>
                </a:cubicBezTo>
                <a:lnTo>
                  <a:pt x="24913" y="1970"/>
                </a:lnTo>
                <a:lnTo>
                  <a:pt x="24913" y="1958"/>
                </a:lnTo>
                <a:cubicBezTo>
                  <a:pt x="24913" y="1958"/>
                  <a:pt x="24919" y="1953"/>
                  <a:pt x="24925" y="1947"/>
                </a:cubicBezTo>
                <a:cubicBezTo>
                  <a:pt x="24927" y="1943"/>
                  <a:pt x="24929" y="1941"/>
                  <a:pt x="24931" y="1939"/>
                </a:cubicBezTo>
                <a:cubicBezTo>
                  <a:pt x="24934" y="1931"/>
                  <a:pt x="24936" y="1923"/>
                  <a:pt x="24940" y="1915"/>
                </a:cubicBezTo>
                <a:lnTo>
                  <a:pt x="24968" y="1921"/>
                </a:lnTo>
                <a:cubicBezTo>
                  <a:pt x="24970" y="1921"/>
                  <a:pt x="24971" y="1921"/>
                  <a:pt x="24973" y="1921"/>
                </a:cubicBezTo>
                <a:cubicBezTo>
                  <a:pt x="24980" y="1921"/>
                  <a:pt x="24987" y="1917"/>
                  <a:pt x="24989" y="1908"/>
                </a:cubicBezTo>
                <a:cubicBezTo>
                  <a:pt x="24993" y="1892"/>
                  <a:pt x="24995" y="1878"/>
                  <a:pt x="24995" y="1863"/>
                </a:cubicBezTo>
                <a:cubicBezTo>
                  <a:pt x="25003" y="1751"/>
                  <a:pt x="24936" y="1669"/>
                  <a:pt x="24837" y="1644"/>
                </a:cubicBezTo>
                <a:lnTo>
                  <a:pt x="24786" y="1632"/>
                </a:lnTo>
                <a:cubicBezTo>
                  <a:pt x="24771" y="1628"/>
                  <a:pt x="24755" y="1626"/>
                  <a:pt x="24739" y="1626"/>
                </a:cubicBezTo>
                <a:cubicBezTo>
                  <a:pt x="24648" y="1626"/>
                  <a:pt x="24562" y="1689"/>
                  <a:pt x="24532" y="1784"/>
                </a:cubicBezTo>
                <a:lnTo>
                  <a:pt x="24530" y="1784"/>
                </a:lnTo>
                <a:lnTo>
                  <a:pt x="24500" y="1867"/>
                </a:lnTo>
                <a:cubicBezTo>
                  <a:pt x="24496" y="1878"/>
                  <a:pt x="24496" y="1888"/>
                  <a:pt x="24500" y="1898"/>
                </a:cubicBezTo>
                <a:cubicBezTo>
                  <a:pt x="24506" y="1910"/>
                  <a:pt x="24516" y="1921"/>
                  <a:pt x="24530" y="1925"/>
                </a:cubicBezTo>
                <a:lnTo>
                  <a:pt x="24559" y="1933"/>
                </a:lnTo>
                <a:cubicBezTo>
                  <a:pt x="24561" y="1945"/>
                  <a:pt x="24561" y="1958"/>
                  <a:pt x="24563" y="1972"/>
                </a:cubicBezTo>
                <a:lnTo>
                  <a:pt x="24561" y="1976"/>
                </a:lnTo>
                <a:lnTo>
                  <a:pt x="24231" y="1910"/>
                </a:lnTo>
                <a:cubicBezTo>
                  <a:pt x="24222" y="1908"/>
                  <a:pt x="24213" y="1907"/>
                  <a:pt x="24204" y="1907"/>
                </a:cubicBezTo>
                <a:cubicBezTo>
                  <a:pt x="24156" y="1907"/>
                  <a:pt x="24112" y="1938"/>
                  <a:pt x="24098" y="1986"/>
                </a:cubicBezTo>
                <a:lnTo>
                  <a:pt x="23935" y="2582"/>
                </a:lnTo>
                <a:cubicBezTo>
                  <a:pt x="23918" y="2639"/>
                  <a:pt x="23951" y="2699"/>
                  <a:pt x="24010" y="2715"/>
                </a:cubicBezTo>
                <a:lnTo>
                  <a:pt x="24064" y="2729"/>
                </a:lnTo>
                <a:lnTo>
                  <a:pt x="24082" y="2735"/>
                </a:lnTo>
                <a:cubicBezTo>
                  <a:pt x="24091" y="2737"/>
                  <a:pt x="24100" y="2738"/>
                  <a:pt x="24109" y="2738"/>
                </a:cubicBezTo>
                <a:cubicBezTo>
                  <a:pt x="24119" y="2738"/>
                  <a:pt x="24129" y="2737"/>
                  <a:pt x="24139" y="2733"/>
                </a:cubicBezTo>
                <a:cubicBezTo>
                  <a:pt x="24141" y="2762"/>
                  <a:pt x="24143" y="2789"/>
                  <a:pt x="24148" y="2813"/>
                </a:cubicBezTo>
                <a:lnTo>
                  <a:pt x="24139" y="2862"/>
                </a:lnTo>
                <a:lnTo>
                  <a:pt x="24131" y="2907"/>
                </a:lnTo>
                <a:cubicBezTo>
                  <a:pt x="24100" y="2961"/>
                  <a:pt x="24082" y="3059"/>
                  <a:pt x="24105" y="3157"/>
                </a:cubicBezTo>
                <a:cubicBezTo>
                  <a:pt x="24055" y="3339"/>
                  <a:pt x="24047" y="3528"/>
                  <a:pt x="24062" y="3616"/>
                </a:cubicBezTo>
                <a:cubicBezTo>
                  <a:pt x="23986" y="3732"/>
                  <a:pt x="23908" y="3947"/>
                  <a:pt x="23857" y="4187"/>
                </a:cubicBezTo>
                <a:cubicBezTo>
                  <a:pt x="23857" y="4199"/>
                  <a:pt x="23871" y="4215"/>
                  <a:pt x="23892" y="4230"/>
                </a:cubicBezTo>
                <a:lnTo>
                  <a:pt x="23861" y="4311"/>
                </a:lnTo>
                <a:cubicBezTo>
                  <a:pt x="23853" y="4311"/>
                  <a:pt x="23828" y="4332"/>
                  <a:pt x="23806" y="4408"/>
                </a:cubicBezTo>
                <a:cubicBezTo>
                  <a:pt x="23377" y="4379"/>
                  <a:pt x="22946" y="4363"/>
                  <a:pt x="22511" y="4363"/>
                </a:cubicBezTo>
                <a:cubicBezTo>
                  <a:pt x="21537" y="4363"/>
                  <a:pt x="20548" y="4441"/>
                  <a:pt x="19536" y="4623"/>
                </a:cubicBezTo>
                <a:lnTo>
                  <a:pt x="19583" y="4569"/>
                </a:lnTo>
                <a:lnTo>
                  <a:pt x="19763" y="4361"/>
                </a:lnTo>
                <a:cubicBezTo>
                  <a:pt x="19763" y="4361"/>
                  <a:pt x="19735" y="4314"/>
                  <a:pt x="19699" y="4314"/>
                </a:cubicBezTo>
                <a:cubicBezTo>
                  <a:pt x="19695" y="4314"/>
                  <a:pt x="19691" y="4314"/>
                  <a:pt x="19687" y="4316"/>
                </a:cubicBezTo>
                <a:cubicBezTo>
                  <a:pt x="19628" y="4336"/>
                  <a:pt x="19595" y="4404"/>
                  <a:pt x="19526" y="4414"/>
                </a:cubicBezTo>
                <a:cubicBezTo>
                  <a:pt x="19515" y="4414"/>
                  <a:pt x="19507" y="4416"/>
                  <a:pt x="19499" y="4420"/>
                </a:cubicBezTo>
                <a:lnTo>
                  <a:pt x="19464" y="4385"/>
                </a:lnTo>
                <a:cubicBezTo>
                  <a:pt x="19475" y="4359"/>
                  <a:pt x="19475" y="4334"/>
                  <a:pt x="19456" y="4320"/>
                </a:cubicBezTo>
                <a:lnTo>
                  <a:pt x="18951" y="3878"/>
                </a:lnTo>
                <a:cubicBezTo>
                  <a:pt x="18942" y="3873"/>
                  <a:pt x="18914" y="3847"/>
                  <a:pt x="18903" y="3843"/>
                </a:cubicBezTo>
                <a:lnTo>
                  <a:pt x="18901" y="3843"/>
                </a:lnTo>
                <a:cubicBezTo>
                  <a:pt x="18901" y="3841"/>
                  <a:pt x="18901" y="3841"/>
                  <a:pt x="18901" y="3841"/>
                </a:cubicBezTo>
                <a:cubicBezTo>
                  <a:pt x="18793" y="3775"/>
                  <a:pt x="18648" y="3718"/>
                  <a:pt x="18492" y="3665"/>
                </a:cubicBezTo>
                <a:lnTo>
                  <a:pt x="18500" y="3661"/>
                </a:lnTo>
                <a:lnTo>
                  <a:pt x="18582" y="3321"/>
                </a:lnTo>
                <a:lnTo>
                  <a:pt x="18584" y="3321"/>
                </a:lnTo>
                <a:lnTo>
                  <a:pt x="18592" y="3333"/>
                </a:lnTo>
                <a:lnTo>
                  <a:pt x="18594" y="3331"/>
                </a:lnTo>
                <a:lnTo>
                  <a:pt x="18594" y="3329"/>
                </a:lnTo>
                <a:lnTo>
                  <a:pt x="18596" y="3331"/>
                </a:lnTo>
                <a:lnTo>
                  <a:pt x="18605" y="3325"/>
                </a:lnTo>
                <a:lnTo>
                  <a:pt x="18605" y="3327"/>
                </a:lnTo>
                <a:lnTo>
                  <a:pt x="18607" y="3329"/>
                </a:lnTo>
                <a:lnTo>
                  <a:pt x="18599" y="3335"/>
                </a:lnTo>
                <a:lnTo>
                  <a:pt x="18599" y="3337"/>
                </a:lnTo>
                <a:lnTo>
                  <a:pt x="18607" y="3349"/>
                </a:lnTo>
                <a:lnTo>
                  <a:pt x="18609" y="3347"/>
                </a:lnTo>
                <a:lnTo>
                  <a:pt x="18609" y="3349"/>
                </a:lnTo>
                <a:lnTo>
                  <a:pt x="18617" y="3341"/>
                </a:lnTo>
                <a:lnTo>
                  <a:pt x="18619" y="3343"/>
                </a:lnTo>
                <a:lnTo>
                  <a:pt x="18621" y="3345"/>
                </a:lnTo>
                <a:lnTo>
                  <a:pt x="18613" y="3351"/>
                </a:lnTo>
                <a:lnTo>
                  <a:pt x="18613" y="3354"/>
                </a:lnTo>
                <a:lnTo>
                  <a:pt x="18621" y="3366"/>
                </a:lnTo>
                <a:lnTo>
                  <a:pt x="18623" y="3366"/>
                </a:lnTo>
                <a:lnTo>
                  <a:pt x="18631" y="3360"/>
                </a:lnTo>
                <a:lnTo>
                  <a:pt x="18633" y="3362"/>
                </a:lnTo>
                <a:lnTo>
                  <a:pt x="18633" y="3364"/>
                </a:lnTo>
                <a:lnTo>
                  <a:pt x="18625" y="3370"/>
                </a:lnTo>
                <a:lnTo>
                  <a:pt x="18633" y="3382"/>
                </a:lnTo>
                <a:lnTo>
                  <a:pt x="18635" y="3382"/>
                </a:lnTo>
                <a:lnTo>
                  <a:pt x="18644" y="3376"/>
                </a:lnTo>
                <a:lnTo>
                  <a:pt x="18646" y="3378"/>
                </a:lnTo>
                <a:lnTo>
                  <a:pt x="18648" y="3380"/>
                </a:lnTo>
                <a:lnTo>
                  <a:pt x="18639" y="3386"/>
                </a:lnTo>
                <a:lnTo>
                  <a:pt x="18637" y="3388"/>
                </a:lnTo>
                <a:lnTo>
                  <a:pt x="18648" y="3399"/>
                </a:lnTo>
                <a:lnTo>
                  <a:pt x="18650" y="3399"/>
                </a:lnTo>
                <a:lnTo>
                  <a:pt x="18658" y="3392"/>
                </a:lnTo>
                <a:lnTo>
                  <a:pt x="18658" y="3394"/>
                </a:lnTo>
                <a:lnTo>
                  <a:pt x="18660" y="3397"/>
                </a:lnTo>
                <a:lnTo>
                  <a:pt x="18652" y="3403"/>
                </a:lnTo>
                <a:lnTo>
                  <a:pt x="18652" y="3405"/>
                </a:lnTo>
                <a:lnTo>
                  <a:pt x="18660" y="3417"/>
                </a:lnTo>
                <a:lnTo>
                  <a:pt x="18670" y="3411"/>
                </a:lnTo>
                <a:lnTo>
                  <a:pt x="18670" y="3413"/>
                </a:lnTo>
                <a:lnTo>
                  <a:pt x="18672" y="3415"/>
                </a:lnTo>
                <a:lnTo>
                  <a:pt x="18664" y="3421"/>
                </a:lnTo>
                <a:lnTo>
                  <a:pt x="18662" y="3421"/>
                </a:lnTo>
                <a:lnTo>
                  <a:pt x="18670" y="3433"/>
                </a:lnTo>
                <a:lnTo>
                  <a:pt x="18672" y="3433"/>
                </a:lnTo>
                <a:lnTo>
                  <a:pt x="18680" y="3427"/>
                </a:lnTo>
                <a:lnTo>
                  <a:pt x="18682" y="3429"/>
                </a:lnTo>
                <a:lnTo>
                  <a:pt x="18684" y="3431"/>
                </a:lnTo>
                <a:lnTo>
                  <a:pt x="18674" y="3437"/>
                </a:lnTo>
                <a:lnTo>
                  <a:pt x="18682" y="3450"/>
                </a:lnTo>
                <a:lnTo>
                  <a:pt x="18684" y="3450"/>
                </a:lnTo>
                <a:lnTo>
                  <a:pt x="18693" y="3446"/>
                </a:lnTo>
                <a:lnTo>
                  <a:pt x="18695" y="3448"/>
                </a:lnTo>
                <a:lnTo>
                  <a:pt x="18695" y="3450"/>
                </a:lnTo>
                <a:lnTo>
                  <a:pt x="18687" y="3454"/>
                </a:lnTo>
                <a:lnTo>
                  <a:pt x="18687" y="3456"/>
                </a:lnTo>
                <a:lnTo>
                  <a:pt x="18693" y="3468"/>
                </a:lnTo>
                <a:lnTo>
                  <a:pt x="18695" y="3468"/>
                </a:lnTo>
                <a:lnTo>
                  <a:pt x="18703" y="3464"/>
                </a:lnTo>
                <a:lnTo>
                  <a:pt x="18705" y="3466"/>
                </a:lnTo>
                <a:lnTo>
                  <a:pt x="18705" y="3468"/>
                </a:lnTo>
                <a:lnTo>
                  <a:pt x="18697" y="3472"/>
                </a:lnTo>
                <a:lnTo>
                  <a:pt x="18697" y="3474"/>
                </a:lnTo>
                <a:lnTo>
                  <a:pt x="18695" y="3474"/>
                </a:lnTo>
                <a:lnTo>
                  <a:pt x="18703" y="3487"/>
                </a:lnTo>
                <a:lnTo>
                  <a:pt x="18713" y="3482"/>
                </a:lnTo>
                <a:lnTo>
                  <a:pt x="18715" y="3485"/>
                </a:lnTo>
                <a:lnTo>
                  <a:pt x="18715" y="3487"/>
                </a:lnTo>
                <a:lnTo>
                  <a:pt x="18705" y="3491"/>
                </a:lnTo>
                <a:lnTo>
                  <a:pt x="18707" y="3493"/>
                </a:lnTo>
                <a:lnTo>
                  <a:pt x="18705" y="3493"/>
                </a:lnTo>
                <a:lnTo>
                  <a:pt x="18711" y="3505"/>
                </a:lnTo>
                <a:lnTo>
                  <a:pt x="18713" y="3505"/>
                </a:lnTo>
                <a:lnTo>
                  <a:pt x="18723" y="3501"/>
                </a:lnTo>
                <a:lnTo>
                  <a:pt x="18723" y="3503"/>
                </a:lnTo>
                <a:lnTo>
                  <a:pt x="18752" y="3491"/>
                </a:lnTo>
                <a:lnTo>
                  <a:pt x="18760" y="3487"/>
                </a:lnTo>
                <a:lnTo>
                  <a:pt x="18758" y="3485"/>
                </a:lnTo>
                <a:lnTo>
                  <a:pt x="18768" y="3478"/>
                </a:lnTo>
                <a:lnTo>
                  <a:pt x="18768" y="3476"/>
                </a:lnTo>
                <a:lnTo>
                  <a:pt x="18775" y="3474"/>
                </a:lnTo>
                <a:cubicBezTo>
                  <a:pt x="18777" y="3472"/>
                  <a:pt x="18789" y="3464"/>
                  <a:pt x="18787" y="3460"/>
                </a:cubicBezTo>
                <a:cubicBezTo>
                  <a:pt x="18786" y="3459"/>
                  <a:pt x="18785" y="3459"/>
                  <a:pt x="18782" y="3459"/>
                </a:cubicBezTo>
                <a:cubicBezTo>
                  <a:pt x="18777" y="3459"/>
                  <a:pt x="18769" y="3461"/>
                  <a:pt x="18766" y="3462"/>
                </a:cubicBezTo>
                <a:lnTo>
                  <a:pt x="18762" y="3466"/>
                </a:lnTo>
                <a:lnTo>
                  <a:pt x="18760" y="3464"/>
                </a:lnTo>
                <a:lnTo>
                  <a:pt x="18750" y="3468"/>
                </a:lnTo>
                <a:lnTo>
                  <a:pt x="18750" y="3466"/>
                </a:lnTo>
                <a:lnTo>
                  <a:pt x="18748" y="3464"/>
                </a:lnTo>
                <a:lnTo>
                  <a:pt x="18758" y="3460"/>
                </a:lnTo>
                <a:lnTo>
                  <a:pt x="18756" y="3458"/>
                </a:lnTo>
                <a:lnTo>
                  <a:pt x="18762" y="3454"/>
                </a:lnTo>
                <a:cubicBezTo>
                  <a:pt x="18766" y="3452"/>
                  <a:pt x="18777" y="3444"/>
                  <a:pt x="18775" y="3439"/>
                </a:cubicBezTo>
                <a:cubicBezTo>
                  <a:pt x="18774" y="3438"/>
                  <a:pt x="18773" y="3438"/>
                  <a:pt x="18771" y="3438"/>
                </a:cubicBezTo>
                <a:cubicBezTo>
                  <a:pt x="18767" y="3438"/>
                  <a:pt x="18759" y="3442"/>
                  <a:pt x="18756" y="3442"/>
                </a:cubicBezTo>
                <a:lnTo>
                  <a:pt x="18750" y="3446"/>
                </a:lnTo>
                <a:lnTo>
                  <a:pt x="18750" y="3444"/>
                </a:lnTo>
                <a:lnTo>
                  <a:pt x="18740" y="3450"/>
                </a:lnTo>
                <a:lnTo>
                  <a:pt x="18740" y="3448"/>
                </a:lnTo>
                <a:lnTo>
                  <a:pt x="18738" y="3446"/>
                </a:lnTo>
                <a:lnTo>
                  <a:pt x="18748" y="3439"/>
                </a:lnTo>
                <a:lnTo>
                  <a:pt x="18746" y="3437"/>
                </a:lnTo>
                <a:lnTo>
                  <a:pt x="18752" y="3433"/>
                </a:lnTo>
                <a:cubicBezTo>
                  <a:pt x="18754" y="3433"/>
                  <a:pt x="18764" y="3423"/>
                  <a:pt x="18764" y="3419"/>
                </a:cubicBezTo>
                <a:cubicBezTo>
                  <a:pt x="18764" y="3419"/>
                  <a:pt x="18763" y="3418"/>
                  <a:pt x="18762" y="3418"/>
                </a:cubicBezTo>
                <a:cubicBezTo>
                  <a:pt x="18757" y="3418"/>
                  <a:pt x="18748" y="3421"/>
                  <a:pt x="18746" y="3423"/>
                </a:cubicBezTo>
                <a:lnTo>
                  <a:pt x="18740" y="3425"/>
                </a:lnTo>
                <a:lnTo>
                  <a:pt x="18738" y="3423"/>
                </a:lnTo>
                <a:lnTo>
                  <a:pt x="18730" y="3429"/>
                </a:lnTo>
                <a:lnTo>
                  <a:pt x="18727" y="3427"/>
                </a:lnTo>
                <a:lnTo>
                  <a:pt x="18727" y="3425"/>
                </a:lnTo>
                <a:lnTo>
                  <a:pt x="18736" y="3419"/>
                </a:lnTo>
                <a:lnTo>
                  <a:pt x="18740" y="3415"/>
                </a:lnTo>
                <a:cubicBezTo>
                  <a:pt x="18744" y="3413"/>
                  <a:pt x="18754" y="3403"/>
                  <a:pt x="18752" y="3401"/>
                </a:cubicBezTo>
                <a:cubicBezTo>
                  <a:pt x="18752" y="3400"/>
                  <a:pt x="18750" y="3399"/>
                  <a:pt x="18749" y="3399"/>
                </a:cubicBezTo>
                <a:cubicBezTo>
                  <a:pt x="18744" y="3399"/>
                  <a:pt x="18735" y="3403"/>
                  <a:pt x="18734" y="3405"/>
                </a:cubicBezTo>
                <a:lnTo>
                  <a:pt x="18727" y="3407"/>
                </a:lnTo>
                <a:lnTo>
                  <a:pt x="18725" y="3405"/>
                </a:lnTo>
                <a:lnTo>
                  <a:pt x="18717" y="3411"/>
                </a:lnTo>
                <a:lnTo>
                  <a:pt x="18715" y="3409"/>
                </a:lnTo>
                <a:lnTo>
                  <a:pt x="18715" y="3407"/>
                </a:lnTo>
                <a:lnTo>
                  <a:pt x="18723" y="3401"/>
                </a:lnTo>
                <a:lnTo>
                  <a:pt x="18721" y="3401"/>
                </a:lnTo>
                <a:lnTo>
                  <a:pt x="18727" y="3397"/>
                </a:lnTo>
                <a:cubicBezTo>
                  <a:pt x="18732" y="3394"/>
                  <a:pt x="18740" y="3384"/>
                  <a:pt x="18738" y="3380"/>
                </a:cubicBezTo>
                <a:cubicBezTo>
                  <a:pt x="18737" y="3380"/>
                  <a:pt x="18737" y="3380"/>
                  <a:pt x="18736" y="3380"/>
                </a:cubicBezTo>
                <a:cubicBezTo>
                  <a:pt x="18731" y="3380"/>
                  <a:pt x="18723" y="3383"/>
                  <a:pt x="18719" y="3384"/>
                </a:cubicBezTo>
                <a:lnTo>
                  <a:pt x="18715" y="3388"/>
                </a:lnTo>
                <a:lnTo>
                  <a:pt x="18713" y="3386"/>
                </a:lnTo>
                <a:lnTo>
                  <a:pt x="18705" y="3392"/>
                </a:lnTo>
                <a:lnTo>
                  <a:pt x="18703" y="3390"/>
                </a:lnTo>
                <a:lnTo>
                  <a:pt x="18703" y="3388"/>
                </a:lnTo>
                <a:lnTo>
                  <a:pt x="18711" y="3382"/>
                </a:lnTo>
                <a:lnTo>
                  <a:pt x="18709" y="3380"/>
                </a:lnTo>
                <a:lnTo>
                  <a:pt x="18715" y="3378"/>
                </a:lnTo>
                <a:cubicBezTo>
                  <a:pt x="18717" y="3376"/>
                  <a:pt x="18727" y="3364"/>
                  <a:pt x="18725" y="3362"/>
                </a:cubicBezTo>
                <a:cubicBezTo>
                  <a:pt x="18725" y="3361"/>
                  <a:pt x="18724" y="3360"/>
                  <a:pt x="18722" y="3360"/>
                </a:cubicBezTo>
                <a:cubicBezTo>
                  <a:pt x="18718" y="3360"/>
                  <a:pt x="18710" y="3364"/>
                  <a:pt x="18707" y="3366"/>
                </a:cubicBezTo>
                <a:lnTo>
                  <a:pt x="18701" y="3370"/>
                </a:lnTo>
                <a:lnTo>
                  <a:pt x="18701" y="3368"/>
                </a:lnTo>
                <a:lnTo>
                  <a:pt x="18693" y="3374"/>
                </a:lnTo>
                <a:lnTo>
                  <a:pt x="18691" y="3372"/>
                </a:lnTo>
                <a:lnTo>
                  <a:pt x="18689" y="3372"/>
                </a:lnTo>
                <a:lnTo>
                  <a:pt x="18697" y="3364"/>
                </a:lnTo>
                <a:lnTo>
                  <a:pt x="18701" y="3360"/>
                </a:lnTo>
                <a:cubicBezTo>
                  <a:pt x="18705" y="3358"/>
                  <a:pt x="18713" y="3345"/>
                  <a:pt x="18711" y="3343"/>
                </a:cubicBezTo>
                <a:cubicBezTo>
                  <a:pt x="18711" y="3343"/>
                  <a:pt x="18710" y="3343"/>
                  <a:pt x="18710" y="3343"/>
                </a:cubicBezTo>
                <a:cubicBezTo>
                  <a:pt x="18706" y="3343"/>
                  <a:pt x="18696" y="3348"/>
                  <a:pt x="18693" y="3349"/>
                </a:cubicBezTo>
                <a:lnTo>
                  <a:pt x="18689" y="3354"/>
                </a:lnTo>
                <a:lnTo>
                  <a:pt x="18687" y="3351"/>
                </a:lnTo>
                <a:lnTo>
                  <a:pt x="18678" y="3358"/>
                </a:lnTo>
                <a:lnTo>
                  <a:pt x="18677" y="3357"/>
                </a:lnTo>
                <a:lnTo>
                  <a:pt x="18684" y="3351"/>
                </a:lnTo>
                <a:lnTo>
                  <a:pt x="18682" y="3349"/>
                </a:lnTo>
                <a:lnTo>
                  <a:pt x="18689" y="3345"/>
                </a:lnTo>
                <a:cubicBezTo>
                  <a:pt x="18691" y="3343"/>
                  <a:pt x="18701" y="3333"/>
                  <a:pt x="18699" y="3331"/>
                </a:cubicBezTo>
                <a:cubicBezTo>
                  <a:pt x="18698" y="3330"/>
                  <a:pt x="18697" y="3330"/>
                  <a:pt x="18696" y="3330"/>
                </a:cubicBezTo>
                <a:cubicBezTo>
                  <a:pt x="18691" y="3330"/>
                  <a:pt x="18682" y="3334"/>
                  <a:pt x="18680" y="3335"/>
                </a:cubicBezTo>
                <a:lnTo>
                  <a:pt x="18674" y="3339"/>
                </a:lnTo>
                <a:lnTo>
                  <a:pt x="18674" y="3337"/>
                </a:lnTo>
                <a:lnTo>
                  <a:pt x="18668" y="3343"/>
                </a:lnTo>
                <a:lnTo>
                  <a:pt x="18664" y="3339"/>
                </a:lnTo>
                <a:lnTo>
                  <a:pt x="18670" y="3333"/>
                </a:lnTo>
                <a:lnTo>
                  <a:pt x="18674" y="3329"/>
                </a:lnTo>
                <a:cubicBezTo>
                  <a:pt x="18678" y="3325"/>
                  <a:pt x="18687" y="3315"/>
                  <a:pt x="18684" y="3313"/>
                </a:cubicBezTo>
                <a:cubicBezTo>
                  <a:pt x="18684" y="3312"/>
                  <a:pt x="18683" y="3311"/>
                  <a:pt x="18682" y="3311"/>
                </a:cubicBezTo>
                <a:cubicBezTo>
                  <a:pt x="18677" y="3311"/>
                  <a:pt x="18669" y="3316"/>
                  <a:pt x="18666" y="3319"/>
                </a:cubicBezTo>
                <a:lnTo>
                  <a:pt x="18662" y="3323"/>
                </a:lnTo>
                <a:lnTo>
                  <a:pt x="18660" y="3321"/>
                </a:lnTo>
                <a:lnTo>
                  <a:pt x="18656" y="3323"/>
                </a:lnTo>
                <a:lnTo>
                  <a:pt x="18654" y="3319"/>
                </a:lnTo>
                <a:lnTo>
                  <a:pt x="18658" y="3317"/>
                </a:lnTo>
                <a:lnTo>
                  <a:pt x="18656" y="3315"/>
                </a:lnTo>
                <a:lnTo>
                  <a:pt x="18662" y="3311"/>
                </a:lnTo>
                <a:cubicBezTo>
                  <a:pt x="18664" y="3308"/>
                  <a:pt x="18674" y="3298"/>
                  <a:pt x="18672" y="3294"/>
                </a:cubicBezTo>
                <a:cubicBezTo>
                  <a:pt x="18672" y="3294"/>
                  <a:pt x="18671" y="3294"/>
                  <a:pt x="18671" y="3294"/>
                </a:cubicBezTo>
                <a:cubicBezTo>
                  <a:pt x="18666" y="3294"/>
                  <a:pt x="18656" y="3299"/>
                  <a:pt x="18654" y="3300"/>
                </a:cubicBezTo>
                <a:lnTo>
                  <a:pt x="18650" y="3304"/>
                </a:lnTo>
                <a:lnTo>
                  <a:pt x="18648" y="3302"/>
                </a:lnTo>
                <a:lnTo>
                  <a:pt x="18646" y="3304"/>
                </a:lnTo>
                <a:lnTo>
                  <a:pt x="18644" y="3298"/>
                </a:lnTo>
                <a:lnTo>
                  <a:pt x="18644" y="3296"/>
                </a:lnTo>
                <a:lnTo>
                  <a:pt x="18648" y="3292"/>
                </a:lnTo>
                <a:cubicBezTo>
                  <a:pt x="18652" y="3290"/>
                  <a:pt x="18660" y="3280"/>
                  <a:pt x="18658" y="3278"/>
                </a:cubicBezTo>
                <a:cubicBezTo>
                  <a:pt x="18657" y="3277"/>
                  <a:pt x="18656" y="3276"/>
                  <a:pt x="18655" y="3276"/>
                </a:cubicBezTo>
                <a:cubicBezTo>
                  <a:pt x="18650" y="3276"/>
                  <a:pt x="18643" y="3280"/>
                  <a:pt x="18641" y="3282"/>
                </a:cubicBezTo>
                <a:lnTo>
                  <a:pt x="18635" y="3286"/>
                </a:lnTo>
                <a:lnTo>
                  <a:pt x="18631" y="3278"/>
                </a:lnTo>
                <a:lnTo>
                  <a:pt x="18635" y="3276"/>
                </a:lnTo>
                <a:cubicBezTo>
                  <a:pt x="18637" y="3274"/>
                  <a:pt x="18648" y="3263"/>
                  <a:pt x="18646" y="3259"/>
                </a:cubicBezTo>
                <a:cubicBezTo>
                  <a:pt x="18645" y="3259"/>
                  <a:pt x="18645" y="3259"/>
                  <a:pt x="18644" y="3259"/>
                </a:cubicBezTo>
                <a:cubicBezTo>
                  <a:pt x="18640" y="3259"/>
                  <a:pt x="18633" y="3262"/>
                  <a:pt x="18629" y="3266"/>
                </a:cubicBezTo>
                <a:lnTo>
                  <a:pt x="18695" y="3175"/>
                </a:lnTo>
                <a:lnTo>
                  <a:pt x="18703" y="3167"/>
                </a:lnTo>
                <a:cubicBezTo>
                  <a:pt x="18709" y="3169"/>
                  <a:pt x="18717" y="3169"/>
                  <a:pt x="18723" y="3169"/>
                </a:cubicBezTo>
                <a:cubicBezTo>
                  <a:pt x="18736" y="3169"/>
                  <a:pt x="18746" y="3167"/>
                  <a:pt x="18756" y="3165"/>
                </a:cubicBezTo>
                <a:lnTo>
                  <a:pt x="18834" y="3180"/>
                </a:lnTo>
                <a:lnTo>
                  <a:pt x="19256" y="3425"/>
                </a:lnTo>
                <a:lnTo>
                  <a:pt x="19344" y="3397"/>
                </a:lnTo>
                <a:lnTo>
                  <a:pt x="19317" y="3380"/>
                </a:lnTo>
                <a:lnTo>
                  <a:pt x="19256" y="3388"/>
                </a:lnTo>
                <a:lnTo>
                  <a:pt x="18858" y="3132"/>
                </a:lnTo>
                <a:cubicBezTo>
                  <a:pt x="18863" y="3130"/>
                  <a:pt x="18869" y="3126"/>
                  <a:pt x="18873" y="3122"/>
                </a:cubicBezTo>
                <a:cubicBezTo>
                  <a:pt x="18891" y="3108"/>
                  <a:pt x="18891" y="3085"/>
                  <a:pt x="18901" y="3065"/>
                </a:cubicBezTo>
                <a:cubicBezTo>
                  <a:pt x="18895" y="3065"/>
                  <a:pt x="18889" y="3065"/>
                  <a:pt x="18883" y="3067"/>
                </a:cubicBezTo>
                <a:lnTo>
                  <a:pt x="18924" y="3053"/>
                </a:lnTo>
                <a:lnTo>
                  <a:pt x="18916" y="3024"/>
                </a:lnTo>
                <a:lnTo>
                  <a:pt x="18953" y="3014"/>
                </a:lnTo>
                <a:lnTo>
                  <a:pt x="18949" y="3006"/>
                </a:lnTo>
                <a:lnTo>
                  <a:pt x="18965" y="3001"/>
                </a:lnTo>
                <a:lnTo>
                  <a:pt x="18967" y="3010"/>
                </a:lnTo>
                <a:lnTo>
                  <a:pt x="18994" y="2999"/>
                </a:lnTo>
                <a:lnTo>
                  <a:pt x="18973" y="2938"/>
                </a:lnTo>
                <a:lnTo>
                  <a:pt x="19012" y="2926"/>
                </a:lnTo>
                <a:lnTo>
                  <a:pt x="19014" y="2936"/>
                </a:lnTo>
                <a:lnTo>
                  <a:pt x="19043" y="2926"/>
                </a:lnTo>
                <a:lnTo>
                  <a:pt x="19039" y="2918"/>
                </a:lnTo>
                <a:lnTo>
                  <a:pt x="19319" y="2827"/>
                </a:lnTo>
                <a:lnTo>
                  <a:pt x="19323" y="2838"/>
                </a:lnTo>
                <a:lnTo>
                  <a:pt x="19409" y="2809"/>
                </a:lnTo>
                <a:lnTo>
                  <a:pt x="19405" y="2801"/>
                </a:lnTo>
                <a:lnTo>
                  <a:pt x="19430" y="2793"/>
                </a:lnTo>
                <a:lnTo>
                  <a:pt x="19417" y="2754"/>
                </a:lnTo>
                <a:lnTo>
                  <a:pt x="19393" y="2762"/>
                </a:lnTo>
                <a:lnTo>
                  <a:pt x="19391" y="2756"/>
                </a:lnTo>
                <a:lnTo>
                  <a:pt x="19415" y="2748"/>
                </a:lnTo>
                <a:lnTo>
                  <a:pt x="19436" y="2807"/>
                </a:lnTo>
                <a:lnTo>
                  <a:pt x="19585" y="2760"/>
                </a:lnTo>
                <a:lnTo>
                  <a:pt x="19565" y="2701"/>
                </a:lnTo>
                <a:lnTo>
                  <a:pt x="19667" y="2668"/>
                </a:lnTo>
                <a:lnTo>
                  <a:pt x="19669" y="2672"/>
                </a:lnTo>
                <a:lnTo>
                  <a:pt x="19708" y="2660"/>
                </a:lnTo>
                <a:lnTo>
                  <a:pt x="19708" y="2656"/>
                </a:lnTo>
                <a:lnTo>
                  <a:pt x="19861" y="2606"/>
                </a:lnTo>
                <a:lnTo>
                  <a:pt x="19863" y="2615"/>
                </a:lnTo>
                <a:lnTo>
                  <a:pt x="20013" y="2568"/>
                </a:lnTo>
                <a:lnTo>
                  <a:pt x="19997" y="2518"/>
                </a:lnTo>
                <a:lnTo>
                  <a:pt x="19847" y="2568"/>
                </a:lnTo>
                <a:lnTo>
                  <a:pt x="19851" y="2576"/>
                </a:lnTo>
                <a:lnTo>
                  <a:pt x="19698" y="2625"/>
                </a:lnTo>
                <a:lnTo>
                  <a:pt x="19673" y="2549"/>
                </a:lnTo>
                <a:lnTo>
                  <a:pt x="19644" y="2557"/>
                </a:lnTo>
                <a:lnTo>
                  <a:pt x="19661" y="2637"/>
                </a:lnTo>
                <a:lnTo>
                  <a:pt x="19380" y="2725"/>
                </a:lnTo>
                <a:lnTo>
                  <a:pt x="19376" y="2713"/>
                </a:lnTo>
                <a:lnTo>
                  <a:pt x="19290" y="2739"/>
                </a:lnTo>
                <a:lnTo>
                  <a:pt x="19294" y="2752"/>
                </a:lnTo>
                <a:lnTo>
                  <a:pt x="19016" y="2842"/>
                </a:lnTo>
                <a:lnTo>
                  <a:pt x="19012" y="2830"/>
                </a:lnTo>
                <a:lnTo>
                  <a:pt x="18983" y="2840"/>
                </a:lnTo>
                <a:lnTo>
                  <a:pt x="18987" y="2850"/>
                </a:lnTo>
                <a:lnTo>
                  <a:pt x="18951" y="2862"/>
                </a:lnTo>
                <a:lnTo>
                  <a:pt x="18946" y="2852"/>
                </a:lnTo>
                <a:lnTo>
                  <a:pt x="18918" y="2860"/>
                </a:lnTo>
                <a:lnTo>
                  <a:pt x="18922" y="2870"/>
                </a:lnTo>
                <a:lnTo>
                  <a:pt x="18908" y="2877"/>
                </a:lnTo>
                <a:lnTo>
                  <a:pt x="18903" y="2864"/>
                </a:lnTo>
                <a:lnTo>
                  <a:pt x="18670" y="2940"/>
                </a:lnTo>
                <a:lnTo>
                  <a:pt x="18662" y="2909"/>
                </a:lnTo>
                <a:lnTo>
                  <a:pt x="18549" y="2946"/>
                </a:lnTo>
                <a:lnTo>
                  <a:pt x="18549" y="2946"/>
                </a:lnTo>
                <a:lnTo>
                  <a:pt x="18543" y="2926"/>
                </a:lnTo>
                <a:lnTo>
                  <a:pt x="18394" y="2975"/>
                </a:lnTo>
                <a:lnTo>
                  <a:pt x="18400" y="2993"/>
                </a:lnTo>
                <a:lnTo>
                  <a:pt x="18257" y="3038"/>
                </a:lnTo>
                <a:lnTo>
                  <a:pt x="18251" y="3024"/>
                </a:lnTo>
                <a:lnTo>
                  <a:pt x="18246" y="3024"/>
                </a:lnTo>
                <a:lnTo>
                  <a:pt x="18244" y="3016"/>
                </a:lnTo>
                <a:lnTo>
                  <a:pt x="18234" y="3018"/>
                </a:lnTo>
                <a:lnTo>
                  <a:pt x="18238" y="3028"/>
                </a:lnTo>
                <a:lnTo>
                  <a:pt x="18232" y="3030"/>
                </a:lnTo>
                <a:cubicBezTo>
                  <a:pt x="18227" y="3020"/>
                  <a:pt x="18219" y="3015"/>
                  <a:pt x="18209" y="3015"/>
                </a:cubicBezTo>
                <a:cubicBezTo>
                  <a:pt x="18207" y="3015"/>
                  <a:pt x="18204" y="3015"/>
                  <a:pt x="18201" y="3016"/>
                </a:cubicBezTo>
                <a:cubicBezTo>
                  <a:pt x="18189" y="3020"/>
                  <a:pt x="18181" y="3034"/>
                  <a:pt x="18185" y="3049"/>
                </a:cubicBezTo>
                <a:cubicBezTo>
                  <a:pt x="18189" y="3059"/>
                  <a:pt x="18199" y="3065"/>
                  <a:pt x="18210" y="3065"/>
                </a:cubicBezTo>
                <a:lnTo>
                  <a:pt x="18210" y="3067"/>
                </a:lnTo>
                <a:lnTo>
                  <a:pt x="18193" y="3073"/>
                </a:lnTo>
                <a:lnTo>
                  <a:pt x="18197" y="3083"/>
                </a:lnTo>
                <a:lnTo>
                  <a:pt x="18177" y="3085"/>
                </a:lnTo>
                <a:lnTo>
                  <a:pt x="18115" y="3006"/>
                </a:lnTo>
                <a:cubicBezTo>
                  <a:pt x="18040" y="2801"/>
                  <a:pt x="17868" y="2672"/>
                  <a:pt x="17868" y="2672"/>
                </a:cubicBezTo>
                <a:lnTo>
                  <a:pt x="17866" y="2672"/>
                </a:lnTo>
                <a:lnTo>
                  <a:pt x="17858" y="2613"/>
                </a:lnTo>
                <a:cubicBezTo>
                  <a:pt x="17866" y="2613"/>
                  <a:pt x="17872" y="2611"/>
                  <a:pt x="17878" y="2608"/>
                </a:cubicBezTo>
                <a:lnTo>
                  <a:pt x="17903" y="2598"/>
                </a:lnTo>
                <a:lnTo>
                  <a:pt x="17903" y="2600"/>
                </a:lnTo>
                <a:cubicBezTo>
                  <a:pt x="17903" y="2602"/>
                  <a:pt x="17905" y="2604"/>
                  <a:pt x="17907" y="2604"/>
                </a:cubicBezTo>
                <a:cubicBezTo>
                  <a:pt x="17929" y="2600"/>
                  <a:pt x="17946" y="2580"/>
                  <a:pt x="17952" y="2561"/>
                </a:cubicBezTo>
                <a:cubicBezTo>
                  <a:pt x="17952" y="2561"/>
                  <a:pt x="17952" y="2559"/>
                  <a:pt x="17952" y="2559"/>
                </a:cubicBezTo>
                <a:cubicBezTo>
                  <a:pt x="17950" y="2559"/>
                  <a:pt x="17950" y="2557"/>
                  <a:pt x="17948" y="2557"/>
                </a:cubicBezTo>
                <a:cubicBezTo>
                  <a:pt x="17950" y="2555"/>
                  <a:pt x="17950" y="2555"/>
                  <a:pt x="17950" y="2553"/>
                </a:cubicBezTo>
                <a:cubicBezTo>
                  <a:pt x="17954" y="2535"/>
                  <a:pt x="17950" y="2512"/>
                  <a:pt x="17944" y="2498"/>
                </a:cubicBezTo>
                <a:cubicBezTo>
                  <a:pt x="17944" y="2498"/>
                  <a:pt x="17909" y="2430"/>
                  <a:pt x="17905" y="2418"/>
                </a:cubicBezTo>
                <a:lnTo>
                  <a:pt x="17919" y="2406"/>
                </a:lnTo>
                <a:cubicBezTo>
                  <a:pt x="17931" y="2398"/>
                  <a:pt x="17931" y="2383"/>
                  <a:pt x="17923" y="2373"/>
                </a:cubicBezTo>
                <a:lnTo>
                  <a:pt x="17886" y="2338"/>
                </a:lnTo>
                <a:lnTo>
                  <a:pt x="17878" y="2332"/>
                </a:lnTo>
                <a:lnTo>
                  <a:pt x="17878" y="2330"/>
                </a:lnTo>
                <a:cubicBezTo>
                  <a:pt x="17878" y="2328"/>
                  <a:pt x="17878" y="2322"/>
                  <a:pt x="17878" y="2316"/>
                </a:cubicBezTo>
                <a:cubicBezTo>
                  <a:pt x="17878" y="2312"/>
                  <a:pt x="17876" y="2310"/>
                  <a:pt x="17876" y="2306"/>
                </a:cubicBezTo>
                <a:cubicBezTo>
                  <a:pt x="17872" y="2297"/>
                  <a:pt x="17868" y="2289"/>
                  <a:pt x="17864" y="2283"/>
                </a:cubicBezTo>
                <a:lnTo>
                  <a:pt x="17890" y="2267"/>
                </a:lnTo>
                <a:cubicBezTo>
                  <a:pt x="17898" y="2263"/>
                  <a:pt x="17901" y="2250"/>
                  <a:pt x="17896" y="2242"/>
                </a:cubicBezTo>
                <a:cubicBezTo>
                  <a:pt x="17888" y="2230"/>
                  <a:pt x="17878" y="2218"/>
                  <a:pt x="17870" y="2207"/>
                </a:cubicBezTo>
                <a:cubicBezTo>
                  <a:pt x="17825" y="2156"/>
                  <a:pt x="17769" y="2132"/>
                  <a:pt x="17712" y="2132"/>
                </a:cubicBezTo>
                <a:cubicBezTo>
                  <a:pt x="17675" y="2132"/>
                  <a:pt x="17638" y="2142"/>
                  <a:pt x="17604" y="2162"/>
                </a:cubicBezTo>
                <a:lnTo>
                  <a:pt x="17559" y="2189"/>
                </a:lnTo>
                <a:cubicBezTo>
                  <a:pt x="17465" y="2244"/>
                  <a:pt x="17432" y="2371"/>
                  <a:pt x="17485" y="2475"/>
                </a:cubicBezTo>
                <a:lnTo>
                  <a:pt x="17483" y="2475"/>
                </a:lnTo>
                <a:lnTo>
                  <a:pt x="17520" y="2555"/>
                </a:lnTo>
                <a:cubicBezTo>
                  <a:pt x="17524" y="2565"/>
                  <a:pt x="17532" y="2572"/>
                  <a:pt x="17540" y="2576"/>
                </a:cubicBezTo>
                <a:cubicBezTo>
                  <a:pt x="17547" y="2579"/>
                  <a:pt x="17555" y="2580"/>
                  <a:pt x="17562" y="2580"/>
                </a:cubicBezTo>
                <a:cubicBezTo>
                  <a:pt x="17569" y="2580"/>
                  <a:pt x="17576" y="2579"/>
                  <a:pt x="17583" y="2576"/>
                </a:cubicBezTo>
                <a:lnTo>
                  <a:pt x="17608" y="2559"/>
                </a:lnTo>
                <a:cubicBezTo>
                  <a:pt x="17616" y="2568"/>
                  <a:pt x="17626" y="2576"/>
                  <a:pt x="17639" y="2586"/>
                </a:cubicBezTo>
                <a:lnTo>
                  <a:pt x="17647" y="2623"/>
                </a:lnTo>
                <a:lnTo>
                  <a:pt x="17651" y="2672"/>
                </a:lnTo>
                <a:cubicBezTo>
                  <a:pt x="17647" y="2678"/>
                  <a:pt x="17643" y="2682"/>
                  <a:pt x="17636" y="2686"/>
                </a:cubicBezTo>
                <a:cubicBezTo>
                  <a:pt x="17624" y="2699"/>
                  <a:pt x="17614" y="2713"/>
                  <a:pt x="17606" y="2729"/>
                </a:cubicBezTo>
                <a:cubicBezTo>
                  <a:pt x="17606" y="2729"/>
                  <a:pt x="17604" y="2731"/>
                  <a:pt x="17604" y="2731"/>
                </a:cubicBezTo>
                <a:cubicBezTo>
                  <a:pt x="17589" y="2739"/>
                  <a:pt x="17575" y="2750"/>
                  <a:pt x="17561" y="2760"/>
                </a:cubicBezTo>
                <a:cubicBezTo>
                  <a:pt x="17544" y="2750"/>
                  <a:pt x="17525" y="2744"/>
                  <a:pt x="17504" y="2744"/>
                </a:cubicBezTo>
                <a:cubicBezTo>
                  <a:pt x="17493" y="2744"/>
                  <a:pt x="17481" y="2746"/>
                  <a:pt x="17469" y="2750"/>
                </a:cubicBezTo>
                <a:lnTo>
                  <a:pt x="17391" y="2772"/>
                </a:lnTo>
                <a:cubicBezTo>
                  <a:pt x="17329" y="2791"/>
                  <a:pt x="17295" y="2856"/>
                  <a:pt x="17313" y="2918"/>
                </a:cubicBezTo>
                <a:lnTo>
                  <a:pt x="17503" y="3558"/>
                </a:lnTo>
                <a:cubicBezTo>
                  <a:pt x="17518" y="3608"/>
                  <a:pt x="17564" y="3642"/>
                  <a:pt x="17614" y="3642"/>
                </a:cubicBezTo>
                <a:cubicBezTo>
                  <a:pt x="17625" y="3642"/>
                  <a:pt x="17637" y="3640"/>
                  <a:pt x="17649" y="3636"/>
                </a:cubicBezTo>
                <a:lnTo>
                  <a:pt x="17708" y="3620"/>
                </a:lnTo>
                <a:lnTo>
                  <a:pt x="17727" y="3613"/>
                </a:lnTo>
                <a:cubicBezTo>
                  <a:pt x="17747" y="3607"/>
                  <a:pt x="17765" y="3595"/>
                  <a:pt x="17780" y="3581"/>
                </a:cubicBezTo>
                <a:cubicBezTo>
                  <a:pt x="17788" y="3570"/>
                  <a:pt x="17794" y="3560"/>
                  <a:pt x="17798" y="3550"/>
                </a:cubicBezTo>
                <a:cubicBezTo>
                  <a:pt x="17817" y="3583"/>
                  <a:pt x="17831" y="3611"/>
                  <a:pt x="17843" y="3632"/>
                </a:cubicBezTo>
                <a:lnTo>
                  <a:pt x="17874" y="3691"/>
                </a:lnTo>
                <a:lnTo>
                  <a:pt x="17880" y="3701"/>
                </a:lnTo>
                <a:lnTo>
                  <a:pt x="17896" y="3738"/>
                </a:lnTo>
                <a:cubicBezTo>
                  <a:pt x="17888" y="3765"/>
                  <a:pt x="17894" y="3810"/>
                  <a:pt x="17913" y="3857"/>
                </a:cubicBezTo>
                <a:cubicBezTo>
                  <a:pt x="17919" y="3886"/>
                  <a:pt x="17933" y="3912"/>
                  <a:pt x="17952" y="3937"/>
                </a:cubicBezTo>
                <a:cubicBezTo>
                  <a:pt x="17962" y="3955"/>
                  <a:pt x="17974" y="3974"/>
                  <a:pt x="17986" y="3988"/>
                </a:cubicBezTo>
                <a:cubicBezTo>
                  <a:pt x="17991" y="3992"/>
                  <a:pt x="17993" y="3996"/>
                  <a:pt x="17997" y="3998"/>
                </a:cubicBezTo>
                <a:cubicBezTo>
                  <a:pt x="17984" y="4133"/>
                  <a:pt x="17995" y="4264"/>
                  <a:pt x="18011" y="4361"/>
                </a:cubicBezTo>
                <a:cubicBezTo>
                  <a:pt x="17890" y="4426"/>
                  <a:pt x="17729" y="4557"/>
                  <a:pt x="17579" y="4715"/>
                </a:cubicBezTo>
                <a:cubicBezTo>
                  <a:pt x="17571" y="4725"/>
                  <a:pt x="17575" y="4745"/>
                  <a:pt x="17585" y="4770"/>
                </a:cubicBezTo>
                <a:lnTo>
                  <a:pt x="17516" y="4821"/>
                </a:lnTo>
                <a:cubicBezTo>
                  <a:pt x="17514" y="4820"/>
                  <a:pt x="17512" y="4820"/>
                  <a:pt x="17510" y="4820"/>
                </a:cubicBezTo>
                <a:cubicBezTo>
                  <a:pt x="17495" y="4820"/>
                  <a:pt x="17461" y="4832"/>
                  <a:pt x="17401" y="4891"/>
                </a:cubicBezTo>
                <a:lnTo>
                  <a:pt x="17379" y="4911"/>
                </a:lnTo>
                <a:lnTo>
                  <a:pt x="17454" y="4991"/>
                </a:lnTo>
                <a:lnTo>
                  <a:pt x="17530" y="5071"/>
                </a:lnTo>
                <a:lnTo>
                  <a:pt x="17565" y="5110"/>
                </a:lnTo>
                <a:lnTo>
                  <a:pt x="17573" y="5116"/>
                </a:lnTo>
                <a:cubicBezTo>
                  <a:pt x="16124" y="5564"/>
                  <a:pt x="14742" y="6150"/>
                  <a:pt x="13332" y="6545"/>
                </a:cubicBezTo>
                <a:cubicBezTo>
                  <a:pt x="13342" y="6512"/>
                  <a:pt x="13350" y="6477"/>
                  <a:pt x="13356" y="6444"/>
                </a:cubicBezTo>
                <a:lnTo>
                  <a:pt x="13359" y="6444"/>
                </a:lnTo>
                <a:cubicBezTo>
                  <a:pt x="13361" y="6430"/>
                  <a:pt x="13363" y="6414"/>
                  <a:pt x="13365" y="6399"/>
                </a:cubicBezTo>
                <a:lnTo>
                  <a:pt x="13361" y="6399"/>
                </a:lnTo>
                <a:cubicBezTo>
                  <a:pt x="13363" y="6377"/>
                  <a:pt x="13365" y="6352"/>
                  <a:pt x="13365" y="6330"/>
                </a:cubicBezTo>
                <a:cubicBezTo>
                  <a:pt x="13365" y="6317"/>
                  <a:pt x="13365" y="6305"/>
                  <a:pt x="13363" y="6293"/>
                </a:cubicBezTo>
                <a:lnTo>
                  <a:pt x="13508" y="6203"/>
                </a:lnTo>
                <a:lnTo>
                  <a:pt x="13514" y="6215"/>
                </a:lnTo>
                <a:lnTo>
                  <a:pt x="13786" y="6215"/>
                </a:lnTo>
                <a:lnTo>
                  <a:pt x="15125" y="5450"/>
                </a:lnTo>
                <a:lnTo>
                  <a:pt x="15129" y="5447"/>
                </a:lnTo>
                <a:lnTo>
                  <a:pt x="15129" y="5145"/>
                </a:lnTo>
                <a:lnTo>
                  <a:pt x="12333" y="4230"/>
                </a:lnTo>
                <a:lnTo>
                  <a:pt x="11844" y="4230"/>
                </a:lnTo>
                <a:lnTo>
                  <a:pt x="11844" y="4183"/>
                </a:lnTo>
                <a:lnTo>
                  <a:pt x="12102" y="4183"/>
                </a:lnTo>
                <a:cubicBezTo>
                  <a:pt x="12112" y="4183"/>
                  <a:pt x="12120" y="4174"/>
                  <a:pt x="12122" y="4166"/>
                </a:cubicBezTo>
                <a:cubicBezTo>
                  <a:pt x="12124" y="4158"/>
                  <a:pt x="12120" y="4148"/>
                  <a:pt x="12112" y="4144"/>
                </a:cubicBezTo>
                <a:lnTo>
                  <a:pt x="11868" y="4023"/>
                </a:lnTo>
                <a:lnTo>
                  <a:pt x="13921" y="3978"/>
                </a:lnTo>
                <a:lnTo>
                  <a:pt x="13928" y="3963"/>
                </a:lnTo>
                <a:lnTo>
                  <a:pt x="13928" y="3888"/>
                </a:lnTo>
                <a:lnTo>
                  <a:pt x="13919" y="3878"/>
                </a:lnTo>
                <a:lnTo>
                  <a:pt x="11631" y="3904"/>
                </a:lnTo>
                <a:lnTo>
                  <a:pt x="11539" y="3859"/>
                </a:lnTo>
                <a:lnTo>
                  <a:pt x="11555" y="3843"/>
                </a:lnTo>
                <a:lnTo>
                  <a:pt x="11557" y="3847"/>
                </a:lnTo>
                <a:cubicBezTo>
                  <a:pt x="11559" y="3847"/>
                  <a:pt x="11559" y="3849"/>
                  <a:pt x="11559" y="3849"/>
                </a:cubicBezTo>
                <a:cubicBezTo>
                  <a:pt x="11561" y="3849"/>
                  <a:pt x="11565" y="3849"/>
                  <a:pt x="11570" y="3847"/>
                </a:cubicBezTo>
                <a:lnTo>
                  <a:pt x="11594" y="3824"/>
                </a:lnTo>
                <a:cubicBezTo>
                  <a:pt x="11598" y="3822"/>
                  <a:pt x="11598" y="3818"/>
                  <a:pt x="11598" y="3816"/>
                </a:cubicBezTo>
                <a:cubicBezTo>
                  <a:pt x="11596" y="3814"/>
                  <a:pt x="11596" y="3814"/>
                  <a:pt x="11596" y="3812"/>
                </a:cubicBezTo>
                <a:lnTo>
                  <a:pt x="11510" y="3718"/>
                </a:lnTo>
                <a:cubicBezTo>
                  <a:pt x="11510" y="3718"/>
                  <a:pt x="11508" y="3716"/>
                  <a:pt x="11508" y="3716"/>
                </a:cubicBezTo>
                <a:lnTo>
                  <a:pt x="11504" y="3716"/>
                </a:lnTo>
                <a:cubicBezTo>
                  <a:pt x="11502" y="3716"/>
                  <a:pt x="11500" y="3718"/>
                  <a:pt x="11500" y="3718"/>
                </a:cubicBezTo>
                <a:lnTo>
                  <a:pt x="11490" y="3728"/>
                </a:lnTo>
                <a:lnTo>
                  <a:pt x="11473" y="3742"/>
                </a:lnTo>
                <a:cubicBezTo>
                  <a:pt x="11471" y="3744"/>
                  <a:pt x="11469" y="3749"/>
                  <a:pt x="11471" y="3751"/>
                </a:cubicBezTo>
                <a:cubicBezTo>
                  <a:pt x="11471" y="3753"/>
                  <a:pt x="11471" y="3753"/>
                  <a:pt x="11473" y="3753"/>
                </a:cubicBezTo>
                <a:lnTo>
                  <a:pt x="11475" y="3757"/>
                </a:lnTo>
                <a:lnTo>
                  <a:pt x="11424" y="3802"/>
                </a:lnTo>
                <a:lnTo>
                  <a:pt x="11211" y="3695"/>
                </a:lnTo>
                <a:lnTo>
                  <a:pt x="10996" y="3695"/>
                </a:lnTo>
                <a:lnTo>
                  <a:pt x="10996" y="3497"/>
                </a:lnTo>
                <a:cubicBezTo>
                  <a:pt x="10996" y="3487"/>
                  <a:pt x="10988" y="3478"/>
                  <a:pt x="10978" y="3478"/>
                </a:cubicBezTo>
                <a:lnTo>
                  <a:pt x="10606" y="3478"/>
                </a:lnTo>
                <a:cubicBezTo>
                  <a:pt x="10597" y="3478"/>
                  <a:pt x="10593" y="3480"/>
                  <a:pt x="10589" y="3487"/>
                </a:cubicBezTo>
                <a:lnTo>
                  <a:pt x="10460" y="3695"/>
                </a:lnTo>
                <a:lnTo>
                  <a:pt x="10032" y="3695"/>
                </a:lnTo>
                <a:lnTo>
                  <a:pt x="10032" y="3419"/>
                </a:lnTo>
                <a:lnTo>
                  <a:pt x="10032" y="3372"/>
                </a:lnTo>
                <a:lnTo>
                  <a:pt x="9729" y="3372"/>
                </a:lnTo>
                <a:cubicBezTo>
                  <a:pt x="9674" y="3372"/>
                  <a:pt x="9629" y="3411"/>
                  <a:pt x="9615" y="3462"/>
                </a:cubicBezTo>
                <a:cubicBezTo>
                  <a:pt x="9615" y="3462"/>
                  <a:pt x="9615" y="3464"/>
                  <a:pt x="9615" y="3464"/>
                </a:cubicBezTo>
                <a:lnTo>
                  <a:pt x="9613" y="3470"/>
                </a:lnTo>
                <a:cubicBezTo>
                  <a:pt x="9613" y="3472"/>
                  <a:pt x="9613" y="3474"/>
                  <a:pt x="9613" y="3476"/>
                </a:cubicBezTo>
                <a:lnTo>
                  <a:pt x="9613" y="3478"/>
                </a:lnTo>
                <a:cubicBezTo>
                  <a:pt x="9611" y="3480"/>
                  <a:pt x="9611" y="3482"/>
                  <a:pt x="9611" y="3485"/>
                </a:cubicBezTo>
                <a:cubicBezTo>
                  <a:pt x="9611" y="3487"/>
                  <a:pt x="9611" y="3491"/>
                  <a:pt x="9611" y="3493"/>
                </a:cubicBezTo>
                <a:lnTo>
                  <a:pt x="9611" y="3814"/>
                </a:lnTo>
                <a:lnTo>
                  <a:pt x="9486" y="4070"/>
                </a:lnTo>
                <a:cubicBezTo>
                  <a:pt x="9486" y="4070"/>
                  <a:pt x="9486" y="4072"/>
                  <a:pt x="9486" y="4072"/>
                </a:cubicBezTo>
                <a:cubicBezTo>
                  <a:pt x="9484" y="4092"/>
                  <a:pt x="9523" y="4144"/>
                  <a:pt x="9555" y="4168"/>
                </a:cubicBezTo>
                <a:cubicBezTo>
                  <a:pt x="9564" y="4176"/>
                  <a:pt x="9574" y="4183"/>
                  <a:pt x="9586" y="4183"/>
                </a:cubicBezTo>
                <a:lnTo>
                  <a:pt x="9703" y="4183"/>
                </a:lnTo>
                <a:lnTo>
                  <a:pt x="9703" y="4230"/>
                </a:lnTo>
                <a:lnTo>
                  <a:pt x="7451" y="4230"/>
                </a:lnTo>
                <a:lnTo>
                  <a:pt x="5570" y="4621"/>
                </a:lnTo>
                <a:lnTo>
                  <a:pt x="5390" y="5138"/>
                </a:lnTo>
                <a:lnTo>
                  <a:pt x="5388" y="5147"/>
                </a:lnTo>
                <a:lnTo>
                  <a:pt x="5388" y="5447"/>
                </a:lnTo>
                <a:lnTo>
                  <a:pt x="5892" y="6086"/>
                </a:lnTo>
                <a:cubicBezTo>
                  <a:pt x="5454" y="5978"/>
                  <a:pt x="5009" y="5871"/>
                  <a:pt x="4561" y="5773"/>
                </a:cubicBezTo>
                <a:lnTo>
                  <a:pt x="4553" y="5705"/>
                </a:lnTo>
                <a:lnTo>
                  <a:pt x="4473" y="5556"/>
                </a:lnTo>
                <a:lnTo>
                  <a:pt x="4461" y="5554"/>
                </a:lnTo>
                <a:lnTo>
                  <a:pt x="4647" y="3747"/>
                </a:lnTo>
                <a:lnTo>
                  <a:pt x="4571" y="3626"/>
                </a:lnTo>
                <a:lnTo>
                  <a:pt x="4567" y="3626"/>
                </a:lnTo>
                <a:lnTo>
                  <a:pt x="4623" y="3071"/>
                </a:lnTo>
                <a:lnTo>
                  <a:pt x="4749" y="2930"/>
                </a:lnTo>
                <a:lnTo>
                  <a:pt x="4940" y="1341"/>
                </a:lnTo>
                <a:lnTo>
                  <a:pt x="4942" y="1341"/>
                </a:lnTo>
                <a:lnTo>
                  <a:pt x="5018" y="1026"/>
                </a:lnTo>
                <a:lnTo>
                  <a:pt x="5054" y="1032"/>
                </a:lnTo>
                <a:lnTo>
                  <a:pt x="5149" y="903"/>
                </a:lnTo>
                <a:lnTo>
                  <a:pt x="5318" y="908"/>
                </a:lnTo>
                <a:lnTo>
                  <a:pt x="5378" y="564"/>
                </a:lnTo>
                <a:lnTo>
                  <a:pt x="1382" y="3"/>
                </a:lnTo>
                <a:lnTo>
                  <a:pt x="1380" y="3"/>
                </a:lnTo>
                <a:lnTo>
                  <a:pt x="1368" y="1"/>
                </a:ln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0"/>
          <p:cNvSpPr/>
          <p:nvPr/>
        </p:nvSpPr>
        <p:spPr>
          <a:xfrm flipH="1">
            <a:off x="-1071" y="4378342"/>
            <a:ext cx="9143871" cy="1679543"/>
          </a:xfrm>
          <a:custGeom>
            <a:avLst/>
            <a:gdLst/>
            <a:ahLst/>
            <a:cxnLst/>
            <a:rect l="l" t="t" r="r" b="b"/>
            <a:pathLst>
              <a:path w="68957" h="12666" extrusionOk="0">
                <a:moveTo>
                  <a:pt x="13427" y="0"/>
                </a:moveTo>
                <a:cubicBezTo>
                  <a:pt x="11796" y="0"/>
                  <a:pt x="9974" y="398"/>
                  <a:pt x="8014" y="1183"/>
                </a:cubicBezTo>
                <a:cubicBezTo>
                  <a:pt x="6687" y="1715"/>
                  <a:pt x="5362" y="2158"/>
                  <a:pt x="4077" y="2500"/>
                </a:cubicBezTo>
                <a:cubicBezTo>
                  <a:pt x="2615" y="2888"/>
                  <a:pt x="1243" y="3133"/>
                  <a:pt x="1" y="3227"/>
                </a:cubicBezTo>
                <a:lnTo>
                  <a:pt x="1" y="12665"/>
                </a:lnTo>
                <a:lnTo>
                  <a:pt x="68956" y="12665"/>
                </a:lnTo>
                <a:lnTo>
                  <a:pt x="68956" y="4419"/>
                </a:lnTo>
                <a:cubicBezTo>
                  <a:pt x="67027" y="4104"/>
                  <a:pt x="65211" y="3377"/>
                  <a:pt x="63290" y="2607"/>
                </a:cubicBezTo>
                <a:lnTo>
                  <a:pt x="63179" y="2563"/>
                </a:lnTo>
                <a:cubicBezTo>
                  <a:pt x="62060" y="2115"/>
                  <a:pt x="61128" y="1752"/>
                  <a:pt x="60187" y="1487"/>
                </a:cubicBezTo>
                <a:cubicBezTo>
                  <a:pt x="59119" y="1188"/>
                  <a:pt x="58143" y="1049"/>
                  <a:pt x="57117" y="1049"/>
                </a:cubicBezTo>
                <a:cubicBezTo>
                  <a:pt x="56930" y="1049"/>
                  <a:pt x="56741" y="1053"/>
                  <a:pt x="56551" y="1063"/>
                </a:cubicBezTo>
                <a:cubicBezTo>
                  <a:pt x="54042" y="1186"/>
                  <a:pt x="51642" y="2005"/>
                  <a:pt x="49323" y="2796"/>
                </a:cubicBezTo>
                <a:lnTo>
                  <a:pt x="49079" y="2879"/>
                </a:lnTo>
                <a:cubicBezTo>
                  <a:pt x="47685" y="3355"/>
                  <a:pt x="46320" y="3585"/>
                  <a:pt x="44909" y="3585"/>
                </a:cubicBezTo>
                <a:cubicBezTo>
                  <a:pt x="43137" y="3585"/>
                  <a:pt x="41377" y="3219"/>
                  <a:pt x="39739" y="2821"/>
                </a:cubicBezTo>
                <a:cubicBezTo>
                  <a:pt x="38890" y="2615"/>
                  <a:pt x="37973" y="2515"/>
                  <a:pt x="36938" y="2515"/>
                </a:cubicBezTo>
                <a:cubicBezTo>
                  <a:pt x="35499" y="2515"/>
                  <a:pt x="34035" y="2710"/>
                  <a:pt x="32619" y="2897"/>
                </a:cubicBezTo>
                <a:cubicBezTo>
                  <a:pt x="31973" y="2983"/>
                  <a:pt x="31305" y="3071"/>
                  <a:pt x="30661" y="3137"/>
                </a:cubicBezTo>
                <a:cubicBezTo>
                  <a:pt x="29981" y="3207"/>
                  <a:pt x="29287" y="3243"/>
                  <a:pt x="28597" y="3243"/>
                </a:cubicBezTo>
                <a:cubicBezTo>
                  <a:pt x="26164" y="3243"/>
                  <a:pt x="23649" y="2817"/>
                  <a:pt x="20681" y="1904"/>
                </a:cubicBezTo>
                <a:cubicBezTo>
                  <a:pt x="20041" y="1707"/>
                  <a:pt x="19390" y="1471"/>
                  <a:pt x="18760" y="1243"/>
                </a:cubicBezTo>
                <a:cubicBezTo>
                  <a:pt x="17377" y="740"/>
                  <a:pt x="15946" y="220"/>
                  <a:pt x="14477" y="57"/>
                </a:cubicBezTo>
                <a:cubicBezTo>
                  <a:pt x="14137" y="19"/>
                  <a:pt x="13784" y="0"/>
                  <a:pt x="134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0"/>
          <p:cNvSpPr/>
          <p:nvPr/>
        </p:nvSpPr>
        <p:spPr>
          <a:xfrm>
            <a:off x="0" y="332513"/>
            <a:ext cx="9143870" cy="124319"/>
          </a:xfrm>
          <a:custGeom>
            <a:avLst/>
            <a:gdLst/>
            <a:ahLst/>
            <a:cxnLst/>
            <a:rect l="l" t="t" r="r" b="b"/>
            <a:pathLst>
              <a:path w="117094" h="1592" extrusionOk="0">
                <a:moveTo>
                  <a:pt x="25942" y="522"/>
                </a:moveTo>
                <a:cubicBezTo>
                  <a:pt x="26065" y="522"/>
                  <a:pt x="26189" y="528"/>
                  <a:pt x="26309" y="542"/>
                </a:cubicBezTo>
                <a:cubicBezTo>
                  <a:pt x="26527" y="568"/>
                  <a:pt x="26751" y="611"/>
                  <a:pt x="26988" y="657"/>
                </a:cubicBezTo>
                <a:cubicBezTo>
                  <a:pt x="27254" y="707"/>
                  <a:pt x="27535" y="760"/>
                  <a:pt x="27840" y="797"/>
                </a:cubicBezTo>
                <a:cubicBezTo>
                  <a:pt x="27727" y="795"/>
                  <a:pt x="27618" y="789"/>
                  <a:pt x="27515" y="777"/>
                </a:cubicBezTo>
                <a:cubicBezTo>
                  <a:pt x="27300" y="751"/>
                  <a:pt x="27094" y="713"/>
                  <a:pt x="26877" y="671"/>
                </a:cubicBezTo>
                <a:cubicBezTo>
                  <a:pt x="26562" y="611"/>
                  <a:pt x="26226" y="548"/>
                  <a:pt x="25831" y="524"/>
                </a:cubicBezTo>
                <a:cubicBezTo>
                  <a:pt x="25868" y="523"/>
                  <a:pt x="25905" y="522"/>
                  <a:pt x="25942" y="522"/>
                </a:cubicBezTo>
                <a:close/>
                <a:moveTo>
                  <a:pt x="21081" y="535"/>
                </a:moveTo>
                <a:cubicBezTo>
                  <a:pt x="21205" y="535"/>
                  <a:pt x="21329" y="540"/>
                  <a:pt x="21450" y="555"/>
                </a:cubicBezTo>
                <a:cubicBezTo>
                  <a:pt x="21665" y="580"/>
                  <a:pt x="21870" y="619"/>
                  <a:pt x="22088" y="660"/>
                </a:cubicBezTo>
                <a:cubicBezTo>
                  <a:pt x="22405" y="720"/>
                  <a:pt x="22742" y="783"/>
                  <a:pt x="23139" y="807"/>
                </a:cubicBezTo>
                <a:cubicBezTo>
                  <a:pt x="23102" y="808"/>
                  <a:pt x="23065" y="809"/>
                  <a:pt x="23027" y="809"/>
                </a:cubicBezTo>
                <a:cubicBezTo>
                  <a:pt x="22903" y="809"/>
                  <a:pt x="22777" y="803"/>
                  <a:pt x="22656" y="789"/>
                </a:cubicBezTo>
                <a:cubicBezTo>
                  <a:pt x="22441" y="763"/>
                  <a:pt x="22236" y="724"/>
                  <a:pt x="22018" y="684"/>
                </a:cubicBezTo>
                <a:cubicBezTo>
                  <a:pt x="21703" y="624"/>
                  <a:pt x="21365" y="561"/>
                  <a:pt x="20970" y="536"/>
                </a:cubicBezTo>
                <a:cubicBezTo>
                  <a:pt x="21007" y="535"/>
                  <a:pt x="21044" y="535"/>
                  <a:pt x="21081" y="535"/>
                </a:cubicBezTo>
                <a:close/>
                <a:moveTo>
                  <a:pt x="16192" y="547"/>
                </a:moveTo>
                <a:cubicBezTo>
                  <a:pt x="16316" y="547"/>
                  <a:pt x="16439" y="553"/>
                  <a:pt x="16559" y="567"/>
                </a:cubicBezTo>
                <a:cubicBezTo>
                  <a:pt x="16774" y="593"/>
                  <a:pt x="16979" y="631"/>
                  <a:pt x="17197" y="672"/>
                </a:cubicBezTo>
                <a:cubicBezTo>
                  <a:pt x="17513" y="732"/>
                  <a:pt x="17852" y="795"/>
                  <a:pt x="18248" y="820"/>
                </a:cubicBezTo>
                <a:cubicBezTo>
                  <a:pt x="18211" y="821"/>
                  <a:pt x="18174" y="821"/>
                  <a:pt x="18137" y="821"/>
                </a:cubicBezTo>
                <a:cubicBezTo>
                  <a:pt x="18012" y="821"/>
                  <a:pt x="17887" y="816"/>
                  <a:pt x="17765" y="801"/>
                </a:cubicBezTo>
                <a:cubicBezTo>
                  <a:pt x="17550" y="775"/>
                  <a:pt x="17345" y="736"/>
                  <a:pt x="17127" y="696"/>
                </a:cubicBezTo>
                <a:cubicBezTo>
                  <a:pt x="16812" y="636"/>
                  <a:pt x="16476" y="573"/>
                  <a:pt x="16081" y="548"/>
                </a:cubicBezTo>
                <a:cubicBezTo>
                  <a:pt x="16118" y="547"/>
                  <a:pt x="16155" y="547"/>
                  <a:pt x="16192" y="547"/>
                </a:cubicBezTo>
                <a:close/>
                <a:moveTo>
                  <a:pt x="11323" y="558"/>
                </a:moveTo>
                <a:cubicBezTo>
                  <a:pt x="11449" y="558"/>
                  <a:pt x="11576" y="565"/>
                  <a:pt x="11701" y="579"/>
                </a:cubicBezTo>
                <a:cubicBezTo>
                  <a:pt x="11915" y="605"/>
                  <a:pt x="12121" y="643"/>
                  <a:pt x="12339" y="685"/>
                </a:cubicBezTo>
                <a:cubicBezTo>
                  <a:pt x="12654" y="743"/>
                  <a:pt x="12992" y="807"/>
                  <a:pt x="13388" y="832"/>
                </a:cubicBezTo>
                <a:cubicBezTo>
                  <a:pt x="13351" y="833"/>
                  <a:pt x="13314" y="834"/>
                  <a:pt x="13277" y="834"/>
                </a:cubicBezTo>
                <a:cubicBezTo>
                  <a:pt x="13153" y="834"/>
                  <a:pt x="13028" y="828"/>
                  <a:pt x="12906" y="814"/>
                </a:cubicBezTo>
                <a:cubicBezTo>
                  <a:pt x="12692" y="788"/>
                  <a:pt x="12486" y="749"/>
                  <a:pt x="12268" y="708"/>
                </a:cubicBezTo>
                <a:cubicBezTo>
                  <a:pt x="11952" y="649"/>
                  <a:pt x="11616" y="586"/>
                  <a:pt x="11221" y="560"/>
                </a:cubicBezTo>
                <a:cubicBezTo>
                  <a:pt x="11255" y="559"/>
                  <a:pt x="11289" y="558"/>
                  <a:pt x="11323" y="558"/>
                </a:cubicBezTo>
                <a:close/>
                <a:moveTo>
                  <a:pt x="84302" y="559"/>
                </a:moveTo>
                <a:cubicBezTo>
                  <a:pt x="84425" y="559"/>
                  <a:pt x="84549" y="565"/>
                  <a:pt x="84670" y="579"/>
                </a:cubicBezTo>
                <a:cubicBezTo>
                  <a:pt x="84886" y="605"/>
                  <a:pt x="85110" y="649"/>
                  <a:pt x="85348" y="694"/>
                </a:cubicBezTo>
                <a:cubicBezTo>
                  <a:pt x="85615" y="745"/>
                  <a:pt x="85896" y="797"/>
                  <a:pt x="86199" y="834"/>
                </a:cubicBezTo>
                <a:cubicBezTo>
                  <a:pt x="86088" y="832"/>
                  <a:pt x="85978" y="826"/>
                  <a:pt x="85874" y="814"/>
                </a:cubicBezTo>
                <a:cubicBezTo>
                  <a:pt x="85660" y="788"/>
                  <a:pt x="85454" y="750"/>
                  <a:pt x="85236" y="708"/>
                </a:cubicBezTo>
                <a:cubicBezTo>
                  <a:pt x="84921" y="649"/>
                  <a:pt x="84586" y="586"/>
                  <a:pt x="84192" y="561"/>
                </a:cubicBezTo>
                <a:cubicBezTo>
                  <a:pt x="84228" y="560"/>
                  <a:pt x="84265" y="559"/>
                  <a:pt x="84302" y="559"/>
                </a:cubicBezTo>
                <a:close/>
                <a:moveTo>
                  <a:pt x="6446" y="571"/>
                </a:moveTo>
                <a:cubicBezTo>
                  <a:pt x="6568" y="571"/>
                  <a:pt x="6690" y="578"/>
                  <a:pt x="6810" y="592"/>
                </a:cubicBezTo>
                <a:cubicBezTo>
                  <a:pt x="7025" y="618"/>
                  <a:pt x="7230" y="656"/>
                  <a:pt x="7448" y="697"/>
                </a:cubicBezTo>
                <a:cubicBezTo>
                  <a:pt x="7764" y="757"/>
                  <a:pt x="8101" y="820"/>
                  <a:pt x="8498" y="845"/>
                </a:cubicBezTo>
                <a:cubicBezTo>
                  <a:pt x="8461" y="846"/>
                  <a:pt x="8423" y="846"/>
                  <a:pt x="8386" y="846"/>
                </a:cubicBezTo>
                <a:cubicBezTo>
                  <a:pt x="8262" y="846"/>
                  <a:pt x="8137" y="840"/>
                  <a:pt x="8015" y="826"/>
                </a:cubicBezTo>
                <a:cubicBezTo>
                  <a:pt x="7801" y="800"/>
                  <a:pt x="7594" y="761"/>
                  <a:pt x="7378" y="721"/>
                </a:cubicBezTo>
                <a:cubicBezTo>
                  <a:pt x="7062" y="661"/>
                  <a:pt x="6725" y="598"/>
                  <a:pt x="6330" y="573"/>
                </a:cubicBezTo>
                <a:cubicBezTo>
                  <a:pt x="6368" y="572"/>
                  <a:pt x="6407" y="571"/>
                  <a:pt x="6446" y="571"/>
                </a:cubicBezTo>
                <a:close/>
                <a:moveTo>
                  <a:pt x="79446" y="571"/>
                </a:moveTo>
                <a:cubicBezTo>
                  <a:pt x="79568" y="571"/>
                  <a:pt x="79691" y="578"/>
                  <a:pt x="79811" y="592"/>
                </a:cubicBezTo>
                <a:cubicBezTo>
                  <a:pt x="80026" y="618"/>
                  <a:pt x="80231" y="656"/>
                  <a:pt x="80448" y="697"/>
                </a:cubicBezTo>
                <a:cubicBezTo>
                  <a:pt x="80765" y="757"/>
                  <a:pt x="81102" y="820"/>
                  <a:pt x="81499" y="845"/>
                </a:cubicBezTo>
                <a:cubicBezTo>
                  <a:pt x="81461" y="846"/>
                  <a:pt x="81424" y="846"/>
                  <a:pt x="81387" y="846"/>
                </a:cubicBezTo>
                <a:cubicBezTo>
                  <a:pt x="81263" y="846"/>
                  <a:pt x="81138" y="840"/>
                  <a:pt x="81015" y="826"/>
                </a:cubicBezTo>
                <a:cubicBezTo>
                  <a:pt x="80801" y="800"/>
                  <a:pt x="80595" y="761"/>
                  <a:pt x="80378" y="721"/>
                </a:cubicBezTo>
                <a:cubicBezTo>
                  <a:pt x="80063" y="661"/>
                  <a:pt x="79725" y="598"/>
                  <a:pt x="79330" y="573"/>
                </a:cubicBezTo>
                <a:cubicBezTo>
                  <a:pt x="79368" y="572"/>
                  <a:pt x="79407" y="571"/>
                  <a:pt x="79446" y="571"/>
                </a:cubicBezTo>
                <a:close/>
                <a:moveTo>
                  <a:pt x="55012" y="572"/>
                </a:moveTo>
                <a:cubicBezTo>
                  <a:pt x="55135" y="572"/>
                  <a:pt x="55259" y="577"/>
                  <a:pt x="55380" y="592"/>
                </a:cubicBezTo>
                <a:cubicBezTo>
                  <a:pt x="55597" y="618"/>
                  <a:pt x="55821" y="661"/>
                  <a:pt x="56058" y="706"/>
                </a:cubicBezTo>
                <a:cubicBezTo>
                  <a:pt x="56324" y="757"/>
                  <a:pt x="56606" y="810"/>
                  <a:pt x="56910" y="847"/>
                </a:cubicBezTo>
                <a:cubicBezTo>
                  <a:pt x="56798" y="845"/>
                  <a:pt x="56689" y="838"/>
                  <a:pt x="56584" y="826"/>
                </a:cubicBezTo>
                <a:cubicBezTo>
                  <a:pt x="56370" y="800"/>
                  <a:pt x="56164" y="762"/>
                  <a:pt x="55947" y="721"/>
                </a:cubicBezTo>
                <a:cubicBezTo>
                  <a:pt x="55632" y="661"/>
                  <a:pt x="55296" y="598"/>
                  <a:pt x="54901" y="573"/>
                </a:cubicBezTo>
                <a:cubicBezTo>
                  <a:pt x="54938" y="572"/>
                  <a:pt x="54975" y="572"/>
                  <a:pt x="55012" y="572"/>
                </a:cubicBezTo>
                <a:close/>
                <a:moveTo>
                  <a:pt x="1586" y="584"/>
                </a:moveTo>
                <a:cubicBezTo>
                  <a:pt x="1709" y="584"/>
                  <a:pt x="1831" y="590"/>
                  <a:pt x="1951" y="604"/>
                </a:cubicBezTo>
                <a:cubicBezTo>
                  <a:pt x="2166" y="630"/>
                  <a:pt x="2371" y="668"/>
                  <a:pt x="2589" y="709"/>
                </a:cubicBezTo>
                <a:cubicBezTo>
                  <a:pt x="2905" y="768"/>
                  <a:pt x="3242" y="832"/>
                  <a:pt x="3639" y="857"/>
                </a:cubicBezTo>
                <a:cubicBezTo>
                  <a:pt x="3602" y="858"/>
                  <a:pt x="3565" y="858"/>
                  <a:pt x="3527" y="858"/>
                </a:cubicBezTo>
                <a:cubicBezTo>
                  <a:pt x="3403" y="858"/>
                  <a:pt x="3278" y="853"/>
                  <a:pt x="3156" y="838"/>
                </a:cubicBezTo>
                <a:cubicBezTo>
                  <a:pt x="2941" y="813"/>
                  <a:pt x="2736" y="773"/>
                  <a:pt x="2518" y="733"/>
                </a:cubicBezTo>
                <a:cubicBezTo>
                  <a:pt x="2203" y="673"/>
                  <a:pt x="1866" y="610"/>
                  <a:pt x="1470" y="586"/>
                </a:cubicBezTo>
                <a:cubicBezTo>
                  <a:pt x="1509" y="584"/>
                  <a:pt x="1547" y="584"/>
                  <a:pt x="1586" y="584"/>
                </a:cubicBezTo>
                <a:close/>
                <a:moveTo>
                  <a:pt x="74552" y="584"/>
                </a:moveTo>
                <a:cubicBezTo>
                  <a:pt x="74675" y="584"/>
                  <a:pt x="74799" y="590"/>
                  <a:pt x="74919" y="604"/>
                </a:cubicBezTo>
                <a:cubicBezTo>
                  <a:pt x="75134" y="630"/>
                  <a:pt x="75339" y="668"/>
                  <a:pt x="75557" y="709"/>
                </a:cubicBezTo>
                <a:cubicBezTo>
                  <a:pt x="75874" y="769"/>
                  <a:pt x="76211" y="832"/>
                  <a:pt x="76608" y="857"/>
                </a:cubicBezTo>
                <a:cubicBezTo>
                  <a:pt x="76571" y="858"/>
                  <a:pt x="76534" y="858"/>
                  <a:pt x="76496" y="858"/>
                </a:cubicBezTo>
                <a:cubicBezTo>
                  <a:pt x="76372" y="858"/>
                  <a:pt x="76246" y="853"/>
                  <a:pt x="76125" y="838"/>
                </a:cubicBezTo>
                <a:cubicBezTo>
                  <a:pt x="75910" y="813"/>
                  <a:pt x="75705" y="773"/>
                  <a:pt x="75487" y="733"/>
                </a:cubicBezTo>
                <a:cubicBezTo>
                  <a:pt x="75172" y="673"/>
                  <a:pt x="74836" y="610"/>
                  <a:pt x="74441" y="586"/>
                </a:cubicBezTo>
                <a:cubicBezTo>
                  <a:pt x="74478" y="585"/>
                  <a:pt x="74515" y="584"/>
                  <a:pt x="74552" y="584"/>
                </a:cubicBezTo>
                <a:close/>
                <a:moveTo>
                  <a:pt x="50151" y="584"/>
                </a:moveTo>
                <a:cubicBezTo>
                  <a:pt x="50275" y="584"/>
                  <a:pt x="50399" y="590"/>
                  <a:pt x="50520" y="604"/>
                </a:cubicBezTo>
                <a:cubicBezTo>
                  <a:pt x="50735" y="630"/>
                  <a:pt x="50940" y="669"/>
                  <a:pt x="51158" y="709"/>
                </a:cubicBezTo>
                <a:cubicBezTo>
                  <a:pt x="51475" y="769"/>
                  <a:pt x="51812" y="832"/>
                  <a:pt x="52209" y="857"/>
                </a:cubicBezTo>
                <a:cubicBezTo>
                  <a:pt x="52170" y="858"/>
                  <a:pt x="52131" y="859"/>
                  <a:pt x="52092" y="859"/>
                </a:cubicBezTo>
                <a:cubicBezTo>
                  <a:pt x="51969" y="859"/>
                  <a:pt x="51846" y="853"/>
                  <a:pt x="51726" y="838"/>
                </a:cubicBezTo>
                <a:cubicBezTo>
                  <a:pt x="51511" y="813"/>
                  <a:pt x="51306" y="774"/>
                  <a:pt x="51088" y="733"/>
                </a:cubicBezTo>
                <a:cubicBezTo>
                  <a:pt x="50773" y="673"/>
                  <a:pt x="50435" y="610"/>
                  <a:pt x="50040" y="586"/>
                </a:cubicBezTo>
                <a:cubicBezTo>
                  <a:pt x="50077" y="585"/>
                  <a:pt x="50114" y="584"/>
                  <a:pt x="50151" y="584"/>
                </a:cubicBezTo>
                <a:close/>
                <a:moveTo>
                  <a:pt x="69697" y="596"/>
                </a:moveTo>
                <a:cubicBezTo>
                  <a:pt x="69819" y="596"/>
                  <a:pt x="69941" y="602"/>
                  <a:pt x="70060" y="617"/>
                </a:cubicBezTo>
                <a:cubicBezTo>
                  <a:pt x="70275" y="642"/>
                  <a:pt x="70480" y="681"/>
                  <a:pt x="70698" y="722"/>
                </a:cubicBezTo>
                <a:cubicBezTo>
                  <a:pt x="71014" y="782"/>
                  <a:pt x="71353" y="845"/>
                  <a:pt x="71749" y="869"/>
                </a:cubicBezTo>
                <a:cubicBezTo>
                  <a:pt x="71712" y="870"/>
                  <a:pt x="71675" y="871"/>
                  <a:pt x="71637" y="871"/>
                </a:cubicBezTo>
                <a:cubicBezTo>
                  <a:pt x="71513" y="871"/>
                  <a:pt x="71388" y="865"/>
                  <a:pt x="71266" y="851"/>
                </a:cubicBezTo>
                <a:cubicBezTo>
                  <a:pt x="71051" y="825"/>
                  <a:pt x="70846" y="786"/>
                  <a:pt x="70628" y="746"/>
                </a:cubicBezTo>
                <a:cubicBezTo>
                  <a:pt x="70312" y="686"/>
                  <a:pt x="69976" y="623"/>
                  <a:pt x="69580" y="598"/>
                </a:cubicBezTo>
                <a:cubicBezTo>
                  <a:pt x="69619" y="597"/>
                  <a:pt x="69658" y="596"/>
                  <a:pt x="69697" y="596"/>
                </a:cubicBezTo>
                <a:close/>
                <a:moveTo>
                  <a:pt x="45262" y="596"/>
                </a:moveTo>
                <a:cubicBezTo>
                  <a:pt x="45386" y="596"/>
                  <a:pt x="45509" y="602"/>
                  <a:pt x="45629" y="617"/>
                </a:cubicBezTo>
                <a:cubicBezTo>
                  <a:pt x="45844" y="642"/>
                  <a:pt x="46049" y="682"/>
                  <a:pt x="46267" y="722"/>
                </a:cubicBezTo>
                <a:cubicBezTo>
                  <a:pt x="46583" y="782"/>
                  <a:pt x="46922" y="845"/>
                  <a:pt x="47318" y="869"/>
                </a:cubicBezTo>
                <a:cubicBezTo>
                  <a:pt x="47279" y="871"/>
                  <a:pt x="47240" y="871"/>
                  <a:pt x="47201" y="871"/>
                </a:cubicBezTo>
                <a:cubicBezTo>
                  <a:pt x="47078" y="871"/>
                  <a:pt x="46955" y="865"/>
                  <a:pt x="46835" y="851"/>
                </a:cubicBezTo>
                <a:cubicBezTo>
                  <a:pt x="46620" y="825"/>
                  <a:pt x="46415" y="787"/>
                  <a:pt x="46197" y="746"/>
                </a:cubicBezTo>
                <a:cubicBezTo>
                  <a:pt x="45882" y="686"/>
                  <a:pt x="45546" y="623"/>
                  <a:pt x="45151" y="598"/>
                </a:cubicBezTo>
                <a:cubicBezTo>
                  <a:pt x="45188" y="597"/>
                  <a:pt x="45225" y="596"/>
                  <a:pt x="45262" y="596"/>
                </a:cubicBezTo>
                <a:close/>
                <a:moveTo>
                  <a:pt x="40407" y="608"/>
                </a:moveTo>
                <a:cubicBezTo>
                  <a:pt x="40529" y="608"/>
                  <a:pt x="40651" y="615"/>
                  <a:pt x="40771" y="629"/>
                </a:cubicBezTo>
                <a:cubicBezTo>
                  <a:pt x="40985" y="655"/>
                  <a:pt x="41191" y="693"/>
                  <a:pt x="41408" y="734"/>
                </a:cubicBezTo>
                <a:cubicBezTo>
                  <a:pt x="41724" y="794"/>
                  <a:pt x="42062" y="857"/>
                  <a:pt x="42458" y="882"/>
                </a:cubicBezTo>
                <a:cubicBezTo>
                  <a:pt x="42421" y="883"/>
                  <a:pt x="42384" y="883"/>
                  <a:pt x="42347" y="883"/>
                </a:cubicBezTo>
                <a:cubicBezTo>
                  <a:pt x="42222" y="883"/>
                  <a:pt x="42098" y="878"/>
                  <a:pt x="41976" y="863"/>
                </a:cubicBezTo>
                <a:cubicBezTo>
                  <a:pt x="41761" y="837"/>
                  <a:pt x="41556" y="798"/>
                  <a:pt x="41338" y="758"/>
                </a:cubicBezTo>
                <a:cubicBezTo>
                  <a:pt x="41022" y="698"/>
                  <a:pt x="40686" y="635"/>
                  <a:pt x="40291" y="610"/>
                </a:cubicBezTo>
                <a:cubicBezTo>
                  <a:pt x="40329" y="609"/>
                  <a:pt x="40368" y="608"/>
                  <a:pt x="40407" y="608"/>
                </a:cubicBezTo>
                <a:close/>
                <a:moveTo>
                  <a:pt x="64806" y="608"/>
                </a:moveTo>
                <a:cubicBezTo>
                  <a:pt x="64928" y="608"/>
                  <a:pt x="65050" y="615"/>
                  <a:pt x="65170" y="629"/>
                </a:cubicBezTo>
                <a:cubicBezTo>
                  <a:pt x="65384" y="655"/>
                  <a:pt x="65590" y="693"/>
                  <a:pt x="65807" y="734"/>
                </a:cubicBezTo>
                <a:cubicBezTo>
                  <a:pt x="66123" y="793"/>
                  <a:pt x="66461" y="857"/>
                  <a:pt x="66857" y="882"/>
                </a:cubicBezTo>
                <a:cubicBezTo>
                  <a:pt x="66820" y="883"/>
                  <a:pt x="66783" y="883"/>
                  <a:pt x="66746" y="883"/>
                </a:cubicBezTo>
                <a:cubicBezTo>
                  <a:pt x="66621" y="883"/>
                  <a:pt x="66497" y="878"/>
                  <a:pt x="66375" y="863"/>
                </a:cubicBezTo>
                <a:cubicBezTo>
                  <a:pt x="66161" y="837"/>
                  <a:pt x="65955" y="798"/>
                  <a:pt x="65737" y="758"/>
                </a:cubicBezTo>
                <a:cubicBezTo>
                  <a:pt x="65421" y="698"/>
                  <a:pt x="65085" y="635"/>
                  <a:pt x="64690" y="610"/>
                </a:cubicBezTo>
                <a:cubicBezTo>
                  <a:pt x="64728" y="609"/>
                  <a:pt x="64767" y="608"/>
                  <a:pt x="64806" y="608"/>
                </a:cubicBezTo>
                <a:close/>
                <a:moveTo>
                  <a:pt x="113372" y="609"/>
                </a:moveTo>
                <a:cubicBezTo>
                  <a:pt x="113495" y="609"/>
                  <a:pt x="113619" y="615"/>
                  <a:pt x="113739" y="629"/>
                </a:cubicBezTo>
                <a:cubicBezTo>
                  <a:pt x="113956" y="655"/>
                  <a:pt x="114180" y="698"/>
                  <a:pt x="114418" y="743"/>
                </a:cubicBezTo>
                <a:cubicBezTo>
                  <a:pt x="114684" y="794"/>
                  <a:pt x="114966" y="847"/>
                  <a:pt x="115269" y="884"/>
                </a:cubicBezTo>
                <a:cubicBezTo>
                  <a:pt x="115158" y="882"/>
                  <a:pt x="115048" y="876"/>
                  <a:pt x="114944" y="863"/>
                </a:cubicBezTo>
                <a:cubicBezTo>
                  <a:pt x="114729" y="837"/>
                  <a:pt x="114524" y="799"/>
                  <a:pt x="114306" y="758"/>
                </a:cubicBezTo>
                <a:cubicBezTo>
                  <a:pt x="113991" y="699"/>
                  <a:pt x="113656" y="635"/>
                  <a:pt x="113262" y="610"/>
                </a:cubicBezTo>
                <a:cubicBezTo>
                  <a:pt x="113298" y="609"/>
                  <a:pt x="113335" y="609"/>
                  <a:pt x="113372" y="609"/>
                </a:cubicBezTo>
                <a:close/>
                <a:moveTo>
                  <a:pt x="59946" y="621"/>
                </a:moveTo>
                <a:cubicBezTo>
                  <a:pt x="60069" y="621"/>
                  <a:pt x="60191" y="627"/>
                  <a:pt x="60311" y="641"/>
                </a:cubicBezTo>
                <a:cubicBezTo>
                  <a:pt x="60526" y="667"/>
                  <a:pt x="60731" y="705"/>
                  <a:pt x="60949" y="747"/>
                </a:cubicBezTo>
                <a:cubicBezTo>
                  <a:pt x="61265" y="806"/>
                  <a:pt x="61602" y="869"/>
                  <a:pt x="61999" y="894"/>
                </a:cubicBezTo>
                <a:cubicBezTo>
                  <a:pt x="61962" y="895"/>
                  <a:pt x="61925" y="896"/>
                  <a:pt x="61888" y="896"/>
                </a:cubicBezTo>
                <a:cubicBezTo>
                  <a:pt x="61764" y="896"/>
                  <a:pt x="61638" y="890"/>
                  <a:pt x="61515" y="875"/>
                </a:cubicBezTo>
                <a:cubicBezTo>
                  <a:pt x="61302" y="850"/>
                  <a:pt x="61095" y="811"/>
                  <a:pt x="60879" y="770"/>
                </a:cubicBezTo>
                <a:cubicBezTo>
                  <a:pt x="60563" y="710"/>
                  <a:pt x="60226" y="647"/>
                  <a:pt x="59830" y="623"/>
                </a:cubicBezTo>
                <a:cubicBezTo>
                  <a:pt x="59869" y="621"/>
                  <a:pt x="59908" y="621"/>
                  <a:pt x="59946" y="621"/>
                </a:cubicBezTo>
                <a:close/>
                <a:moveTo>
                  <a:pt x="35516" y="621"/>
                </a:moveTo>
                <a:cubicBezTo>
                  <a:pt x="35638" y="621"/>
                  <a:pt x="35760" y="627"/>
                  <a:pt x="35880" y="641"/>
                </a:cubicBezTo>
                <a:cubicBezTo>
                  <a:pt x="36094" y="667"/>
                  <a:pt x="36300" y="705"/>
                  <a:pt x="36518" y="747"/>
                </a:cubicBezTo>
                <a:cubicBezTo>
                  <a:pt x="36834" y="806"/>
                  <a:pt x="37171" y="869"/>
                  <a:pt x="37568" y="894"/>
                </a:cubicBezTo>
                <a:cubicBezTo>
                  <a:pt x="37530" y="895"/>
                  <a:pt x="37493" y="896"/>
                  <a:pt x="37456" y="896"/>
                </a:cubicBezTo>
                <a:cubicBezTo>
                  <a:pt x="37332" y="896"/>
                  <a:pt x="37207" y="890"/>
                  <a:pt x="37084" y="876"/>
                </a:cubicBezTo>
                <a:cubicBezTo>
                  <a:pt x="36871" y="850"/>
                  <a:pt x="36664" y="811"/>
                  <a:pt x="36448" y="770"/>
                </a:cubicBezTo>
                <a:cubicBezTo>
                  <a:pt x="36132" y="710"/>
                  <a:pt x="35795" y="647"/>
                  <a:pt x="35400" y="623"/>
                </a:cubicBezTo>
                <a:cubicBezTo>
                  <a:pt x="35438" y="621"/>
                  <a:pt x="35477" y="621"/>
                  <a:pt x="35516" y="621"/>
                </a:cubicBezTo>
                <a:close/>
                <a:moveTo>
                  <a:pt x="108511" y="621"/>
                </a:moveTo>
                <a:cubicBezTo>
                  <a:pt x="108634" y="621"/>
                  <a:pt x="108759" y="627"/>
                  <a:pt x="108880" y="641"/>
                </a:cubicBezTo>
                <a:cubicBezTo>
                  <a:pt x="109094" y="667"/>
                  <a:pt x="109301" y="706"/>
                  <a:pt x="109518" y="747"/>
                </a:cubicBezTo>
                <a:cubicBezTo>
                  <a:pt x="109834" y="806"/>
                  <a:pt x="110172" y="869"/>
                  <a:pt x="110568" y="894"/>
                </a:cubicBezTo>
                <a:cubicBezTo>
                  <a:pt x="110530" y="895"/>
                  <a:pt x="110491" y="896"/>
                  <a:pt x="110451" y="896"/>
                </a:cubicBezTo>
                <a:cubicBezTo>
                  <a:pt x="110329" y="896"/>
                  <a:pt x="110205" y="890"/>
                  <a:pt x="110085" y="876"/>
                </a:cubicBezTo>
                <a:cubicBezTo>
                  <a:pt x="109871" y="850"/>
                  <a:pt x="109665" y="812"/>
                  <a:pt x="109447" y="770"/>
                </a:cubicBezTo>
                <a:cubicBezTo>
                  <a:pt x="109133" y="710"/>
                  <a:pt x="108795" y="647"/>
                  <a:pt x="108400" y="623"/>
                </a:cubicBezTo>
                <a:cubicBezTo>
                  <a:pt x="108437" y="622"/>
                  <a:pt x="108474" y="621"/>
                  <a:pt x="108511" y="621"/>
                </a:cubicBezTo>
                <a:close/>
                <a:moveTo>
                  <a:pt x="30656" y="633"/>
                </a:moveTo>
                <a:cubicBezTo>
                  <a:pt x="30778" y="633"/>
                  <a:pt x="30901" y="640"/>
                  <a:pt x="31021" y="654"/>
                </a:cubicBezTo>
                <a:cubicBezTo>
                  <a:pt x="31236" y="679"/>
                  <a:pt x="31441" y="718"/>
                  <a:pt x="31659" y="759"/>
                </a:cubicBezTo>
                <a:cubicBezTo>
                  <a:pt x="31975" y="819"/>
                  <a:pt x="32312" y="882"/>
                  <a:pt x="32709" y="907"/>
                </a:cubicBezTo>
                <a:cubicBezTo>
                  <a:pt x="32672" y="908"/>
                  <a:pt x="32635" y="908"/>
                  <a:pt x="32597" y="908"/>
                </a:cubicBezTo>
                <a:cubicBezTo>
                  <a:pt x="32473" y="908"/>
                  <a:pt x="32348" y="902"/>
                  <a:pt x="32226" y="888"/>
                </a:cubicBezTo>
                <a:cubicBezTo>
                  <a:pt x="32011" y="862"/>
                  <a:pt x="31806" y="823"/>
                  <a:pt x="31588" y="783"/>
                </a:cubicBezTo>
                <a:cubicBezTo>
                  <a:pt x="31273" y="723"/>
                  <a:pt x="30936" y="660"/>
                  <a:pt x="30540" y="635"/>
                </a:cubicBezTo>
                <a:cubicBezTo>
                  <a:pt x="30579" y="634"/>
                  <a:pt x="30617" y="633"/>
                  <a:pt x="30656" y="633"/>
                </a:cubicBezTo>
                <a:close/>
                <a:moveTo>
                  <a:pt x="103622" y="634"/>
                </a:moveTo>
                <a:cubicBezTo>
                  <a:pt x="103745" y="634"/>
                  <a:pt x="103869" y="639"/>
                  <a:pt x="103989" y="654"/>
                </a:cubicBezTo>
                <a:cubicBezTo>
                  <a:pt x="104204" y="679"/>
                  <a:pt x="104409" y="719"/>
                  <a:pt x="104627" y="759"/>
                </a:cubicBezTo>
                <a:cubicBezTo>
                  <a:pt x="104944" y="819"/>
                  <a:pt x="105281" y="882"/>
                  <a:pt x="105678" y="907"/>
                </a:cubicBezTo>
                <a:cubicBezTo>
                  <a:pt x="105639" y="908"/>
                  <a:pt x="105600" y="908"/>
                  <a:pt x="105561" y="908"/>
                </a:cubicBezTo>
                <a:cubicBezTo>
                  <a:pt x="105438" y="908"/>
                  <a:pt x="105314" y="902"/>
                  <a:pt x="105195" y="888"/>
                </a:cubicBezTo>
                <a:cubicBezTo>
                  <a:pt x="104980" y="862"/>
                  <a:pt x="104775" y="824"/>
                  <a:pt x="104557" y="783"/>
                </a:cubicBezTo>
                <a:cubicBezTo>
                  <a:pt x="104242" y="724"/>
                  <a:pt x="103905" y="660"/>
                  <a:pt x="103511" y="635"/>
                </a:cubicBezTo>
                <a:cubicBezTo>
                  <a:pt x="103548" y="634"/>
                  <a:pt x="103585" y="634"/>
                  <a:pt x="103622" y="634"/>
                </a:cubicBezTo>
                <a:close/>
                <a:moveTo>
                  <a:pt x="98766" y="646"/>
                </a:moveTo>
                <a:cubicBezTo>
                  <a:pt x="98889" y="646"/>
                  <a:pt x="99011" y="652"/>
                  <a:pt x="99130" y="666"/>
                </a:cubicBezTo>
                <a:cubicBezTo>
                  <a:pt x="99345" y="692"/>
                  <a:pt x="99550" y="730"/>
                  <a:pt x="99768" y="771"/>
                </a:cubicBezTo>
                <a:cubicBezTo>
                  <a:pt x="100084" y="831"/>
                  <a:pt x="100423" y="894"/>
                  <a:pt x="100819" y="919"/>
                </a:cubicBezTo>
                <a:cubicBezTo>
                  <a:pt x="100782" y="920"/>
                  <a:pt x="100745" y="920"/>
                  <a:pt x="100707" y="920"/>
                </a:cubicBezTo>
                <a:cubicBezTo>
                  <a:pt x="100583" y="920"/>
                  <a:pt x="100457" y="915"/>
                  <a:pt x="100336" y="900"/>
                </a:cubicBezTo>
                <a:cubicBezTo>
                  <a:pt x="100121" y="875"/>
                  <a:pt x="99916" y="835"/>
                  <a:pt x="99698" y="795"/>
                </a:cubicBezTo>
                <a:cubicBezTo>
                  <a:pt x="99382" y="735"/>
                  <a:pt x="99046" y="672"/>
                  <a:pt x="98650" y="647"/>
                </a:cubicBezTo>
                <a:cubicBezTo>
                  <a:pt x="98689" y="646"/>
                  <a:pt x="98728" y="646"/>
                  <a:pt x="98766" y="646"/>
                </a:cubicBezTo>
                <a:close/>
                <a:moveTo>
                  <a:pt x="93876" y="658"/>
                </a:moveTo>
                <a:cubicBezTo>
                  <a:pt x="93997" y="658"/>
                  <a:pt x="94120" y="664"/>
                  <a:pt x="94239" y="678"/>
                </a:cubicBezTo>
                <a:cubicBezTo>
                  <a:pt x="94454" y="704"/>
                  <a:pt x="94660" y="742"/>
                  <a:pt x="94877" y="784"/>
                </a:cubicBezTo>
                <a:cubicBezTo>
                  <a:pt x="95193" y="844"/>
                  <a:pt x="95531" y="907"/>
                  <a:pt x="95927" y="931"/>
                </a:cubicBezTo>
                <a:cubicBezTo>
                  <a:pt x="95890" y="932"/>
                  <a:pt x="95853" y="933"/>
                  <a:pt x="95816" y="933"/>
                </a:cubicBezTo>
                <a:cubicBezTo>
                  <a:pt x="95691" y="933"/>
                  <a:pt x="95567" y="927"/>
                  <a:pt x="95445" y="913"/>
                </a:cubicBezTo>
                <a:cubicBezTo>
                  <a:pt x="95230" y="887"/>
                  <a:pt x="95025" y="848"/>
                  <a:pt x="94807" y="807"/>
                </a:cubicBezTo>
                <a:cubicBezTo>
                  <a:pt x="94491" y="748"/>
                  <a:pt x="94155" y="685"/>
                  <a:pt x="93759" y="660"/>
                </a:cubicBezTo>
                <a:cubicBezTo>
                  <a:pt x="93798" y="659"/>
                  <a:pt x="93837" y="658"/>
                  <a:pt x="93876" y="658"/>
                </a:cubicBezTo>
                <a:close/>
                <a:moveTo>
                  <a:pt x="89011" y="671"/>
                </a:moveTo>
                <a:cubicBezTo>
                  <a:pt x="89135" y="671"/>
                  <a:pt x="89259" y="677"/>
                  <a:pt x="89381" y="691"/>
                </a:cubicBezTo>
                <a:cubicBezTo>
                  <a:pt x="89595" y="717"/>
                  <a:pt x="89801" y="756"/>
                  <a:pt x="90019" y="796"/>
                </a:cubicBezTo>
                <a:cubicBezTo>
                  <a:pt x="90335" y="856"/>
                  <a:pt x="90672" y="919"/>
                  <a:pt x="91068" y="944"/>
                </a:cubicBezTo>
                <a:cubicBezTo>
                  <a:pt x="91031" y="945"/>
                  <a:pt x="90994" y="945"/>
                  <a:pt x="90957" y="945"/>
                </a:cubicBezTo>
                <a:cubicBezTo>
                  <a:pt x="90833" y="945"/>
                  <a:pt x="90708" y="939"/>
                  <a:pt x="90585" y="925"/>
                </a:cubicBezTo>
                <a:cubicBezTo>
                  <a:pt x="90371" y="899"/>
                  <a:pt x="90165" y="860"/>
                  <a:pt x="89948" y="820"/>
                </a:cubicBezTo>
                <a:cubicBezTo>
                  <a:pt x="89633" y="760"/>
                  <a:pt x="89296" y="697"/>
                  <a:pt x="88900" y="672"/>
                </a:cubicBezTo>
                <a:cubicBezTo>
                  <a:pt x="88937" y="671"/>
                  <a:pt x="88974" y="671"/>
                  <a:pt x="89011" y="671"/>
                </a:cubicBezTo>
                <a:close/>
                <a:moveTo>
                  <a:pt x="19744" y="0"/>
                </a:moveTo>
                <a:lnTo>
                  <a:pt x="19684" y="492"/>
                </a:lnTo>
                <a:cubicBezTo>
                  <a:pt x="19670" y="500"/>
                  <a:pt x="19659" y="511"/>
                  <a:pt x="19654" y="524"/>
                </a:cubicBezTo>
                <a:cubicBezTo>
                  <a:pt x="19634" y="509"/>
                  <a:pt x="19605" y="500"/>
                  <a:pt x="19575" y="500"/>
                </a:cubicBezTo>
                <a:cubicBezTo>
                  <a:pt x="19564" y="500"/>
                  <a:pt x="19552" y="501"/>
                  <a:pt x="19540" y="504"/>
                </a:cubicBezTo>
                <a:cubicBezTo>
                  <a:pt x="19506" y="511"/>
                  <a:pt x="19483" y="530"/>
                  <a:pt x="19472" y="550"/>
                </a:cubicBezTo>
                <a:cubicBezTo>
                  <a:pt x="19452" y="535"/>
                  <a:pt x="19424" y="527"/>
                  <a:pt x="19394" y="527"/>
                </a:cubicBezTo>
                <a:cubicBezTo>
                  <a:pt x="19382" y="527"/>
                  <a:pt x="19370" y="528"/>
                  <a:pt x="19359" y="531"/>
                </a:cubicBezTo>
                <a:lnTo>
                  <a:pt x="19358" y="531"/>
                </a:lnTo>
                <a:lnTo>
                  <a:pt x="18845" y="101"/>
                </a:lnTo>
                <a:lnTo>
                  <a:pt x="18845" y="101"/>
                </a:lnTo>
                <a:lnTo>
                  <a:pt x="18863" y="299"/>
                </a:lnTo>
                <a:lnTo>
                  <a:pt x="19174" y="559"/>
                </a:lnTo>
                <a:cubicBezTo>
                  <a:pt x="19120" y="573"/>
                  <a:pt x="19091" y="612"/>
                  <a:pt x="19110" y="651"/>
                </a:cubicBezTo>
                <a:cubicBezTo>
                  <a:pt x="18923" y="668"/>
                  <a:pt x="18749" y="676"/>
                  <a:pt x="18586" y="676"/>
                </a:cubicBezTo>
                <a:cubicBezTo>
                  <a:pt x="18072" y="676"/>
                  <a:pt x="17660" y="600"/>
                  <a:pt x="17257" y="524"/>
                </a:cubicBezTo>
                <a:cubicBezTo>
                  <a:pt x="17034" y="481"/>
                  <a:pt x="16824" y="442"/>
                  <a:pt x="16598" y="415"/>
                </a:cubicBezTo>
                <a:cubicBezTo>
                  <a:pt x="16460" y="399"/>
                  <a:pt x="16321" y="392"/>
                  <a:pt x="16182" y="392"/>
                </a:cubicBezTo>
                <a:cubicBezTo>
                  <a:pt x="15466" y="392"/>
                  <a:pt x="14789" y="578"/>
                  <a:pt x="14695" y="605"/>
                </a:cubicBezTo>
                <a:cubicBezTo>
                  <a:pt x="14616" y="619"/>
                  <a:pt x="14538" y="629"/>
                  <a:pt x="14463" y="639"/>
                </a:cubicBezTo>
                <a:lnTo>
                  <a:pt x="14659" y="421"/>
                </a:lnTo>
                <a:lnTo>
                  <a:pt x="14597" y="279"/>
                </a:lnTo>
                <a:lnTo>
                  <a:pt x="14251" y="663"/>
                </a:lnTo>
                <a:cubicBezTo>
                  <a:pt x="14206" y="667"/>
                  <a:pt x="14161" y="671"/>
                  <a:pt x="14118" y="674"/>
                </a:cubicBezTo>
                <a:cubicBezTo>
                  <a:pt x="14107" y="670"/>
                  <a:pt x="14094" y="667"/>
                  <a:pt x="14082" y="666"/>
                </a:cubicBezTo>
                <a:cubicBezTo>
                  <a:pt x="14077" y="666"/>
                  <a:pt x="14072" y="665"/>
                  <a:pt x="14067" y="665"/>
                </a:cubicBezTo>
                <a:cubicBezTo>
                  <a:pt x="14041" y="665"/>
                  <a:pt x="14017" y="672"/>
                  <a:pt x="13997" y="683"/>
                </a:cubicBezTo>
                <a:lnTo>
                  <a:pt x="13988" y="683"/>
                </a:lnTo>
                <a:cubicBezTo>
                  <a:pt x="13975" y="658"/>
                  <a:pt x="13944" y="638"/>
                  <a:pt x="13902" y="634"/>
                </a:cubicBezTo>
                <a:lnTo>
                  <a:pt x="13901" y="634"/>
                </a:lnTo>
                <a:lnTo>
                  <a:pt x="13729" y="93"/>
                </a:lnTo>
                <a:lnTo>
                  <a:pt x="13614" y="275"/>
                </a:lnTo>
                <a:lnTo>
                  <a:pt x="13719" y="603"/>
                </a:lnTo>
                <a:cubicBezTo>
                  <a:pt x="13715" y="603"/>
                  <a:pt x="13711" y="603"/>
                  <a:pt x="13707" y="603"/>
                </a:cubicBezTo>
                <a:cubicBezTo>
                  <a:pt x="13655" y="603"/>
                  <a:pt x="13609" y="628"/>
                  <a:pt x="13601" y="665"/>
                </a:cubicBezTo>
                <a:lnTo>
                  <a:pt x="13597" y="688"/>
                </a:lnTo>
                <a:cubicBezTo>
                  <a:pt x="13142" y="675"/>
                  <a:pt x="12766" y="605"/>
                  <a:pt x="12398" y="536"/>
                </a:cubicBezTo>
                <a:cubicBezTo>
                  <a:pt x="12175" y="494"/>
                  <a:pt x="11965" y="454"/>
                  <a:pt x="11739" y="428"/>
                </a:cubicBezTo>
                <a:cubicBezTo>
                  <a:pt x="11601" y="411"/>
                  <a:pt x="11461" y="404"/>
                  <a:pt x="11323" y="404"/>
                </a:cubicBezTo>
                <a:cubicBezTo>
                  <a:pt x="10905" y="404"/>
                  <a:pt x="10500" y="468"/>
                  <a:pt x="10217" y="526"/>
                </a:cubicBezTo>
                <a:lnTo>
                  <a:pt x="10425" y="142"/>
                </a:lnTo>
                <a:lnTo>
                  <a:pt x="10425" y="142"/>
                </a:lnTo>
                <a:lnTo>
                  <a:pt x="10211" y="209"/>
                </a:lnTo>
                <a:lnTo>
                  <a:pt x="10057" y="494"/>
                </a:lnTo>
                <a:cubicBezTo>
                  <a:pt x="10043" y="489"/>
                  <a:pt x="10027" y="486"/>
                  <a:pt x="10010" y="486"/>
                </a:cubicBezTo>
                <a:cubicBezTo>
                  <a:pt x="10003" y="486"/>
                  <a:pt x="9996" y="487"/>
                  <a:pt x="9989" y="487"/>
                </a:cubicBezTo>
                <a:cubicBezTo>
                  <a:pt x="9985" y="489"/>
                  <a:pt x="9981" y="489"/>
                  <a:pt x="9977" y="490"/>
                </a:cubicBezTo>
                <a:cubicBezTo>
                  <a:pt x="9944" y="498"/>
                  <a:pt x="9920" y="515"/>
                  <a:pt x="9910" y="537"/>
                </a:cubicBezTo>
                <a:cubicBezTo>
                  <a:pt x="9889" y="522"/>
                  <a:pt x="9861" y="513"/>
                  <a:pt x="9831" y="513"/>
                </a:cubicBezTo>
                <a:cubicBezTo>
                  <a:pt x="9823" y="513"/>
                  <a:pt x="9815" y="514"/>
                  <a:pt x="9808" y="515"/>
                </a:cubicBezTo>
                <a:cubicBezTo>
                  <a:pt x="9804" y="515"/>
                  <a:pt x="9800" y="516"/>
                  <a:pt x="9796" y="517"/>
                </a:cubicBezTo>
                <a:cubicBezTo>
                  <a:pt x="9762" y="526"/>
                  <a:pt x="9738" y="543"/>
                  <a:pt x="9729" y="565"/>
                </a:cubicBezTo>
                <a:cubicBezTo>
                  <a:pt x="9709" y="550"/>
                  <a:pt x="9680" y="541"/>
                  <a:pt x="9651" y="541"/>
                </a:cubicBezTo>
                <a:cubicBezTo>
                  <a:pt x="9643" y="541"/>
                  <a:pt x="9635" y="542"/>
                  <a:pt x="9627" y="543"/>
                </a:cubicBezTo>
                <a:cubicBezTo>
                  <a:pt x="9623" y="543"/>
                  <a:pt x="9619" y="544"/>
                  <a:pt x="9616" y="545"/>
                </a:cubicBezTo>
                <a:cubicBezTo>
                  <a:pt x="9581" y="553"/>
                  <a:pt x="9558" y="571"/>
                  <a:pt x="9547" y="593"/>
                </a:cubicBezTo>
                <a:cubicBezTo>
                  <a:pt x="9527" y="578"/>
                  <a:pt x="9497" y="569"/>
                  <a:pt x="9467" y="569"/>
                </a:cubicBezTo>
                <a:cubicBezTo>
                  <a:pt x="9460" y="569"/>
                  <a:pt x="9453" y="569"/>
                  <a:pt x="9446" y="570"/>
                </a:cubicBezTo>
                <a:cubicBezTo>
                  <a:pt x="9443" y="571"/>
                  <a:pt x="9441" y="571"/>
                  <a:pt x="9439" y="572"/>
                </a:cubicBezTo>
                <a:lnTo>
                  <a:pt x="9192" y="312"/>
                </a:lnTo>
                <a:lnTo>
                  <a:pt x="8960" y="279"/>
                </a:lnTo>
                <a:lnTo>
                  <a:pt x="9338" y="678"/>
                </a:lnTo>
                <a:cubicBezTo>
                  <a:pt x="9161" y="695"/>
                  <a:pt x="8995" y="702"/>
                  <a:pt x="8839" y="702"/>
                </a:cubicBezTo>
                <a:cubicBezTo>
                  <a:pt x="8324" y="702"/>
                  <a:pt x="7911" y="624"/>
                  <a:pt x="7508" y="548"/>
                </a:cubicBezTo>
                <a:cubicBezTo>
                  <a:pt x="7285" y="506"/>
                  <a:pt x="7074" y="467"/>
                  <a:pt x="6848" y="440"/>
                </a:cubicBezTo>
                <a:cubicBezTo>
                  <a:pt x="6711" y="424"/>
                  <a:pt x="6572" y="417"/>
                  <a:pt x="6434" y="417"/>
                </a:cubicBezTo>
                <a:cubicBezTo>
                  <a:pt x="5935" y="417"/>
                  <a:pt x="5455" y="507"/>
                  <a:pt x="5178" y="571"/>
                </a:cubicBezTo>
                <a:lnTo>
                  <a:pt x="5173" y="561"/>
                </a:lnTo>
                <a:cubicBezTo>
                  <a:pt x="5170" y="555"/>
                  <a:pt x="5166" y="549"/>
                  <a:pt x="5160" y="544"/>
                </a:cubicBezTo>
                <a:lnTo>
                  <a:pt x="5209" y="146"/>
                </a:lnTo>
                <a:lnTo>
                  <a:pt x="5059" y="38"/>
                </a:lnTo>
                <a:lnTo>
                  <a:pt x="4999" y="529"/>
                </a:lnTo>
                <a:cubicBezTo>
                  <a:pt x="4985" y="538"/>
                  <a:pt x="4975" y="549"/>
                  <a:pt x="4969" y="562"/>
                </a:cubicBezTo>
                <a:cubicBezTo>
                  <a:pt x="4949" y="547"/>
                  <a:pt x="4919" y="538"/>
                  <a:pt x="4889" y="538"/>
                </a:cubicBezTo>
                <a:cubicBezTo>
                  <a:pt x="4878" y="538"/>
                  <a:pt x="4867" y="539"/>
                  <a:pt x="4856" y="541"/>
                </a:cubicBezTo>
                <a:cubicBezTo>
                  <a:pt x="4822" y="549"/>
                  <a:pt x="4798" y="567"/>
                  <a:pt x="4788" y="589"/>
                </a:cubicBezTo>
                <a:cubicBezTo>
                  <a:pt x="4767" y="573"/>
                  <a:pt x="4738" y="564"/>
                  <a:pt x="4707" y="564"/>
                </a:cubicBezTo>
                <a:cubicBezTo>
                  <a:pt x="4696" y="564"/>
                  <a:pt x="4685" y="566"/>
                  <a:pt x="4674" y="568"/>
                </a:cubicBezTo>
                <a:cubicBezTo>
                  <a:pt x="4674" y="568"/>
                  <a:pt x="4673" y="569"/>
                  <a:pt x="4673" y="569"/>
                </a:cubicBezTo>
                <a:lnTo>
                  <a:pt x="4160" y="140"/>
                </a:lnTo>
                <a:lnTo>
                  <a:pt x="4160" y="140"/>
                </a:lnTo>
                <a:lnTo>
                  <a:pt x="4179" y="337"/>
                </a:lnTo>
                <a:lnTo>
                  <a:pt x="4489" y="597"/>
                </a:lnTo>
                <a:cubicBezTo>
                  <a:pt x="4436" y="610"/>
                  <a:pt x="4407" y="651"/>
                  <a:pt x="4425" y="688"/>
                </a:cubicBezTo>
                <a:lnTo>
                  <a:pt x="4429" y="695"/>
                </a:lnTo>
                <a:cubicBezTo>
                  <a:pt x="4269" y="708"/>
                  <a:pt x="4120" y="714"/>
                  <a:pt x="3978" y="714"/>
                </a:cubicBezTo>
                <a:cubicBezTo>
                  <a:pt x="3463" y="714"/>
                  <a:pt x="3051" y="637"/>
                  <a:pt x="2649" y="561"/>
                </a:cubicBezTo>
                <a:cubicBezTo>
                  <a:pt x="2425" y="518"/>
                  <a:pt x="2214" y="479"/>
                  <a:pt x="1989" y="452"/>
                </a:cubicBezTo>
                <a:cubicBezTo>
                  <a:pt x="1852" y="436"/>
                  <a:pt x="1713" y="429"/>
                  <a:pt x="1575" y="429"/>
                </a:cubicBezTo>
                <a:cubicBezTo>
                  <a:pt x="822" y="429"/>
                  <a:pt x="111" y="635"/>
                  <a:pt x="77" y="645"/>
                </a:cubicBezTo>
                <a:cubicBezTo>
                  <a:pt x="27" y="660"/>
                  <a:pt x="0" y="695"/>
                  <a:pt x="8" y="729"/>
                </a:cubicBezTo>
                <a:cubicBezTo>
                  <a:pt x="5" y="739"/>
                  <a:pt x="6" y="751"/>
                  <a:pt x="9" y="761"/>
                </a:cubicBezTo>
                <a:cubicBezTo>
                  <a:pt x="23" y="797"/>
                  <a:pt x="70" y="821"/>
                  <a:pt x="121" y="821"/>
                </a:cubicBezTo>
                <a:cubicBezTo>
                  <a:pt x="130" y="821"/>
                  <a:pt x="140" y="820"/>
                  <a:pt x="149" y="819"/>
                </a:cubicBezTo>
                <a:cubicBezTo>
                  <a:pt x="516" y="757"/>
                  <a:pt x="835" y="733"/>
                  <a:pt x="1122" y="733"/>
                </a:cubicBezTo>
                <a:cubicBezTo>
                  <a:pt x="1638" y="733"/>
                  <a:pt x="2051" y="811"/>
                  <a:pt x="2454" y="887"/>
                </a:cubicBezTo>
                <a:cubicBezTo>
                  <a:pt x="2677" y="928"/>
                  <a:pt x="2888" y="969"/>
                  <a:pt x="3113" y="995"/>
                </a:cubicBezTo>
                <a:cubicBezTo>
                  <a:pt x="3245" y="1011"/>
                  <a:pt x="3379" y="1018"/>
                  <a:pt x="3512" y="1018"/>
                </a:cubicBezTo>
                <a:cubicBezTo>
                  <a:pt x="3521" y="1018"/>
                  <a:pt x="3530" y="1018"/>
                  <a:pt x="3539" y="1018"/>
                </a:cubicBezTo>
                <a:cubicBezTo>
                  <a:pt x="3907" y="1017"/>
                  <a:pt x="4265" y="967"/>
                  <a:pt x="4538" y="916"/>
                </a:cubicBezTo>
                <a:lnTo>
                  <a:pt x="4563" y="967"/>
                </a:lnTo>
                <a:cubicBezTo>
                  <a:pt x="4578" y="999"/>
                  <a:pt x="4621" y="1017"/>
                  <a:pt x="4666" y="1017"/>
                </a:cubicBezTo>
                <a:cubicBezTo>
                  <a:pt x="4673" y="1017"/>
                  <a:pt x="4680" y="1017"/>
                  <a:pt x="4688" y="1016"/>
                </a:cubicBezTo>
                <a:cubicBezTo>
                  <a:pt x="4692" y="1015"/>
                  <a:pt x="4695" y="1015"/>
                  <a:pt x="4699" y="1014"/>
                </a:cubicBezTo>
                <a:cubicBezTo>
                  <a:pt x="4733" y="1006"/>
                  <a:pt x="4757" y="988"/>
                  <a:pt x="4767" y="966"/>
                </a:cubicBezTo>
                <a:cubicBezTo>
                  <a:pt x="4787" y="982"/>
                  <a:pt x="4816" y="991"/>
                  <a:pt x="4847" y="991"/>
                </a:cubicBezTo>
                <a:cubicBezTo>
                  <a:pt x="4854" y="991"/>
                  <a:pt x="4861" y="990"/>
                  <a:pt x="4868" y="989"/>
                </a:cubicBezTo>
                <a:cubicBezTo>
                  <a:pt x="4872" y="988"/>
                  <a:pt x="4876" y="987"/>
                  <a:pt x="4881" y="987"/>
                </a:cubicBezTo>
                <a:cubicBezTo>
                  <a:pt x="4914" y="979"/>
                  <a:pt x="4938" y="961"/>
                  <a:pt x="4948" y="940"/>
                </a:cubicBezTo>
                <a:cubicBezTo>
                  <a:pt x="4969" y="955"/>
                  <a:pt x="4998" y="964"/>
                  <a:pt x="5029" y="964"/>
                </a:cubicBezTo>
                <a:cubicBezTo>
                  <a:pt x="5036" y="964"/>
                  <a:pt x="5043" y="963"/>
                  <a:pt x="5050" y="962"/>
                </a:cubicBezTo>
                <a:cubicBezTo>
                  <a:pt x="5054" y="961"/>
                  <a:pt x="5057" y="960"/>
                  <a:pt x="5061" y="960"/>
                </a:cubicBezTo>
                <a:cubicBezTo>
                  <a:pt x="5095" y="952"/>
                  <a:pt x="5119" y="934"/>
                  <a:pt x="5129" y="913"/>
                </a:cubicBezTo>
                <a:cubicBezTo>
                  <a:pt x="5150" y="928"/>
                  <a:pt x="5179" y="937"/>
                  <a:pt x="5209" y="937"/>
                </a:cubicBezTo>
                <a:cubicBezTo>
                  <a:pt x="5216" y="937"/>
                  <a:pt x="5224" y="936"/>
                  <a:pt x="5231" y="935"/>
                </a:cubicBezTo>
                <a:cubicBezTo>
                  <a:pt x="5234" y="934"/>
                  <a:pt x="5236" y="934"/>
                  <a:pt x="5238" y="933"/>
                </a:cubicBezTo>
                <a:lnTo>
                  <a:pt x="5482" y="1195"/>
                </a:lnTo>
                <a:lnTo>
                  <a:pt x="5714" y="1228"/>
                </a:lnTo>
                <a:lnTo>
                  <a:pt x="5714" y="1228"/>
                </a:lnTo>
                <a:lnTo>
                  <a:pt x="5283" y="768"/>
                </a:lnTo>
                <a:lnTo>
                  <a:pt x="5277" y="772"/>
                </a:lnTo>
                <a:lnTo>
                  <a:pt x="5274" y="767"/>
                </a:lnTo>
                <a:cubicBezTo>
                  <a:pt x="5533" y="734"/>
                  <a:pt x="5767" y="721"/>
                  <a:pt x="5983" y="721"/>
                </a:cubicBezTo>
                <a:cubicBezTo>
                  <a:pt x="6498" y="721"/>
                  <a:pt x="6910" y="798"/>
                  <a:pt x="7313" y="875"/>
                </a:cubicBezTo>
                <a:cubicBezTo>
                  <a:pt x="7537" y="916"/>
                  <a:pt x="7747" y="956"/>
                  <a:pt x="7972" y="983"/>
                </a:cubicBezTo>
                <a:cubicBezTo>
                  <a:pt x="8105" y="998"/>
                  <a:pt x="8238" y="1006"/>
                  <a:pt x="8371" y="1006"/>
                </a:cubicBezTo>
                <a:cubicBezTo>
                  <a:pt x="8380" y="1006"/>
                  <a:pt x="8389" y="1006"/>
                  <a:pt x="8397" y="1006"/>
                </a:cubicBezTo>
                <a:cubicBezTo>
                  <a:pt x="8805" y="1005"/>
                  <a:pt x="9198" y="944"/>
                  <a:pt x="9478" y="887"/>
                </a:cubicBezTo>
                <a:lnTo>
                  <a:pt x="9507" y="945"/>
                </a:lnTo>
                <a:cubicBezTo>
                  <a:pt x="9510" y="951"/>
                  <a:pt x="9514" y="956"/>
                  <a:pt x="9520" y="961"/>
                </a:cubicBezTo>
                <a:lnTo>
                  <a:pt x="9474" y="1360"/>
                </a:lnTo>
                <a:lnTo>
                  <a:pt x="9625" y="1466"/>
                </a:lnTo>
                <a:lnTo>
                  <a:pt x="9681" y="976"/>
                </a:lnTo>
                <a:cubicBezTo>
                  <a:pt x="9695" y="966"/>
                  <a:pt x="9705" y="955"/>
                  <a:pt x="9712" y="943"/>
                </a:cubicBezTo>
                <a:cubicBezTo>
                  <a:pt x="9732" y="958"/>
                  <a:pt x="9760" y="966"/>
                  <a:pt x="9790" y="966"/>
                </a:cubicBezTo>
                <a:cubicBezTo>
                  <a:pt x="9802" y="966"/>
                  <a:pt x="9813" y="965"/>
                  <a:pt x="9825" y="962"/>
                </a:cubicBezTo>
                <a:cubicBezTo>
                  <a:pt x="9858" y="954"/>
                  <a:pt x="9882" y="937"/>
                  <a:pt x="9892" y="915"/>
                </a:cubicBezTo>
                <a:cubicBezTo>
                  <a:pt x="9912" y="930"/>
                  <a:pt x="9941" y="939"/>
                  <a:pt x="9971" y="939"/>
                </a:cubicBezTo>
                <a:cubicBezTo>
                  <a:pt x="9982" y="939"/>
                  <a:pt x="9994" y="937"/>
                  <a:pt x="10006" y="934"/>
                </a:cubicBezTo>
                <a:lnTo>
                  <a:pt x="10007" y="934"/>
                </a:lnTo>
                <a:lnTo>
                  <a:pt x="10524" y="1362"/>
                </a:lnTo>
                <a:lnTo>
                  <a:pt x="10504" y="1165"/>
                </a:lnTo>
                <a:lnTo>
                  <a:pt x="10190" y="906"/>
                </a:lnTo>
                <a:cubicBezTo>
                  <a:pt x="10244" y="892"/>
                  <a:pt x="10272" y="852"/>
                  <a:pt x="10253" y="815"/>
                </a:cubicBezTo>
                <a:lnTo>
                  <a:pt x="10220" y="749"/>
                </a:lnTo>
                <a:cubicBezTo>
                  <a:pt x="10458" y="720"/>
                  <a:pt x="10675" y="709"/>
                  <a:pt x="10876" y="709"/>
                </a:cubicBezTo>
                <a:cubicBezTo>
                  <a:pt x="11391" y="709"/>
                  <a:pt x="11802" y="785"/>
                  <a:pt x="12204" y="861"/>
                </a:cubicBezTo>
                <a:cubicBezTo>
                  <a:pt x="12427" y="903"/>
                  <a:pt x="12638" y="944"/>
                  <a:pt x="12864" y="971"/>
                </a:cubicBezTo>
                <a:cubicBezTo>
                  <a:pt x="13004" y="987"/>
                  <a:pt x="13147" y="993"/>
                  <a:pt x="13288" y="993"/>
                </a:cubicBezTo>
                <a:cubicBezTo>
                  <a:pt x="13308" y="993"/>
                  <a:pt x="13326" y="993"/>
                  <a:pt x="13345" y="992"/>
                </a:cubicBezTo>
                <a:lnTo>
                  <a:pt x="13345" y="992"/>
                </a:lnTo>
                <a:lnTo>
                  <a:pt x="12998" y="1210"/>
                </a:lnTo>
                <a:lnTo>
                  <a:pt x="13232" y="1217"/>
                </a:lnTo>
                <a:lnTo>
                  <a:pt x="13560" y="1012"/>
                </a:lnTo>
                <a:cubicBezTo>
                  <a:pt x="13574" y="1024"/>
                  <a:pt x="13594" y="1035"/>
                  <a:pt x="13617" y="1039"/>
                </a:cubicBezTo>
                <a:cubicBezTo>
                  <a:pt x="13621" y="1039"/>
                  <a:pt x="13625" y="1040"/>
                  <a:pt x="13629" y="1040"/>
                </a:cubicBezTo>
                <a:cubicBezTo>
                  <a:pt x="13634" y="1040"/>
                  <a:pt x="13639" y="1040"/>
                  <a:pt x="13643" y="1040"/>
                </a:cubicBezTo>
                <a:cubicBezTo>
                  <a:pt x="13673" y="1040"/>
                  <a:pt x="13700" y="1032"/>
                  <a:pt x="13721" y="1018"/>
                </a:cubicBezTo>
                <a:cubicBezTo>
                  <a:pt x="13730" y="1043"/>
                  <a:pt x="13759" y="1063"/>
                  <a:pt x="13796" y="1070"/>
                </a:cubicBezTo>
                <a:cubicBezTo>
                  <a:pt x="13800" y="1071"/>
                  <a:pt x="13804" y="1071"/>
                  <a:pt x="13808" y="1072"/>
                </a:cubicBezTo>
                <a:cubicBezTo>
                  <a:pt x="13813" y="1072"/>
                  <a:pt x="13817" y="1072"/>
                  <a:pt x="13822" y="1072"/>
                </a:cubicBezTo>
                <a:cubicBezTo>
                  <a:pt x="13852" y="1072"/>
                  <a:pt x="13880" y="1064"/>
                  <a:pt x="13900" y="1050"/>
                </a:cubicBezTo>
                <a:cubicBezTo>
                  <a:pt x="13910" y="1075"/>
                  <a:pt x="13939" y="1094"/>
                  <a:pt x="13976" y="1102"/>
                </a:cubicBezTo>
                <a:cubicBezTo>
                  <a:pt x="13980" y="1102"/>
                  <a:pt x="13984" y="1103"/>
                  <a:pt x="13988" y="1103"/>
                </a:cubicBezTo>
                <a:cubicBezTo>
                  <a:pt x="13994" y="1103"/>
                  <a:pt x="13999" y="1104"/>
                  <a:pt x="14005" y="1104"/>
                </a:cubicBezTo>
                <a:cubicBezTo>
                  <a:pt x="14034" y="1104"/>
                  <a:pt x="14060" y="1095"/>
                  <a:pt x="14079" y="1082"/>
                </a:cubicBezTo>
                <a:cubicBezTo>
                  <a:pt x="14089" y="1106"/>
                  <a:pt x="14117" y="1126"/>
                  <a:pt x="14155" y="1133"/>
                </a:cubicBezTo>
                <a:cubicBezTo>
                  <a:pt x="14159" y="1134"/>
                  <a:pt x="14163" y="1134"/>
                  <a:pt x="14167" y="1135"/>
                </a:cubicBezTo>
                <a:cubicBezTo>
                  <a:pt x="14172" y="1135"/>
                  <a:pt x="14176" y="1135"/>
                  <a:pt x="14181" y="1135"/>
                </a:cubicBezTo>
                <a:cubicBezTo>
                  <a:pt x="14234" y="1135"/>
                  <a:pt x="14281" y="1110"/>
                  <a:pt x="14288" y="1073"/>
                </a:cubicBezTo>
                <a:lnTo>
                  <a:pt x="14330" y="883"/>
                </a:lnTo>
                <a:cubicBezTo>
                  <a:pt x="14561" y="836"/>
                  <a:pt x="14723" y="792"/>
                  <a:pt x="14766" y="780"/>
                </a:cubicBezTo>
                <a:cubicBezTo>
                  <a:pt x="15130" y="719"/>
                  <a:pt x="15446" y="695"/>
                  <a:pt x="15731" y="695"/>
                </a:cubicBezTo>
                <a:cubicBezTo>
                  <a:pt x="16247" y="695"/>
                  <a:pt x="16659" y="773"/>
                  <a:pt x="17063" y="849"/>
                </a:cubicBezTo>
                <a:cubicBezTo>
                  <a:pt x="17286" y="891"/>
                  <a:pt x="17497" y="930"/>
                  <a:pt x="17723" y="957"/>
                </a:cubicBezTo>
                <a:cubicBezTo>
                  <a:pt x="17863" y="974"/>
                  <a:pt x="18006" y="981"/>
                  <a:pt x="18147" y="981"/>
                </a:cubicBezTo>
                <a:cubicBezTo>
                  <a:pt x="18532" y="980"/>
                  <a:pt x="18905" y="925"/>
                  <a:pt x="19180" y="871"/>
                </a:cubicBezTo>
                <a:lnTo>
                  <a:pt x="19180" y="871"/>
                </a:lnTo>
                <a:lnTo>
                  <a:pt x="18932" y="1322"/>
                </a:lnTo>
                <a:lnTo>
                  <a:pt x="19147" y="1256"/>
                </a:lnTo>
                <a:lnTo>
                  <a:pt x="19303" y="972"/>
                </a:lnTo>
                <a:cubicBezTo>
                  <a:pt x="19318" y="977"/>
                  <a:pt x="19334" y="980"/>
                  <a:pt x="19351" y="980"/>
                </a:cubicBezTo>
                <a:cubicBezTo>
                  <a:pt x="19358" y="980"/>
                  <a:pt x="19365" y="979"/>
                  <a:pt x="19372" y="978"/>
                </a:cubicBezTo>
                <a:cubicBezTo>
                  <a:pt x="19375" y="978"/>
                  <a:pt x="19379" y="977"/>
                  <a:pt x="19384" y="976"/>
                </a:cubicBezTo>
                <a:cubicBezTo>
                  <a:pt x="19418" y="969"/>
                  <a:pt x="19441" y="950"/>
                  <a:pt x="19452" y="928"/>
                </a:cubicBezTo>
                <a:cubicBezTo>
                  <a:pt x="19471" y="944"/>
                  <a:pt x="19499" y="953"/>
                  <a:pt x="19529" y="953"/>
                </a:cubicBezTo>
                <a:cubicBezTo>
                  <a:pt x="19537" y="953"/>
                  <a:pt x="19545" y="952"/>
                  <a:pt x="19553" y="951"/>
                </a:cubicBezTo>
                <a:cubicBezTo>
                  <a:pt x="19557" y="951"/>
                  <a:pt x="19561" y="950"/>
                  <a:pt x="19564" y="949"/>
                </a:cubicBezTo>
                <a:cubicBezTo>
                  <a:pt x="19598" y="942"/>
                  <a:pt x="19622" y="923"/>
                  <a:pt x="19632" y="901"/>
                </a:cubicBezTo>
                <a:cubicBezTo>
                  <a:pt x="19652" y="917"/>
                  <a:pt x="19681" y="926"/>
                  <a:pt x="19711" y="926"/>
                </a:cubicBezTo>
                <a:cubicBezTo>
                  <a:pt x="19719" y="926"/>
                  <a:pt x="19727" y="925"/>
                  <a:pt x="19735" y="924"/>
                </a:cubicBezTo>
                <a:cubicBezTo>
                  <a:pt x="19738" y="924"/>
                  <a:pt x="19742" y="923"/>
                  <a:pt x="19746" y="922"/>
                </a:cubicBezTo>
                <a:cubicBezTo>
                  <a:pt x="19780" y="915"/>
                  <a:pt x="19804" y="896"/>
                  <a:pt x="19814" y="875"/>
                </a:cubicBezTo>
                <a:cubicBezTo>
                  <a:pt x="19834" y="889"/>
                  <a:pt x="19862" y="899"/>
                  <a:pt x="19893" y="899"/>
                </a:cubicBezTo>
                <a:cubicBezTo>
                  <a:pt x="19900" y="899"/>
                  <a:pt x="19908" y="898"/>
                  <a:pt x="19915" y="897"/>
                </a:cubicBezTo>
                <a:cubicBezTo>
                  <a:pt x="19917" y="897"/>
                  <a:pt x="19919" y="896"/>
                  <a:pt x="19922" y="896"/>
                </a:cubicBezTo>
                <a:lnTo>
                  <a:pt x="20167" y="1157"/>
                </a:lnTo>
                <a:lnTo>
                  <a:pt x="20398" y="1190"/>
                </a:lnTo>
                <a:lnTo>
                  <a:pt x="19968" y="730"/>
                </a:lnTo>
                <a:lnTo>
                  <a:pt x="19961" y="734"/>
                </a:lnTo>
                <a:lnTo>
                  <a:pt x="19956" y="725"/>
                </a:lnTo>
                <a:cubicBezTo>
                  <a:pt x="20199" y="696"/>
                  <a:pt x="20419" y="683"/>
                  <a:pt x="20623" y="683"/>
                </a:cubicBezTo>
                <a:cubicBezTo>
                  <a:pt x="21138" y="683"/>
                  <a:pt x="21551" y="761"/>
                  <a:pt x="21954" y="836"/>
                </a:cubicBezTo>
                <a:cubicBezTo>
                  <a:pt x="22177" y="879"/>
                  <a:pt x="22387" y="918"/>
                  <a:pt x="22613" y="945"/>
                </a:cubicBezTo>
                <a:cubicBezTo>
                  <a:pt x="22754" y="961"/>
                  <a:pt x="22897" y="969"/>
                  <a:pt x="23039" y="969"/>
                </a:cubicBezTo>
                <a:cubicBezTo>
                  <a:pt x="23239" y="967"/>
                  <a:pt x="23437" y="953"/>
                  <a:pt x="23620" y="930"/>
                </a:cubicBezTo>
                <a:lnTo>
                  <a:pt x="23620" y="930"/>
                </a:lnTo>
                <a:lnTo>
                  <a:pt x="23340" y="1213"/>
                </a:lnTo>
                <a:lnTo>
                  <a:pt x="23571" y="1183"/>
                </a:lnTo>
                <a:lnTo>
                  <a:pt x="23819" y="931"/>
                </a:lnTo>
                <a:cubicBezTo>
                  <a:pt x="23838" y="942"/>
                  <a:pt x="23860" y="948"/>
                  <a:pt x="23884" y="948"/>
                </a:cubicBezTo>
                <a:lnTo>
                  <a:pt x="23897" y="948"/>
                </a:lnTo>
                <a:cubicBezTo>
                  <a:pt x="23932" y="946"/>
                  <a:pt x="23961" y="931"/>
                  <a:pt x="23978" y="913"/>
                </a:cubicBezTo>
                <a:cubicBezTo>
                  <a:pt x="23997" y="934"/>
                  <a:pt x="24031" y="950"/>
                  <a:pt x="24070" y="950"/>
                </a:cubicBezTo>
                <a:lnTo>
                  <a:pt x="24081" y="950"/>
                </a:lnTo>
                <a:cubicBezTo>
                  <a:pt x="24117" y="948"/>
                  <a:pt x="24146" y="934"/>
                  <a:pt x="24164" y="915"/>
                </a:cubicBezTo>
                <a:cubicBezTo>
                  <a:pt x="24181" y="938"/>
                  <a:pt x="24217" y="952"/>
                  <a:pt x="24255" y="953"/>
                </a:cubicBezTo>
                <a:lnTo>
                  <a:pt x="24267" y="953"/>
                </a:lnTo>
                <a:cubicBezTo>
                  <a:pt x="24302" y="950"/>
                  <a:pt x="24332" y="937"/>
                  <a:pt x="24349" y="918"/>
                </a:cubicBezTo>
                <a:cubicBezTo>
                  <a:pt x="24367" y="940"/>
                  <a:pt x="24401" y="955"/>
                  <a:pt x="24441" y="955"/>
                </a:cubicBezTo>
                <a:lnTo>
                  <a:pt x="24448" y="955"/>
                </a:lnTo>
                <a:lnTo>
                  <a:pt x="24596" y="1248"/>
                </a:lnTo>
                <a:lnTo>
                  <a:pt x="24810" y="1316"/>
                </a:lnTo>
                <a:lnTo>
                  <a:pt x="24548" y="801"/>
                </a:lnTo>
                <a:lnTo>
                  <a:pt x="24541" y="804"/>
                </a:lnTo>
                <a:lnTo>
                  <a:pt x="24533" y="753"/>
                </a:lnTo>
                <a:cubicBezTo>
                  <a:pt x="24891" y="694"/>
                  <a:pt x="25202" y="671"/>
                  <a:pt x="25482" y="671"/>
                </a:cubicBezTo>
                <a:cubicBezTo>
                  <a:pt x="25998" y="671"/>
                  <a:pt x="26410" y="748"/>
                  <a:pt x="26813" y="824"/>
                </a:cubicBezTo>
                <a:cubicBezTo>
                  <a:pt x="27037" y="866"/>
                  <a:pt x="27247" y="907"/>
                  <a:pt x="27472" y="933"/>
                </a:cubicBezTo>
                <a:cubicBezTo>
                  <a:pt x="27613" y="950"/>
                  <a:pt x="27759" y="957"/>
                  <a:pt x="27909" y="957"/>
                </a:cubicBezTo>
                <a:cubicBezTo>
                  <a:pt x="27919" y="957"/>
                  <a:pt x="27929" y="957"/>
                  <a:pt x="27939" y="957"/>
                </a:cubicBezTo>
                <a:lnTo>
                  <a:pt x="27992" y="957"/>
                </a:lnTo>
                <a:lnTo>
                  <a:pt x="27648" y="1173"/>
                </a:lnTo>
                <a:lnTo>
                  <a:pt x="27883" y="1180"/>
                </a:lnTo>
                <a:lnTo>
                  <a:pt x="28210" y="975"/>
                </a:lnTo>
                <a:cubicBezTo>
                  <a:pt x="28224" y="987"/>
                  <a:pt x="28244" y="997"/>
                  <a:pt x="28267" y="1002"/>
                </a:cubicBezTo>
                <a:cubicBezTo>
                  <a:pt x="28271" y="1002"/>
                  <a:pt x="28275" y="1003"/>
                  <a:pt x="28279" y="1003"/>
                </a:cubicBezTo>
                <a:cubicBezTo>
                  <a:pt x="28284" y="1003"/>
                  <a:pt x="28289" y="1003"/>
                  <a:pt x="28294" y="1003"/>
                </a:cubicBezTo>
                <a:cubicBezTo>
                  <a:pt x="28324" y="1003"/>
                  <a:pt x="28351" y="995"/>
                  <a:pt x="28370" y="982"/>
                </a:cubicBezTo>
                <a:cubicBezTo>
                  <a:pt x="28381" y="1006"/>
                  <a:pt x="28409" y="1026"/>
                  <a:pt x="28447" y="1032"/>
                </a:cubicBezTo>
                <a:cubicBezTo>
                  <a:pt x="28451" y="1034"/>
                  <a:pt x="28455" y="1034"/>
                  <a:pt x="28458" y="1035"/>
                </a:cubicBezTo>
                <a:cubicBezTo>
                  <a:pt x="28463" y="1035"/>
                  <a:pt x="28468" y="1035"/>
                  <a:pt x="28473" y="1035"/>
                </a:cubicBezTo>
                <a:cubicBezTo>
                  <a:pt x="28502" y="1035"/>
                  <a:pt x="28530" y="1027"/>
                  <a:pt x="28550" y="1013"/>
                </a:cubicBezTo>
                <a:cubicBezTo>
                  <a:pt x="28560" y="1038"/>
                  <a:pt x="28588" y="1057"/>
                  <a:pt x="28626" y="1064"/>
                </a:cubicBezTo>
                <a:cubicBezTo>
                  <a:pt x="28630" y="1064"/>
                  <a:pt x="28633" y="1066"/>
                  <a:pt x="28638" y="1066"/>
                </a:cubicBezTo>
                <a:cubicBezTo>
                  <a:pt x="28643" y="1066"/>
                  <a:pt x="28649" y="1067"/>
                  <a:pt x="28654" y="1067"/>
                </a:cubicBezTo>
                <a:cubicBezTo>
                  <a:pt x="28683" y="1067"/>
                  <a:pt x="28710" y="1058"/>
                  <a:pt x="28729" y="1045"/>
                </a:cubicBezTo>
                <a:cubicBezTo>
                  <a:pt x="28740" y="1070"/>
                  <a:pt x="28768" y="1089"/>
                  <a:pt x="28806" y="1095"/>
                </a:cubicBezTo>
                <a:cubicBezTo>
                  <a:pt x="28808" y="1096"/>
                  <a:pt x="28810" y="1096"/>
                  <a:pt x="28812" y="1096"/>
                </a:cubicBezTo>
                <a:lnTo>
                  <a:pt x="28857" y="1405"/>
                </a:lnTo>
                <a:lnTo>
                  <a:pt x="29042" y="1505"/>
                </a:lnTo>
                <a:lnTo>
                  <a:pt x="28963" y="963"/>
                </a:lnTo>
                <a:lnTo>
                  <a:pt x="28955" y="964"/>
                </a:lnTo>
                <a:lnTo>
                  <a:pt x="28974" y="873"/>
                </a:lnTo>
                <a:cubicBezTo>
                  <a:pt x="29024" y="865"/>
                  <a:pt x="29070" y="858"/>
                  <a:pt x="29116" y="851"/>
                </a:cubicBezTo>
                <a:cubicBezTo>
                  <a:pt x="29136" y="863"/>
                  <a:pt x="29163" y="871"/>
                  <a:pt x="29192" y="871"/>
                </a:cubicBezTo>
                <a:cubicBezTo>
                  <a:pt x="29201" y="871"/>
                  <a:pt x="29210" y="870"/>
                  <a:pt x="29220" y="868"/>
                </a:cubicBezTo>
                <a:cubicBezTo>
                  <a:pt x="29587" y="806"/>
                  <a:pt x="29906" y="782"/>
                  <a:pt x="30193" y="782"/>
                </a:cubicBezTo>
                <a:cubicBezTo>
                  <a:pt x="30709" y="782"/>
                  <a:pt x="31121" y="860"/>
                  <a:pt x="31524" y="935"/>
                </a:cubicBezTo>
                <a:cubicBezTo>
                  <a:pt x="31748" y="978"/>
                  <a:pt x="31958" y="1017"/>
                  <a:pt x="32183" y="1044"/>
                </a:cubicBezTo>
                <a:cubicBezTo>
                  <a:pt x="32325" y="1061"/>
                  <a:pt x="32467" y="1068"/>
                  <a:pt x="32609" y="1068"/>
                </a:cubicBezTo>
                <a:cubicBezTo>
                  <a:pt x="32977" y="1067"/>
                  <a:pt x="33335" y="1017"/>
                  <a:pt x="33608" y="965"/>
                </a:cubicBezTo>
                <a:lnTo>
                  <a:pt x="33633" y="1017"/>
                </a:lnTo>
                <a:cubicBezTo>
                  <a:pt x="33648" y="1048"/>
                  <a:pt x="33690" y="1067"/>
                  <a:pt x="33736" y="1067"/>
                </a:cubicBezTo>
                <a:cubicBezTo>
                  <a:pt x="33743" y="1067"/>
                  <a:pt x="33750" y="1067"/>
                  <a:pt x="33758" y="1066"/>
                </a:cubicBezTo>
                <a:cubicBezTo>
                  <a:pt x="33762" y="1064"/>
                  <a:pt x="33765" y="1063"/>
                  <a:pt x="33769" y="1062"/>
                </a:cubicBezTo>
                <a:cubicBezTo>
                  <a:pt x="33803" y="1055"/>
                  <a:pt x="33827" y="1037"/>
                  <a:pt x="33837" y="1016"/>
                </a:cubicBezTo>
                <a:cubicBezTo>
                  <a:pt x="33857" y="1031"/>
                  <a:pt x="33886" y="1040"/>
                  <a:pt x="33917" y="1040"/>
                </a:cubicBezTo>
                <a:cubicBezTo>
                  <a:pt x="33924" y="1040"/>
                  <a:pt x="33931" y="1040"/>
                  <a:pt x="33938" y="1039"/>
                </a:cubicBezTo>
                <a:cubicBezTo>
                  <a:pt x="33942" y="1038"/>
                  <a:pt x="33946" y="1037"/>
                  <a:pt x="33951" y="1036"/>
                </a:cubicBezTo>
                <a:cubicBezTo>
                  <a:pt x="33984" y="1028"/>
                  <a:pt x="34008" y="1010"/>
                  <a:pt x="34018" y="989"/>
                </a:cubicBezTo>
                <a:cubicBezTo>
                  <a:pt x="34039" y="1004"/>
                  <a:pt x="34068" y="1013"/>
                  <a:pt x="34099" y="1013"/>
                </a:cubicBezTo>
                <a:cubicBezTo>
                  <a:pt x="34106" y="1013"/>
                  <a:pt x="34113" y="1013"/>
                  <a:pt x="34120" y="1012"/>
                </a:cubicBezTo>
                <a:cubicBezTo>
                  <a:pt x="34124" y="1011"/>
                  <a:pt x="34127" y="1010"/>
                  <a:pt x="34131" y="1009"/>
                </a:cubicBezTo>
                <a:cubicBezTo>
                  <a:pt x="34165" y="1002"/>
                  <a:pt x="34189" y="983"/>
                  <a:pt x="34199" y="962"/>
                </a:cubicBezTo>
                <a:cubicBezTo>
                  <a:pt x="34219" y="977"/>
                  <a:pt x="34247" y="986"/>
                  <a:pt x="34277" y="986"/>
                </a:cubicBezTo>
                <a:cubicBezTo>
                  <a:pt x="34285" y="986"/>
                  <a:pt x="34292" y="985"/>
                  <a:pt x="34300" y="984"/>
                </a:cubicBezTo>
                <a:cubicBezTo>
                  <a:pt x="34304" y="984"/>
                  <a:pt x="34306" y="984"/>
                  <a:pt x="34308" y="983"/>
                </a:cubicBezTo>
                <a:lnTo>
                  <a:pt x="34552" y="1244"/>
                </a:lnTo>
                <a:lnTo>
                  <a:pt x="34784" y="1277"/>
                </a:lnTo>
                <a:lnTo>
                  <a:pt x="34784" y="1277"/>
                </a:lnTo>
                <a:lnTo>
                  <a:pt x="34353" y="818"/>
                </a:lnTo>
                <a:lnTo>
                  <a:pt x="34347" y="822"/>
                </a:lnTo>
                <a:lnTo>
                  <a:pt x="34344" y="817"/>
                </a:lnTo>
                <a:cubicBezTo>
                  <a:pt x="34603" y="784"/>
                  <a:pt x="34837" y="770"/>
                  <a:pt x="35053" y="770"/>
                </a:cubicBezTo>
                <a:cubicBezTo>
                  <a:pt x="35568" y="770"/>
                  <a:pt x="35980" y="847"/>
                  <a:pt x="36382" y="923"/>
                </a:cubicBezTo>
                <a:cubicBezTo>
                  <a:pt x="36606" y="965"/>
                  <a:pt x="36817" y="1006"/>
                  <a:pt x="37042" y="1032"/>
                </a:cubicBezTo>
                <a:cubicBezTo>
                  <a:pt x="37184" y="1049"/>
                  <a:pt x="37326" y="1055"/>
                  <a:pt x="37467" y="1055"/>
                </a:cubicBezTo>
                <a:cubicBezTo>
                  <a:pt x="37875" y="1054"/>
                  <a:pt x="38268" y="993"/>
                  <a:pt x="38548" y="937"/>
                </a:cubicBezTo>
                <a:lnTo>
                  <a:pt x="38577" y="994"/>
                </a:lnTo>
                <a:cubicBezTo>
                  <a:pt x="38580" y="1001"/>
                  <a:pt x="38584" y="1006"/>
                  <a:pt x="38589" y="1011"/>
                </a:cubicBezTo>
                <a:lnTo>
                  <a:pt x="38544" y="1408"/>
                </a:lnTo>
                <a:lnTo>
                  <a:pt x="38695" y="1516"/>
                </a:lnTo>
                <a:lnTo>
                  <a:pt x="38750" y="1024"/>
                </a:lnTo>
                <a:cubicBezTo>
                  <a:pt x="38765" y="1016"/>
                  <a:pt x="38775" y="1005"/>
                  <a:pt x="38781" y="992"/>
                </a:cubicBezTo>
                <a:cubicBezTo>
                  <a:pt x="38802" y="1007"/>
                  <a:pt x="38830" y="1016"/>
                  <a:pt x="38860" y="1016"/>
                </a:cubicBezTo>
                <a:cubicBezTo>
                  <a:pt x="38872" y="1016"/>
                  <a:pt x="38883" y="1014"/>
                  <a:pt x="38895" y="1012"/>
                </a:cubicBezTo>
                <a:cubicBezTo>
                  <a:pt x="38928" y="1004"/>
                  <a:pt x="38952" y="986"/>
                  <a:pt x="38962" y="964"/>
                </a:cubicBezTo>
                <a:cubicBezTo>
                  <a:pt x="38982" y="979"/>
                  <a:pt x="39011" y="988"/>
                  <a:pt x="39041" y="988"/>
                </a:cubicBezTo>
                <a:cubicBezTo>
                  <a:pt x="39052" y="988"/>
                  <a:pt x="39064" y="987"/>
                  <a:pt x="39076" y="984"/>
                </a:cubicBezTo>
                <a:lnTo>
                  <a:pt x="39077" y="984"/>
                </a:lnTo>
                <a:lnTo>
                  <a:pt x="39594" y="1411"/>
                </a:lnTo>
                <a:lnTo>
                  <a:pt x="39574" y="1214"/>
                </a:lnTo>
                <a:lnTo>
                  <a:pt x="39260" y="955"/>
                </a:lnTo>
                <a:cubicBezTo>
                  <a:pt x="39314" y="942"/>
                  <a:pt x="39342" y="901"/>
                  <a:pt x="39323" y="864"/>
                </a:cubicBezTo>
                <a:lnTo>
                  <a:pt x="39290" y="797"/>
                </a:lnTo>
                <a:cubicBezTo>
                  <a:pt x="39527" y="769"/>
                  <a:pt x="39742" y="758"/>
                  <a:pt x="39942" y="758"/>
                </a:cubicBezTo>
                <a:cubicBezTo>
                  <a:pt x="40458" y="758"/>
                  <a:pt x="40871" y="835"/>
                  <a:pt x="41274" y="911"/>
                </a:cubicBezTo>
                <a:cubicBezTo>
                  <a:pt x="41497" y="953"/>
                  <a:pt x="41708" y="992"/>
                  <a:pt x="41934" y="1019"/>
                </a:cubicBezTo>
                <a:cubicBezTo>
                  <a:pt x="42074" y="1037"/>
                  <a:pt x="42217" y="1043"/>
                  <a:pt x="42358" y="1043"/>
                </a:cubicBezTo>
                <a:cubicBezTo>
                  <a:pt x="42378" y="1043"/>
                  <a:pt x="42396" y="1043"/>
                  <a:pt x="42415" y="1042"/>
                </a:cubicBezTo>
                <a:lnTo>
                  <a:pt x="42415" y="1042"/>
                </a:lnTo>
                <a:lnTo>
                  <a:pt x="42068" y="1260"/>
                </a:lnTo>
                <a:lnTo>
                  <a:pt x="42302" y="1267"/>
                </a:lnTo>
                <a:lnTo>
                  <a:pt x="42630" y="1061"/>
                </a:lnTo>
                <a:cubicBezTo>
                  <a:pt x="42644" y="1074"/>
                  <a:pt x="42664" y="1083"/>
                  <a:pt x="42687" y="1087"/>
                </a:cubicBezTo>
                <a:cubicBezTo>
                  <a:pt x="42691" y="1088"/>
                  <a:pt x="42695" y="1089"/>
                  <a:pt x="42699" y="1089"/>
                </a:cubicBezTo>
                <a:cubicBezTo>
                  <a:pt x="42704" y="1090"/>
                  <a:pt x="42708" y="1090"/>
                  <a:pt x="42713" y="1090"/>
                </a:cubicBezTo>
                <a:cubicBezTo>
                  <a:pt x="42743" y="1090"/>
                  <a:pt x="42770" y="1082"/>
                  <a:pt x="42791" y="1068"/>
                </a:cubicBezTo>
                <a:cubicBezTo>
                  <a:pt x="42800" y="1092"/>
                  <a:pt x="42829" y="1113"/>
                  <a:pt x="42866" y="1119"/>
                </a:cubicBezTo>
                <a:cubicBezTo>
                  <a:pt x="42870" y="1120"/>
                  <a:pt x="42874" y="1120"/>
                  <a:pt x="42878" y="1120"/>
                </a:cubicBezTo>
                <a:cubicBezTo>
                  <a:pt x="42884" y="1121"/>
                  <a:pt x="42890" y="1121"/>
                  <a:pt x="42895" y="1121"/>
                </a:cubicBezTo>
                <a:cubicBezTo>
                  <a:pt x="42924" y="1121"/>
                  <a:pt x="42950" y="1113"/>
                  <a:pt x="42969" y="1100"/>
                </a:cubicBezTo>
                <a:cubicBezTo>
                  <a:pt x="42980" y="1124"/>
                  <a:pt x="43008" y="1144"/>
                  <a:pt x="43046" y="1151"/>
                </a:cubicBezTo>
                <a:cubicBezTo>
                  <a:pt x="43050" y="1151"/>
                  <a:pt x="43054" y="1152"/>
                  <a:pt x="43057" y="1152"/>
                </a:cubicBezTo>
                <a:cubicBezTo>
                  <a:pt x="43062" y="1153"/>
                  <a:pt x="43067" y="1153"/>
                  <a:pt x="43072" y="1153"/>
                </a:cubicBezTo>
                <a:cubicBezTo>
                  <a:pt x="43101" y="1153"/>
                  <a:pt x="43129" y="1145"/>
                  <a:pt x="43149" y="1132"/>
                </a:cubicBezTo>
                <a:cubicBezTo>
                  <a:pt x="43159" y="1155"/>
                  <a:pt x="43187" y="1176"/>
                  <a:pt x="43225" y="1182"/>
                </a:cubicBezTo>
                <a:cubicBezTo>
                  <a:pt x="43229" y="1183"/>
                  <a:pt x="43232" y="1183"/>
                  <a:pt x="43237" y="1184"/>
                </a:cubicBezTo>
                <a:cubicBezTo>
                  <a:pt x="43241" y="1185"/>
                  <a:pt x="43246" y="1185"/>
                  <a:pt x="43251" y="1185"/>
                </a:cubicBezTo>
                <a:cubicBezTo>
                  <a:pt x="43304" y="1185"/>
                  <a:pt x="43351" y="1158"/>
                  <a:pt x="43358" y="1122"/>
                </a:cubicBezTo>
                <a:lnTo>
                  <a:pt x="43400" y="931"/>
                </a:lnTo>
                <a:cubicBezTo>
                  <a:pt x="43631" y="886"/>
                  <a:pt x="43793" y="842"/>
                  <a:pt x="43835" y="829"/>
                </a:cubicBezTo>
                <a:cubicBezTo>
                  <a:pt x="44199" y="769"/>
                  <a:pt x="44516" y="745"/>
                  <a:pt x="44801" y="745"/>
                </a:cubicBezTo>
                <a:cubicBezTo>
                  <a:pt x="45317" y="745"/>
                  <a:pt x="45729" y="822"/>
                  <a:pt x="46133" y="898"/>
                </a:cubicBezTo>
                <a:cubicBezTo>
                  <a:pt x="46356" y="941"/>
                  <a:pt x="46567" y="980"/>
                  <a:pt x="46793" y="1007"/>
                </a:cubicBezTo>
                <a:cubicBezTo>
                  <a:pt x="46933" y="1023"/>
                  <a:pt x="47075" y="1030"/>
                  <a:pt x="47217" y="1030"/>
                </a:cubicBezTo>
                <a:cubicBezTo>
                  <a:pt x="47602" y="1029"/>
                  <a:pt x="47973" y="975"/>
                  <a:pt x="48250" y="921"/>
                </a:cubicBezTo>
                <a:lnTo>
                  <a:pt x="48250" y="921"/>
                </a:lnTo>
                <a:lnTo>
                  <a:pt x="48002" y="1371"/>
                </a:lnTo>
                <a:lnTo>
                  <a:pt x="48217" y="1305"/>
                </a:lnTo>
                <a:lnTo>
                  <a:pt x="48373" y="1021"/>
                </a:lnTo>
                <a:cubicBezTo>
                  <a:pt x="48387" y="1026"/>
                  <a:pt x="48403" y="1029"/>
                  <a:pt x="48419" y="1029"/>
                </a:cubicBezTo>
                <a:cubicBezTo>
                  <a:pt x="48427" y="1029"/>
                  <a:pt x="48434" y="1029"/>
                  <a:pt x="48441" y="1027"/>
                </a:cubicBezTo>
                <a:cubicBezTo>
                  <a:pt x="48445" y="1027"/>
                  <a:pt x="48449" y="1026"/>
                  <a:pt x="48453" y="1025"/>
                </a:cubicBezTo>
                <a:cubicBezTo>
                  <a:pt x="48487" y="1018"/>
                  <a:pt x="48511" y="999"/>
                  <a:pt x="48521" y="978"/>
                </a:cubicBezTo>
                <a:cubicBezTo>
                  <a:pt x="48541" y="993"/>
                  <a:pt x="48570" y="1002"/>
                  <a:pt x="48600" y="1002"/>
                </a:cubicBezTo>
                <a:cubicBezTo>
                  <a:pt x="48608" y="1002"/>
                  <a:pt x="48615" y="1002"/>
                  <a:pt x="48623" y="1001"/>
                </a:cubicBezTo>
                <a:cubicBezTo>
                  <a:pt x="48627" y="1001"/>
                  <a:pt x="48630" y="999"/>
                  <a:pt x="48634" y="998"/>
                </a:cubicBezTo>
                <a:cubicBezTo>
                  <a:pt x="48668" y="990"/>
                  <a:pt x="48692" y="973"/>
                  <a:pt x="48702" y="951"/>
                </a:cubicBezTo>
                <a:cubicBezTo>
                  <a:pt x="48722" y="966"/>
                  <a:pt x="48751" y="975"/>
                  <a:pt x="48781" y="975"/>
                </a:cubicBezTo>
                <a:cubicBezTo>
                  <a:pt x="48789" y="975"/>
                  <a:pt x="48796" y="975"/>
                  <a:pt x="48803" y="974"/>
                </a:cubicBezTo>
                <a:cubicBezTo>
                  <a:pt x="48808" y="974"/>
                  <a:pt x="48812" y="973"/>
                  <a:pt x="48816" y="972"/>
                </a:cubicBezTo>
                <a:cubicBezTo>
                  <a:pt x="48849" y="963"/>
                  <a:pt x="48874" y="946"/>
                  <a:pt x="48883" y="924"/>
                </a:cubicBezTo>
                <a:cubicBezTo>
                  <a:pt x="48904" y="939"/>
                  <a:pt x="48933" y="948"/>
                  <a:pt x="48964" y="948"/>
                </a:cubicBezTo>
                <a:cubicBezTo>
                  <a:pt x="48971" y="948"/>
                  <a:pt x="48978" y="948"/>
                  <a:pt x="48985" y="947"/>
                </a:cubicBezTo>
                <a:cubicBezTo>
                  <a:pt x="48987" y="947"/>
                  <a:pt x="48989" y="946"/>
                  <a:pt x="48992" y="946"/>
                </a:cubicBezTo>
                <a:lnTo>
                  <a:pt x="49236" y="1207"/>
                </a:lnTo>
                <a:lnTo>
                  <a:pt x="49468" y="1240"/>
                </a:lnTo>
                <a:lnTo>
                  <a:pt x="49038" y="780"/>
                </a:lnTo>
                <a:lnTo>
                  <a:pt x="49031" y="784"/>
                </a:lnTo>
                <a:lnTo>
                  <a:pt x="49026" y="774"/>
                </a:lnTo>
                <a:cubicBezTo>
                  <a:pt x="49270" y="745"/>
                  <a:pt x="49491" y="733"/>
                  <a:pt x="49695" y="733"/>
                </a:cubicBezTo>
                <a:cubicBezTo>
                  <a:pt x="50210" y="733"/>
                  <a:pt x="50621" y="810"/>
                  <a:pt x="51024" y="886"/>
                </a:cubicBezTo>
                <a:cubicBezTo>
                  <a:pt x="51247" y="928"/>
                  <a:pt x="51457" y="967"/>
                  <a:pt x="51683" y="994"/>
                </a:cubicBezTo>
                <a:cubicBezTo>
                  <a:pt x="51824" y="1011"/>
                  <a:pt x="51966" y="1018"/>
                  <a:pt x="52108" y="1018"/>
                </a:cubicBezTo>
                <a:cubicBezTo>
                  <a:pt x="52309" y="1017"/>
                  <a:pt x="52507" y="1003"/>
                  <a:pt x="52689" y="980"/>
                </a:cubicBezTo>
                <a:lnTo>
                  <a:pt x="52689" y="980"/>
                </a:lnTo>
                <a:lnTo>
                  <a:pt x="52410" y="1263"/>
                </a:lnTo>
                <a:lnTo>
                  <a:pt x="52641" y="1233"/>
                </a:lnTo>
                <a:lnTo>
                  <a:pt x="52889" y="981"/>
                </a:lnTo>
                <a:cubicBezTo>
                  <a:pt x="52908" y="991"/>
                  <a:pt x="52929" y="997"/>
                  <a:pt x="52954" y="997"/>
                </a:cubicBezTo>
                <a:lnTo>
                  <a:pt x="52965" y="997"/>
                </a:lnTo>
                <a:cubicBezTo>
                  <a:pt x="53002" y="995"/>
                  <a:pt x="53030" y="981"/>
                  <a:pt x="53048" y="962"/>
                </a:cubicBezTo>
                <a:cubicBezTo>
                  <a:pt x="53066" y="984"/>
                  <a:pt x="53101" y="999"/>
                  <a:pt x="53140" y="999"/>
                </a:cubicBezTo>
                <a:lnTo>
                  <a:pt x="53151" y="999"/>
                </a:lnTo>
                <a:cubicBezTo>
                  <a:pt x="53186" y="997"/>
                  <a:pt x="53216" y="984"/>
                  <a:pt x="53234" y="964"/>
                </a:cubicBezTo>
                <a:cubicBezTo>
                  <a:pt x="53251" y="987"/>
                  <a:pt x="53285" y="1002"/>
                  <a:pt x="53325" y="1003"/>
                </a:cubicBezTo>
                <a:cubicBezTo>
                  <a:pt x="53329" y="1003"/>
                  <a:pt x="53333" y="1003"/>
                  <a:pt x="53337" y="1002"/>
                </a:cubicBezTo>
                <a:cubicBezTo>
                  <a:pt x="53372" y="999"/>
                  <a:pt x="53402" y="986"/>
                  <a:pt x="53419" y="966"/>
                </a:cubicBezTo>
                <a:cubicBezTo>
                  <a:pt x="53437" y="989"/>
                  <a:pt x="53471" y="1005"/>
                  <a:pt x="53510" y="1005"/>
                </a:cubicBezTo>
                <a:lnTo>
                  <a:pt x="53518" y="1005"/>
                </a:lnTo>
                <a:lnTo>
                  <a:pt x="53666" y="1297"/>
                </a:lnTo>
                <a:lnTo>
                  <a:pt x="53880" y="1366"/>
                </a:lnTo>
                <a:lnTo>
                  <a:pt x="53618" y="851"/>
                </a:lnTo>
                <a:lnTo>
                  <a:pt x="53611" y="853"/>
                </a:lnTo>
                <a:lnTo>
                  <a:pt x="53603" y="802"/>
                </a:lnTo>
                <a:cubicBezTo>
                  <a:pt x="53960" y="744"/>
                  <a:pt x="54272" y="721"/>
                  <a:pt x="54552" y="721"/>
                </a:cubicBezTo>
                <a:cubicBezTo>
                  <a:pt x="55068" y="721"/>
                  <a:pt x="55480" y="798"/>
                  <a:pt x="55883" y="874"/>
                </a:cubicBezTo>
                <a:cubicBezTo>
                  <a:pt x="56105" y="916"/>
                  <a:pt x="56317" y="955"/>
                  <a:pt x="56542" y="982"/>
                </a:cubicBezTo>
                <a:cubicBezTo>
                  <a:pt x="56683" y="999"/>
                  <a:pt x="56829" y="1007"/>
                  <a:pt x="56978" y="1007"/>
                </a:cubicBezTo>
                <a:cubicBezTo>
                  <a:pt x="56988" y="1007"/>
                  <a:pt x="56998" y="1007"/>
                  <a:pt x="57008" y="1007"/>
                </a:cubicBezTo>
                <a:lnTo>
                  <a:pt x="57062" y="1007"/>
                </a:lnTo>
                <a:lnTo>
                  <a:pt x="56718" y="1222"/>
                </a:lnTo>
                <a:lnTo>
                  <a:pt x="56953" y="1230"/>
                </a:lnTo>
                <a:lnTo>
                  <a:pt x="57280" y="1024"/>
                </a:lnTo>
                <a:cubicBezTo>
                  <a:pt x="57294" y="1037"/>
                  <a:pt x="57313" y="1046"/>
                  <a:pt x="57337" y="1050"/>
                </a:cubicBezTo>
                <a:cubicBezTo>
                  <a:pt x="57341" y="1051"/>
                  <a:pt x="57345" y="1052"/>
                  <a:pt x="57349" y="1052"/>
                </a:cubicBezTo>
                <a:cubicBezTo>
                  <a:pt x="57354" y="1053"/>
                  <a:pt x="57359" y="1053"/>
                  <a:pt x="57364" y="1053"/>
                </a:cubicBezTo>
                <a:cubicBezTo>
                  <a:pt x="57393" y="1053"/>
                  <a:pt x="57421" y="1045"/>
                  <a:pt x="57440" y="1030"/>
                </a:cubicBezTo>
                <a:cubicBezTo>
                  <a:pt x="57450" y="1055"/>
                  <a:pt x="57478" y="1076"/>
                  <a:pt x="57517" y="1082"/>
                </a:cubicBezTo>
                <a:cubicBezTo>
                  <a:pt x="57521" y="1083"/>
                  <a:pt x="57524" y="1083"/>
                  <a:pt x="57528" y="1084"/>
                </a:cubicBezTo>
                <a:cubicBezTo>
                  <a:pt x="57532" y="1085"/>
                  <a:pt x="57537" y="1085"/>
                  <a:pt x="57541" y="1085"/>
                </a:cubicBezTo>
                <a:cubicBezTo>
                  <a:pt x="57572" y="1085"/>
                  <a:pt x="57600" y="1076"/>
                  <a:pt x="57620" y="1062"/>
                </a:cubicBezTo>
                <a:cubicBezTo>
                  <a:pt x="57630" y="1087"/>
                  <a:pt x="57658" y="1107"/>
                  <a:pt x="57696" y="1114"/>
                </a:cubicBezTo>
                <a:cubicBezTo>
                  <a:pt x="57699" y="1114"/>
                  <a:pt x="57703" y="1115"/>
                  <a:pt x="57708" y="1115"/>
                </a:cubicBezTo>
                <a:cubicBezTo>
                  <a:pt x="57713" y="1116"/>
                  <a:pt x="57719" y="1116"/>
                  <a:pt x="57724" y="1116"/>
                </a:cubicBezTo>
                <a:cubicBezTo>
                  <a:pt x="57753" y="1116"/>
                  <a:pt x="57779" y="1107"/>
                  <a:pt x="57799" y="1094"/>
                </a:cubicBezTo>
                <a:cubicBezTo>
                  <a:pt x="57809" y="1118"/>
                  <a:pt x="57838" y="1139"/>
                  <a:pt x="57875" y="1145"/>
                </a:cubicBezTo>
                <a:cubicBezTo>
                  <a:pt x="57878" y="1146"/>
                  <a:pt x="57880" y="1146"/>
                  <a:pt x="57882" y="1146"/>
                </a:cubicBezTo>
                <a:lnTo>
                  <a:pt x="57927" y="1455"/>
                </a:lnTo>
                <a:lnTo>
                  <a:pt x="58111" y="1555"/>
                </a:lnTo>
                <a:lnTo>
                  <a:pt x="58033" y="1012"/>
                </a:lnTo>
                <a:lnTo>
                  <a:pt x="58024" y="1014"/>
                </a:lnTo>
                <a:lnTo>
                  <a:pt x="58024" y="1014"/>
                </a:lnTo>
                <a:lnTo>
                  <a:pt x="58044" y="922"/>
                </a:lnTo>
                <a:cubicBezTo>
                  <a:pt x="58204" y="898"/>
                  <a:pt x="58343" y="874"/>
                  <a:pt x="58448" y="854"/>
                </a:cubicBezTo>
                <a:cubicBezTo>
                  <a:pt x="58459" y="856"/>
                  <a:pt x="58470" y="858"/>
                  <a:pt x="58482" y="858"/>
                </a:cubicBezTo>
                <a:cubicBezTo>
                  <a:pt x="58491" y="858"/>
                  <a:pt x="58500" y="857"/>
                  <a:pt x="58510" y="855"/>
                </a:cubicBezTo>
                <a:cubicBezTo>
                  <a:pt x="58877" y="793"/>
                  <a:pt x="59196" y="769"/>
                  <a:pt x="59483" y="769"/>
                </a:cubicBezTo>
                <a:cubicBezTo>
                  <a:pt x="59998" y="769"/>
                  <a:pt x="60410" y="847"/>
                  <a:pt x="60814" y="923"/>
                </a:cubicBezTo>
                <a:cubicBezTo>
                  <a:pt x="61038" y="965"/>
                  <a:pt x="61248" y="1005"/>
                  <a:pt x="61473" y="1031"/>
                </a:cubicBezTo>
                <a:cubicBezTo>
                  <a:pt x="61615" y="1048"/>
                  <a:pt x="61757" y="1055"/>
                  <a:pt x="61898" y="1055"/>
                </a:cubicBezTo>
                <a:cubicBezTo>
                  <a:pt x="62267" y="1054"/>
                  <a:pt x="62625" y="1004"/>
                  <a:pt x="62898" y="952"/>
                </a:cubicBezTo>
                <a:lnTo>
                  <a:pt x="62922" y="1005"/>
                </a:lnTo>
                <a:cubicBezTo>
                  <a:pt x="62937" y="1035"/>
                  <a:pt x="62979" y="1054"/>
                  <a:pt x="63024" y="1054"/>
                </a:cubicBezTo>
                <a:cubicBezTo>
                  <a:pt x="63032" y="1054"/>
                  <a:pt x="63039" y="1053"/>
                  <a:pt x="63047" y="1052"/>
                </a:cubicBezTo>
                <a:cubicBezTo>
                  <a:pt x="63051" y="1052"/>
                  <a:pt x="63055" y="1051"/>
                  <a:pt x="63059" y="1050"/>
                </a:cubicBezTo>
                <a:cubicBezTo>
                  <a:pt x="63093" y="1043"/>
                  <a:pt x="63116" y="1024"/>
                  <a:pt x="63127" y="1003"/>
                </a:cubicBezTo>
                <a:cubicBezTo>
                  <a:pt x="63147" y="1017"/>
                  <a:pt x="63175" y="1027"/>
                  <a:pt x="63205" y="1027"/>
                </a:cubicBezTo>
                <a:cubicBezTo>
                  <a:pt x="63213" y="1027"/>
                  <a:pt x="63220" y="1026"/>
                  <a:pt x="63228" y="1025"/>
                </a:cubicBezTo>
                <a:cubicBezTo>
                  <a:pt x="63232" y="1025"/>
                  <a:pt x="63236" y="1024"/>
                  <a:pt x="63240" y="1023"/>
                </a:cubicBezTo>
                <a:cubicBezTo>
                  <a:pt x="63273" y="1015"/>
                  <a:pt x="63298" y="997"/>
                  <a:pt x="63307" y="976"/>
                </a:cubicBezTo>
                <a:cubicBezTo>
                  <a:pt x="63328" y="991"/>
                  <a:pt x="63357" y="1000"/>
                  <a:pt x="63387" y="1000"/>
                </a:cubicBezTo>
                <a:cubicBezTo>
                  <a:pt x="63395" y="1000"/>
                  <a:pt x="63402" y="1000"/>
                  <a:pt x="63410" y="998"/>
                </a:cubicBezTo>
                <a:cubicBezTo>
                  <a:pt x="63414" y="998"/>
                  <a:pt x="63417" y="997"/>
                  <a:pt x="63421" y="996"/>
                </a:cubicBezTo>
                <a:cubicBezTo>
                  <a:pt x="63455" y="988"/>
                  <a:pt x="63479" y="971"/>
                  <a:pt x="63489" y="949"/>
                </a:cubicBezTo>
                <a:cubicBezTo>
                  <a:pt x="63509" y="964"/>
                  <a:pt x="63538" y="973"/>
                  <a:pt x="63569" y="973"/>
                </a:cubicBezTo>
                <a:cubicBezTo>
                  <a:pt x="63576" y="973"/>
                  <a:pt x="63583" y="973"/>
                  <a:pt x="63590" y="972"/>
                </a:cubicBezTo>
                <a:cubicBezTo>
                  <a:pt x="63593" y="972"/>
                  <a:pt x="63595" y="971"/>
                  <a:pt x="63597" y="971"/>
                </a:cubicBezTo>
                <a:lnTo>
                  <a:pt x="63842" y="1232"/>
                </a:lnTo>
                <a:lnTo>
                  <a:pt x="64073" y="1265"/>
                </a:lnTo>
                <a:lnTo>
                  <a:pt x="63643" y="804"/>
                </a:lnTo>
                <a:lnTo>
                  <a:pt x="63637" y="809"/>
                </a:lnTo>
                <a:lnTo>
                  <a:pt x="63634" y="804"/>
                </a:lnTo>
                <a:cubicBezTo>
                  <a:pt x="63893" y="771"/>
                  <a:pt x="64127" y="758"/>
                  <a:pt x="64343" y="758"/>
                </a:cubicBezTo>
                <a:cubicBezTo>
                  <a:pt x="64858" y="758"/>
                  <a:pt x="65270" y="835"/>
                  <a:pt x="65672" y="911"/>
                </a:cubicBezTo>
                <a:cubicBezTo>
                  <a:pt x="65895" y="953"/>
                  <a:pt x="66107" y="992"/>
                  <a:pt x="66332" y="1019"/>
                </a:cubicBezTo>
                <a:cubicBezTo>
                  <a:pt x="66472" y="1036"/>
                  <a:pt x="66616" y="1043"/>
                  <a:pt x="66757" y="1043"/>
                </a:cubicBezTo>
                <a:cubicBezTo>
                  <a:pt x="67164" y="1042"/>
                  <a:pt x="67558" y="981"/>
                  <a:pt x="67838" y="924"/>
                </a:cubicBezTo>
                <a:lnTo>
                  <a:pt x="67867" y="981"/>
                </a:lnTo>
                <a:cubicBezTo>
                  <a:pt x="67870" y="987"/>
                  <a:pt x="67874" y="992"/>
                  <a:pt x="67879" y="997"/>
                </a:cubicBezTo>
                <a:lnTo>
                  <a:pt x="67834" y="1396"/>
                </a:lnTo>
                <a:lnTo>
                  <a:pt x="67984" y="1503"/>
                </a:lnTo>
                <a:lnTo>
                  <a:pt x="68040" y="1012"/>
                </a:lnTo>
                <a:cubicBezTo>
                  <a:pt x="68055" y="1003"/>
                  <a:pt x="68065" y="991"/>
                  <a:pt x="68070" y="979"/>
                </a:cubicBezTo>
                <a:cubicBezTo>
                  <a:pt x="68091" y="994"/>
                  <a:pt x="68119" y="1003"/>
                  <a:pt x="68149" y="1003"/>
                </a:cubicBezTo>
                <a:cubicBezTo>
                  <a:pt x="68161" y="1003"/>
                  <a:pt x="68173" y="1001"/>
                  <a:pt x="68185" y="998"/>
                </a:cubicBezTo>
                <a:cubicBezTo>
                  <a:pt x="68218" y="991"/>
                  <a:pt x="68242" y="973"/>
                  <a:pt x="68252" y="952"/>
                </a:cubicBezTo>
                <a:cubicBezTo>
                  <a:pt x="68272" y="967"/>
                  <a:pt x="68300" y="975"/>
                  <a:pt x="68330" y="975"/>
                </a:cubicBezTo>
                <a:cubicBezTo>
                  <a:pt x="68342" y="975"/>
                  <a:pt x="68354" y="974"/>
                  <a:pt x="68365" y="972"/>
                </a:cubicBezTo>
                <a:cubicBezTo>
                  <a:pt x="68365" y="972"/>
                  <a:pt x="68365" y="972"/>
                  <a:pt x="68366" y="971"/>
                </a:cubicBezTo>
                <a:lnTo>
                  <a:pt x="68884" y="1399"/>
                </a:lnTo>
                <a:lnTo>
                  <a:pt x="68884" y="1399"/>
                </a:lnTo>
                <a:lnTo>
                  <a:pt x="68863" y="1201"/>
                </a:lnTo>
                <a:lnTo>
                  <a:pt x="68550" y="943"/>
                </a:lnTo>
                <a:cubicBezTo>
                  <a:pt x="68604" y="928"/>
                  <a:pt x="68632" y="888"/>
                  <a:pt x="68613" y="851"/>
                </a:cubicBezTo>
                <a:lnTo>
                  <a:pt x="68580" y="785"/>
                </a:lnTo>
                <a:cubicBezTo>
                  <a:pt x="68817" y="757"/>
                  <a:pt x="69033" y="745"/>
                  <a:pt x="69233" y="745"/>
                </a:cubicBezTo>
                <a:cubicBezTo>
                  <a:pt x="69748" y="745"/>
                  <a:pt x="70160" y="822"/>
                  <a:pt x="70563" y="898"/>
                </a:cubicBezTo>
                <a:cubicBezTo>
                  <a:pt x="70787" y="941"/>
                  <a:pt x="70998" y="980"/>
                  <a:pt x="71223" y="1007"/>
                </a:cubicBezTo>
                <a:cubicBezTo>
                  <a:pt x="71355" y="1022"/>
                  <a:pt x="71489" y="1029"/>
                  <a:pt x="71621" y="1029"/>
                </a:cubicBezTo>
                <a:cubicBezTo>
                  <a:pt x="71630" y="1029"/>
                  <a:pt x="71639" y="1029"/>
                  <a:pt x="71648" y="1029"/>
                </a:cubicBezTo>
                <a:lnTo>
                  <a:pt x="71705" y="1029"/>
                </a:lnTo>
                <a:lnTo>
                  <a:pt x="71357" y="1247"/>
                </a:lnTo>
                <a:lnTo>
                  <a:pt x="71592" y="1254"/>
                </a:lnTo>
                <a:lnTo>
                  <a:pt x="71919" y="1049"/>
                </a:lnTo>
                <a:cubicBezTo>
                  <a:pt x="71934" y="1061"/>
                  <a:pt x="71953" y="1071"/>
                  <a:pt x="71976" y="1075"/>
                </a:cubicBezTo>
                <a:cubicBezTo>
                  <a:pt x="71980" y="1076"/>
                  <a:pt x="71984" y="1076"/>
                  <a:pt x="71989" y="1076"/>
                </a:cubicBezTo>
                <a:cubicBezTo>
                  <a:pt x="71994" y="1077"/>
                  <a:pt x="72000" y="1077"/>
                  <a:pt x="72005" y="1077"/>
                </a:cubicBezTo>
                <a:cubicBezTo>
                  <a:pt x="72034" y="1077"/>
                  <a:pt x="72060" y="1068"/>
                  <a:pt x="72080" y="1055"/>
                </a:cubicBezTo>
                <a:cubicBezTo>
                  <a:pt x="72090" y="1080"/>
                  <a:pt x="72119" y="1100"/>
                  <a:pt x="72156" y="1107"/>
                </a:cubicBezTo>
                <a:cubicBezTo>
                  <a:pt x="72160" y="1107"/>
                  <a:pt x="72164" y="1108"/>
                  <a:pt x="72168" y="1108"/>
                </a:cubicBezTo>
                <a:cubicBezTo>
                  <a:pt x="72173" y="1108"/>
                  <a:pt x="72178" y="1108"/>
                  <a:pt x="72183" y="1108"/>
                </a:cubicBezTo>
                <a:cubicBezTo>
                  <a:pt x="72212" y="1108"/>
                  <a:pt x="72239" y="1101"/>
                  <a:pt x="72259" y="1087"/>
                </a:cubicBezTo>
                <a:cubicBezTo>
                  <a:pt x="72269" y="1111"/>
                  <a:pt x="72297" y="1132"/>
                  <a:pt x="72335" y="1138"/>
                </a:cubicBezTo>
                <a:cubicBezTo>
                  <a:pt x="72339" y="1139"/>
                  <a:pt x="72343" y="1139"/>
                  <a:pt x="72347" y="1140"/>
                </a:cubicBezTo>
                <a:cubicBezTo>
                  <a:pt x="72352" y="1140"/>
                  <a:pt x="72356" y="1140"/>
                  <a:pt x="72361" y="1140"/>
                </a:cubicBezTo>
                <a:cubicBezTo>
                  <a:pt x="72391" y="1140"/>
                  <a:pt x="72419" y="1132"/>
                  <a:pt x="72439" y="1118"/>
                </a:cubicBezTo>
                <a:cubicBezTo>
                  <a:pt x="72449" y="1143"/>
                  <a:pt x="72477" y="1163"/>
                  <a:pt x="72515" y="1170"/>
                </a:cubicBezTo>
                <a:cubicBezTo>
                  <a:pt x="72518" y="1170"/>
                  <a:pt x="72522" y="1171"/>
                  <a:pt x="72526" y="1171"/>
                </a:cubicBezTo>
                <a:cubicBezTo>
                  <a:pt x="72532" y="1171"/>
                  <a:pt x="72537" y="1172"/>
                  <a:pt x="72543" y="1172"/>
                </a:cubicBezTo>
                <a:cubicBezTo>
                  <a:pt x="72595" y="1172"/>
                  <a:pt x="72641" y="1145"/>
                  <a:pt x="72648" y="1109"/>
                </a:cubicBezTo>
                <a:lnTo>
                  <a:pt x="72688" y="919"/>
                </a:lnTo>
                <a:cubicBezTo>
                  <a:pt x="72921" y="874"/>
                  <a:pt x="73083" y="829"/>
                  <a:pt x="73125" y="817"/>
                </a:cubicBezTo>
                <a:cubicBezTo>
                  <a:pt x="73490" y="756"/>
                  <a:pt x="73807" y="732"/>
                  <a:pt x="74093" y="732"/>
                </a:cubicBezTo>
                <a:cubicBezTo>
                  <a:pt x="74608" y="732"/>
                  <a:pt x="75019" y="810"/>
                  <a:pt x="75422" y="886"/>
                </a:cubicBezTo>
                <a:cubicBezTo>
                  <a:pt x="75646" y="927"/>
                  <a:pt x="75856" y="967"/>
                  <a:pt x="76081" y="994"/>
                </a:cubicBezTo>
                <a:cubicBezTo>
                  <a:pt x="76214" y="1010"/>
                  <a:pt x="76347" y="1017"/>
                  <a:pt x="76480" y="1017"/>
                </a:cubicBezTo>
                <a:cubicBezTo>
                  <a:pt x="76489" y="1017"/>
                  <a:pt x="76498" y="1017"/>
                  <a:pt x="76507" y="1017"/>
                </a:cubicBezTo>
                <a:cubicBezTo>
                  <a:pt x="76892" y="1016"/>
                  <a:pt x="77263" y="962"/>
                  <a:pt x="77540" y="909"/>
                </a:cubicBezTo>
                <a:lnTo>
                  <a:pt x="77540" y="909"/>
                </a:lnTo>
                <a:lnTo>
                  <a:pt x="77292" y="1359"/>
                </a:lnTo>
                <a:lnTo>
                  <a:pt x="77507" y="1293"/>
                </a:lnTo>
                <a:lnTo>
                  <a:pt x="77663" y="1009"/>
                </a:lnTo>
                <a:cubicBezTo>
                  <a:pt x="77678" y="1013"/>
                  <a:pt x="77695" y="1016"/>
                  <a:pt x="77712" y="1016"/>
                </a:cubicBezTo>
                <a:cubicBezTo>
                  <a:pt x="77718" y="1016"/>
                  <a:pt x="77725" y="1016"/>
                  <a:pt x="77731" y="1015"/>
                </a:cubicBezTo>
                <a:cubicBezTo>
                  <a:pt x="77735" y="1014"/>
                  <a:pt x="77739" y="1014"/>
                  <a:pt x="77743" y="1013"/>
                </a:cubicBezTo>
                <a:cubicBezTo>
                  <a:pt x="77776" y="1005"/>
                  <a:pt x="77801" y="987"/>
                  <a:pt x="77810" y="965"/>
                </a:cubicBezTo>
                <a:cubicBezTo>
                  <a:pt x="77831" y="981"/>
                  <a:pt x="77861" y="990"/>
                  <a:pt x="77891" y="990"/>
                </a:cubicBezTo>
                <a:cubicBezTo>
                  <a:pt x="77898" y="990"/>
                  <a:pt x="77905" y="989"/>
                  <a:pt x="77913" y="988"/>
                </a:cubicBezTo>
                <a:cubicBezTo>
                  <a:pt x="77917" y="987"/>
                  <a:pt x="77920" y="986"/>
                  <a:pt x="77924" y="986"/>
                </a:cubicBezTo>
                <a:cubicBezTo>
                  <a:pt x="77958" y="978"/>
                  <a:pt x="77982" y="960"/>
                  <a:pt x="77992" y="939"/>
                </a:cubicBezTo>
                <a:cubicBezTo>
                  <a:pt x="78012" y="954"/>
                  <a:pt x="78041" y="963"/>
                  <a:pt x="78072" y="963"/>
                </a:cubicBezTo>
                <a:cubicBezTo>
                  <a:pt x="78079" y="963"/>
                  <a:pt x="78086" y="962"/>
                  <a:pt x="78093" y="961"/>
                </a:cubicBezTo>
                <a:cubicBezTo>
                  <a:pt x="78097" y="960"/>
                  <a:pt x="78101" y="959"/>
                  <a:pt x="78106" y="959"/>
                </a:cubicBezTo>
                <a:cubicBezTo>
                  <a:pt x="78139" y="951"/>
                  <a:pt x="78163" y="933"/>
                  <a:pt x="78173" y="912"/>
                </a:cubicBezTo>
                <a:cubicBezTo>
                  <a:pt x="78194" y="927"/>
                  <a:pt x="78223" y="936"/>
                  <a:pt x="78254" y="936"/>
                </a:cubicBezTo>
                <a:cubicBezTo>
                  <a:pt x="78261" y="936"/>
                  <a:pt x="78268" y="935"/>
                  <a:pt x="78275" y="934"/>
                </a:cubicBezTo>
                <a:cubicBezTo>
                  <a:pt x="78277" y="933"/>
                  <a:pt x="78279" y="933"/>
                  <a:pt x="78281" y="932"/>
                </a:cubicBezTo>
                <a:lnTo>
                  <a:pt x="78526" y="1194"/>
                </a:lnTo>
                <a:lnTo>
                  <a:pt x="78758" y="1227"/>
                </a:lnTo>
                <a:lnTo>
                  <a:pt x="78758" y="1227"/>
                </a:lnTo>
                <a:lnTo>
                  <a:pt x="78328" y="767"/>
                </a:lnTo>
                <a:lnTo>
                  <a:pt x="78320" y="771"/>
                </a:lnTo>
                <a:lnTo>
                  <a:pt x="78315" y="761"/>
                </a:lnTo>
                <a:cubicBezTo>
                  <a:pt x="78557" y="732"/>
                  <a:pt x="78777" y="720"/>
                  <a:pt x="78981" y="720"/>
                </a:cubicBezTo>
                <a:cubicBezTo>
                  <a:pt x="79497" y="720"/>
                  <a:pt x="79910" y="797"/>
                  <a:pt x="80314" y="874"/>
                </a:cubicBezTo>
                <a:cubicBezTo>
                  <a:pt x="80537" y="915"/>
                  <a:pt x="80747" y="955"/>
                  <a:pt x="80973" y="982"/>
                </a:cubicBezTo>
                <a:cubicBezTo>
                  <a:pt x="81105" y="997"/>
                  <a:pt x="81238" y="1005"/>
                  <a:pt x="81371" y="1005"/>
                </a:cubicBezTo>
                <a:cubicBezTo>
                  <a:pt x="81380" y="1005"/>
                  <a:pt x="81389" y="1005"/>
                  <a:pt x="81397" y="1005"/>
                </a:cubicBezTo>
                <a:cubicBezTo>
                  <a:pt x="81599" y="1005"/>
                  <a:pt x="81796" y="989"/>
                  <a:pt x="81979" y="967"/>
                </a:cubicBezTo>
                <a:lnTo>
                  <a:pt x="81979" y="967"/>
                </a:lnTo>
                <a:lnTo>
                  <a:pt x="81700" y="1250"/>
                </a:lnTo>
                <a:lnTo>
                  <a:pt x="81930" y="1219"/>
                </a:lnTo>
                <a:lnTo>
                  <a:pt x="82179" y="969"/>
                </a:lnTo>
                <a:cubicBezTo>
                  <a:pt x="82196" y="978"/>
                  <a:pt x="82219" y="984"/>
                  <a:pt x="82244" y="985"/>
                </a:cubicBezTo>
                <a:cubicBezTo>
                  <a:pt x="82248" y="985"/>
                  <a:pt x="82251" y="985"/>
                  <a:pt x="82255" y="984"/>
                </a:cubicBezTo>
                <a:cubicBezTo>
                  <a:pt x="82291" y="982"/>
                  <a:pt x="82320" y="969"/>
                  <a:pt x="82338" y="949"/>
                </a:cubicBezTo>
                <a:cubicBezTo>
                  <a:pt x="82355" y="972"/>
                  <a:pt x="82390" y="986"/>
                  <a:pt x="82429" y="987"/>
                </a:cubicBezTo>
                <a:lnTo>
                  <a:pt x="82441" y="987"/>
                </a:lnTo>
                <a:cubicBezTo>
                  <a:pt x="82476" y="985"/>
                  <a:pt x="82506" y="971"/>
                  <a:pt x="82523" y="952"/>
                </a:cubicBezTo>
                <a:cubicBezTo>
                  <a:pt x="82541" y="974"/>
                  <a:pt x="82575" y="989"/>
                  <a:pt x="82614" y="989"/>
                </a:cubicBezTo>
                <a:lnTo>
                  <a:pt x="82627" y="989"/>
                </a:lnTo>
                <a:cubicBezTo>
                  <a:pt x="82662" y="987"/>
                  <a:pt x="82691" y="974"/>
                  <a:pt x="82708" y="954"/>
                </a:cubicBezTo>
                <a:cubicBezTo>
                  <a:pt x="82726" y="977"/>
                  <a:pt x="82761" y="991"/>
                  <a:pt x="82800" y="992"/>
                </a:cubicBezTo>
                <a:lnTo>
                  <a:pt x="82806" y="992"/>
                </a:lnTo>
                <a:lnTo>
                  <a:pt x="82956" y="1284"/>
                </a:lnTo>
                <a:lnTo>
                  <a:pt x="83170" y="1354"/>
                </a:lnTo>
                <a:lnTo>
                  <a:pt x="82908" y="837"/>
                </a:lnTo>
                <a:lnTo>
                  <a:pt x="82899" y="841"/>
                </a:lnTo>
                <a:lnTo>
                  <a:pt x="82893" y="789"/>
                </a:lnTo>
                <a:cubicBezTo>
                  <a:pt x="83250" y="730"/>
                  <a:pt x="83561" y="707"/>
                  <a:pt x="83841" y="707"/>
                </a:cubicBezTo>
                <a:cubicBezTo>
                  <a:pt x="84357" y="707"/>
                  <a:pt x="84769" y="785"/>
                  <a:pt x="85172" y="861"/>
                </a:cubicBezTo>
                <a:cubicBezTo>
                  <a:pt x="85395" y="903"/>
                  <a:pt x="85606" y="943"/>
                  <a:pt x="85832" y="970"/>
                </a:cubicBezTo>
                <a:cubicBezTo>
                  <a:pt x="85981" y="987"/>
                  <a:pt x="86138" y="994"/>
                  <a:pt x="86297" y="994"/>
                </a:cubicBezTo>
                <a:cubicBezTo>
                  <a:pt x="86316" y="994"/>
                  <a:pt x="86334" y="994"/>
                  <a:pt x="86352" y="993"/>
                </a:cubicBezTo>
                <a:lnTo>
                  <a:pt x="86352" y="993"/>
                </a:lnTo>
                <a:lnTo>
                  <a:pt x="86007" y="1210"/>
                </a:lnTo>
                <a:lnTo>
                  <a:pt x="86242" y="1217"/>
                </a:lnTo>
                <a:lnTo>
                  <a:pt x="86569" y="1012"/>
                </a:lnTo>
                <a:cubicBezTo>
                  <a:pt x="86583" y="1024"/>
                  <a:pt x="86603" y="1034"/>
                  <a:pt x="86627" y="1038"/>
                </a:cubicBezTo>
                <a:cubicBezTo>
                  <a:pt x="86631" y="1039"/>
                  <a:pt x="86634" y="1039"/>
                  <a:pt x="86638" y="1040"/>
                </a:cubicBezTo>
                <a:cubicBezTo>
                  <a:pt x="86643" y="1040"/>
                  <a:pt x="86647" y="1040"/>
                  <a:pt x="86652" y="1040"/>
                </a:cubicBezTo>
                <a:cubicBezTo>
                  <a:pt x="86682" y="1040"/>
                  <a:pt x="86710" y="1032"/>
                  <a:pt x="86730" y="1018"/>
                </a:cubicBezTo>
                <a:cubicBezTo>
                  <a:pt x="86740" y="1043"/>
                  <a:pt x="86768" y="1062"/>
                  <a:pt x="86806" y="1070"/>
                </a:cubicBezTo>
                <a:cubicBezTo>
                  <a:pt x="86809" y="1070"/>
                  <a:pt x="86814" y="1071"/>
                  <a:pt x="86818" y="1071"/>
                </a:cubicBezTo>
                <a:cubicBezTo>
                  <a:pt x="86823" y="1071"/>
                  <a:pt x="86829" y="1072"/>
                  <a:pt x="86834" y="1072"/>
                </a:cubicBezTo>
                <a:cubicBezTo>
                  <a:pt x="86863" y="1072"/>
                  <a:pt x="86890" y="1063"/>
                  <a:pt x="86910" y="1050"/>
                </a:cubicBezTo>
                <a:cubicBezTo>
                  <a:pt x="86919" y="1074"/>
                  <a:pt x="86948" y="1094"/>
                  <a:pt x="86985" y="1101"/>
                </a:cubicBezTo>
                <a:cubicBezTo>
                  <a:pt x="86989" y="1102"/>
                  <a:pt x="86993" y="1102"/>
                  <a:pt x="86997" y="1103"/>
                </a:cubicBezTo>
                <a:cubicBezTo>
                  <a:pt x="87002" y="1103"/>
                  <a:pt x="87007" y="1103"/>
                  <a:pt x="87012" y="1103"/>
                </a:cubicBezTo>
                <a:cubicBezTo>
                  <a:pt x="87041" y="1103"/>
                  <a:pt x="87069" y="1095"/>
                  <a:pt x="87089" y="1081"/>
                </a:cubicBezTo>
                <a:cubicBezTo>
                  <a:pt x="87098" y="1106"/>
                  <a:pt x="87127" y="1126"/>
                  <a:pt x="87165" y="1133"/>
                </a:cubicBezTo>
                <a:cubicBezTo>
                  <a:pt x="87167" y="1133"/>
                  <a:pt x="87170" y="1134"/>
                  <a:pt x="87172" y="1134"/>
                </a:cubicBezTo>
                <a:lnTo>
                  <a:pt x="87216" y="1441"/>
                </a:lnTo>
                <a:lnTo>
                  <a:pt x="87401" y="1542"/>
                </a:lnTo>
                <a:lnTo>
                  <a:pt x="87322" y="999"/>
                </a:lnTo>
                <a:lnTo>
                  <a:pt x="87313" y="1001"/>
                </a:lnTo>
                <a:lnTo>
                  <a:pt x="87333" y="909"/>
                </a:lnTo>
                <a:cubicBezTo>
                  <a:pt x="87382" y="901"/>
                  <a:pt x="87430" y="894"/>
                  <a:pt x="87474" y="887"/>
                </a:cubicBezTo>
                <a:cubicBezTo>
                  <a:pt x="87495" y="900"/>
                  <a:pt x="87523" y="907"/>
                  <a:pt x="87551" y="907"/>
                </a:cubicBezTo>
                <a:cubicBezTo>
                  <a:pt x="87560" y="907"/>
                  <a:pt x="87569" y="906"/>
                  <a:pt x="87578" y="905"/>
                </a:cubicBezTo>
                <a:cubicBezTo>
                  <a:pt x="87946" y="843"/>
                  <a:pt x="88265" y="819"/>
                  <a:pt x="88552" y="819"/>
                </a:cubicBezTo>
                <a:cubicBezTo>
                  <a:pt x="89068" y="819"/>
                  <a:pt x="89480" y="896"/>
                  <a:pt x="89883" y="973"/>
                </a:cubicBezTo>
                <a:cubicBezTo>
                  <a:pt x="90106" y="1015"/>
                  <a:pt x="90317" y="1054"/>
                  <a:pt x="90543" y="1081"/>
                </a:cubicBezTo>
                <a:cubicBezTo>
                  <a:pt x="90675" y="1097"/>
                  <a:pt x="90809" y="1104"/>
                  <a:pt x="90942" y="1104"/>
                </a:cubicBezTo>
                <a:cubicBezTo>
                  <a:pt x="90951" y="1104"/>
                  <a:pt x="90960" y="1104"/>
                  <a:pt x="90968" y="1104"/>
                </a:cubicBezTo>
                <a:cubicBezTo>
                  <a:pt x="91337" y="1104"/>
                  <a:pt x="91694" y="1053"/>
                  <a:pt x="91966" y="1002"/>
                </a:cubicBezTo>
                <a:lnTo>
                  <a:pt x="91992" y="1054"/>
                </a:lnTo>
                <a:cubicBezTo>
                  <a:pt x="92007" y="1084"/>
                  <a:pt x="92048" y="1103"/>
                  <a:pt x="92093" y="1103"/>
                </a:cubicBezTo>
                <a:cubicBezTo>
                  <a:pt x="92101" y="1103"/>
                  <a:pt x="92108" y="1103"/>
                  <a:pt x="92116" y="1102"/>
                </a:cubicBezTo>
                <a:cubicBezTo>
                  <a:pt x="92120" y="1102"/>
                  <a:pt x="92124" y="1101"/>
                  <a:pt x="92129" y="1100"/>
                </a:cubicBezTo>
                <a:cubicBezTo>
                  <a:pt x="92162" y="1091"/>
                  <a:pt x="92186" y="1074"/>
                  <a:pt x="92196" y="1052"/>
                </a:cubicBezTo>
                <a:cubicBezTo>
                  <a:pt x="92217" y="1067"/>
                  <a:pt x="92246" y="1076"/>
                  <a:pt x="92277" y="1076"/>
                </a:cubicBezTo>
                <a:cubicBezTo>
                  <a:pt x="92284" y="1076"/>
                  <a:pt x="92291" y="1076"/>
                  <a:pt x="92298" y="1075"/>
                </a:cubicBezTo>
                <a:cubicBezTo>
                  <a:pt x="92302" y="1074"/>
                  <a:pt x="92305" y="1074"/>
                  <a:pt x="92309" y="1073"/>
                </a:cubicBezTo>
                <a:cubicBezTo>
                  <a:pt x="92343" y="1064"/>
                  <a:pt x="92367" y="1047"/>
                  <a:pt x="92377" y="1025"/>
                </a:cubicBezTo>
                <a:cubicBezTo>
                  <a:pt x="92398" y="1040"/>
                  <a:pt x="92427" y="1049"/>
                  <a:pt x="92458" y="1049"/>
                </a:cubicBezTo>
                <a:cubicBezTo>
                  <a:pt x="92465" y="1049"/>
                  <a:pt x="92472" y="1049"/>
                  <a:pt x="92478" y="1048"/>
                </a:cubicBezTo>
                <a:cubicBezTo>
                  <a:pt x="92483" y="1047"/>
                  <a:pt x="92487" y="1047"/>
                  <a:pt x="92491" y="1046"/>
                </a:cubicBezTo>
                <a:cubicBezTo>
                  <a:pt x="92524" y="1038"/>
                  <a:pt x="92549" y="1020"/>
                  <a:pt x="92558" y="998"/>
                </a:cubicBezTo>
                <a:cubicBezTo>
                  <a:pt x="92579" y="1014"/>
                  <a:pt x="92608" y="1023"/>
                  <a:pt x="92639" y="1023"/>
                </a:cubicBezTo>
                <a:cubicBezTo>
                  <a:pt x="92646" y="1023"/>
                  <a:pt x="92653" y="1022"/>
                  <a:pt x="92660" y="1021"/>
                </a:cubicBezTo>
                <a:cubicBezTo>
                  <a:pt x="92662" y="1020"/>
                  <a:pt x="92664" y="1020"/>
                  <a:pt x="92667" y="1020"/>
                </a:cubicBezTo>
                <a:lnTo>
                  <a:pt x="92911" y="1281"/>
                </a:lnTo>
                <a:lnTo>
                  <a:pt x="93143" y="1314"/>
                </a:lnTo>
                <a:lnTo>
                  <a:pt x="92713" y="854"/>
                </a:lnTo>
                <a:lnTo>
                  <a:pt x="92706" y="858"/>
                </a:lnTo>
                <a:lnTo>
                  <a:pt x="92704" y="854"/>
                </a:lnTo>
                <a:cubicBezTo>
                  <a:pt x="92963" y="821"/>
                  <a:pt x="93198" y="807"/>
                  <a:pt x="93415" y="807"/>
                </a:cubicBezTo>
                <a:cubicBezTo>
                  <a:pt x="93928" y="807"/>
                  <a:pt x="94340" y="884"/>
                  <a:pt x="94742" y="960"/>
                </a:cubicBezTo>
                <a:cubicBezTo>
                  <a:pt x="94965" y="1003"/>
                  <a:pt x="95176" y="1042"/>
                  <a:pt x="95402" y="1069"/>
                </a:cubicBezTo>
                <a:cubicBezTo>
                  <a:pt x="95533" y="1084"/>
                  <a:pt x="95668" y="1091"/>
                  <a:pt x="95801" y="1091"/>
                </a:cubicBezTo>
                <a:cubicBezTo>
                  <a:pt x="95809" y="1091"/>
                  <a:pt x="95818" y="1091"/>
                  <a:pt x="95827" y="1091"/>
                </a:cubicBezTo>
                <a:cubicBezTo>
                  <a:pt x="96234" y="1090"/>
                  <a:pt x="96627" y="1030"/>
                  <a:pt x="96908" y="974"/>
                </a:cubicBezTo>
                <a:lnTo>
                  <a:pt x="96937" y="1030"/>
                </a:lnTo>
                <a:cubicBezTo>
                  <a:pt x="96940" y="1037"/>
                  <a:pt x="96944" y="1042"/>
                  <a:pt x="96948" y="1047"/>
                </a:cubicBezTo>
                <a:lnTo>
                  <a:pt x="96904" y="1445"/>
                </a:lnTo>
                <a:lnTo>
                  <a:pt x="97054" y="1552"/>
                </a:lnTo>
                <a:lnTo>
                  <a:pt x="97110" y="1061"/>
                </a:lnTo>
                <a:cubicBezTo>
                  <a:pt x="97125" y="1052"/>
                  <a:pt x="97134" y="1041"/>
                  <a:pt x="97140" y="1028"/>
                </a:cubicBezTo>
                <a:cubicBezTo>
                  <a:pt x="97160" y="1043"/>
                  <a:pt x="97189" y="1052"/>
                  <a:pt x="97219" y="1052"/>
                </a:cubicBezTo>
                <a:cubicBezTo>
                  <a:pt x="97230" y="1052"/>
                  <a:pt x="97242" y="1051"/>
                  <a:pt x="97254" y="1048"/>
                </a:cubicBezTo>
                <a:cubicBezTo>
                  <a:pt x="97288" y="1041"/>
                  <a:pt x="97311" y="1022"/>
                  <a:pt x="97321" y="1002"/>
                </a:cubicBezTo>
                <a:cubicBezTo>
                  <a:pt x="97341" y="1016"/>
                  <a:pt x="97370" y="1025"/>
                  <a:pt x="97400" y="1025"/>
                </a:cubicBezTo>
                <a:cubicBezTo>
                  <a:pt x="97412" y="1025"/>
                  <a:pt x="97424" y="1024"/>
                  <a:pt x="97435" y="1021"/>
                </a:cubicBezTo>
                <a:cubicBezTo>
                  <a:pt x="97435" y="1021"/>
                  <a:pt x="97435" y="1020"/>
                  <a:pt x="97435" y="1020"/>
                </a:cubicBezTo>
                <a:lnTo>
                  <a:pt x="97953" y="1447"/>
                </a:lnTo>
                <a:lnTo>
                  <a:pt x="97933" y="1250"/>
                </a:lnTo>
                <a:lnTo>
                  <a:pt x="97620" y="992"/>
                </a:lnTo>
                <a:cubicBezTo>
                  <a:pt x="97674" y="978"/>
                  <a:pt x="97702" y="938"/>
                  <a:pt x="97683" y="900"/>
                </a:cubicBezTo>
                <a:lnTo>
                  <a:pt x="97650" y="834"/>
                </a:lnTo>
                <a:cubicBezTo>
                  <a:pt x="97887" y="806"/>
                  <a:pt x="98103" y="795"/>
                  <a:pt x="98303" y="795"/>
                </a:cubicBezTo>
                <a:cubicBezTo>
                  <a:pt x="98818" y="795"/>
                  <a:pt x="99230" y="872"/>
                  <a:pt x="99633" y="948"/>
                </a:cubicBezTo>
                <a:cubicBezTo>
                  <a:pt x="99856" y="989"/>
                  <a:pt x="100067" y="1029"/>
                  <a:pt x="100293" y="1056"/>
                </a:cubicBezTo>
                <a:cubicBezTo>
                  <a:pt x="100424" y="1072"/>
                  <a:pt x="100559" y="1079"/>
                  <a:pt x="100691" y="1079"/>
                </a:cubicBezTo>
                <a:cubicBezTo>
                  <a:pt x="100700" y="1079"/>
                  <a:pt x="100709" y="1079"/>
                  <a:pt x="100718" y="1079"/>
                </a:cubicBezTo>
                <a:lnTo>
                  <a:pt x="100775" y="1079"/>
                </a:lnTo>
                <a:lnTo>
                  <a:pt x="100427" y="1297"/>
                </a:lnTo>
                <a:lnTo>
                  <a:pt x="100662" y="1304"/>
                </a:lnTo>
                <a:lnTo>
                  <a:pt x="100989" y="1099"/>
                </a:lnTo>
                <a:cubicBezTo>
                  <a:pt x="101003" y="1111"/>
                  <a:pt x="101022" y="1120"/>
                  <a:pt x="101046" y="1124"/>
                </a:cubicBezTo>
                <a:cubicBezTo>
                  <a:pt x="101050" y="1124"/>
                  <a:pt x="101054" y="1125"/>
                  <a:pt x="101058" y="1125"/>
                </a:cubicBezTo>
                <a:cubicBezTo>
                  <a:pt x="101064" y="1126"/>
                  <a:pt x="101070" y="1126"/>
                  <a:pt x="101075" y="1126"/>
                </a:cubicBezTo>
                <a:cubicBezTo>
                  <a:pt x="101104" y="1126"/>
                  <a:pt x="101130" y="1118"/>
                  <a:pt x="101149" y="1105"/>
                </a:cubicBezTo>
                <a:cubicBezTo>
                  <a:pt x="101160" y="1130"/>
                  <a:pt x="101187" y="1149"/>
                  <a:pt x="101226" y="1155"/>
                </a:cubicBezTo>
                <a:cubicBezTo>
                  <a:pt x="101230" y="1156"/>
                  <a:pt x="101233" y="1157"/>
                  <a:pt x="101237" y="1157"/>
                </a:cubicBezTo>
                <a:cubicBezTo>
                  <a:pt x="101242" y="1158"/>
                  <a:pt x="101247" y="1158"/>
                  <a:pt x="101252" y="1158"/>
                </a:cubicBezTo>
                <a:cubicBezTo>
                  <a:pt x="101281" y="1158"/>
                  <a:pt x="101309" y="1150"/>
                  <a:pt x="101329" y="1136"/>
                </a:cubicBezTo>
                <a:cubicBezTo>
                  <a:pt x="101339" y="1160"/>
                  <a:pt x="101367" y="1181"/>
                  <a:pt x="101405" y="1187"/>
                </a:cubicBezTo>
                <a:cubicBezTo>
                  <a:pt x="101408" y="1188"/>
                  <a:pt x="101413" y="1188"/>
                  <a:pt x="101417" y="1189"/>
                </a:cubicBezTo>
                <a:cubicBezTo>
                  <a:pt x="101421" y="1190"/>
                  <a:pt x="101426" y="1190"/>
                  <a:pt x="101430" y="1190"/>
                </a:cubicBezTo>
                <a:cubicBezTo>
                  <a:pt x="101460" y="1190"/>
                  <a:pt x="101488" y="1181"/>
                  <a:pt x="101508" y="1168"/>
                </a:cubicBezTo>
                <a:cubicBezTo>
                  <a:pt x="101518" y="1192"/>
                  <a:pt x="101547" y="1212"/>
                  <a:pt x="101584" y="1219"/>
                </a:cubicBezTo>
                <a:cubicBezTo>
                  <a:pt x="101588" y="1219"/>
                  <a:pt x="101592" y="1220"/>
                  <a:pt x="101596" y="1220"/>
                </a:cubicBezTo>
                <a:cubicBezTo>
                  <a:pt x="101602" y="1221"/>
                  <a:pt x="101607" y="1221"/>
                  <a:pt x="101613" y="1221"/>
                </a:cubicBezTo>
                <a:cubicBezTo>
                  <a:pt x="101665" y="1221"/>
                  <a:pt x="101710" y="1195"/>
                  <a:pt x="101718" y="1158"/>
                </a:cubicBezTo>
                <a:lnTo>
                  <a:pt x="101758" y="969"/>
                </a:lnTo>
                <a:cubicBezTo>
                  <a:pt x="101991" y="923"/>
                  <a:pt x="102153" y="878"/>
                  <a:pt x="102195" y="866"/>
                </a:cubicBezTo>
                <a:cubicBezTo>
                  <a:pt x="102560" y="805"/>
                  <a:pt x="102877" y="781"/>
                  <a:pt x="103162" y="781"/>
                </a:cubicBezTo>
                <a:cubicBezTo>
                  <a:pt x="103677" y="781"/>
                  <a:pt x="104089" y="859"/>
                  <a:pt x="104492" y="935"/>
                </a:cubicBezTo>
                <a:cubicBezTo>
                  <a:pt x="104715" y="977"/>
                  <a:pt x="104925" y="1017"/>
                  <a:pt x="105151" y="1044"/>
                </a:cubicBezTo>
                <a:cubicBezTo>
                  <a:pt x="105292" y="1060"/>
                  <a:pt x="105435" y="1067"/>
                  <a:pt x="105577" y="1067"/>
                </a:cubicBezTo>
                <a:cubicBezTo>
                  <a:pt x="105961" y="1066"/>
                  <a:pt x="106333" y="1012"/>
                  <a:pt x="106610" y="958"/>
                </a:cubicBezTo>
                <a:lnTo>
                  <a:pt x="106610" y="958"/>
                </a:lnTo>
                <a:lnTo>
                  <a:pt x="106362" y="1408"/>
                </a:lnTo>
                <a:lnTo>
                  <a:pt x="106576" y="1342"/>
                </a:lnTo>
                <a:lnTo>
                  <a:pt x="106733" y="1058"/>
                </a:lnTo>
                <a:cubicBezTo>
                  <a:pt x="106748" y="1063"/>
                  <a:pt x="106765" y="1066"/>
                  <a:pt x="106782" y="1066"/>
                </a:cubicBezTo>
                <a:cubicBezTo>
                  <a:pt x="106788" y="1066"/>
                  <a:pt x="106794" y="1065"/>
                  <a:pt x="106801" y="1064"/>
                </a:cubicBezTo>
                <a:cubicBezTo>
                  <a:pt x="106805" y="1063"/>
                  <a:pt x="106809" y="1062"/>
                  <a:pt x="106812" y="1062"/>
                </a:cubicBezTo>
                <a:cubicBezTo>
                  <a:pt x="106846" y="1054"/>
                  <a:pt x="106870" y="1037"/>
                  <a:pt x="106880" y="1015"/>
                </a:cubicBezTo>
                <a:cubicBezTo>
                  <a:pt x="106900" y="1030"/>
                  <a:pt x="106930" y="1039"/>
                  <a:pt x="106961" y="1039"/>
                </a:cubicBezTo>
                <a:cubicBezTo>
                  <a:pt x="106968" y="1039"/>
                  <a:pt x="106975" y="1039"/>
                  <a:pt x="106982" y="1038"/>
                </a:cubicBezTo>
                <a:cubicBezTo>
                  <a:pt x="106986" y="1037"/>
                  <a:pt x="106990" y="1036"/>
                  <a:pt x="106994" y="1035"/>
                </a:cubicBezTo>
                <a:cubicBezTo>
                  <a:pt x="107028" y="1027"/>
                  <a:pt x="107052" y="1009"/>
                  <a:pt x="107062" y="988"/>
                </a:cubicBezTo>
                <a:cubicBezTo>
                  <a:pt x="107082" y="1003"/>
                  <a:pt x="107111" y="1012"/>
                  <a:pt x="107142" y="1012"/>
                </a:cubicBezTo>
                <a:cubicBezTo>
                  <a:pt x="107149" y="1012"/>
                  <a:pt x="107156" y="1012"/>
                  <a:pt x="107163" y="1011"/>
                </a:cubicBezTo>
                <a:cubicBezTo>
                  <a:pt x="107167" y="1010"/>
                  <a:pt x="107171" y="1009"/>
                  <a:pt x="107174" y="1008"/>
                </a:cubicBezTo>
                <a:cubicBezTo>
                  <a:pt x="107209" y="1001"/>
                  <a:pt x="107232" y="982"/>
                  <a:pt x="107243" y="961"/>
                </a:cubicBezTo>
                <a:cubicBezTo>
                  <a:pt x="107262" y="976"/>
                  <a:pt x="107291" y="985"/>
                  <a:pt x="107321" y="985"/>
                </a:cubicBezTo>
                <a:cubicBezTo>
                  <a:pt x="107329" y="985"/>
                  <a:pt x="107337" y="984"/>
                  <a:pt x="107345" y="983"/>
                </a:cubicBezTo>
                <a:cubicBezTo>
                  <a:pt x="107347" y="983"/>
                  <a:pt x="107349" y="983"/>
                  <a:pt x="107351" y="982"/>
                </a:cubicBezTo>
                <a:lnTo>
                  <a:pt x="107596" y="1243"/>
                </a:lnTo>
                <a:lnTo>
                  <a:pt x="107828" y="1276"/>
                </a:lnTo>
                <a:lnTo>
                  <a:pt x="107396" y="817"/>
                </a:lnTo>
                <a:lnTo>
                  <a:pt x="107390" y="821"/>
                </a:lnTo>
                <a:lnTo>
                  <a:pt x="107385" y="811"/>
                </a:lnTo>
                <a:cubicBezTo>
                  <a:pt x="107627" y="782"/>
                  <a:pt x="107847" y="770"/>
                  <a:pt x="108051" y="770"/>
                </a:cubicBezTo>
                <a:cubicBezTo>
                  <a:pt x="108567" y="770"/>
                  <a:pt x="108979" y="847"/>
                  <a:pt x="109382" y="923"/>
                </a:cubicBezTo>
                <a:cubicBezTo>
                  <a:pt x="109605" y="964"/>
                  <a:pt x="109816" y="1005"/>
                  <a:pt x="110042" y="1031"/>
                </a:cubicBezTo>
                <a:cubicBezTo>
                  <a:pt x="110174" y="1047"/>
                  <a:pt x="110308" y="1054"/>
                  <a:pt x="110441" y="1054"/>
                </a:cubicBezTo>
                <a:cubicBezTo>
                  <a:pt x="110450" y="1054"/>
                  <a:pt x="110458" y="1054"/>
                  <a:pt x="110467" y="1054"/>
                </a:cubicBezTo>
                <a:cubicBezTo>
                  <a:pt x="110669" y="1054"/>
                  <a:pt x="110866" y="1039"/>
                  <a:pt x="111048" y="1017"/>
                </a:cubicBezTo>
                <a:lnTo>
                  <a:pt x="111048" y="1017"/>
                </a:lnTo>
                <a:lnTo>
                  <a:pt x="110769" y="1299"/>
                </a:lnTo>
                <a:lnTo>
                  <a:pt x="111000" y="1269"/>
                </a:lnTo>
                <a:lnTo>
                  <a:pt x="111249" y="1018"/>
                </a:lnTo>
                <a:cubicBezTo>
                  <a:pt x="111266" y="1027"/>
                  <a:pt x="111289" y="1034"/>
                  <a:pt x="111313" y="1034"/>
                </a:cubicBezTo>
                <a:lnTo>
                  <a:pt x="111325" y="1034"/>
                </a:lnTo>
                <a:cubicBezTo>
                  <a:pt x="111360" y="1031"/>
                  <a:pt x="111390" y="1018"/>
                  <a:pt x="111407" y="998"/>
                </a:cubicBezTo>
                <a:cubicBezTo>
                  <a:pt x="111425" y="1021"/>
                  <a:pt x="111459" y="1036"/>
                  <a:pt x="111499" y="1037"/>
                </a:cubicBezTo>
                <a:lnTo>
                  <a:pt x="111511" y="1037"/>
                </a:lnTo>
                <a:cubicBezTo>
                  <a:pt x="111546" y="1034"/>
                  <a:pt x="111575" y="1020"/>
                  <a:pt x="111592" y="1002"/>
                </a:cubicBezTo>
                <a:cubicBezTo>
                  <a:pt x="111610" y="1023"/>
                  <a:pt x="111645" y="1039"/>
                  <a:pt x="111684" y="1039"/>
                </a:cubicBezTo>
                <a:lnTo>
                  <a:pt x="111696" y="1039"/>
                </a:lnTo>
                <a:cubicBezTo>
                  <a:pt x="111731" y="1037"/>
                  <a:pt x="111761" y="1022"/>
                  <a:pt x="111778" y="1004"/>
                </a:cubicBezTo>
                <a:cubicBezTo>
                  <a:pt x="111796" y="1026"/>
                  <a:pt x="111830" y="1041"/>
                  <a:pt x="111869" y="1042"/>
                </a:cubicBezTo>
                <a:cubicBezTo>
                  <a:pt x="111871" y="1042"/>
                  <a:pt x="111874" y="1041"/>
                  <a:pt x="111876" y="1041"/>
                </a:cubicBezTo>
                <a:lnTo>
                  <a:pt x="112025" y="1334"/>
                </a:lnTo>
                <a:lnTo>
                  <a:pt x="112240" y="1402"/>
                </a:lnTo>
                <a:lnTo>
                  <a:pt x="112240" y="1402"/>
                </a:lnTo>
                <a:lnTo>
                  <a:pt x="111977" y="887"/>
                </a:lnTo>
                <a:lnTo>
                  <a:pt x="111969" y="890"/>
                </a:lnTo>
                <a:lnTo>
                  <a:pt x="111962" y="838"/>
                </a:lnTo>
                <a:cubicBezTo>
                  <a:pt x="112319" y="780"/>
                  <a:pt x="112630" y="757"/>
                  <a:pt x="112911" y="757"/>
                </a:cubicBezTo>
                <a:cubicBezTo>
                  <a:pt x="113426" y="757"/>
                  <a:pt x="113838" y="834"/>
                  <a:pt x="114242" y="911"/>
                </a:cubicBezTo>
                <a:cubicBezTo>
                  <a:pt x="114465" y="953"/>
                  <a:pt x="114676" y="992"/>
                  <a:pt x="114902" y="1019"/>
                </a:cubicBezTo>
                <a:cubicBezTo>
                  <a:pt x="115050" y="1037"/>
                  <a:pt x="115207" y="1044"/>
                  <a:pt x="115367" y="1044"/>
                </a:cubicBezTo>
                <a:cubicBezTo>
                  <a:pt x="115385" y="1044"/>
                  <a:pt x="115403" y="1043"/>
                  <a:pt x="115422" y="1043"/>
                </a:cubicBezTo>
                <a:lnTo>
                  <a:pt x="115076" y="1260"/>
                </a:lnTo>
                <a:lnTo>
                  <a:pt x="115312" y="1267"/>
                </a:lnTo>
                <a:lnTo>
                  <a:pt x="115639" y="1061"/>
                </a:lnTo>
                <a:cubicBezTo>
                  <a:pt x="115653" y="1074"/>
                  <a:pt x="115673" y="1083"/>
                  <a:pt x="115696" y="1087"/>
                </a:cubicBezTo>
                <a:cubicBezTo>
                  <a:pt x="115700" y="1088"/>
                  <a:pt x="115704" y="1088"/>
                  <a:pt x="115708" y="1088"/>
                </a:cubicBezTo>
                <a:cubicBezTo>
                  <a:pt x="115714" y="1089"/>
                  <a:pt x="115719" y="1089"/>
                  <a:pt x="115725" y="1089"/>
                </a:cubicBezTo>
                <a:cubicBezTo>
                  <a:pt x="115753" y="1089"/>
                  <a:pt x="115780" y="1081"/>
                  <a:pt x="115800" y="1068"/>
                </a:cubicBezTo>
                <a:cubicBezTo>
                  <a:pt x="115809" y="1092"/>
                  <a:pt x="115838" y="1112"/>
                  <a:pt x="115875" y="1119"/>
                </a:cubicBezTo>
                <a:cubicBezTo>
                  <a:pt x="115879" y="1119"/>
                  <a:pt x="115883" y="1120"/>
                  <a:pt x="115888" y="1120"/>
                </a:cubicBezTo>
                <a:cubicBezTo>
                  <a:pt x="115892" y="1121"/>
                  <a:pt x="115897" y="1121"/>
                  <a:pt x="115902" y="1121"/>
                </a:cubicBezTo>
                <a:cubicBezTo>
                  <a:pt x="115932" y="1121"/>
                  <a:pt x="115959" y="1113"/>
                  <a:pt x="115978" y="1100"/>
                </a:cubicBezTo>
                <a:cubicBezTo>
                  <a:pt x="115989" y="1123"/>
                  <a:pt x="116017" y="1144"/>
                  <a:pt x="116055" y="1150"/>
                </a:cubicBezTo>
                <a:cubicBezTo>
                  <a:pt x="116059" y="1151"/>
                  <a:pt x="116062" y="1151"/>
                  <a:pt x="116066" y="1152"/>
                </a:cubicBezTo>
                <a:cubicBezTo>
                  <a:pt x="116071" y="1153"/>
                  <a:pt x="116076" y="1153"/>
                  <a:pt x="116081" y="1153"/>
                </a:cubicBezTo>
                <a:cubicBezTo>
                  <a:pt x="116111" y="1153"/>
                  <a:pt x="116138" y="1145"/>
                  <a:pt x="116158" y="1131"/>
                </a:cubicBezTo>
                <a:cubicBezTo>
                  <a:pt x="116168" y="1155"/>
                  <a:pt x="116196" y="1175"/>
                  <a:pt x="116234" y="1182"/>
                </a:cubicBezTo>
                <a:cubicBezTo>
                  <a:pt x="116236" y="1182"/>
                  <a:pt x="116239" y="1182"/>
                  <a:pt x="116241" y="1183"/>
                </a:cubicBezTo>
                <a:lnTo>
                  <a:pt x="116286" y="1491"/>
                </a:lnTo>
                <a:lnTo>
                  <a:pt x="116471" y="1592"/>
                </a:lnTo>
                <a:lnTo>
                  <a:pt x="116471" y="1592"/>
                </a:lnTo>
                <a:lnTo>
                  <a:pt x="116391" y="1049"/>
                </a:lnTo>
                <a:lnTo>
                  <a:pt x="116383" y="1050"/>
                </a:lnTo>
                <a:lnTo>
                  <a:pt x="116403" y="958"/>
                </a:lnTo>
                <a:cubicBezTo>
                  <a:pt x="116744" y="908"/>
                  <a:pt x="116989" y="854"/>
                  <a:pt x="117011" y="849"/>
                </a:cubicBezTo>
                <a:cubicBezTo>
                  <a:pt x="117014" y="848"/>
                  <a:pt x="117016" y="847"/>
                  <a:pt x="117018" y="847"/>
                </a:cubicBezTo>
                <a:cubicBezTo>
                  <a:pt x="117021" y="846"/>
                  <a:pt x="117025" y="845"/>
                  <a:pt x="117028" y="844"/>
                </a:cubicBezTo>
                <a:cubicBezTo>
                  <a:pt x="117031" y="842"/>
                  <a:pt x="117034" y="841"/>
                  <a:pt x="117037" y="839"/>
                </a:cubicBezTo>
                <a:cubicBezTo>
                  <a:pt x="117042" y="837"/>
                  <a:pt x="117045" y="836"/>
                  <a:pt x="117047" y="834"/>
                </a:cubicBezTo>
                <a:cubicBezTo>
                  <a:pt x="117050" y="833"/>
                  <a:pt x="117053" y="831"/>
                  <a:pt x="117055" y="829"/>
                </a:cubicBezTo>
                <a:cubicBezTo>
                  <a:pt x="117058" y="828"/>
                  <a:pt x="117060" y="826"/>
                  <a:pt x="117063" y="824"/>
                </a:cubicBezTo>
                <a:cubicBezTo>
                  <a:pt x="117065" y="822"/>
                  <a:pt x="117067" y="820"/>
                  <a:pt x="117069" y="818"/>
                </a:cubicBezTo>
                <a:cubicBezTo>
                  <a:pt x="117072" y="816"/>
                  <a:pt x="117074" y="814"/>
                  <a:pt x="117076" y="812"/>
                </a:cubicBezTo>
                <a:cubicBezTo>
                  <a:pt x="117077" y="810"/>
                  <a:pt x="117079" y="807"/>
                  <a:pt x="117080" y="805"/>
                </a:cubicBezTo>
                <a:cubicBezTo>
                  <a:pt x="117085" y="801"/>
                  <a:pt x="117086" y="799"/>
                  <a:pt x="117087" y="796"/>
                </a:cubicBezTo>
                <a:cubicBezTo>
                  <a:pt x="117088" y="794"/>
                  <a:pt x="117089" y="792"/>
                  <a:pt x="117090" y="790"/>
                </a:cubicBezTo>
                <a:cubicBezTo>
                  <a:pt x="117091" y="787"/>
                  <a:pt x="117091" y="785"/>
                  <a:pt x="117092" y="782"/>
                </a:cubicBezTo>
                <a:cubicBezTo>
                  <a:pt x="117092" y="779"/>
                  <a:pt x="117092" y="777"/>
                  <a:pt x="117092" y="774"/>
                </a:cubicBezTo>
                <a:cubicBezTo>
                  <a:pt x="117093" y="771"/>
                  <a:pt x="117093" y="769"/>
                  <a:pt x="117092" y="766"/>
                </a:cubicBezTo>
                <a:cubicBezTo>
                  <a:pt x="117092" y="764"/>
                  <a:pt x="117091" y="761"/>
                  <a:pt x="117091" y="759"/>
                </a:cubicBezTo>
                <a:cubicBezTo>
                  <a:pt x="117090" y="757"/>
                  <a:pt x="117090" y="755"/>
                  <a:pt x="117090" y="754"/>
                </a:cubicBezTo>
                <a:cubicBezTo>
                  <a:pt x="117089" y="753"/>
                  <a:pt x="117089" y="752"/>
                  <a:pt x="117088" y="751"/>
                </a:cubicBezTo>
                <a:cubicBezTo>
                  <a:pt x="117088" y="750"/>
                  <a:pt x="117088" y="749"/>
                  <a:pt x="117087" y="748"/>
                </a:cubicBezTo>
                <a:cubicBezTo>
                  <a:pt x="117087" y="747"/>
                  <a:pt x="117085" y="746"/>
                  <a:pt x="117085" y="743"/>
                </a:cubicBezTo>
                <a:cubicBezTo>
                  <a:pt x="117083" y="741"/>
                  <a:pt x="117081" y="738"/>
                  <a:pt x="117080" y="736"/>
                </a:cubicBezTo>
                <a:cubicBezTo>
                  <a:pt x="117078" y="733"/>
                  <a:pt x="117076" y="732"/>
                  <a:pt x="117074" y="730"/>
                </a:cubicBezTo>
                <a:cubicBezTo>
                  <a:pt x="117072" y="727"/>
                  <a:pt x="117069" y="725"/>
                  <a:pt x="117067" y="723"/>
                </a:cubicBezTo>
                <a:cubicBezTo>
                  <a:pt x="117064" y="721"/>
                  <a:pt x="117062" y="720"/>
                  <a:pt x="117060" y="718"/>
                </a:cubicBezTo>
                <a:cubicBezTo>
                  <a:pt x="117057" y="716"/>
                  <a:pt x="117054" y="714"/>
                  <a:pt x="117051" y="713"/>
                </a:cubicBezTo>
                <a:cubicBezTo>
                  <a:pt x="117049" y="710"/>
                  <a:pt x="117046" y="709"/>
                  <a:pt x="117044" y="708"/>
                </a:cubicBezTo>
                <a:cubicBezTo>
                  <a:pt x="117040" y="706"/>
                  <a:pt x="117036" y="705"/>
                  <a:pt x="117032" y="703"/>
                </a:cubicBezTo>
                <a:cubicBezTo>
                  <a:pt x="117030" y="702"/>
                  <a:pt x="117027" y="702"/>
                  <a:pt x="117025" y="701"/>
                </a:cubicBezTo>
                <a:cubicBezTo>
                  <a:pt x="117021" y="700"/>
                  <a:pt x="117017" y="699"/>
                  <a:pt x="117013" y="698"/>
                </a:cubicBezTo>
                <a:cubicBezTo>
                  <a:pt x="117010" y="697"/>
                  <a:pt x="117007" y="697"/>
                  <a:pt x="117003" y="696"/>
                </a:cubicBezTo>
                <a:cubicBezTo>
                  <a:pt x="116999" y="696"/>
                  <a:pt x="116995" y="695"/>
                  <a:pt x="116991" y="695"/>
                </a:cubicBezTo>
                <a:cubicBezTo>
                  <a:pt x="116988" y="694"/>
                  <a:pt x="116985" y="694"/>
                  <a:pt x="116982" y="694"/>
                </a:cubicBezTo>
                <a:lnTo>
                  <a:pt x="116968" y="694"/>
                </a:lnTo>
                <a:cubicBezTo>
                  <a:pt x="116965" y="695"/>
                  <a:pt x="116961" y="695"/>
                  <a:pt x="116958" y="695"/>
                </a:cubicBezTo>
                <a:cubicBezTo>
                  <a:pt x="116955" y="696"/>
                  <a:pt x="116953" y="696"/>
                  <a:pt x="116951" y="696"/>
                </a:cubicBezTo>
                <a:cubicBezTo>
                  <a:pt x="116789" y="723"/>
                  <a:pt x="116633" y="741"/>
                  <a:pt x="116483" y="755"/>
                </a:cubicBezTo>
                <a:lnTo>
                  <a:pt x="116741" y="469"/>
                </a:lnTo>
                <a:lnTo>
                  <a:pt x="116678" y="326"/>
                </a:lnTo>
                <a:lnTo>
                  <a:pt x="116300" y="747"/>
                </a:lnTo>
                <a:cubicBezTo>
                  <a:pt x="116281" y="750"/>
                  <a:pt x="116264" y="757"/>
                  <a:pt x="116251" y="766"/>
                </a:cubicBezTo>
                <a:cubicBezTo>
                  <a:pt x="116240" y="739"/>
                  <a:pt x="116207" y="718"/>
                  <a:pt x="116163" y="714"/>
                </a:cubicBezTo>
                <a:cubicBezTo>
                  <a:pt x="116158" y="713"/>
                  <a:pt x="116152" y="713"/>
                  <a:pt x="116146" y="713"/>
                </a:cubicBezTo>
                <a:cubicBezTo>
                  <a:pt x="116118" y="713"/>
                  <a:pt x="116091" y="721"/>
                  <a:pt x="116071" y="734"/>
                </a:cubicBezTo>
                <a:cubicBezTo>
                  <a:pt x="116061" y="707"/>
                  <a:pt x="116027" y="686"/>
                  <a:pt x="115984" y="682"/>
                </a:cubicBezTo>
                <a:lnTo>
                  <a:pt x="115810" y="141"/>
                </a:lnTo>
                <a:lnTo>
                  <a:pt x="115696" y="322"/>
                </a:lnTo>
                <a:lnTo>
                  <a:pt x="115800" y="650"/>
                </a:lnTo>
                <a:cubicBezTo>
                  <a:pt x="115796" y="649"/>
                  <a:pt x="115792" y="649"/>
                  <a:pt x="115789" y="649"/>
                </a:cubicBezTo>
                <a:cubicBezTo>
                  <a:pt x="115736" y="649"/>
                  <a:pt x="115691" y="676"/>
                  <a:pt x="115683" y="711"/>
                </a:cubicBezTo>
                <a:lnTo>
                  <a:pt x="115672" y="763"/>
                </a:lnTo>
                <a:cubicBezTo>
                  <a:pt x="115232" y="735"/>
                  <a:pt x="114844" y="661"/>
                  <a:pt x="114481" y="592"/>
                </a:cubicBezTo>
                <a:cubicBezTo>
                  <a:pt x="114238" y="545"/>
                  <a:pt x="114008" y="502"/>
                  <a:pt x="113780" y="474"/>
                </a:cubicBezTo>
                <a:cubicBezTo>
                  <a:pt x="113644" y="458"/>
                  <a:pt x="113505" y="451"/>
                  <a:pt x="113368" y="451"/>
                </a:cubicBezTo>
                <a:cubicBezTo>
                  <a:pt x="112738" y="451"/>
                  <a:pt x="112138" y="595"/>
                  <a:pt x="111937" y="649"/>
                </a:cubicBezTo>
                <a:lnTo>
                  <a:pt x="111937" y="647"/>
                </a:lnTo>
                <a:lnTo>
                  <a:pt x="112120" y="268"/>
                </a:lnTo>
                <a:lnTo>
                  <a:pt x="112010" y="140"/>
                </a:lnTo>
                <a:lnTo>
                  <a:pt x="111785" y="608"/>
                </a:lnTo>
                <a:cubicBezTo>
                  <a:pt x="111768" y="614"/>
                  <a:pt x="111755" y="624"/>
                  <a:pt x="111744" y="635"/>
                </a:cubicBezTo>
                <a:cubicBezTo>
                  <a:pt x="111726" y="612"/>
                  <a:pt x="111689" y="597"/>
                  <a:pt x="111649" y="597"/>
                </a:cubicBezTo>
                <a:cubicBezTo>
                  <a:pt x="111646" y="597"/>
                  <a:pt x="111644" y="597"/>
                  <a:pt x="111641" y="597"/>
                </a:cubicBezTo>
                <a:cubicBezTo>
                  <a:pt x="111606" y="600"/>
                  <a:pt x="111576" y="613"/>
                  <a:pt x="111559" y="632"/>
                </a:cubicBezTo>
                <a:cubicBezTo>
                  <a:pt x="111540" y="610"/>
                  <a:pt x="111506" y="594"/>
                  <a:pt x="111466" y="594"/>
                </a:cubicBezTo>
                <a:cubicBezTo>
                  <a:pt x="111462" y="594"/>
                  <a:pt x="111459" y="595"/>
                  <a:pt x="111455" y="595"/>
                </a:cubicBezTo>
                <a:cubicBezTo>
                  <a:pt x="111420" y="597"/>
                  <a:pt x="111391" y="610"/>
                  <a:pt x="111374" y="630"/>
                </a:cubicBezTo>
                <a:cubicBezTo>
                  <a:pt x="111356" y="607"/>
                  <a:pt x="111320" y="592"/>
                  <a:pt x="111281" y="592"/>
                </a:cubicBezTo>
                <a:cubicBezTo>
                  <a:pt x="111278" y="592"/>
                  <a:pt x="111274" y="593"/>
                  <a:pt x="111270" y="593"/>
                </a:cubicBezTo>
                <a:cubicBezTo>
                  <a:pt x="111211" y="596"/>
                  <a:pt x="111167" y="632"/>
                  <a:pt x="111172" y="672"/>
                </a:cubicBezTo>
                <a:lnTo>
                  <a:pt x="111182" y="741"/>
                </a:lnTo>
                <a:cubicBezTo>
                  <a:pt x="111087" y="746"/>
                  <a:pt x="110996" y="749"/>
                  <a:pt x="110908" y="749"/>
                </a:cubicBezTo>
                <a:cubicBezTo>
                  <a:pt x="110394" y="749"/>
                  <a:pt x="109982" y="671"/>
                  <a:pt x="109580" y="595"/>
                </a:cubicBezTo>
                <a:cubicBezTo>
                  <a:pt x="109357" y="554"/>
                  <a:pt x="109146" y="513"/>
                  <a:pt x="108920" y="486"/>
                </a:cubicBezTo>
                <a:cubicBezTo>
                  <a:pt x="108784" y="470"/>
                  <a:pt x="108645" y="463"/>
                  <a:pt x="108507" y="463"/>
                </a:cubicBezTo>
                <a:cubicBezTo>
                  <a:pt x="108031" y="463"/>
                  <a:pt x="107572" y="546"/>
                  <a:pt x="107289" y="608"/>
                </a:cubicBezTo>
                <a:lnTo>
                  <a:pt x="107289" y="607"/>
                </a:lnTo>
                <a:cubicBezTo>
                  <a:pt x="107286" y="601"/>
                  <a:pt x="107282" y="596"/>
                  <a:pt x="107277" y="591"/>
                </a:cubicBezTo>
                <a:lnTo>
                  <a:pt x="107325" y="192"/>
                </a:lnTo>
                <a:lnTo>
                  <a:pt x="107175" y="85"/>
                </a:lnTo>
                <a:lnTo>
                  <a:pt x="107116" y="576"/>
                </a:lnTo>
                <a:cubicBezTo>
                  <a:pt x="107101" y="585"/>
                  <a:pt x="107091" y="596"/>
                  <a:pt x="107085" y="608"/>
                </a:cubicBezTo>
                <a:cubicBezTo>
                  <a:pt x="107065" y="593"/>
                  <a:pt x="107036" y="584"/>
                  <a:pt x="107006" y="584"/>
                </a:cubicBezTo>
                <a:cubicBezTo>
                  <a:pt x="106995" y="584"/>
                  <a:pt x="106983" y="586"/>
                  <a:pt x="106971" y="589"/>
                </a:cubicBezTo>
                <a:cubicBezTo>
                  <a:pt x="106938" y="596"/>
                  <a:pt x="106914" y="613"/>
                  <a:pt x="106904" y="635"/>
                </a:cubicBezTo>
                <a:cubicBezTo>
                  <a:pt x="106884" y="620"/>
                  <a:pt x="106855" y="611"/>
                  <a:pt x="106825" y="611"/>
                </a:cubicBezTo>
                <a:cubicBezTo>
                  <a:pt x="106814" y="611"/>
                  <a:pt x="106802" y="613"/>
                  <a:pt x="106790" y="615"/>
                </a:cubicBezTo>
                <a:lnTo>
                  <a:pt x="106789" y="615"/>
                </a:lnTo>
                <a:lnTo>
                  <a:pt x="106276" y="186"/>
                </a:lnTo>
                <a:lnTo>
                  <a:pt x="106276" y="186"/>
                </a:lnTo>
                <a:lnTo>
                  <a:pt x="106294" y="383"/>
                </a:lnTo>
                <a:lnTo>
                  <a:pt x="106605" y="643"/>
                </a:lnTo>
                <a:cubicBezTo>
                  <a:pt x="106552" y="657"/>
                  <a:pt x="106523" y="697"/>
                  <a:pt x="106542" y="734"/>
                </a:cubicBezTo>
                <a:lnTo>
                  <a:pt x="106542" y="735"/>
                </a:lnTo>
                <a:cubicBezTo>
                  <a:pt x="106356" y="753"/>
                  <a:pt x="106183" y="761"/>
                  <a:pt x="106020" y="761"/>
                </a:cubicBezTo>
                <a:cubicBezTo>
                  <a:pt x="105504" y="761"/>
                  <a:pt x="105092" y="684"/>
                  <a:pt x="104689" y="608"/>
                </a:cubicBezTo>
                <a:cubicBezTo>
                  <a:pt x="104466" y="566"/>
                  <a:pt x="104255" y="527"/>
                  <a:pt x="104029" y="500"/>
                </a:cubicBezTo>
                <a:cubicBezTo>
                  <a:pt x="103892" y="484"/>
                  <a:pt x="103752" y="477"/>
                  <a:pt x="103614" y="477"/>
                </a:cubicBezTo>
                <a:cubicBezTo>
                  <a:pt x="102897" y="477"/>
                  <a:pt x="102220" y="663"/>
                  <a:pt x="102127" y="690"/>
                </a:cubicBezTo>
                <a:cubicBezTo>
                  <a:pt x="102046" y="702"/>
                  <a:pt x="101970" y="714"/>
                  <a:pt x="101895" y="724"/>
                </a:cubicBezTo>
                <a:lnTo>
                  <a:pt x="102091" y="506"/>
                </a:lnTo>
                <a:lnTo>
                  <a:pt x="102029" y="364"/>
                </a:lnTo>
                <a:lnTo>
                  <a:pt x="101682" y="748"/>
                </a:lnTo>
                <a:cubicBezTo>
                  <a:pt x="101638" y="752"/>
                  <a:pt x="101593" y="756"/>
                  <a:pt x="101549" y="759"/>
                </a:cubicBezTo>
                <a:cubicBezTo>
                  <a:pt x="101538" y="755"/>
                  <a:pt x="101526" y="752"/>
                  <a:pt x="101513" y="751"/>
                </a:cubicBezTo>
                <a:cubicBezTo>
                  <a:pt x="101507" y="750"/>
                  <a:pt x="101502" y="750"/>
                  <a:pt x="101497" y="750"/>
                </a:cubicBezTo>
                <a:cubicBezTo>
                  <a:pt x="101472" y="750"/>
                  <a:pt x="101448" y="756"/>
                  <a:pt x="101429" y="767"/>
                </a:cubicBezTo>
                <a:lnTo>
                  <a:pt x="101419" y="767"/>
                </a:lnTo>
                <a:cubicBezTo>
                  <a:pt x="101406" y="742"/>
                  <a:pt x="101374" y="723"/>
                  <a:pt x="101334" y="719"/>
                </a:cubicBezTo>
                <a:lnTo>
                  <a:pt x="101333" y="719"/>
                </a:lnTo>
                <a:lnTo>
                  <a:pt x="101160" y="178"/>
                </a:lnTo>
                <a:lnTo>
                  <a:pt x="101045" y="359"/>
                </a:lnTo>
                <a:lnTo>
                  <a:pt x="101150" y="688"/>
                </a:lnTo>
                <a:cubicBezTo>
                  <a:pt x="101146" y="687"/>
                  <a:pt x="101142" y="687"/>
                  <a:pt x="101139" y="687"/>
                </a:cubicBezTo>
                <a:cubicBezTo>
                  <a:pt x="101086" y="687"/>
                  <a:pt x="101040" y="713"/>
                  <a:pt x="101033" y="750"/>
                </a:cubicBezTo>
                <a:lnTo>
                  <a:pt x="101027" y="771"/>
                </a:lnTo>
                <a:cubicBezTo>
                  <a:pt x="100573" y="760"/>
                  <a:pt x="100198" y="690"/>
                  <a:pt x="99830" y="621"/>
                </a:cubicBezTo>
                <a:cubicBezTo>
                  <a:pt x="99607" y="578"/>
                  <a:pt x="99397" y="539"/>
                  <a:pt x="99170" y="512"/>
                </a:cubicBezTo>
                <a:cubicBezTo>
                  <a:pt x="99033" y="496"/>
                  <a:pt x="98893" y="489"/>
                  <a:pt x="98754" y="489"/>
                </a:cubicBezTo>
                <a:cubicBezTo>
                  <a:pt x="98336" y="489"/>
                  <a:pt x="97932" y="552"/>
                  <a:pt x="97649" y="610"/>
                </a:cubicBezTo>
                <a:lnTo>
                  <a:pt x="97856" y="226"/>
                </a:lnTo>
                <a:lnTo>
                  <a:pt x="97643" y="293"/>
                </a:lnTo>
                <a:lnTo>
                  <a:pt x="97489" y="578"/>
                </a:lnTo>
                <a:cubicBezTo>
                  <a:pt x="97474" y="573"/>
                  <a:pt x="97458" y="570"/>
                  <a:pt x="97442" y="570"/>
                </a:cubicBezTo>
                <a:cubicBezTo>
                  <a:pt x="97434" y="570"/>
                  <a:pt x="97427" y="571"/>
                  <a:pt x="97420" y="572"/>
                </a:cubicBezTo>
                <a:cubicBezTo>
                  <a:pt x="97417" y="573"/>
                  <a:pt x="97413" y="573"/>
                  <a:pt x="97408" y="574"/>
                </a:cubicBezTo>
                <a:cubicBezTo>
                  <a:pt x="97375" y="582"/>
                  <a:pt x="97351" y="600"/>
                  <a:pt x="97341" y="622"/>
                </a:cubicBezTo>
                <a:cubicBezTo>
                  <a:pt x="97321" y="607"/>
                  <a:pt x="97293" y="598"/>
                  <a:pt x="97263" y="598"/>
                </a:cubicBezTo>
                <a:cubicBezTo>
                  <a:pt x="97255" y="598"/>
                  <a:pt x="97247" y="599"/>
                  <a:pt x="97239" y="600"/>
                </a:cubicBezTo>
                <a:cubicBezTo>
                  <a:pt x="97235" y="600"/>
                  <a:pt x="97232" y="601"/>
                  <a:pt x="97228" y="602"/>
                </a:cubicBezTo>
                <a:cubicBezTo>
                  <a:pt x="97194" y="609"/>
                  <a:pt x="97170" y="628"/>
                  <a:pt x="97160" y="650"/>
                </a:cubicBezTo>
                <a:cubicBezTo>
                  <a:pt x="97139" y="634"/>
                  <a:pt x="97110" y="625"/>
                  <a:pt x="97080" y="625"/>
                </a:cubicBezTo>
                <a:cubicBezTo>
                  <a:pt x="97073" y="625"/>
                  <a:pt x="97066" y="626"/>
                  <a:pt x="97059" y="627"/>
                </a:cubicBezTo>
                <a:cubicBezTo>
                  <a:pt x="97054" y="628"/>
                  <a:pt x="97050" y="629"/>
                  <a:pt x="97046" y="630"/>
                </a:cubicBezTo>
                <a:cubicBezTo>
                  <a:pt x="97013" y="637"/>
                  <a:pt x="96989" y="656"/>
                  <a:pt x="96979" y="677"/>
                </a:cubicBezTo>
                <a:cubicBezTo>
                  <a:pt x="96958" y="662"/>
                  <a:pt x="96929" y="653"/>
                  <a:pt x="96899" y="653"/>
                </a:cubicBezTo>
                <a:cubicBezTo>
                  <a:pt x="96892" y="653"/>
                  <a:pt x="96884" y="654"/>
                  <a:pt x="96877" y="655"/>
                </a:cubicBezTo>
                <a:cubicBezTo>
                  <a:pt x="96875" y="656"/>
                  <a:pt x="96873" y="656"/>
                  <a:pt x="96871" y="656"/>
                </a:cubicBezTo>
                <a:lnTo>
                  <a:pt x="96624" y="396"/>
                </a:lnTo>
                <a:lnTo>
                  <a:pt x="96392" y="364"/>
                </a:lnTo>
                <a:lnTo>
                  <a:pt x="96769" y="762"/>
                </a:lnTo>
                <a:cubicBezTo>
                  <a:pt x="96590" y="779"/>
                  <a:pt x="96424" y="786"/>
                  <a:pt x="96266" y="786"/>
                </a:cubicBezTo>
                <a:cubicBezTo>
                  <a:pt x="95753" y="786"/>
                  <a:pt x="95341" y="709"/>
                  <a:pt x="94939" y="633"/>
                </a:cubicBezTo>
                <a:cubicBezTo>
                  <a:pt x="94715" y="591"/>
                  <a:pt x="94505" y="551"/>
                  <a:pt x="94280" y="525"/>
                </a:cubicBezTo>
                <a:cubicBezTo>
                  <a:pt x="94143" y="508"/>
                  <a:pt x="94003" y="501"/>
                  <a:pt x="93865" y="501"/>
                </a:cubicBezTo>
                <a:cubicBezTo>
                  <a:pt x="93366" y="501"/>
                  <a:pt x="92887" y="592"/>
                  <a:pt x="92609" y="656"/>
                </a:cubicBezTo>
                <a:lnTo>
                  <a:pt x="92603" y="645"/>
                </a:lnTo>
                <a:cubicBezTo>
                  <a:pt x="92601" y="639"/>
                  <a:pt x="92597" y="634"/>
                  <a:pt x="92592" y="629"/>
                </a:cubicBezTo>
                <a:lnTo>
                  <a:pt x="92641" y="230"/>
                </a:lnTo>
                <a:lnTo>
                  <a:pt x="92491" y="123"/>
                </a:lnTo>
                <a:lnTo>
                  <a:pt x="92431" y="613"/>
                </a:lnTo>
                <a:cubicBezTo>
                  <a:pt x="92417" y="623"/>
                  <a:pt x="92406" y="634"/>
                  <a:pt x="92400" y="646"/>
                </a:cubicBezTo>
                <a:cubicBezTo>
                  <a:pt x="92379" y="631"/>
                  <a:pt x="92351" y="622"/>
                  <a:pt x="92320" y="622"/>
                </a:cubicBezTo>
                <a:cubicBezTo>
                  <a:pt x="92309" y="622"/>
                  <a:pt x="92298" y="623"/>
                  <a:pt x="92286" y="626"/>
                </a:cubicBezTo>
                <a:cubicBezTo>
                  <a:pt x="92253" y="634"/>
                  <a:pt x="92229" y="652"/>
                  <a:pt x="92219" y="673"/>
                </a:cubicBezTo>
                <a:cubicBezTo>
                  <a:pt x="92199" y="658"/>
                  <a:pt x="92169" y="649"/>
                  <a:pt x="92139" y="649"/>
                </a:cubicBezTo>
                <a:cubicBezTo>
                  <a:pt x="92128" y="649"/>
                  <a:pt x="92117" y="650"/>
                  <a:pt x="92106" y="653"/>
                </a:cubicBezTo>
                <a:cubicBezTo>
                  <a:pt x="92105" y="653"/>
                  <a:pt x="92105" y="654"/>
                  <a:pt x="92105" y="654"/>
                </a:cubicBezTo>
                <a:lnTo>
                  <a:pt x="91591" y="224"/>
                </a:lnTo>
                <a:lnTo>
                  <a:pt x="91591" y="224"/>
                </a:lnTo>
                <a:lnTo>
                  <a:pt x="91609" y="421"/>
                </a:lnTo>
                <a:lnTo>
                  <a:pt x="91920" y="682"/>
                </a:lnTo>
                <a:cubicBezTo>
                  <a:pt x="91866" y="695"/>
                  <a:pt x="91838" y="735"/>
                  <a:pt x="91856" y="772"/>
                </a:cubicBezTo>
                <a:lnTo>
                  <a:pt x="91860" y="780"/>
                </a:lnTo>
                <a:cubicBezTo>
                  <a:pt x="91701" y="793"/>
                  <a:pt x="91551" y="799"/>
                  <a:pt x="91409" y="799"/>
                </a:cubicBezTo>
                <a:cubicBezTo>
                  <a:pt x="90895" y="799"/>
                  <a:pt x="90483" y="721"/>
                  <a:pt x="90080" y="645"/>
                </a:cubicBezTo>
                <a:cubicBezTo>
                  <a:pt x="89857" y="603"/>
                  <a:pt x="89646" y="564"/>
                  <a:pt x="89420" y="537"/>
                </a:cubicBezTo>
                <a:cubicBezTo>
                  <a:pt x="89283" y="521"/>
                  <a:pt x="89144" y="514"/>
                  <a:pt x="89006" y="514"/>
                </a:cubicBezTo>
                <a:cubicBezTo>
                  <a:pt x="88516" y="514"/>
                  <a:pt x="88043" y="601"/>
                  <a:pt x="87763" y="665"/>
                </a:cubicBezTo>
                <a:cubicBezTo>
                  <a:pt x="87643" y="683"/>
                  <a:pt x="87526" y="696"/>
                  <a:pt x="87412" y="705"/>
                </a:cubicBezTo>
                <a:lnTo>
                  <a:pt x="87670" y="419"/>
                </a:lnTo>
                <a:lnTo>
                  <a:pt x="87608" y="278"/>
                </a:lnTo>
                <a:lnTo>
                  <a:pt x="87230" y="698"/>
                </a:lnTo>
                <a:cubicBezTo>
                  <a:pt x="87211" y="701"/>
                  <a:pt x="87194" y="708"/>
                  <a:pt x="87181" y="718"/>
                </a:cubicBezTo>
                <a:cubicBezTo>
                  <a:pt x="87170" y="690"/>
                  <a:pt x="87137" y="669"/>
                  <a:pt x="87092" y="664"/>
                </a:cubicBezTo>
                <a:cubicBezTo>
                  <a:pt x="87088" y="664"/>
                  <a:pt x="87083" y="663"/>
                  <a:pt x="87079" y="663"/>
                </a:cubicBezTo>
                <a:cubicBezTo>
                  <a:pt x="87050" y="663"/>
                  <a:pt x="87021" y="672"/>
                  <a:pt x="87001" y="686"/>
                </a:cubicBezTo>
                <a:cubicBezTo>
                  <a:pt x="86990" y="659"/>
                  <a:pt x="86957" y="637"/>
                  <a:pt x="86914" y="633"/>
                </a:cubicBezTo>
                <a:lnTo>
                  <a:pt x="86913" y="633"/>
                </a:lnTo>
                <a:lnTo>
                  <a:pt x="86739" y="91"/>
                </a:lnTo>
                <a:lnTo>
                  <a:pt x="86625" y="274"/>
                </a:lnTo>
                <a:lnTo>
                  <a:pt x="86730" y="601"/>
                </a:lnTo>
                <a:cubicBezTo>
                  <a:pt x="86726" y="601"/>
                  <a:pt x="86722" y="601"/>
                  <a:pt x="86718" y="601"/>
                </a:cubicBezTo>
                <a:cubicBezTo>
                  <a:pt x="86666" y="601"/>
                  <a:pt x="86620" y="626"/>
                  <a:pt x="86612" y="663"/>
                </a:cubicBezTo>
                <a:lnTo>
                  <a:pt x="86602" y="714"/>
                </a:lnTo>
                <a:cubicBezTo>
                  <a:pt x="86162" y="686"/>
                  <a:pt x="85773" y="612"/>
                  <a:pt x="85411" y="543"/>
                </a:cubicBezTo>
                <a:cubicBezTo>
                  <a:pt x="85167" y="497"/>
                  <a:pt x="84937" y="453"/>
                  <a:pt x="84709" y="426"/>
                </a:cubicBezTo>
                <a:cubicBezTo>
                  <a:pt x="84572" y="409"/>
                  <a:pt x="84432" y="402"/>
                  <a:pt x="84294" y="402"/>
                </a:cubicBezTo>
                <a:cubicBezTo>
                  <a:pt x="83665" y="402"/>
                  <a:pt x="83067" y="546"/>
                  <a:pt x="82866" y="599"/>
                </a:cubicBezTo>
                <a:lnTo>
                  <a:pt x="83049" y="219"/>
                </a:lnTo>
                <a:lnTo>
                  <a:pt x="82940" y="91"/>
                </a:lnTo>
                <a:lnTo>
                  <a:pt x="82715" y="560"/>
                </a:lnTo>
                <a:cubicBezTo>
                  <a:pt x="82698" y="566"/>
                  <a:pt x="82684" y="575"/>
                  <a:pt x="82674" y="586"/>
                </a:cubicBezTo>
                <a:cubicBezTo>
                  <a:pt x="82655" y="563"/>
                  <a:pt x="82619" y="548"/>
                  <a:pt x="82578" y="548"/>
                </a:cubicBezTo>
                <a:cubicBezTo>
                  <a:pt x="82575" y="548"/>
                  <a:pt x="82573" y="548"/>
                  <a:pt x="82570" y="548"/>
                </a:cubicBezTo>
                <a:cubicBezTo>
                  <a:pt x="82535" y="550"/>
                  <a:pt x="82506" y="565"/>
                  <a:pt x="82488" y="583"/>
                </a:cubicBezTo>
                <a:cubicBezTo>
                  <a:pt x="82471" y="561"/>
                  <a:pt x="82435" y="546"/>
                  <a:pt x="82396" y="546"/>
                </a:cubicBezTo>
                <a:cubicBezTo>
                  <a:pt x="82393" y="546"/>
                  <a:pt x="82389" y="546"/>
                  <a:pt x="82385" y="546"/>
                </a:cubicBezTo>
                <a:cubicBezTo>
                  <a:pt x="82350" y="548"/>
                  <a:pt x="82320" y="562"/>
                  <a:pt x="82303" y="581"/>
                </a:cubicBezTo>
                <a:cubicBezTo>
                  <a:pt x="82284" y="558"/>
                  <a:pt x="82248" y="543"/>
                  <a:pt x="82207" y="543"/>
                </a:cubicBezTo>
                <a:cubicBezTo>
                  <a:pt x="82205" y="543"/>
                  <a:pt x="82202" y="543"/>
                  <a:pt x="82199" y="543"/>
                </a:cubicBezTo>
                <a:cubicBezTo>
                  <a:pt x="82141" y="547"/>
                  <a:pt x="82097" y="582"/>
                  <a:pt x="82102" y="623"/>
                </a:cubicBezTo>
                <a:lnTo>
                  <a:pt x="82112" y="693"/>
                </a:lnTo>
                <a:cubicBezTo>
                  <a:pt x="82019" y="698"/>
                  <a:pt x="81929" y="700"/>
                  <a:pt x="81842" y="700"/>
                </a:cubicBezTo>
                <a:cubicBezTo>
                  <a:pt x="81326" y="700"/>
                  <a:pt x="80914" y="622"/>
                  <a:pt x="80510" y="546"/>
                </a:cubicBezTo>
                <a:cubicBezTo>
                  <a:pt x="80287" y="504"/>
                  <a:pt x="80076" y="465"/>
                  <a:pt x="79850" y="438"/>
                </a:cubicBezTo>
                <a:cubicBezTo>
                  <a:pt x="79713" y="422"/>
                  <a:pt x="79573" y="415"/>
                  <a:pt x="79435" y="415"/>
                </a:cubicBezTo>
                <a:cubicBezTo>
                  <a:pt x="78959" y="415"/>
                  <a:pt x="78501" y="497"/>
                  <a:pt x="78219" y="560"/>
                </a:cubicBezTo>
                <a:lnTo>
                  <a:pt x="78218" y="559"/>
                </a:lnTo>
                <a:cubicBezTo>
                  <a:pt x="78215" y="553"/>
                  <a:pt x="78211" y="547"/>
                  <a:pt x="78207" y="542"/>
                </a:cubicBezTo>
                <a:lnTo>
                  <a:pt x="78254" y="144"/>
                </a:lnTo>
                <a:lnTo>
                  <a:pt x="78105" y="36"/>
                </a:lnTo>
                <a:lnTo>
                  <a:pt x="78046" y="527"/>
                </a:lnTo>
                <a:cubicBezTo>
                  <a:pt x="78031" y="536"/>
                  <a:pt x="78021" y="547"/>
                  <a:pt x="78015" y="560"/>
                </a:cubicBezTo>
                <a:cubicBezTo>
                  <a:pt x="77994" y="545"/>
                  <a:pt x="77965" y="535"/>
                  <a:pt x="77934" y="535"/>
                </a:cubicBezTo>
                <a:cubicBezTo>
                  <a:pt x="77923" y="535"/>
                  <a:pt x="77912" y="537"/>
                  <a:pt x="77901" y="539"/>
                </a:cubicBezTo>
                <a:cubicBezTo>
                  <a:pt x="77867" y="547"/>
                  <a:pt x="77843" y="565"/>
                  <a:pt x="77833" y="587"/>
                </a:cubicBezTo>
                <a:cubicBezTo>
                  <a:pt x="77813" y="571"/>
                  <a:pt x="77784" y="562"/>
                  <a:pt x="77753" y="562"/>
                </a:cubicBezTo>
                <a:cubicBezTo>
                  <a:pt x="77742" y="562"/>
                  <a:pt x="77731" y="563"/>
                  <a:pt x="77720" y="566"/>
                </a:cubicBezTo>
                <a:cubicBezTo>
                  <a:pt x="77720" y="566"/>
                  <a:pt x="77720" y="567"/>
                  <a:pt x="77718" y="567"/>
                </a:cubicBezTo>
                <a:lnTo>
                  <a:pt x="77205" y="138"/>
                </a:lnTo>
                <a:lnTo>
                  <a:pt x="77224" y="335"/>
                </a:lnTo>
                <a:lnTo>
                  <a:pt x="77535" y="595"/>
                </a:lnTo>
                <a:cubicBezTo>
                  <a:pt x="77481" y="608"/>
                  <a:pt x="77452" y="649"/>
                  <a:pt x="77471" y="686"/>
                </a:cubicBezTo>
                <a:lnTo>
                  <a:pt x="77471" y="687"/>
                </a:lnTo>
                <a:cubicBezTo>
                  <a:pt x="77285" y="705"/>
                  <a:pt x="77112" y="712"/>
                  <a:pt x="76950" y="712"/>
                </a:cubicBezTo>
                <a:cubicBezTo>
                  <a:pt x="76434" y="712"/>
                  <a:pt x="76021" y="635"/>
                  <a:pt x="75618" y="559"/>
                </a:cubicBezTo>
                <a:cubicBezTo>
                  <a:pt x="75395" y="517"/>
                  <a:pt x="75184" y="477"/>
                  <a:pt x="74958" y="450"/>
                </a:cubicBezTo>
                <a:cubicBezTo>
                  <a:pt x="74822" y="434"/>
                  <a:pt x="74684" y="427"/>
                  <a:pt x="74547" y="427"/>
                </a:cubicBezTo>
                <a:cubicBezTo>
                  <a:pt x="73829" y="427"/>
                  <a:pt x="73149" y="614"/>
                  <a:pt x="73056" y="640"/>
                </a:cubicBezTo>
                <a:cubicBezTo>
                  <a:pt x="72976" y="654"/>
                  <a:pt x="72899" y="665"/>
                  <a:pt x="72824" y="675"/>
                </a:cubicBezTo>
                <a:lnTo>
                  <a:pt x="73020" y="458"/>
                </a:lnTo>
                <a:lnTo>
                  <a:pt x="72958" y="315"/>
                </a:lnTo>
                <a:lnTo>
                  <a:pt x="72612" y="699"/>
                </a:lnTo>
                <a:cubicBezTo>
                  <a:pt x="72567" y="703"/>
                  <a:pt x="72522" y="707"/>
                  <a:pt x="72479" y="710"/>
                </a:cubicBezTo>
                <a:cubicBezTo>
                  <a:pt x="72467" y="706"/>
                  <a:pt x="72456" y="703"/>
                  <a:pt x="72443" y="702"/>
                </a:cubicBezTo>
                <a:cubicBezTo>
                  <a:pt x="72437" y="702"/>
                  <a:pt x="72432" y="701"/>
                  <a:pt x="72427" y="701"/>
                </a:cubicBezTo>
                <a:cubicBezTo>
                  <a:pt x="72401" y="701"/>
                  <a:pt x="72377" y="708"/>
                  <a:pt x="72358" y="719"/>
                </a:cubicBezTo>
                <a:lnTo>
                  <a:pt x="72349" y="719"/>
                </a:lnTo>
                <a:cubicBezTo>
                  <a:pt x="72336" y="694"/>
                  <a:pt x="72304" y="674"/>
                  <a:pt x="72263" y="670"/>
                </a:cubicBezTo>
                <a:lnTo>
                  <a:pt x="72262" y="670"/>
                </a:lnTo>
                <a:lnTo>
                  <a:pt x="72090" y="129"/>
                </a:lnTo>
                <a:lnTo>
                  <a:pt x="71975" y="311"/>
                </a:lnTo>
                <a:lnTo>
                  <a:pt x="72079" y="638"/>
                </a:lnTo>
                <a:cubicBezTo>
                  <a:pt x="72076" y="638"/>
                  <a:pt x="72072" y="638"/>
                  <a:pt x="72068" y="638"/>
                </a:cubicBezTo>
                <a:cubicBezTo>
                  <a:pt x="72016" y="638"/>
                  <a:pt x="71969" y="664"/>
                  <a:pt x="71962" y="700"/>
                </a:cubicBezTo>
                <a:lnTo>
                  <a:pt x="71958" y="723"/>
                </a:lnTo>
                <a:cubicBezTo>
                  <a:pt x="71503" y="711"/>
                  <a:pt x="71128" y="641"/>
                  <a:pt x="70759" y="572"/>
                </a:cubicBezTo>
                <a:cubicBezTo>
                  <a:pt x="70536" y="530"/>
                  <a:pt x="70326" y="490"/>
                  <a:pt x="70100" y="463"/>
                </a:cubicBezTo>
                <a:cubicBezTo>
                  <a:pt x="69963" y="447"/>
                  <a:pt x="69825" y="440"/>
                  <a:pt x="69688" y="440"/>
                </a:cubicBezTo>
                <a:cubicBezTo>
                  <a:pt x="69268" y="440"/>
                  <a:pt x="68862" y="503"/>
                  <a:pt x="68578" y="562"/>
                </a:cubicBezTo>
                <a:lnTo>
                  <a:pt x="68785" y="178"/>
                </a:lnTo>
                <a:lnTo>
                  <a:pt x="68785" y="178"/>
                </a:lnTo>
                <a:lnTo>
                  <a:pt x="68572" y="245"/>
                </a:lnTo>
                <a:lnTo>
                  <a:pt x="68418" y="529"/>
                </a:lnTo>
                <a:cubicBezTo>
                  <a:pt x="68404" y="525"/>
                  <a:pt x="68388" y="522"/>
                  <a:pt x="68372" y="522"/>
                </a:cubicBezTo>
                <a:cubicBezTo>
                  <a:pt x="68365" y="522"/>
                  <a:pt x="68357" y="522"/>
                  <a:pt x="68350" y="524"/>
                </a:cubicBezTo>
                <a:cubicBezTo>
                  <a:pt x="68346" y="524"/>
                  <a:pt x="68342" y="525"/>
                  <a:pt x="68339" y="526"/>
                </a:cubicBezTo>
                <a:cubicBezTo>
                  <a:pt x="68304" y="533"/>
                  <a:pt x="68281" y="551"/>
                  <a:pt x="68270" y="573"/>
                </a:cubicBezTo>
                <a:cubicBezTo>
                  <a:pt x="68250" y="558"/>
                  <a:pt x="68220" y="549"/>
                  <a:pt x="68189" y="549"/>
                </a:cubicBezTo>
                <a:cubicBezTo>
                  <a:pt x="68182" y="549"/>
                  <a:pt x="68175" y="549"/>
                  <a:pt x="68168" y="550"/>
                </a:cubicBezTo>
                <a:cubicBezTo>
                  <a:pt x="68165" y="551"/>
                  <a:pt x="68161" y="553"/>
                  <a:pt x="68157" y="554"/>
                </a:cubicBezTo>
                <a:cubicBezTo>
                  <a:pt x="68124" y="561"/>
                  <a:pt x="68099" y="579"/>
                  <a:pt x="68090" y="601"/>
                </a:cubicBezTo>
                <a:cubicBezTo>
                  <a:pt x="68069" y="585"/>
                  <a:pt x="68040" y="577"/>
                  <a:pt x="68010" y="577"/>
                </a:cubicBezTo>
                <a:cubicBezTo>
                  <a:pt x="68002" y="577"/>
                  <a:pt x="67995" y="577"/>
                  <a:pt x="67988" y="578"/>
                </a:cubicBezTo>
                <a:cubicBezTo>
                  <a:pt x="67983" y="579"/>
                  <a:pt x="67980" y="579"/>
                  <a:pt x="67976" y="580"/>
                </a:cubicBezTo>
                <a:cubicBezTo>
                  <a:pt x="67942" y="589"/>
                  <a:pt x="67918" y="607"/>
                  <a:pt x="67908" y="628"/>
                </a:cubicBezTo>
                <a:cubicBezTo>
                  <a:pt x="67888" y="613"/>
                  <a:pt x="67860" y="604"/>
                  <a:pt x="67831" y="604"/>
                </a:cubicBezTo>
                <a:cubicBezTo>
                  <a:pt x="67823" y="604"/>
                  <a:pt x="67815" y="605"/>
                  <a:pt x="67807" y="606"/>
                </a:cubicBezTo>
                <a:cubicBezTo>
                  <a:pt x="67804" y="606"/>
                  <a:pt x="67802" y="607"/>
                  <a:pt x="67800" y="607"/>
                </a:cubicBezTo>
                <a:lnTo>
                  <a:pt x="67553" y="347"/>
                </a:lnTo>
                <a:lnTo>
                  <a:pt x="67321" y="315"/>
                </a:lnTo>
                <a:lnTo>
                  <a:pt x="67700" y="714"/>
                </a:lnTo>
                <a:cubicBezTo>
                  <a:pt x="67520" y="730"/>
                  <a:pt x="67353" y="737"/>
                  <a:pt x="67196" y="737"/>
                </a:cubicBezTo>
                <a:cubicBezTo>
                  <a:pt x="66682" y="737"/>
                  <a:pt x="66271" y="660"/>
                  <a:pt x="65868" y="585"/>
                </a:cubicBezTo>
                <a:cubicBezTo>
                  <a:pt x="65645" y="542"/>
                  <a:pt x="65435" y="503"/>
                  <a:pt x="65209" y="476"/>
                </a:cubicBezTo>
                <a:cubicBezTo>
                  <a:pt x="65071" y="460"/>
                  <a:pt x="64931" y="453"/>
                  <a:pt x="64793" y="453"/>
                </a:cubicBezTo>
                <a:cubicBezTo>
                  <a:pt x="64295" y="453"/>
                  <a:pt x="63816" y="543"/>
                  <a:pt x="63539" y="607"/>
                </a:cubicBezTo>
                <a:lnTo>
                  <a:pt x="63533" y="596"/>
                </a:lnTo>
                <a:cubicBezTo>
                  <a:pt x="63530" y="591"/>
                  <a:pt x="63526" y="586"/>
                  <a:pt x="63521" y="580"/>
                </a:cubicBezTo>
                <a:lnTo>
                  <a:pt x="63570" y="182"/>
                </a:lnTo>
                <a:lnTo>
                  <a:pt x="63420" y="75"/>
                </a:lnTo>
                <a:lnTo>
                  <a:pt x="63360" y="565"/>
                </a:lnTo>
                <a:cubicBezTo>
                  <a:pt x="63346" y="574"/>
                  <a:pt x="63335" y="585"/>
                  <a:pt x="63330" y="597"/>
                </a:cubicBezTo>
                <a:cubicBezTo>
                  <a:pt x="63310" y="582"/>
                  <a:pt x="63281" y="573"/>
                  <a:pt x="63251" y="573"/>
                </a:cubicBezTo>
                <a:cubicBezTo>
                  <a:pt x="63240" y="573"/>
                  <a:pt x="63228" y="575"/>
                  <a:pt x="63217" y="577"/>
                </a:cubicBezTo>
                <a:cubicBezTo>
                  <a:pt x="63183" y="585"/>
                  <a:pt x="63159" y="603"/>
                  <a:pt x="63148" y="624"/>
                </a:cubicBezTo>
                <a:cubicBezTo>
                  <a:pt x="63128" y="609"/>
                  <a:pt x="63100" y="600"/>
                  <a:pt x="63070" y="600"/>
                </a:cubicBezTo>
                <a:cubicBezTo>
                  <a:pt x="63058" y="600"/>
                  <a:pt x="63047" y="602"/>
                  <a:pt x="63035" y="604"/>
                </a:cubicBezTo>
                <a:lnTo>
                  <a:pt x="63034" y="604"/>
                </a:lnTo>
                <a:lnTo>
                  <a:pt x="62521" y="175"/>
                </a:lnTo>
                <a:lnTo>
                  <a:pt x="62539" y="373"/>
                </a:lnTo>
                <a:lnTo>
                  <a:pt x="62850" y="632"/>
                </a:lnTo>
                <a:cubicBezTo>
                  <a:pt x="62796" y="646"/>
                  <a:pt x="62768" y="687"/>
                  <a:pt x="62786" y="724"/>
                </a:cubicBezTo>
                <a:lnTo>
                  <a:pt x="62789" y="731"/>
                </a:lnTo>
                <a:cubicBezTo>
                  <a:pt x="62630" y="744"/>
                  <a:pt x="62480" y="750"/>
                  <a:pt x="62339" y="750"/>
                </a:cubicBezTo>
                <a:cubicBezTo>
                  <a:pt x="61824" y="750"/>
                  <a:pt x="61412" y="673"/>
                  <a:pt x="61010" y="597"/>
                </a:cubicBezTo>
                <a:cubicBezTo>
                  <a:pt x="60787" y="555"/>
                  <a:pt x="60575" y="515"/>
                  <a:pt x="60350" y="489"/>
                </a:cubicBezTo>
                <a:cubicBezTo>
                  <a:pt x="60213" y="472"/>
                  <a:pt x="60073" y="465"/>
                  <a:pt x="59935" y="465"/>
                </a:cubicBezTo>
                <a:cubicBezTo>
                  <a:pt x="59182" y="465"/>
                  <a:pt x="58472" y="671"/>
                  <a:pt x="58437" y="681"/>
                </a:cubicBezTo>
                <a:cubicBezTo>
                  <a:pt x="58433" y="683"/>
                  <a:pt x="58429" y="684"/>
                  <a:pt x="58425" y="686"/>
                </a:cubicBezTo>
                <a:cubicBezTo>
                  <a:pt x="58322" y="700"/>
                  <a:pt x="58221" y="710"/>
                  <a:pt x="58122" y="719"/>
                </a:cubicBezTo>
                <a:lnTo>
                  <a:pt x="58379" y="433"/>
                </a:lnTo>
                <a:lnTo>
                  <a:pt x="58318" y="291"/>
                </a:lnTo>
                <a:lnTo>
                  <a:pt x="57939" y="711"/>
                </a:lnTo>
                <a:cubicBezTo>
                  <a:pt x="57920" y="715"/>
                  <a:pt x="57904" y="721"/>
                  <a:pt x="57890" y="730"/>
                </a:cubicBezTo>
                <a:cubicBezTo>
                  <a:pt x="57879" y="703"/>
                  <a:pt x="57846" y="682"/>
                  <a:pt x="57802" y="677"/>
                </a:cubicBezTo>
                <a:cubicBezTo>
                  <a:pt x="57798" y="677"/>
                  <a:pt x="57793" y="677"/>
                  <a:pt x="57788" y="677"/>
                </a:cubicBezTo>
                <a:cubicBezTo>
                  <a:pt x="57758" y="677"/>
                  <a:pt x="57731" y="685"/>
                  <a:pt x="57711" y="699"/>
                </a:cubicBezTo>
                <a:cubicBezTo>
                  <a:pt x="57700" y="672"/>
                  <a:pt x="57666" y="651"/>
                  <a:pt x="57623" y="646"/>
                </a:cubicBezTo>
                <a:lnTo>
                  <a:pt x="57622" y="646"/>
                </a:lnTo>
                <a:lnTo>
                  <a:pt x="57449" y="105"/>
                </a:lnTo>
                <a:lnTo>
                  <a:pt x="57335" y="287"/>
                </a:lnTo>
                <a:lnTo>
                  <a:pt x="57439" y="614"/>
                </a:lnTo>
                <a:cubicBezTo>
                  <a:pt x="57435" y="614"/>
                  <a:pt x="57431" y="614"/>
                  <a:pt x="57428" y="614"/>
                </a:cubicBezTo>
                <a:cubicBezTo>
                  <a:pt x="57376" y="614"/>
                  <a:pt x="57330" y="640"/>
                  <a:pt x="57321" y="676"/>
                </a:cubicBezTo>
                <a:lnTo>
                  <a:pt x="57311" y="727"/>
                </a:lnTo>
                <a:cubicBezTo>
                  <a:pt x="56871" y="699"/>
                  <a:pt x="56482" y="626"/>
                  <a:pt x="56120" y="557"/>
                </a:cubicBezTo>
                <a:cubicBezTo>
                  <a:pt x="55876" y="510"/>
                  <a:pt x="55647" y="466"/>
                  <a:pt x="55419" y="439"/>
                </a:cubicBezTo>
                <a:cubicBezTo>
                  <a:pt x="55282" y="423"/>
                  <a:pt x="55142" y="416"/>
                  <a:pt x="55003" y="416"/>
                </a:cubicBezTo>
                <a:cubicBezTo>
                  <a:pt x="54375" y="416"/>
                  <a:pt x="53776" y="559"/>
                  <a:pt x="53575" y="612"/>
                </a:cubicBezTo>
                <a:lnTo>
                  <a:pt x="53758" y="233"/>
                </a:lnTo>
                <a:lnTo>
                  <a:pt x="53650" y="105"/>
                </a:lnTo>
                <a:lnTo>
                  <a:pt x="53425" y="572"/>
                </a:lnTo>
                <a:cubicBezTo>
                  <a:pt x="53407" y="578"/>
                  <a:pt x="53394" y="589"/>
                  <a:pt x="53383" y="599"/>
                </a:cubicBezTo>
                <a:cubicBezTo>
                  <a:pt x="53365" y="577"/>
                  <a:pt x="53330" y="561"/>
                  <a:pt x="53291" y="561"/>
                </a:cubicBezTo>
                <a:cubicBezTo>
                  <a:pt x="53287" y="561"/>
                  <a:pt x="53284" y="562"/>
                  <a:pt x="53280" y="562"/>
                </a:cubicBezTo>
                <a:cubicBezTo>
                  <a:pt x="53245" y="564"/>
                  <a:pt x="53215" y="577"/>
                  <a:pt x="53198" y="597"/>
                </a:cubicBezTo>
                <a:cubicBezTo>
                  <a:pt x="53180" y="574"/>
                  <a:pt x="53145" y="559"/>
                  <a:pt x="53106" y="559"/>
                </a:cubicBezTo>
                <a:cubicBezTo>
                  <a:pt x="53102" y="559"/>
                  <a:pt x="53098" y="559"/>
                  <a:pt x="53094" y="560"/>
                </a:cubicBezTo>
                <a:cubicBezTo>
                  <a:pt x="53059" y="562"/>
                  <a:pt x="53029" y="575"/>
                  <a:pt x="53013" y="595"/>
                </a:cubicBezTo>
                <a:cubicBezTo>
                  <a:pt x="52993" y="572"/>
                  <a:pt x="52958" y="556"/>
                  <a:pt x="52917" y="556"/>
                </a:cubicBezTo>
                <a:cubicBezTo>
                  <a:pt x="52914" y="556"/>
                  <a:pt x="52911" y="557"/>
                  <a:pt x="52909" y="557"/>
                </a:cubicBezTo>
                <a:cubicBezTo>
                  <a:pt x="52850" y="561"/>
                  <a:pt x="52806" y="596"/>
                  <a:pt x="52812" y="636"/>
                </a:cubicBezTo>
                <a:lnTo>
                  <a:pt x="52821" y="706"/>
                </a:lnTo>
                <a:cubicBezTo>
                  <a:pt x="52728" y="711"/>
                  <a:pt x="52638" y="713"/>
                  <a:pt x="52551" y="713"/>
                </a:cubicBezTo>
                <a:cubicBezTo>
                  <a:pt x="52035" y="713"/>
                  <a:pt x="51623" y="636"/>
                  <a:pt x="51219" y="560"/>
                </a:cubicBezTo>
                <a:cubicBezTo>
                  <a:pt x="50996" y="517"/>
                  <a:pt x="50785" y="478"/>
                  <a:pt x="50559" y="451"/>
                </a:cubicBezTo>
                <a:cubicBezTo>
                  <a:pt x="50422" y="435"/>
                  <a:pt x="50283" y="428"/>
                  <a:pt x="50144" y="428"/>
                </a:cubicBezTo>
                <a:cubicBezTo>
                  <a:pt x="49669" y="428"/>
                  <a:pt x="49211" y="510"/>
                  <a:pt x="48928" y="573"/>
                </a:cubicBezTo>
                <a:lnTo>
                  <a:pt x="48927" y="572"/>
                </a:lnTo>
                <a:cubicBezTo>
                  <a:pt x="48925" y="566"/>
                  <a:pt x="48921" y="561"/>
                  <a:pt x="48916" y="556"/>
                </a:cubicBezTo>
                <a:lnTo>
                  <a:pt x="48964" y="157"/>
                </a:lnTo>
                <a:lnTo>
                  <a:pt x="48815" y="50"/>
                </a:lnTo>
                <a:lnTo>
                  <a:pt x="48755" y="540"/>
                </a:lnTo>
                <a:cubicBezTo>
                  <a:pt x="48740" y="549"/>
                  <a:pt x="48730" y="561"/>
                  <a:pt x="48724" y="573"/>
                </a:cubicBezTo>
                <a:cubicBezTo>
                  <a:pt x="48704" y="557"/>
                  <a:pt x="48675" y="549"/>
                  <a:pt x="48645" y="549"/>
                </a:cubicBezTo>
                <a:cubicBezTo>
                  <a:pt x="48634" y="549"/>
                  <a:pt x="48622" y="550"/>
                  <a:pt x="48610" y="553"/>
                </a:cubicBezTo>
                <a:cubicBezTo>
                  <a:pt x="48577" y="561"/>
                  <a:pt x="48553" y="578"/>
                  <a:pt x="48543" y="600"/>
                </a:cubicBezTo>
                <a:cubicBezTo>
                  <a:pt x="48523" y="584"/>
                  <a:pt x="48494" y="576"/>
                  <a:pt x="48464" y="576"/>
                </a:cubicBezTo>
                <a:cubicBezTo>
                  <a:pt x="48453" y="576"/>
                  <a:pt x="48441" y="577"/>
                  <a:pt x="48430" y="579"/>
                </a:cubicBezTo>
                <a:lnTo>
                  <a:pt x="48429" y="579"/>
                </a:lnTo>
                <a:lnTo>
                  <a:pt x="47915" y="150"/>
                </a:lnTo>
                <a:lnTo>
                  <a:pt x="47933" y="348"/>
                </a:lnTo>
                <a:lnTo>
                  <a:pt x="48244" y="607"/>
                </a:lnTo>
                <a:cubicBezTo>
                  <a:pt x="48190" y="622"/>
                  <a:pt x="48162" y="662"/>
                  <a:pt x="48180" y="699"/>
                </a:cubicBezTo>
                <a:lnTo>
                  <a:pt x="48181" y="700"/>
                </a:lnTo>
                <a:cubicBezTo>
                  <a:pt x="47995" y="718"/>
                  <a:pt x="47822" y="726"/>
                  <a:pt x="47660" y="726"/>
                </a:cubicBezTo>
                <a:cubicBezTo>
                  <a:pt x="47144" y="726"/>
                  <a:pt x="46732" y="648"/>
                  <a:pt x="46328" y="572"/>
                </a:cubicBezTo>
                <a:cubicBezTo>
                  <a:pt x="46105" y="530"/>
                  <a:pt x="45895" y="491"/>
                  <a:pt x="45669" y="464"/>
                </a:cubicBezTo>
                <a:cubicBezTo>
                  <a:pt x="45531" y="447"/>
                  <a:pt x="45391" y="440"/>
                  <a:pt x="45253" y="440"/>
                </a:cubicBezTo>
                <a:cubicBezTo>
                  <a:pt x="44536" y="440"/>
                  <a:pt x="43859" y="627"/>
                  <a:pt x="43766" y="654"/>
                </a:cubicBezTo>
                <a:cubicBezTo>
                  <a:pt x="43686" y="667"/>
                  <a:pt x="43609" y="678"/>
                  <a:pt x="43533" y="688"/>
                </a:cubicBezTo>
                <a:lnTo>
                  <a:pt x="43730" y="470"/>
                </a:lnTo>
                <a:lnTo>
                  <a:pt x="43668" y="329"/>
                </a:lnTo>
                <a:lnTo>
                  <a:pt x="43321" y="713"/>
                </a:lnTo>
                <a:cubicBezTo>
                  <a:pt x="43277" y="717"/>
                  <a:pt x="43231" y="721"/>
                  <a:pt x="43188" y="724"/>
                </a:cubicBezTo>
                <a:cubicBezTo>
                  <a:pt x="43178" y="720"/>
                  <a:pt x="43165" y="717"/>
                  <a:pt x="43152" y="715"/>
                </a:cubicBezTo>
                <a:cubicBezTo>
                  <a:pt x="43147" y="714"/>
                  <a:pt x="43142" y="714"/>
                  <a:pt x="43138" y="714"/>
                </a:cubicBezTo>
                <a:cubicBezTo>
                  <a:pt x="43112" y="714"/>
                  <a:pt x="43087" y="721"/>
                  <a:pt x="43068" y="731"/>
                </a:cubicBezTo>
                <a:cubicBezTo>
                  <a:pt x="43065" y="731"/>
                  <a:pt x="43061" y="732"/>
                  <a:pt x="43058" y="732"/>
                </a:cubicBezTo>
                <a:cubicBezTo>
                  <a:pt x="43046" y="707"/>
                  <a:pt x="43014" y="688"/>
                  <a:pt x="42972" y="684"/>
                </a:cubicBezTo>
                <a:lnTo>
                  <a:pt x="42799" y="142"/>
                </a:lnTo>
                <a:lnTo>
                  <a:pt x="42684" y="324"/>
                </a:lnTo>
                <a:lnTo>
                  <a:pt x="42789" y="652"/>
                </a:lnTo>
                <a:cubicBezTo>
                  <a:pt x="42785" y="651"/>
                  <a:pt x="42781" y="651"/>
                  <a:pt x="42777" y="651"/>
                </a:cubicBezTo>
                <a:cubicBezTo>
                  <a:pt x="42725" y="651"/>
                  <a:pt x="42680" y="677"/>
                  <a:pt x="42672" y="714"/>
                </a:cubicBezTo>
                <a:lnTo>
                  <a:pt x="42667" y="736"/>
                </a:lnTo>
                <a:cubicBezTo>
                  <a:pt x="42213" y="724"/>
                  <a:pt x="41837" y="654"/>
                  <a:pt x="41469" y="585"/>
                </a:cubicBezTo>
                <a:cubicBezTo>
                  <a:pt x="41246" y="543"/>
                  <a:pt x="41035" y="503"/>
                  <a:pt x="40810" y="476"/>
                </a:cubicBezTo>
                <a:cubicBezTo>
                  <a:pt x="40673" y="460"/>
                  <a:pt x="40535" y="453"/>
                  <a:pt x="40397" y="453"/>
                </a:cubicBezTo>
                <a:cubicBezTo>
                  <a:pt x="39978" y="453"/>
                  <a:pt x="39572" y="517"/>
                  <a:pt x="39287" y="575"/>
                </a:cubicBezTo>
                <a:lnTo>
                  <a:pt x="39496" y="191"/>
                </a:lnTo>
                <a:lnTo>
                  <a:pt x="39496" y="191"/>
                </a:lnTo>
                <a:lnTo>
                  <a:pt x="39281" y="257"/>
                </a:lnTo>
                <a:lnTo>
                  <a:pt x="39127" y="542"/>
                </a:lnTo>
                <a:cubicBezTo>
                  <a:pt x="39112" y="538"/>
                  <a:pt x="39095" y="535"/>
                  <a:pt x="39078" y="535"/>
                </a:cubicBezTo>
                <a:cubicBezTo>
                  <a:pt x="39072" y="535"/>
                  <a:pt x="39065" y="535"/>
                  <a:pt x="39059" y="536"/>
                </a:cubicBezTo>
                <a:cubicBezTo>
                  <a:pt x="39055" y="537"/>
                  <a:pt x="39052" y="538"/>
                  <a:pt x="39048" y="539"/>
                </a:cubicBezTo>
                <a:cubicBezTo>
                  <a:pt x="39014" y="546"/>
                  <a:pt x="38990" y="565"/>
                  <a:pt x="38981" y="587"/>
                </a:cubicBezTo>
                <a:cubicBezTo>
                  <a:pt x="38960" y="571"/>
                  <a:pt x="38931" y="562"/>
                  <a:pt x="38901" y="562"/>
                </a:cubicBezTo>
                <a:cubicBezTo>
                  <a:pt x="38893" y="562"/>
                  <a:pt x="38886" y="563"/>
                  <a:pt x="38878" y="564"/>
                </a:cubicBezTo>
                <a:cubicBezTo>
                  <a:pt x="38874" y="565"/>
                  <a:pt x="38870" y="565"/>
                  <a:pt x="38867" y="566"/>
                </a:cubicBezTo>
                <a:cubicBezTo>
                  <a:pt x="38833" y="574"/>
                  <a:pt x="38809" y="593"/>
                  <a:pt x="38799" y="613"/>
                </a:cubicBezTo>
                <a:cubicBezTo>
                  <a:pt x="38779" y="599"/>
                  <a:pt x="38751" y="590"/>
                  <a:pt x="38721" y="590"/>
                </a:cubicBezTo>
                <a:cubicBezTo>
                  <a:pt x="38713" y="590"/>
                  <a:pt x="38705" y="590"/>
                  <a:pt x="38697" y="592"/>
                </a:cubicBezTo>
                <a:cubicBezTo>
                  <a:pt x="38694" y="593"/>
                  <a:pt x="38690" y="593"/>
                  <a:pt x="38685" y="594"/>
                </a:cubicBezTo>
                <a:cubicBezTo>
                  <a:pt x="38652" y="602"/>
                  <a:pt x="38628" y="620"/>
                  <a:pt x="38618" y="641"/>
                </a:cubicBezTo>
                <a:cubicBezTo>
                  <a:pt x="38598" y="627"/>
                  <a:pt x="38570" y="618"/>
                  <a:pt x="38540" y="618"/>
                </a:cubicBezTo>
                <a:cubicBezTo>
                  <a:pt x="38532" y="618"/>
                  <a:pt x="38524" y="618"/>
                  <a:pt x="38516" y="620"/>
                </a:cubicBezTo>
                <a:cubicBezTo>
                  <a:pt x="38514" y="620"/>
                  <a:pt x="38512" y="621"/>
                  <a:pt x="38509" y="621"/>
                </a:cubicBezTo>
                <a:lnTo>
                  <a:pt x="38262" y="361"/>
                </a:lnTo>
                <a:lnTo>
                  <a:pt x="38031" y="329"/>
                </a:lnTo>
                <a:lnTo>
                  <a:pt x="38031" y="329"/>
                </a:lnTo>
                <a:lnTo>
                  <a:pt x="38409" y="727"/>
                </a:lnTo>
                <a:cubicBezTo>
                  <a:pt x="38231" y="743"/>
                  <a:pt x="38066" y="750"/>
                  <a:pt x="37909" y="750"/>
                </a:cubicBezTo>
                <a:cubicBezTo>
                  <a:pt x="37393" y="750"/>
                  <a:pt x="36981" y="673"/>
                  <a:pt x="36578" y="598"/>
                </a:cubicBezTo>
                <a:cubicBezTo>
                  <a:pt x="36355" y="556"/>
                  <a:pt x="36144" y="515"/>
                  <a:pt x="35918" y="489"/>
                </a:cubicBezTo>
                <a:cubicBezTo>
                  <a:pt x="35782" y="472"/>
                  <a:pt x="35643" y="466"/>
                  <a:pt x="35506" y="466"/>
                </a:cubicBezTo>
                <a:cubicBezTo>
                  <a:pt x="35006" y="466"/>
                  <a:pt x="34525" y="556"/>
                  <a:pt x="34248" y="620"/>
                </a:cubicBezTo>
                <a:lnTo>
                  <a:pt x="34243" y="609"/>
                </a:lnTo>
                <a:cubicBezTo>
                  <a:pt x="34240" y="603"/>
                  <a:pt x="34235" y="598"/>
                  <a:pt x="34231" y="593"/>
                </a:cubicBezTo>
                <a:lnTo>
                  <a:pt x="34280" y="195"/>
                </a:lnTo>
                <a:lnTo>
                  <a:pt x="34130" y="87"/>
                </a:lnTo>
                <a:lnTo>
                  <a:pt x="34070" y="578"/>
                </a:lnTo>
                <a:cubicBezTo>
                  <a:pt x="34056" y="587"/>
                  <a:pt x="34046" y="598"/>
                  <a:pt x="34039" y="610"/>
                </a:cubicBezTo>
                <a:cubicBezTo>
                  <a:pt x="34019" y="595"/>
                  <a:pt x="33990" y="587"/>
                  <a:pt x="33960" y="587"/>
                </a:cubicBezTo>
                <a:cubicBezTo>
                  <a:pt x="33949" y="587"/>
                  <a:pt x="33937" y="588"/>
                  <a:pt x="33926" y="591"/>
                </a:cubicBezTo>
                <a:cubicBezTo>
                  <a:pt x="33893" y="598"/>
                  <a:pt x="33868" y="617"/>
                  <a:pt x="33858" y="637"/>
                </a:cubicBezTo>
                <a:cubicBezTo>
                  <a:pt x="33838" y="622"/>
                  <a:pt x="33810" y="614"/>
                  <a:pt x="33779" y="614"/>
                </a:cubicBezTo>
                <a:cubicBezTo>
                  <a:pt x="33768" y="614"/>
                  <a:pt x="33756" y="615"/>
                  <a:pt x="33744" y="618"/>
                </a:cubicBezTo>
                <a:lnTo>
                  <a:pt x="33230" y="188"/>
                </a:lnTo>
                <a:lnTo>
                  <a:pt x="33249" y="385"/>
                </a:lnTo>
                <a:lnTo>
                  <a:pt x="33559" y="645"/>
                </a:lnTo>
                <a:cubicBezTo>
                  <a:pt x="33506" y="660"/>
                  <a:pt x="33478" y="699"/>
                  <a:pt x="33495" y="737"/>
                </a:cubicBezTo>
                <a:lnTo>
                  <a:pt x="33499" y="745"/>
                </a:lnTo>
                <a:cubicBezTo>
                  <a:pt x="33342" y="758"/>
                  <a:pt x="33194" y="763"/>
                  <a:pt x="33053" y="763"/>
                </a:cubicBezTo>
                <a:cubicBezTo>
                  <a:pt x="32536" y="763"/>
                  <a:pt x="32123" y="686"/>
                  <a:pt x="31719" y="610"/>
                </a:cubicBezTo>
                <a:cubicBezTo>
                  <a:pt x="31496" y="568"/>
                  <a:pt x="31285" y="528"/>
                  <a:pt x="31059" y="501"/>
                </a:cubicBezTo>
                <a:cubicBezTo>
                  <a:pt x="30923" y="485"/>
                  <a:pt x="30784" y="478"/>
                  <a:pt x="30647" y="478"/>
                </a:cubicBezTo>
                <a:cubicBezTo>
                  <a:pt x="30155" y="478"/>
                  <a:pt x="29682" y="565"/>
                  <a:pt x="29402" y="629"/>
                </a:cubicBezTo>
                <a:cubicBezTo>
                  <a:pt x="29282" y="647"/>
                  <a:pt x="29165" y="661"/>
                  <a:pt x="29052" y="670"/>
                </a:cubicBezTo>
                <a:lnTo>
                  <a:pt x="29310" y="384"/>
                </a:lnTo>
                <a:lnTo>
                  <a:pt x="29248" y="242"/>
                </a:lnTo>
                <a:lnTo>
                  <a:pt x="28869" y="662"/>
                </a:lnTo>
                <a:cubicBezTo>
                  <a:pt x="28850" y="665"/>
                  <a:pt x="28834" y="672"/>
                  <a:pt x="28819" y="682"/>
                </a:cubicBezTo>
                <a:cubicBezTo>
                  <a:pt x="28809" y="655"/>
                  <a:pt x="28775" y="633"/>
                  <a:pt x="28732" y="629"/>
                </a:cubicBezTo>
                <a:cubicBezTo>
                  <a:pt x="28726" y="628"/>
                  <a:pt x="28720" y="628"/>
                  <a:pt x="28715" y="628"/>
                </a:cubicBezTo>
                <a:cubicBezTo>
                  <a:pt x="28686" y="628"/>
                  <a:pt x="28660" y="637"/>
                  <a:pt x="28641" y="650"/>
                </a:cubicBezTo>
                <a:cubicBezTo>
                  <a:pt x="28629" y="623"/>
                  <a:pt x="28596" y="601"/>
                  <a:pt x="28553" y="597"/>
                </a:cubicBezTo>
                <a:lnTo>
                  <a:pt x="28552" y="597"/>
                </a:lnTo>
                <a:lnTo>
                  <a:pt x="28379" y="56"/>
                </a:lnTo>
                <a:lnTo>
                  <a:pt x="28264" y="238"/>
                </a:lnTo>
                <a:lnTo>
                  <a:pt x="28369" y="565"/>
                </a:lnTo>
                <a:cubicBezTo>
                  <a:pt x="28366" y="565"/>
                  <a:pt x="28363" y="565"/>
                  <a:pt x="28360" y="565"/>
                </a:cubicBezTo>
                <a:cubicBezTo>
                  <a:pt x="28306" y="565"/>
                  <a:pt x="28259" y="591"/>
                  <a:pt x="28252" y="628"/>
                </a:cubicBezTo>
                <a:lnTo>
                  <a:pt x="28240" y="678"/>
                </a:lnTo>
                <a:cubicBezTo>
                  <a:pt x="27801" y="651"/>
                  <a:pt x="27412" y="576"/>
                  <a:pt x="27050" y="507"/>
                </a:cubicBezTo>
                <a:cubicBezTo>
                  <a:pt x="26806" y="461"/>
                  <a:pt x="26576" y="417"/>
                  <a:pt x="26348" y="390"/>
                </a:cubicBezTo>
                <a:cubicBezTo>
                  <a:pt x="26211" y="374"/>
                  <a:pt x="26071" y="367"/>
                  <a:pt x="25933" y="367"/>
                </a:cubicBezTo>
                <a:cubicBezTo>
                  <a:pt x="25304" y="367"/>
                  <a:pt x="24706" y="511"/>
                  <a:pt x="24506" y="564"/>
                </a:cubicBezTo>
                <a:lnTo>
                  <a:pt x="24688" y="184"/>
                </a:lnTo>
                <a:lnTo>
                  <a:pt x="24579" y="55"/>
                </a:lnTo>
                <a:lnTo>
                  <a:pt x="24354" y="524"/>
                </a:lnTo>
                <a:cubicBezTo>
                  <a:pt x="24337" y="530"/>
                  <a:pt x="24323" y="539"/>
                  <a:pt x="24314" y="550"/>
                </a:cubicBezTo>
                <a:cubicBezTo>
                  <a:pt x="24295" y="528"/>
                  <a:pt x="24260" y="513"/>
                  <a:pt x="24221" y="513"/>
                </a:cubicBezTo>
                <a:cubicBezTo>
                  <a:pt x="24217" y="513"/>
                  <a:pt x="24213" y="513"/>
                  <a:pt x="24209" y="513"/>
                </a:cubicBezTo>
                <a:cubicBezTo>
                  <a:pt x="24174" y="515"/>
                  <a:pt x="24145" y="529"/>
                  <a:pt x="24128" y="547"/>
                </a:cubicBezTo>
                <a:cubicBezTo>
                  <a:pt x="24109" y="525"/>
                  <a:pt x="24073" y="510"/>
                  <a:pt x="24032" y="510"/>
                </a:cubicBezTo>
                <a:cubicBezTo>
                  <a:pt x="24030" y="510"/>
                  <a:pt x="24027" y="510"/>
                  <a:pt x="24025" y="510"/>
                </a:cubicBezTo>
                <a:cubicBezTo>
                  <a:pt x="23988" y="512"/>
                  <a:pt x="23959" y="527"/>
                  <a:pt x="23942" y="545"/>
                </a:cubicBezTo>
                <a:cubicBezTo>
                  <a:pt x="23924" y="523"/>
                  <a:pt x="23889" y="508"/>
                  <a:pt x="23850" y="508"/>
                </a:cubicBezTo>
                <a:cubicBezTo>
                  <a:pt x="23846" y="508"/>
                  <a:pt x="23842" y="508"/>
                  <a:pt x="23839" y="508"/>
                </a:cubicBezTo>
                <a:cubicBezTo>
                  <a:pt x="23780" y="511"/>
                  <a:pt x="23737" y="547"/>
                  <a:pt x="23742" y="588"/>
                </a:cubicBezTo>
                <a:lnTo>
                  <a:pt x="23751" y="658"/>
                </a:lnTo>
                <a:cubicBezTo>
                  <a:pt x="23658" y="663"/>
                  <a:pt x="23568" y="665"/>
                  <a:pt x="23481" y="665"/>
                </a:cubicBezTo>
                <a:cubicBezTo>
                  <a:pt x="22965" y="665"/>
                  <a:pt x="22552" y="587"/>
                  <a:pt x="22149" y="511"/>
                </a:cubicBezTo>
                <a:cubicBezTo>
                  <a:pt x="21926" y="469"/>
                  <a:pt x="21714" y="429"/>
                  <a:pt x="21489" y="402"/>
                </a:cubicBezTo>
                <a:cubicBezTo>
                  <a:pt x="21353" y="386"/>
                  <a:pt x="21214" y="379"/>
                  <a:pt x="21076" y="379"/>
                </a:cubicBezTo>
                <a:cubicBezTo>
                  <a:pt x="20600" y="379"/>
                  <a:pt x="20140" y="461"/>
                  <a:pt x="19858" y="525"/>
                </a:cubicBezTo>
                <a:lnTo>
                  <a:pt x="19857" y="523"/>
                </a:lnTo>
                <a:cubicBezTo>
                  <a:pt x="19854" y="516"/>
                  <a:pt x="19850" y="511"/>
                  <a:pt x="19845" y="506"/>
                </a:cubicBezTo>
                <a:lnTo>
                  <a:pt x="19894" y="109"/>
                </a:lnTo>
                <a:lnTo>
                  <a:pt x="1974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/>
          <p:nvPr/>
        </p:nvSpPr>
        <p:spPr>
          <a:xfrm>
            <a:off x="0" y="4350800"/>
            <a:ext cx="9143871" cy="1679543"/>
          </a:xfrm>
          <a:custGeom>
            <a:avLst/>
            <a:gdLst/>
            <a:ahLst/>
            <a:cxnLst/>
            <a:rect l="l" t="t" r="r" b="b"/>
            <a:pathLst>
              <a:path w="68957" h="12666" extrusionOk="0">
                <a:moveTo>
                  <a:pt x="13427" y="0"/>
                </a:moveTo>
                <a:cubicBezTo>
                  <a:pt x="11796" y="0"/>
                  <a:pt x="9974" y="398"/>
                  <a:pt x="8014" y="1183"/>
                </a:cubicBezTo>
                <a:cubicBezTo>
                  <a:pt x="6687" y="1715"/>
                  <a:pt x="5362" y="2158"/>
                  <a:pt x="4077" y="2500"/>
                </a:cubicBezTo>
                <a:cubicBezTo>
                  <a:pt x="2615" y="2888"/>
                  <a:pt x="1243" y="3133"/>
                  <a:pt x="1" y="3227"/>
                </a:cubicBezTo>
                <a:lnTo>
                  <a:pt x="1" y="12665"/>
                </a:lnTo>
                <a:lnTo>
                  <a:pt x="68956" y="12665"/>
                </a:lnTo>
                <a:lnTo>
                  <a:pt x="68956" y="4419"/>
                </a:lnTo>
                <a:cubicBezTo>
                  <a:pt x="67027" y="4104"/>
                  <a:pt x="65211" y="3377"/>
                  <a:pt x="63290" y="2607"/>
                </a:cubicBezTo>
                <a:lnTo>
                  <a:pt x="63179" y="2563"/>
                </a:lnTo>
                <a:cubicBezTo>
                  <a:pt x="62060" y="2115"/>
                  <a:pt x="61128" y="1752"/>
                  <a:pt x="60187" y="1487"/>
                </a:cubicBezTo>
                <a:cubicBezTo>
                  <a:pt x="59119" y="1188"/>
                  <a:pt x="58143" y="1049"/>
                  <a:pt x="57117" y="1049"/>
                </a:cubicBezTo>
                <a:cubicBezTo>
                  <a:pt x="56930" y="1049"/>
                  <a:pt x="56741" y="1053"/>
                  <a:pt x="56551" y="1063"/>
                </a:cubicBezTo>
                <a:cubicBezTo>
                  <a:pt x="54042" y="1186"/>
                  <a:pt x="51642" y="2005"/>
                  <a:pt x="49323" y="2796"/>
                </a:cubicBezTo>
                <a:lnTo>
                  <a:pt x="49079" y="2879"/>
                </a:lnTo>
                <a:cubicBezTo>
                  <a:pt x="47685" y="3355"/>
                  <a:pt x="46320" y="3585"/>
                  <a:pt x="44909" y="3585"/>
                </a:cubicBezTo>
                <a:cubicBezTo>
                  <a:pt x="43137" y="3585"/>
                  <a:pt x="41377" y="3219"/>
                  <a:pt x="39739" y="2821"/>
                </a:cubicBezTo>
                <a:cubicBezTo>
                  <a:pt x="38890" y="2615"/>
                  <a:pt x="37973" y="2515"/>
                  <a:pt x="36938" y="2515"/>
                </a:cubicBezTo>
                <a:cubicBezTo>
                  <a:pt x="35499" y="2515"/>
                  <a:pt x="34035" y="2710"/>
                  <a:pt x="32619" y="2897"/>
                </a:cubicBezTo>
                <a:cubicBezTo>
                  <a:pt x="31973" y="2983"/>
                  <a:pt x="31305" y="3071"/>
                  <a:pt x="30661" y="3137"/>
                </a:cubicBezTo>
                <a:cubicBezTo>
                  <a:pt x="29981" y="3207"/>
                  <a:pt x="29287" y="3243"/>
                  <a:pt x="28597" y="3243"/>
                </a:cubicBezTo>
                <a:cubicBezTo>
                  <a:pt x="26164" y="3243"/>
                  <a:pt x="23649" y="2817"/>
                  <a:pt x="20681" y="1904"/>
                </a:cubicBezTo>
                <a:cubicBezTo>
                  <a:pt x="20041" y="1707"/>
                  <a:pt x="19390" y="1471"/>
                  <a:pt x="18760" y="1243"/>
                </a:cubicBezTo>
                <a:cubicBezTo>
                  <a:pt x="17377" y="740"/>
                  <a:pt x="15946" y="220"/>
                  <a:pt x="14477" y="57"/>
                </a:cubicBezTo>
                <a:cubicBezTo>
                  <a:pt x="14137" y="19"/>
                  <a:pt x="13784" y="0"/>
                  <a:pt x="13427" y="0"/>
                </a:cubicBezTo>
                <a:close/>
              </a:path>
            </a:pathLst>
          </a:custGeom>
          <a:solidFill>
            <a:srgbClr val="3E47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3918545"/>
            <a:ext cx="9143870" cy="2193954"/>
          </a:xfrm>
          <a:custGeom>
            <a:avLst/>
            <a:gdLst/>
            <a:ahLst/>
            <a:cxnLst/>
            <a:rect l="l" t="t" r="r" b="b"/>
            <a:pathLst>
              <a:path w="104394" h="25048" extrusionOk="0">
                <a:moveTo>
                  <a:pt x="56421" y="5030"/>
                </a:moveTo>
                <a:lnTo>
                  <a:pt x="57211" y="5248"/>
                </a:lnTo>
                <a:lnTo>
                  <a:pt x="57211" y="5248"/>
                </a:lnTo>
                <a:lnTo>
                  <a:pt x="56420" y="5030"/>
                </a:lnTo>
                <a:close/>
                <a:moveTo>
                  <a:pt x="50571" y="5953"/>
                </a:moveTo>
                <a:lnTo>
                  <a:pt x="50746" y="6002"/>
                </a:lnTo>
                <a:cubicBezTo>
                  <a:pt x="50744" y="6005"/>
                  <a:pt x="50742" y="6007"/>
                  <a:pt x="50741" y="6010"/>
                </a:cubicBezTo>
                <a:lnTo>
                  <a:pt x="50738" y="6009"/>
                </a:lnTo>
                <a:cubicBezTo>
                  <a:pt x="50732" y="6018"/>
                  <a:pt x="50725" y="6029"/>
                  <a:pt x="50719" y="6040"/>
                </a:cubicBezTo>
                <a:lnTo>
                  <a:pt x="50721" y="6041"/>
                </a:lnTo>
                <a:cubicBezTo>
                  <a:pt x="50706" y="6067"/>
                  <a:pt x="50692" y="6095"/>
                  <a:pt x="50681" y="6123"/>
                </a:cubicBezTo>
                <a:lnTo>
                  <a:pt x="50679" y="6123"/>
                </a:lnTo>
                <a:cubicBezTo>
                  <a:pt x="50674" y="6134"/>
                  <a:pt x="50670" y="6145"/>
                  <a:pt x="50666" y="6157"/>
                </a:cubicBezTo>
                <a:lnTo>
                  <a:pt x="50669" y="6158"/>
                </a:lnTo>
                <a:cubicBezTo>
                  <a:pt x="50664" y="6169"/>
                  <a:pt x="50661" y="6179"/>
                  <a:pt x="50658" y="6191"/>
                </a:cubicBezTo>
                <a:cubicBezTo>
                  <a:pt x="50653" y="6209"/>
                  <a:pt x="50649" y="6228"/>
                  <a:pt x="50646" y="6245"/>
                </a:cubicBezTo>
                <a:lnTo>
                  <a:pt x="50643" y="6245"/>
                </a:lnTo>
                <a:cubicBezTo>
                  <a:pt x="50641" y="6258"/>
                  <a:pt x="50639" y="6269"/>
                  <a:pt x="50638" y="6282"/>
                </a:cubicBezTo>
                <a:lnTo>
                  <a:pt x="50640" y="6283"/>
                </a:lnTo>
                <a:cubicBezTo>
                  <a:pt x="50637" y="6312"/>
                  <a:pt x="50635" y="6343"/>
                  <a:pt x="50636" y="6373"/>
                </a:cubicBezTo>
                <a:lnTo>
                  <a:pt x="50632" y="6373"/>
                </a:lnTo>
                <a:cubicBezTo>
                  <a:pt x="50632" y="6386"/>
                  <a:pt x="50634" y="6397"/>
                  <a:pt x="50635" y="6410"/>
                </a:cubicBezTo>
                <a:lnTo>
                  <a:pt x="50638" y="6410"/>
                </a:lnTo>
                <a:cubicBezTo>
                  <a:pt x="50640" y="6439"/>
                  <a:pt x="50645" y="6469"/>
                  <a:pt x="50651" y="6499"/>
                </a:cubicBezTo>
                <a:lnTo>
                  <a:pt x="50649" y="6500"/>
                </a:lnTo>
                <a:cubicBezTo>
                  <a:pt x="50651" y="6512"/>
                  <a:pt x="50654" y="6523"/>
                  <a:pt x="50657" y="6535"/>
                </a:cubicBezTo>
                <a:lnTo>
                  <a:pt x="50660" y="6534"/>
                </a:lnTo>
                <a:cubicBezTo>
                  <a:pt x="50670" y="6563"/>
                  <a:pt x="50680" y="6591"/>
                  <a:pt x="50692" y="6618"/>
                </a:cubicBezTo>
                <a:lnTo>
                  <a:pt x="50690" y="6620"/>
                </a:lnTo>
                <a:cubicBezTo>
                  <a:pt x="50694" y="6629"/>
                  <a:pt x="50699" y="6639"/>
                  <a:pt x="50704" y="6647"/>
                </a:cubicBezTo>
                <a:lnTo>
                  <a:pt x="50706" y="6652"/>
                </a:lnTo>
                <a:lnTo>
                  <a:pt x="50709" y="6651"/>
                </a:lnTo>
                <a:cubicBezTo>
                  <a:pt x="50723" y="6677"/>
                  <a:pt x="50739" y="6703"/>
                  <a:pt x="50756" y="6726"/>
                </a:cubicBezTo>
                <a:lnTo>
                  <a:pt x="50754" y="6728"/>
                </a:lnTo>
                <a:lnTo>
                  <a:pt x="50760" y="6736"/>
                </a:lnTo>
                <a:cubicBezTo>
                  <a:pt x="50766" y="6743"/>
                  <a:pt x="50771" y="6749"/>
                  <a:pt x="50777" y="6756"/>
                </a:cubicBezTo>
                <a:lnTo>
                  <a:pt x="50779" y="6754"/>
                </a:lnTo>
                <a:cubicBezTo>
                  <a:pt x="50796" y="6774"/>
                  <a:pt x="50814" y="6791"/>
                  <a:pt x="50833" y="6808"/>
                </a:cubicBezTo>
                <a:cubicBezTo>
                  <a:pt x="50582" y="6741"/>
                  <a:pt x="50332" y="6673"/>
                  <a:pt x="50083" y="6605"/>
                </a:cubicBezTo>
                <a:cubicBezTo>
                  <a:pt x="50084" y="6604"/>
                  <a:pt x="50086" y="6604"/>
                  <a:pt x="50089" y="6604"/>
                </a:cubicBezTo>
                <a:lnTo>
                  <a:pt x="50087" y="6600"/>
                </a:lnTo>
                <a:cubicBezTo>
                  <a:pt x="50117" y="6594"/>
                  <a:pt x="50145" y="6586"/>
                  <a:pt x="50173" y="6575"/>
                </a:cubicBezTo>
                <a:lnTo>
                  <a:pt x="50174" y="6578"/>
                </a:lnTo>
                <a:lnTo>
                  <a:pt x="50180" y="6576"/>
                </a:lnTo>
                <a:cubicBezTo>
                  <a:pt x="50186" y="6574"/>
                  <a:pt x="50191" y="6572"/>
                  <a:pt x="50196" y="6569"/>
                </a:cubicBezTo>
                <a:cubicBezTo>
                  <a:pt x="50200" y="6567"/>
                  <a:pt x="50203" y="6565"/>
                  <a:pt x="50207" y="6564"/>
                </a:cubicBezTo>
                <a:lnTo>
                  <a:pt x="50206" y="6561"/>
                </a:lnTo>
                <a:cubicBezTo>
                  <a:pt x="50233" y="6549"/>
                  <a:pt x="50260" y="6534"/>
                  <a:pt x="50285" y="6519"/>
                </a:cubicBezTo>
                <a:lnTo>
                  <a:pt x="50287" y="6521"/>
                </a:lnTo>
                <a:cubicBezTo>
                  <a:pt x="50297" y="6515"/>
                  <a:pt x="50306" y="6508"/>
                  <a:pt x="50317" y="6500"/>
                </a:cubicBezTo>
                <a:lnTo>
                  <a:pt x="50315" y="6498"/>
                </a:lnTo>
                <a:cubicBezTo>
                  <a:pt x="50338" y="6481"/>
                  <a:pt x="50362" y="6461"/>
                  <a:pt x="50383" y="6439"/>
                </a:cubicBezTo>
                <a:lnTo>
                  <a:pt x="50386" y="6442"/>
                </a:lnTo>
                <a:cubicBezTo>
                  <a:pt x="50394" y="6433"/>
                  <a:pt x="50402" y="6424"/>
                  <a:pt x="50411" y="6416"/>
                </a:cubicBezTo>
                <a:lnTo>
                  <a:pt x="50408" y="6413"/>
                </a:lnTo>
                <a:cubicBezTo>
                  <a:pt x="50428" y="6391"/>
                  <a:pt x="50447" y="6367"/>
                  <a:pt x="50464" y="6341"/>
                </a:cubicBezTo>
                <a:lnTo>
                  <a:pt x="50466" y="6342"/>
                </a:lnTo>
                <a:cubicBezTo>
                  <a:pt x="50474" y="6333"/>
                  <a:pt x="50480" y="6323"/>
                  <a:pt x="50486" y="6312"/>
                </a:cubicBezTo>
                <a:lnTo>
                  <a:pt x="50484" y="6310"/>
                </a:lnTo>
                <a:cubicBezTo>
                  <a:pt x="50498" y="6285"/>
                  <a:pt x="50512" y="6257"/>
                  <a:pt x="50523" y="6229"/>
                </a:cubicBezTo>
                <a:lnTo>
                  <a:pt x="50526" y="6229"/>
                </a:lnTo>
                <a:cubicBezTo>
                  <a:pt x="50530" y="6219"/>
                  <a:pt x="50534" y="6207"/>
                  <a:pt x="50539" y="6195"/>
                </a:cubicBezTo>
                <a:lnTo>
                  <a:pt x="50536" y="6194"/>
                </a:lnTo>
                <a:cubicBezTo>
                  <a:pt x="50540" y="6183"/>
                  <a:pt x="50544" y="6172"/>
                  <a:pt x="50547" y="6161"/>
                </a:cubicBezTo>
                <a:cubicBezTo>
                  <a:pt x="50552" y="6142"/>
                  <a:pt x="50556" y="6124"/>
                  <a:pt x="50559" y="6106"/>
                </a:cubicBezTo>
                <a:lnTo>
                  <a:pt x="50561" y="6106"/>
                </a:lnTo>
                <a:cubicBezTo>
                  <a:pt x="50563" y="6094"/>
                  <a:pt x="50565" y="6082"/>
                  <a:pt x="50567" y="6070"/>
                </a:cubicBezTo>
                <a:lnTo>
                  <a:pt x="50564" y="6070"/>
                </a:lnTo>
                <a:cubicBezTo>
                  <a:pt x="50568" y="6039"/>
                  <a:pt x="50570" y="6009"/>
                  <a:pt x="50570" y="5979"/>
                </a:cubicBezTo>
                <a:lnTo>
                  <a:pt x="50572" y="5978"/>
                </a:lnTo>
                <a:cubicBezTo>
                  <a:pt x="50572" y="5970"/>
                  <a:pt x="50572" y="5962"/>
                  <a:pt x="50571" y="5953"/>
                </a:cubicBezTo>
                <a:close/>
                <a:moveTo>
                  <a:pt x="51973" y="6328"/>
                </a:moveTo>
                <a:lnTo>
                  <a:pt x="51911" y="6553"/>
                </a:lnTo>
                <a:lnTo>
                  <a:pt x="51896" y="6609"/>
                </a:lnTo>
                <a:lnTo>
                  <a:pt x="52103" y="6665"/>
                </a:lnTo>
                <a:lnTo>
                  <a:pt x="52195" y="6691"/>
                </a:lnTo>
                <a:lnTo>
                  <a:pt x="52598" y="6802"/>
                </a:lnTo>
                <a:lnTo>
                  <a:pt x="52690" y="6828"/>
                </a:lnTo>
                <a:lnTo>
                  <a:pt x="53077" y="6934"/>
                </a:lnTo>
                <a:lnTo>
                  <a:pt x="53169" y="6960"/>
                </a:lnTo>
                <a:lnTo>
                  <a:pt x="53364" y="7013"/>
                </a:lnTo>
                <a:lnTo>
                  <a:pt x="53379" y="6958"/>
                </a:lnTo>
                <a:lnTo>
                  <a:pt x="53453" y="6694"/>
                </a:lnTo>
                <a:lnTo>
                  <a:pt x="53490" y="6720"/>
                </a:lnTo>
                <a:lnTo>
                  <a:pt x="53468" y="6771"/>
                </a:lnTo>
                <a:lnTo>
                  <a:pt x="53565" y="6798"/>
                </a:lnTo>
                <a:lnTo>
                  <a:pt x="53574" y="6778"/>
                </a:lnTo>
                <a:lnTo>
                  <a:pt x="53703" y="6867"/>
                </a:lnTo>
                <a:cubicBezTo>
                  <a:pt x="53694" y="6882"/>
                  <a:pt x="53686" y="6899"/>
                  <a:pt x="53679" y="6915"/>
                </a:cubicBezTo>
                <a:lnTo>
                  <a:pt x="53676" y="6915"/>
                </a:lnTo>
                <a:cubicBezTo>
                  <a:pt x="53670" y="6926"/>
                  <a:pt x="53666" y="6937"/>
                  <a:pt x="53661" y="6948"/>
                </a:cubicBezTo>
                <a:lnTo>
                  <a:pt x="53664" y="6949"/>
                </a:lnTo>
                <a:cubicBezTo>
                  <a:pt x="53653" y="6978"/>
                  <a:pt x="53644" y="7007"/>
                  <a:pt x="53636" y="7037"/>
                </a:cubicBezTo>
                <a:lnTo>
                  <a:pt x="53634" y="7036"/>
                </a:lnTo>
                <a:cubicBezTo>
                  <a:pt x="53631" y="7048"/>
                  <a:pt x="53629" y="7060"/>
                  <a:pt x="53627" y="7072"/>
                </a:cubicBezTo>
                <a:lnTo>
                  <a:pt x="53629" y="7072"/>
                </a:lnTo>
                <a:cubicBezTo>
                  <a:pt x="53624" y="7102"/>
                  <a:pt x="53621" y="7133"/>
                  <a:pt x="53620" y="7163"/>
                </a:cubicBezTo>
                <a:lnTo>
                  <a:pt x="53618" y="7163"/>
                </a:lnTo>
                <a:cubicBezTo>
                  <a:pt x="53617" y="7175"/>
                  <a:pt x="53617" y="7188"/>
                  <a:pt x="53618" y="7200"/>
                </a:cubicBezTo>
                <a:lnTo>
                  <a:pt x="53620" y="7200"/>
                </a:lnTo>
                <a:cubicBezTo>
                  <a:pt x="53621" y="7230"/>
                  <a:pt x="53624" y="7260"/>
                  <a:pt x="53629" y="7290"/>
                </a:cubicBezTo>
                <a:lnTo>
                  <a:pt x="53627" y="7291"/>
                </a:lnTo>
                <a:cubicBezTo>
                  <a:pt x="53629" y="7303"/>
                  <a:pt x="53631" y="7315"/>
                  <a:pt x="53634" y="7326"/>
                </a:cubicBezTo>
                <a:lnTo>
                  <a:pt x="53636" y="7326"/>
                </a:lnTo>
                <a:cubicBezTo>
                  <a:pt x="53644" y="7355"/>
                  <a:pt x="53653" y="7384"/>
                  <a:pt x="53664" y="7412"/>
                </a:cubicBezTo>
                <a:lnTo>
                  <a:pt x="53662" y="7413"/>
                </a:lnTo>
                <a:cubicBezTo>
                  <a:pt x="53666" y="7424"/>
                  <a:pt x="53671" y="7436"/>
                  <a:pt x="53677" y="7446"/>
                </a:cubicBezTo>
                <a:lnTo>
                  <a:pt x="53679" y="7445"/>
                </a:lnTo>
                <a:cubicBezTo>
                  <a:pt x="53684" y="7455"/>
                  <a:pt x="53689" y="7465"/>
                  <a:pt x="53694" y="7476"/>
                </a:cubicBezTo>
                <a:cubicBezTo>
                  <a:pt x="53703" y="7492"/>
                  <a:pt x="53713" y="7508"/>
                  <a:pt x="53723" y="7523"/>
                </a:cubicBezTo>
                <a:lnTo>
                  <a:pt x="53721" y="7524"/>
                </a:lnTo>
                <a:cubicBezTo>
                  <a:pt x="53723" y="7528"/>
                  <a:pt x="53726" y="7533"/>
                  <a:pt x="53728" y="7536"/>
                </a:cubicBezTo>
                <a:cubicBezTo>
                  <a:pt x="53733" y="7542"/>
                  <a:pt x="53737" y="7548"/>
                  <a:pt x="53742" y="7554"/>
                </a:cubicBezTo>
                <a:lnTo>
                  <a:pt x="53744" y="7552"/>
                </a:lnTo>
                <a:cubicBezTo>
                  <a:pt x="53757" y="7571"/>
                  <a:pt x="53773" y="7586"/>
                  <a:pt x="53788" y="7603"/>
                </a:cubicBezTo>
                <a:cubicBezTo>
                  <a:pt x="53200" y="7437"/>
                  <a:pt x="52612" y="7270"/>
                  <a:pt x="52023" y="7120"/>
                </a:cubicBezTo>
                <a:cubicBezTo>
                  <a:pt x="51796" y="7063"/>
                  <a:pt x="51569" y="7003"/>
                  <a:pt x="51342" y="6944"/>
                </a:cubicBezTo>
                <a:cubicBezTo>
                  <a:pt x="51370" y="6938"/>
                  <a:pt x="51396" y="6930"/>
                  <a:pt x="51423" y="6919"/>
                </a:cubicBezTo>
                <a:lnTo>
                  <a:pt x="51424" y="6923"/>
                </a:lnTo>
                <a:lnTo>
                  <a:pt x="51430" y="6920"/>
                </a:lnTo>
                <a:cubicBezTo>
                  <a:pt x="51436" y="6918"/>
                  <a:pt x="51441" y="6915"/>
                  <a:pt x="51446" y="6913"/>
                </a:cubicBezTo>
                <a:cubicBezTo>
                  <a:pt x="51450" y="6912"/>
                  <a:pt x="51453" y="6910"/>
                  <a:pt x="51457" y="6908"/>
                </a:cubicBezTo>
                <a:lnTo>
                  <a:pt x="51456" y="6906"/>
                </a:lnTo>
                <a:cubicBezTo>
                  <a:pt x="51483" y="6894"/>
                  <a:pt x="51510" y="6879"/>
                  <a:pt x="51535" y="6863"/>
                </a:cubicBezTo>
                <a:lnTo>
                  <a:pt x="51537" y="6866"/>
                </a:lnTo>
                <a:cubicBezTo>
                  <a:pt x="51547" y="6859"/>
                  <a:pt x="51556" y="6852"/>
                  <a:pt x="51567" y="6845"/>
                </a:cubicBezTo>
                <a:lnTo>
                  <a:pt x="51565" y="6842"/>
                </a:lnTo>
                <a:cubicBezTo>
                  <a:pt x="51589" y="6824"/>
                  <a:pt x="51612" y="6805"/>
                  <a:pt x="51634" y="6784"/>
                </a:cubicBezTo>
                <a:lnTo>
                  <a:pt x="51636" y="6786"/>
                </a:lnTo>
                <a:cubicBezTo>
                  <a:pt x="51644" y="6778"/>
                  <a:pt x="51652" y="6769"/>
                  <a:pt x="51661" y="6759"/>
                </a:cubicBezTo>
                <a:lnTo>
                  <a:pt x="51659" y="6757"/>
                </a:lnTo>
                <a:cubicBezTo>
                  <a:pt x="51679" y="6735"/>
                  <a:pt x="51698" y="6711"/>
                  <a:pt x="51714" y="6686"/>
                </a:cubicBezTo>
                <a:lnTo>
                  <a:pt x="51716" y="6687"/>
                </a:lnTo>
                <a:cubicBezTo>
                  <a:pt x="51724" y="6677"/>
                  <a:pt x="51730" y="6667"/>
                  <a:pt x="51736" y="6656"/>
                </a:cubicBezTo>
                <a:lnTo>
                  <a:pt x="51734" y="6655"/>
                </a:lnTo>
                <a:cubicBezTo>
                  <a:pt x="51748" y="6628"/>
                  <a:pt x="51762" y="6601"/>
                  <a:pt x="51773" y="6573"/>
                </a:cubicBezTo>
                <a:lnTo>
                  <a:pt x="51776" y="6574"/>
                </a:lnTo>
                <a:cubicBezTo>
                  <a:pt x="51780" y="6562"/>
                  <a:pt x="51784" y="6551"/>
                  <a:pt x="51789" y="6540"/>
                </a:cubicBezTo>
                <a:lnTo>
                  <a:pt x="51787" y="6539"/>
                </a:lnTo>
                <a:cubicBezTo>
                  <a:pt x="51790" y="6527"/>
                  <a:pt x="51794" y="6516"/>
                  <a:pt x="51797" y="6504"/>
                </a:cubicBezTo>
                <a:cubicBezTo>
                  <a:pt x="51802" y="6487"/>
                  <a:pt x="51806" y="6468"/>
                  <a:pt x="51809" y="6450"/>
                </a:cubicBezTo>
                <a:lnTo>
                  <a:pt x="51811" y="6450"/>
                </a:lnTo>
                <a:cubicBezTo>
                  <a:pt x="51814" y="6438"/>
                  <a:pt x="51815" y="6426"/>
                  <a:pt x="51818" y="6415"/>
                </a:cubicBezTo>
                <a:lnTo>
                  <a:pt x="51814" y="6414"/>
                </a:lnTo>
                <a:cubicBezTo>
                  <a:pt x="51818" y="6388"/>
                  <a:pt x="51820" y="6362"/>
                  <a:pt x="51820" y="6337"/>
                </a:cubicBezTo>
                <a:lnTo>
                  <a:pt x="51973" y="6328"/>
                </a:lnTo>
                <a:close/>
                <a:moveTo>
                  <a:pt x="54802" y="7120"/>
                </a:moveTo>
                <a:lnTo>
                  <a:pt x="55010" y="7177"/>
                </a:lnTo>
                <a:cubicBezTo>
                  <a:pt x="55008" y="7181"/>
                  <a:pt x="55005" y="7185"/>
                  <a:pt x="55003" y="7188"/>
                </a:cubicBezTo>
                <a:lnTo>
                  <a:pt x="55005" y="7190"/>
                </a:lnTo>
                <a:cubicBezTo>
                  <a:pt x="54989" y="7216"/>
                  <a:pt x="54974" y="7243"/>
                  <a:pt x="54961" y="7269"/>
                </a:cubicBezTo>
                <a:lnTo>
                  <a:pt x="54959" y="7268"/>
                </a:lnTo>
                <a:cubicBezTo>
                  <a:pt x="54953" y="7280"/>
                  <a:pt x="54949" y="7291"/>
                  <a:pt x="54944" y="7302"/>
                </a:cubicBezTo>
                <a:lnTo>
                  <a:pt x="54946" y="7303"/>
                </a:lnTo>
                <a:cubicBezTo>
                  <a:pt x="54936" y="7331"/>
                  <a:pt x="54927" y="7361"/>
                  <a:pt x="54919" y="7390"/>
                </a:cubicBezTo>
                <a:lnTo>
                  <a:pt x="54917" y="7390"/>
                </a:lnTo>
                <a:cubicBezTo>
                  <a:pt x="54914" y="7401"/>
                  <a:pt x="54911" y="7414"/>
                  <a:pt x="54909" y="7425"/>
                </a:cubicBezTo>
                <a:lnTo>
                  <a:pt x="54912" y="7426"/>
                </a:lnTo>
                <a:cubicBezTo>
                  <a:pt x="54907" y="7456"/>
                  <a:pt x="54904" y="7486"/>
                  <a:pt x="54903" y="7517"/>
                </a:cubicBezTo>
                <a:lnTo>
                  <a:pt x="54901" y="7517"/>
                </a:lnTo>
                <a:cubicBezTo>
                  <a:pt x="54900" y="7529"/>
                  <a:pt x="54900" y="7542"/>
                  <a:pt x="54901" y="7553"/>
                </a:cubicBezTo>
                <a:lnTo>
                  <a:pt x="54903" y="7554"/>
                </a:lnTo>
                <a:cubicBezTo>
                  <a:pt x="54904" y="7584"/>
                  <a:pt x="54907" y="7614"/>
                  <a:pt x="54912" y="7644"/>
                </a:cubicBezTo>
                <a:lnTo>
                  <a:pt x="54910" y="7645"/>
                </a:lnTo>
                <a:cubicBezTo>
                  <a:pt x="54912" y="7656"/>
                  <a:pt x="54914" y="7669"/>
                  <a:pt x="54917" y="7680"/>
                </a:cubicBezTo>
                <a:lnTo>
                  <a:pt x="54919" y="7680"/>
                </a:lnTo>
                <a:cubicBezTo>
                  <a:pt x="54927" y="7709"/>
                  <a:pt x="54936" y="7738"/>
                  <a:pt x="54947" y="7766"/>
                </a:cubicBezTo>
                <a:lnTo>
                  <a:pt x="54945" y="7767"/>
                </a:lnTo>
                <a:cubicBezTo>
                  <a:pt x="54949" y="7778"/>
                  <a:pt x="54954" y="7790"/>
                  <a:pt x="54960" y="7800"/>
                </a:cubicBezTo>
                <a:lnTo>
                  <a:pt x="54962" y="7799"/>
                </a:lnTo>
                <a:cubicBezTo>
                  <a:pt x="54967" y="7809"/>
                  <a:pt x="54972" y="7820"/>
                  <a:pt x="54977" y="7830"/>
                </a:cubicBezTo>
                <a:cubicBezTo>
                  <a:pt x="54986" y="7846"/>
                  <a:pt x="54996" y="7862"/>
                  <a:pt x="55006" y="7876"/>
                </a:cubicBezTo>
                <a:lnTo>
                  <a:pt x="55004" y="7878"/>
                </a:lnTo>
                <a:cubicBezTo>
                  <a:pt x="55006" y="7883"/>
                  <a:pt x="55009" y="7887"/>
                  <a:pt x="55011" y="7890"/>
                </a:cubicBezTo>
                <a:cubicBezTo>
                  <a:pt x="55016" y="7896"/>
                  <a:pt x="55021" y="7902"/>
                  <a:pt x="55025" y="7907"/>
                </a:cubicBezTo>
                <a:lnTo>
                  <a:pt x="55027" y="7906"/>
                </a:lnTo>
                <a:cubicBezTo>
                  <a:pt x="55042" y="7927"/>
                  <a:pt x="55060" y="7945"/>
                  <a:pt x="55077" y="7963"/>
                </a:cubicBezTo>
                <a:cubicBezTo>
                  <a:pt x="54834" y="7897"/>
                  <a:pt x="54591" y="7830"/>
                  <a:pt x="54348" y="7761"/>
                </a:cubicBezTo>
                <a:cubicBezTo>
                  <a:pt x="54358" y="7759"/>
                  <a:pt x="54368" y="7756"/>
                  <a:pt x="54377" y="7752"/>
                </a:cubicBezTo>
                <a:lnTo>
                  <a:pt x="54380" y="7756"/>
                </a:lnTo>
                <a:cubicBezTo>
                  <a:pt x="54388" y="7752"/>
                  <a:pt x="54397" y="7749"/>
                  <a:pt x="54405" y="7746"/>
                </a:cubicBezTo>
                <a:lnTo>
                  <a:pt x="54413" y="7743"/>
                </a:lnTo>
                <a:lnTo>
                  <a:pt x="54412" y="7741"/>
                </a:lnTo>
                <a:cubicBezTo>
                  <a:pt x="54439" y="7730"/>
                  <a:pt x="54466" y="7717"/>
                  <a:pt x="54492" y="7702"/>
                </a:cubicBezTo>
                <a:lnTo>
                  <a:pt x="54494" y="7704"/>
                </a:lnTo>
                <a:cubicBezTo>
                  <a:pt x="54496" y="7703"/>
                  <a:pt x="54498" y="7702"/>
                  <a:pt x="54500" y="7701"/>
                </a:cubicBezTo>
                <a:cubicBezTo>
                  <a:pt x="54509" y="7696"/>
                  <a:pt x="54517" y="7691"/>
                  <a:pt x="54524" y="7685"/>
                </a:cubicBezTo>
                <a:lnTo>
                  <a:pt x="54523" y="7683"/>
                </a:lnTo>
                <a:cubicBezTo>
                  <a:pt x="54549" y="7667"/>
                  <a:pt x="54573" y="7648"/>
                  <a:pt x="54594" y="7629"/>
                </a:cubicBezTo>
                <a:lnTo>
                  <a:pt x="54596" y="7631"/>
                </a:lnTo>
                <a:cubicBezTo>
                  <a:pt x="54606" y="7622"/>
                  <a:pt x="54615" y="7614"/>
                  <a:pt x="54623" y="7606"/>
                </a:cubicBezTo>
                <a:lnTo>
                  <a:pt x="54621" y="7604"/>
                </a:lnTo>
                <a:cubicBezTo>
                  <a:pt x="54643" y="7582"/>
                  <a:pt x="54662" y="7559"/>
                  <a:pt x="54680" y="7535"/>
                </a:cubicBezTo>
                <a:lnTo>
                  <a:pt x="54682" y="7536"/>
                </a:lnTo>
                <a:cubicBezTo>
                  <a:pt x="54689" y="7526"/>
                  <a:pt x="54696" y="7516"/>
                  <a:pt x="54703" y="7507"/>
                </a:cubicBezTo>
                <a:lnTo>
                  <a:pt x="54701" y="7505"/>
                </a:lnTo>
                <a:cubicBezTo>
                  <a:pt x="54717" y="7479"/>
                  <a:pt x="54733" y="7452"/>
                  <a:pt x="54745" y="7425"/>
                </a:cubicBezTo>
                <a:lnTo>
                  <a:pt x="54747" y="7426"/>
                </a:lnTo>
                <a:cubicBezTo>
                  <a:pt x="54752" y="7415"/>
                  <a:pt x="54757" y="7404"/>
                  <a:pt x="54761" y="7392"/>
                </a:cubicBezTo>
                <a:lnTo>
                  <a:pt x="54759" y="7391"/>
                </a:lnTo>
                <a:cubicBezTo>
                  <a:pt x="54771" y="7363"/>
                  <a:pt x="54780" y="7333"/>
                  <a:pt x="54786" y="7304"/>
                </a:cubicBezTo>
                <a:lnTo>
                  <a:pt x="54789" y="7304"/>
                </a:lnTo>
                <a:cubicBezTo>
                  <a:pt x="54792" y="7292"/>
                  <a:pt x="54794" y="7281"/>
                  <a:pt x="54797" y="7268"/>
                </a:cubicBezTo>
                <a:lnTo>
                  <a:pt x="54793" y="7268"/>
                </a:lnTo>
                <a:cubicBezTo>
                  <a:pt x="54800" y="7238"/>
                  <a:pt x="54802" y="7207"/>
                  <a:pt x="54803" y="7177"/>
                </a:cubicBezTo>
                <a:lnTo>
                  <a:pt x="54806" y="7177"/>
                </a:lnTo>
                <a:cubicBezTo>
                  <a:pt x="54806" y="7165"/>
                  <a:pt x="54806" y="7153"/>
                  <a:pt x="54806" y="7140"/>
                </a:cubicBezTo>
                <a:lnTo>
                  <a:pt x="54803" y="7140"/>
                </a:lnTo>
                <a:cubicBezTo>
                  <a:pt x="54803" y="7134"/>
                  <a:pt x="54803" y="7127"/>
                  <a:pt x="54802" y="7120"/>
                </a:cubicBezTo>
                <a:close/>
                <a:moveTo>
                  <a:pt x="65107" y="7478"/>
                </a:moveTo>
                <a:cubicBezTo>
                  <a:pt x="65114" y="7494"/>
                  <a:pt x="65123" y="7511"/>
                  <a:pt x="65131" y="7526"/>
                </a:cubicBezTo>
                <a:lnTo>
                  <a:pt x="65129" y="7527"/>
                </a:lnTo>
                <a:cubicBezTo>
                  <a:pt x="65135" y="7538"/>
                  <a:pt x="65142" y="7547"/>
                  <a:pt x="65148" y="7557"/>
                </a:cubicBezTo>
                <a:lnTo>
                  <a:pt x="65150" y="7555"/>
                </a:lnTo>
                <a:cubicBezTo>
                  <a:pt x="65166" y="7580"/>
                  <a:pt x="65184" y="7602"/>
                  <a:pt x="65204" y="7623"/>
                </a:cubicBezTo>
                <a:lnTo>
                  <a:pt x="65202" y="7625"/>
                </a:lnTo>
                <a:cubicBezTo>
                  <a:pt x="65210" y="7634"/>
                  <a:pt x="65217" y="7642"/>
                  <a:pt x="65225" y="7650"/>
                </a:cubicBezTo>
                <a:lnTo>
                  <a:pt x="65227" y="7648"/>
                </a:lnTo>
                <a:cubicBezTo>
                  <a:pt x="65248" y="7669"/>
                  <a:pt x="65271" y="7686"/>
                  <a:pt x="65293" y="7704"/>
                </a:cubicBezTo>
                <a:lnTo>
                  <a:pt x="65292" y="7706"/>
                </a:lnTo>
                <a:cubicBezTo>
                  <a:pt x="65302" y="7713"/>
                  <a:pt x="65311" y="7719"/>
                  <a:pt x="65321" y="7726"/>
                </a:cubicBezTo>
                <a:lnTo>
                  <a:pt x="65322" y="7723"/>
                </a:lnTo>
                <a:cubicBezTo>
                  <a:pt x="65347" y="7738"/>
                  <a:pt x="65372" y="7751"/>
                  <a:pt x="65399" y="7763"/>
                </a:cubicBezTo>
                <a:lnTo>
                  <a:pt x="65398" y="7766"/>
                </a:lnTo>
                <a:lnTo>
                  <a:pt x="65408" y="7771"/>
                </a:lnTo>
                <a:cubicBezTo>
                  <a:pt x="65413" y="7773"/>
                  <a:pt x="65418" y="7775"/>
                  <a:pt x="65423" y="7777"/>
                </a:cubicBezTo>
                <a:lnTo>
                  <a:pt x="65429" y="7779"/>
                </a:lnTo>
                <a:lnTo>
                  <a:pt x="65431" y="7776"/>
                </a:lnTo>
                <a:cubicBezTo>
                  <a:pt x="65446" y="7782"/>
                  <a:pt x="65463" y="7788"/>
                  <a:pt x="65480" y="7792"/>
                </a:cubicBezTo>
                <a:cubicBezTo>
                  <a:pt x="64507" y="8073"/>
                  <a:pt x="63532" y="8331"/>
                  <a:pt x="62573" y="8515"/>
                </a:cubicBezTo>
                <a:cubicBezTo>
                  <a:pt x="62580" y="8505"/>
                  <a:pt x="62587" y="8496"/>
                  <a:pt x="62592" y="8485"/>
                </a:cubicBezTo>
                <a:lnTo>
                  <a:pt x="62595" y="8486"/>
                </a:lnTo>
                <a:lnTo>
                  <a:pt x="62598" y="8482"/>
                </a:lnTo>
                <a:cubicBezTo>
                  <a:pt x="62602" y="8473"/>
                  <a:pt x="62606" y="8465"/>
                  <a:pt x="62612" y="8456"/>
                </a:cubicBezTo>
                <a:lnTo>
                  <a:pt x="62609" y="8454"/>
                </a:lnTo>
                <a:cubicBezTo>
                  <a:pt x="62621" y="8429"/>
                  <a:pt x="62631" y="8402"/>
                  <a:pt x="62639" y="8375"/>
                </a:cubicBezTo>
                <a:lnTo>
                  <a:pt x="62643" y="8375"/>
                </a:lnTo>
                <a:cubicBezTo>
                  <a:pt x="62646" y="8365"/>
                  <a:pt x="62649" y="8353"/>
                  <a:pt x="62652" y="8342"/>
                </a:cubicBezTo>
                <a:lnTo>
                  <a:pt x="62649" y="8341"/>
                </a:lnTo>
                <a:cubicBezTo>
                  <a:pt x="62656" y="8313"/>
                  <a:pt x="62661" y="8285"/>
                  <a:pt x="62663" y="8256"/>
                </a:cubicBezTo>
                <a:lnTo>
                  <a:pt x="62666" y="8256"/>
                </a:lnTo>
                <a:cubicBezTo>
                  <a:pt x="62667" y="8245"/>
                  <a:pt x="62668" y="8233"/>
                  <a:pt x="62668" y="8222"/>
                </a:cubicBezTo>
                <a:lnTo>
                  <a:pt x="62665" y="8221"/>
                </a:lnTo>
                <a:cubicBezTo>
                  <a:pt x="62666" y="8197"/>
                  <a:pt x="62665" y="8174"/>
                  <a:pt x="62663" y="8150"/>
                </a:cubicBezTo>
                <a:lnTo>
                  <a:pt x="63863" y="7681"/>
                </a:lnTo>
                <a:lnTo>
                  <a:pt x="63882" y="7678"/>
                </a:lnTo>
                <a:cubicBezTo>
                  <a:pt x="63891" y="7705"/>
                  <a:pt x="63916" y="7722"/>
                  <a:pt x="63944" y="7722"/>
                </a:cubicBezTo>
                <a:cubicBezTo>
                  <a:pt x="63949" y="7722"/>
                  <a:pt x="63954" y="7722"/>
                  <a:pt x="63960" y="7720"/>
                </a:cubicBezTo>
                <a:lnTo>
                  <a:pt x="64452" y="7585"/>
                </a:lnTo>
                <a:lnTo>
                  <a:pt x="65107" y="7478"/>
                </a:lnTo>
                <a:close/>
                <a:moveTo>
                  <a:pt x="28784" y="0"/>
                </a:moveTo>
                <a:cubicBezTo>
                  <a:pt x="28782" y="0"/>
                  <a:pt x="28780" y="1"/>
                  <a:pt x="28778" y="1"/>
                </a:cubicBezTo>
                <a:lnTo>
                  <a:pt x="28655" y="51"/>
                </a:lnTo>
                <a:cubicBezTo>
                  <a:pt x="28652" y="52"/>
                  <a:pt x="28649" y="55"/>
                  <a:pt x="28646" y="56"/>
                </a:cubicBezTo>
                <a:lnTo>
                  <a:pt x="28645" y="57"/>
                </a:lnTo>
                <a:lnTo>
                  <a:pt x="28610" y="81"/>
                </a:lnTo>
                <a:lnTo>
                  <a:pt x="27627" y="477"/>
                </a:lnTo>
                <a:lnTo>
                  <a:pt x="27626" y="474"/>
                </a:lnTo>
                <a:cubicBezTo>
                  <a:pt x="27624" y="470"/>
                  <a:pt x="27620" y="467"/>
                  <a:pt x="27616" y="467"/>
                </a:cubicBezTo>
                <a:cubicBezTo>
                  <a:pt x="27615" y="467"/>
                  <a:pt x="27614" y="467"/>
                  <a:pt x="27613" y="468"/>
                </a:cubicBezTo>
                <a:lnTo>
                  <a:pt x="27499" y="510"/>
                </a:lnTo>
                <a:lnTo>
                  <a:pt x="27425" y="514"/>
                </a:lnTo>
                <a:lnTo>
                  <a:pt x="26960" y="701"/>
                </a:lnTo>
                <a:lnTo>
                  <a:pt x="26955" y="689"/>
                </a:lnTo>
                <a:lnTo>
                  <a:pt x="26938" y="686"/>
                </a:lnTo>
                <a:lnTo>
                  <a:pt x="26928" y="676"/>
                </a:lnTo>
                <a:lnTo>
                  <a:pt x="26763" y="743"/>
                </a:lnTo>
                <a:lnTo>
                  <a:pt x="26723" y="759"/>
                </a:lnTo>
                <a:lnTo>
                  <a:pt x="26781" y="870"/>
                </a:lnTo>
                <a:lnTo>
                  <a:pt x="26762" y="878"/>
                </a:lnTo>
                <a:lnTo>
                  <a:pt x="26800" y="976"/>
                </a:lnTo>
                <a:lnTo>
                  <a:pt x="26829" y="964"/>
                </a:lnTo>
                <a:lnTo>
                  <a:pt x="26838" y="983"/>
                </a:lnTo>
                <a:lnTo>
                  <a:pt x="26879" y="966"/>
                </a:lnTo>
                <a:lnTo>
                  <a:pt x="26944" y="941"/>
                </a:lnTo>
                <a:lnTo>
                  <a:pt x="26948" y="956"/>
                </a:lnTo>
                <a:cubicBezTo>
                  <a:pt x="26951" y="971"/>
                  <a:pt x="26964" y="980"/>
                  <a:pt x="26979" y="980"/>
                </a:cubicBezTo>
                <a:cubicBezTo>
                  <a:pt x="26981" y="980"/>
                  <a:pt x="26984" y="980"/>
                  <a:pt x="26987" y="979"/>
                </a:cubicBezTo>
                <a:lnTo>
                  <a:pt x="27146" y="936"/>
                </a:lnTo>
                <a:lnTo>
                  <a:pt x="27151" y="939"/>
                </a:lnTo>
                <a:lnTo>
                  <a:pt x="27129" y="1087"/>
                </a:lnTo>
                <a:lnTo>
                  <a:pt x="27130" y="1087"/>
                </a:lnTo>
                <a:cubicBezTo>
                  <a:pt x="26943" y="1140"/>
                  <a:pt x="26804" y="1216"/>
                  <a:pt x="26802" y="1267"/>
                </a:cubicBezTo>
                <a:lnTo>
                  <a:pt x="26880" y="1248"/>
                </a:lnTo>
                <a:lnTo>
                  <a:pt x="26887" y="1276"/>
                </a:lnTo>
                <a:lnTo>
                  <a:pt x="26808" y="1296"/>
                </a:lnTo>
                <a:lnTo>
                  <a:pt x="26835" y="1406"/>
                </a:lnTo>
                <a:lnTo>
                  <a:pt x="26548" y="1501"/>
                </a:lnTo>
                <a:lnTo>
                  <a:pt x="26533" y="1441"/>
                </a:lnTo>
                <a:lnTo>
                  <a:pt x="25443" y="1712"/>
                </a:lnTo>
                <a:lnTo>
                  <a:pt x="25478" y="1851"/>
                </a:lnTo>
                <a:lnTo>
                  <a:pt x="25228" y="1933"/>
                </a:lnTo>
                <a:cubicBezTo>
                  <a:pt x="25171" y="1951"/>
                  <a:pt x="25120" y="1983"/>
                  <a:pt x="25076" y="2025"/>
                </a:cubicBezTo>
                <a:lnTo>
                  <a:pt x="24806" y="2287"/>
                </a:lnTo>
                <a:cubicBezTo>
                  <a:pt x="24805" y="2288"/>
                  <a:pt x="24805" y="2289"/>
                  <a:pt x="24804" y="2289"/>
                </a:cubicBezTo>
                <a:cubicBezTo>
                  <a:pt x="24767" y="2324"/>
                  <a:pt x="24723" y="2352"/>
                  <a:pt x="24676" y="2371"/>
                </a:cubicBezTo>
                <a:lnTo>
                  <a:pt x="24188" y="2569"/>
                </a:lnTo>
                <a:lnTo>
                  <a:pt x="24199" y="2617"/>
                </a:lnTo>
                <a:lnTo>
                  <a:pt x="22399" y="3065"/>
                </a:lnTo>
                <a:lnTo>
                  <a:pt x="22394" y="3047"/>
                </a:lnTo>
                <a:lnTo>
                  <a:pt x="20865" y="3428"/>
                </a:lnTo>
                <a:lnTo>
                  <a:pt x="20869" y="3445"/>
                </a:lnTo>
                <a:lnTo>
                  <a:pt x="19029" y="3903"/>
                </a:lnTo>
                <a:lnTo>
                  <a:pt x="19096" y="4167"/>
                </a:lnTo>
                <a:lnTo>
                  <a:pt x="20935" y="3710"/>
                </a:lnTo>
                <a:lnTo>
                  <a:pt x="20939" y="3727"/>
                </a:lnTo>
                <a:lnTo>
                  <a:pt x="22469" y="3347"/>
                </a:lnTo>
                <a:lnTo>
                  <a:pt x="22464" y="3329"/>
                </a:lnTo>
                <a:lnTo>
                  <a:pt x="24265" y="2881"/>
                </a:lnTo>
                <a:lnTo>
                  <a:pt x="24284" y="2955"/>
                </a:lnTo>
                <a:lnTo>
                  <a:pt x="24904" y="2965"/>
                </a:lnTo>
                <a:lnTo>
                  <a:pt x="24929" y="2959"/>
                </a:lnTo>
                <a:lnTo>
                  <a:pt x="24943" y="3015"/>
                </a:lnTo>
                <a:lnTo>
                  <a:pt x="23811" y="3297"/>
                </a:lnTo>
                <a:lnTo>
                  <a:pt x="21744" y="4170"/>
                </a:lnTo>
                <a:lnTo>
                  <a:pt x="21524" y="4666"/>
                </a:lnTo>
                <a:lnTo>
                  <a:pt x="21632" y="4651"/>
                </a:lnTo>
                <a:lnTo>
                  <a:pt x="21749" y="4834"/>
                </a:lnTo>
                <a:cubicBezTo>
                  <a:pt x="21826" y="4953"/>
                  <a:pt x="21942" y="5035"/>
                  <a:pt x="22081" y="5064"/>
                </a:cubicBezTo>
                <a:lnTo>
                  <a:pt x="22985" y="5262"/>
                </a:lnTo>
                <a:cubicBezTo>
                  <a:pt x="23046" y="5278"/>
                  <a:pt x="23109" y="5287"/>
                  <a:pt x="23172" y="5287"/>
                </a:cubicBezTo>
                <a:cubicBezTo>
                  <a:pt x="23226" y="5287"/>
                  <a:pt x="23281" y="5280"/>
                  <a:pt x="23334" y="5268"/>
                </a:cubicBezTo>
                <a:lnTo>
                  <a:pt x="23619" y="5200"/>
                </a:lnTo>
                <a:lnTo>
                  <a:pt x="23619" y="5200"/>
                </a:lnTo>
                <a:cubicBezTo>
                  <a:pt x="20951" y="6155"/>
                  <a:pt x="18359" y="7130"/>
                  <a:pt x="15549" y="7130"/>
                </a:cubicBezTo>
                <a:cubicBezTo>
                  <a:pt x="14683" y="7130"/>
                  <a:pt x="13796" y="7037"/>
                  <a:pt x="12879" y="6822"/>
                </a:cubicBezTo>
                <a:cubicBezTo>
                  <a:pt x="9110" y="5939"/>
                  <a:pt x="4501" y="4481"/>
                  <a:pt x="221" y="4481"/>
                </a:cubicBezTo>
                <a:cubicBezTo>
                  <a:pt x="147" y="4481"/>
                  <a:pt x="74" y="4481"/>
                  <a:pt x="0" y="4482"/>
                </a:cubicBezTo>
                <a:lnTo>
                  <a:pt x="0" y="25048"/>
                </a:lnTo>
                <a:lnTo>
                  <a:pt x="104394" y="25048"/>
                </a:lnTo>
                <a:lnTo>
                  <a:pt x="104394" y="6024"/>
                </a:lnTo>
                <a:cubicBezTo>
                  <a:pt x="104053" y="5978"/>
                  <a:pt x="103696" y="5959"/>
                  <a:pt x="103314" y="5959"/>
                </a:cubicBezTo>
                <a:cubicBezTo>
                  <a:pt x="103277" y="5959"/>
                  <a:pt x="103239" y="5959"/>
                  <a:pt x="103201" y="5959"/>
                </a:cubicBezTo>
                <a:lnTo>
                  <a:pt x="103246" y="5475"/>
                </a:lnTo>
                <a:lnTo>
                  <a:pt x="103238" y="4299"/>
                </a:lnTo>
                <a:lnTo>
                  <a:pt x="103228" y="4016"/>
                </a:lnTo>
                <a:cubicBezTo>
                  <a:pt x="103221" y="3798"/>
                  <a:pt x="103258" y="3577"/>
                  <a:pt x="103337" y="3365"/>
                </a:cubicBezTo>
                <a:lnTo>
                  <a:pt x="103477" y="2990"/>
                </a:lnTo>
                <a:cubicBezTo>
                  <a:pt x="103477" y="2990"/>
                  <a:pt x="103505" y="2690"/>
                  <a:pt x="103505" y="2689"/>
                </a:cubicBezTo>
                <a:cubicBezTo>
                  <a:pt x="103508" y="2654"/>
                  <a:pt x="101653" y="2486"/>
                  <a:pt x="101459" y="2464"/>
                </a:cubicBezTo>
                <a:lnTo>
                  <a:pt x="101459" y="2465"/>
                </a:lnTo>
                <a:cubicBezTo>
                  <a:pt x="101459" y="2465"/>
                  <a:pt x="101399" y="2465"/>
                  <a:pt x="101294" y="2466"/>
                </a:cubicBezTo>
                <a:cubicBezTo>
                  <a:pt x="101326" y="2291"/>
                  <a:pt x="101377" y="2122"/>
                  <a:pt x="101415" y="1940"/>
                </a:cubicBezTo>
                <a:cubicBezTo>
                  <a:pt x="101449" y="1778"/>
                  <a:pt x="101467" y="1498"/>
                  <a:pt x="101520" y="1336"/>
                </a:cubicBezTo>
                <a:lnTo>
                  <a:pt x="101520" y="1336"/>
                </a:lnTo>
                <a:cubicBezTo>
                  <a:pt x="101392" y="1371"/>
                  <a:pt x="101408" y="1612"/>
                  <a:pt x="101395" y="1709"/>
                </a:cubicBezTo>
                <a:cubicBezTo>
                  <a:pt x="101373" y="1878"/>
                  <a:pt x="101351" y="2048"/>
                  <a:pt x="101294" y="2212"/>
                </a:cubicBezTo>
                <a:cubicBezTo>
                  <a:pt x="101274" y="2271"/>
                  <a:pt x="101250" y="2329"/>
                  <a:pt x="101240" y="2389"/>
                </a:cubicBezTo>
                <a:cubicBezTo>
                  <a:pt x="101236" y="2416"/>
                  <a:pt x="101235" y="2442"/>
                  <a:pt x="101235" y="2467"/>
                </a:cubicBezTo>
                <a:cubicBezTo>
                  <a:pt x="101142" y="2468"/>
                  <a:pt x="101023" y="2469"/>
                  <a:pt x="100885" y="2472"/>
                </a:cubicBezTo>
                <a:cubicBezTo>
                  <a:pt x="100889" y="2432"/>
                  <a:pt x="100892" y="2391"/>
                  <a:pt x="100895" y="2350"/>
                </a:cubicBezTo>
                <a:cubicBezTo>
                  <a:pt x="100907" y="2351"/>
                  <a:pt x="100918" y="2352"/>
                  <a:pt x="100929" y="2352"/>
                </a:cubicBezTo>
                <a:cubicBezTo>
                  <a:pt x="100956" y="2354"/>
                  <a:pt x="100982" y="2357"/>
                  <a:pt x="101009" y="2357"/>
                </a:cubicBezTo>
                <a:cubicBezTo>
                  <a:pt x="101048" y="2357"/>
                  <a:pt x="101087" y="2351"/>
                  <a:pt x="101123" y="2334"/>
                </a:cubicBezTo>
                <a:cubicBezTo>
                  <a:pt x="101053" y="2324"/>
                  <a:pt x="100978" y="2315"/>
                  <a:pt x="100899" y="2306"/>
                </a:cubicBezTo>
                <a:cubicBezTo>
                  <a:pt x="100912" y="2134"/>
                  <a:pt x="100923" y="1949"/>
                  <a:pt x="100963" y="1798"/>
                </a:cubicBezTo>
                <a:lnTo>
                  <a:pt x="100963" y="1798"/>
                </a:lnTo>
                <a:cubicBezTo>
                  <a:pt x="100858" y="1917"/>
                  <a:pt x="100835" y="2118"/>
                  <a:pt x="100826" y="2299"/>
                </a:cubicBezTo>
                <a:cubicBezTo>
                  <a:pt x="100558" y="2273"/>
                  <a:pt x="100251" y="2259"/>
                  <a:pt x="99953" y="2248"/>
                </a:cubicBezTo>
                <a:cubicBezTo>
                  <a:pt x="99951" y="2214"/>
                  <a:pt x="99950" y="2181"/>
                  <a:pt x="99949" y="2147"/>
                </a:cubicBezTo>
                <a:cubicBezTo>
                  <a:pt x="99945" y="2041"/>
                  <a:pt x="99940" y="1935"/>
                  <a:pt x="99959" y="1827"/>
                </a:cubicBezTo>
                <a:cubicBezTo>
                  <a:pt x="99963" y="1803"/>
                  <a:pt x="99968" y="1774"/>
                  <a:pt x="99951" y="1756"/>
                </a:cubicBezTo>
                <a:cubicBezTo>
                  <a:pt x="99907" y="1855"/>
                  <a:pt x="99887" y="1964"/>
                  <a:pt x="99892" y="2068"/>
                </a:cubicBezTo>
                <a:cubicBezTo>
                  <a:pt x="99895" y="2110"/>
                  <a:pt x="99899" y="2153"/>
                  <a:pt x="99902" y="2195"/>
                </a:cubicBezTo>
                <a:cubicBezTo>
                  <a:pt x="99904" y="2212"/>
                  <a:pt x="99905" y="2229"/>
                  <a:pt x="99906" y="2245"/>
                </a:cubicBezTo>
                <a:cubicBezTo>
                  <a:pt x="99602" y="2234"/>
                  <a:pt x="99309" y="2226"/>
                  <a:pt x="99076" y="2210"/>
                </a:cubicBezTo>
                <a:cubicBezTo>
                  <a:pt x="99087" y="2098"/>
                  <a:pt x="99103" y="1986"/>
                  <a:pt x="99125" y="1874"/>
                </a:cubicBezTo>
                <a:cubicBezTo>
                  <a:pt x="99131" y="1843"/>
                  <a:pt x="99130" y="1801"/>
                  <a:pt x="99100" y="1796"/>
                </a:cubicBezTo>
                <a:cubicBezTo>
                  <a:pt x="99038" y="1925"/>
                  <a:pt x="99027" y="2069"/>
                  <a:pt x="99030" y="2207"/>
                </a:cubicBezTo>
                <a:cubicBezTo>
                  <a:pt x="98976" y="2204"/>
                  <a:pt x="98927" y="2200"/>
                  <a:pt x="98881" y="2195"/>
                </a:cubicBezTo>
                <a:cubicBezTo>
                  <a:pt x="98884" y="2021"/>
                  <a:pt x="98883" y="1846"/>
                  <a:pt x="98896" y="1673"/>
                </a:cubicBezTo>
                <a:lnTo>
                  <a:pt x="98863" y="1673"/>
                </a:lnTo>
                <a:cubicBezTo>
                  <a:pt x="98845" y="1795"/>
                  <a:pt x="98835" y="1918"/>
                  <a:pt x="98834" y="2041"/>
                </a:cubicBezTo>
                <a:cubicBezTo>
                  <a:pt x="98834" y="2091"/>
                  <a:pt x="98835" y="2140"/>
                  <a:pt x="98836" y="2191"/>
                </a:cubicBezTo>
                <a:cubicBezTo>
                  <a:pt x="98828" y="2190"/>
                  <a:pt x="98819" y="2189"/>
                  <a:pt x="98811" y="2188"/>
                </a:cubicBezTo>
                <a:cubicBezTo>
                  <a:pt x="98760" y="2181"/>
                  <a:pt x="98725" y="2179"/>
                  <a:pt x="98695" y="2179"/>
                </a:cubicBezTo>
                <a:cubicBezTo>
                  <a:pt x="98634" y="2179"/>
                  <a:pt x="98590" y="2188"/>
                  <a:pt x="98472" y="2191"/>
                </a:cubicBezTo>
                <a:cubicBezTo>
                  <a:pt x="98517" y="2226"/>
                  <a:pt x="98595" y="2232"/>
                  <a:pt x="98671" y="2232"/>
                </a:cubicBezTo>
                <a:cubicBezTo>
                  <a:pt x="98711" y="2232"/>
                  <a:pt x="98751" y="2231"/>
                  <a:pt x="98785" y="2231"/>
                </a:cubicBezTo>
                <a:cubicBezTo>
                  <a:pt x="98793" y="2231"/>
                  <a:pt x="98801" y="2231"/>
                  <a:pt x="98808" y="2231"/>
                </a:cubicBezTo>
                <a:cubicBezTo>
                  <a:pt x="98818" y="2231"/>
                  <a:pt x="98828" y="2232"/>
                  <a:pt x="98838" y="2232"/>
                </a:cubicBezTo>
                <a:cubicBezTo>
                  <a:pt x="98839" y="2315"/>
                  <a:pt x="98827" y="2419"/>
                  <a:pt x="98858" y="2494"/>
                </a:cubicBezTo>
                <a:cubicBezTo>
                  <a:pt x="98284" y="2500"/>
                  <a:pt x="97712" y="2508"/>
                  <a:pt x="97255" y="2513"/>
                </a:cubicBezTo>
                <a:cubicBezTo>
                  <a:pt x="97261" y="2462"/>
                  <a:pt x="97262" y="2410"/>
                  <a:pt x="97265" y="2368"/>
                </a:cubicBezTo>
                <a:cubicBezTo>
                  <a:pt x="97292" y="2049"/>
                  <a:pt x="97319" y="1729"/>
                  <a:pt x="97344" y="1411"/>
                </a:cubicBezTo>
                <a:cubicBezTo>
                  <a:pt x="97346" y="1395"/>
                  <a:pt x="97347" y="1378"/>
                  <a:pt x="97338" y="1366"/>
                </a:cubicBezTo>
                <a:cubicBezTo>
                  <a:pt x="97334" y="1359"/>
                  <a:pt x="97325" y="1355"/>
                  <a:pt x="97317" y="1355"/>
                </a:cubicBezTo>
                <a:cubicBezTo>
                  <a:pt x="97310" y="1355"/>
                  <a:pt x="97303" y="1358"/>
                  <a:pt x="97299" y="1364"/>
                </a:cubicBezTo>
                <a:cubicBezTo>
                  <a:pt x="97287" y="1613"/>
                  <a:pt x="97266" y="1861"/>
                  <a:pt x="97238" y="2110"/>
                </a:cubicBezTo>
                <a:cubicBezTo>
                  <a:pt x="97226" y="2223"/>
                  <a:pt x="97182" y="2382"/>
                  <a:pt x="97190" y="2513"/>
                </a:cubicBezTo>
                <a:cubicBezTo>
                  <a:pt x="97054" y="2515"/>
                  <a:pt x="96930" y="2516"/>
                  <a:pt x="96820" y="2517"/>
                </a:cubicBezTo>
                <a:cubicBezTo>
                  <a:pt x="96837" y="2359"/>
                  <a:pt x="96793" y="2193"/>
                  <a:pt x="96782" y="2042"/>
                </a:cubicBezTo>
                <a:cubicBezTo>
                  <a:pt x="96770" y="1891"/>
                  <a:pt x="96779" y="1738"/>
                  <a:pt x="96806" y="1585"/>
                </a:cubicBezTo>
                <a:cubicBezTo>
                  <a:pt x="96809" y="1566"/>
                  <a:pt x="96813" y="1547"/>
                  <a:pt x="96807" y="1530"/>
                </a:cubicBezTo>
                <a:cubicBezTo>
                  <a:pt x="96801" y="1516"/>
                  <a:pt x="96788" y="1505"/>
                  <a:pt x="96773" y="1505"/>
                </a:cubicBezTo>
                <a:cubicBezTo>
                  <a:pt x="96770" y="1505"/>
                  <a:pt x="96767" y="1505"/>
                  <a:pt x="96764" y="1506"/>
                </a:cubicBezTo>
                <a:lnTo>
                  <a:pt x="96731" y="2046"/>
                </a:lnTo>
                <a:cubicBezTo>
                  <a:pt x="96728" y="2091"/>
                  <a:pt x="96726" y="2135"/>
                  <a:pt x="96731" y="2178"/>
                </a:cubicBezTo>
                <a:cubicBezTo>
                  <a:pt x="96737" y="2223"/>
                  <a:pt x="96752" y="2265"/>
                  <a:pt x="96759" y="2308"/>
                </a:cubicBezTo>
                <a:cubicBezTo>
                  <a:pt x="96765" y="2347"/>
                  <a:pt x="96746" y="2443"/>
                  <a:pt x="96743" y="2518"/>
                </a:cubicBezTo>
                <a:cubicBezTo>
                  <a:pt x="96473" y="2521"/>
                  <a:pt x="96306" y="2523"/>
                  <a:pt x="96301" y="2523"/>
                </a:cubicBezTo>
                <a:cubicBezTo>
                  <a:pt x="96284" y="2525"/>
                  <a:pt x="96254" y="3164"/>
                  <a:pt x="96263" y="3213"/>
                </a:cubicBezTo>
                <a:cubicBezTo>
                  <a:pt x="96268" y="3249"/>
                  <a:pt x="96277" y="3285"/>
                  <a:pt x="96275" y="3322"/>
                </a:cubicBezTo>
                <a:cubicBezTo>
                  <a:pt x="96272" y="3386"/>
                  <a:pt x="96238" y="3447"/>
                  <a:pt x="96217" y="3510"/>
                </a:cubicBezTo>
                <a:cubicBezTo>
                  <a:pt x="96178" y="3626"/>
                  <a:pt x="96182" y="3748"/>
                  <a:pt x="96186" y="3867"/>
                </a:cubicBezTo>
                <a:cubicBezTo>
                  <a:pt x="96196" y="4127"/>
                  <a:pt x="96185" y="4377"/>
                  <a:pt x="96171" y="4634"/>
                </a:cubicBezTo>
                <a:cubicBezTo>
                  <a:pt x="96144" y="4634"/>
                  <a:pt x="96118" y="4633"/>
                  <a:pt x="96091" y="4633"/>
                </a:cubicBezTo>
                <a:cubicBezTo>
                  <a:pt x="96079" y="4633"/>
                  <a:pt x="96065" y="4633"/>
                  <a:pt x="96053" y="4638"/>
                </a:cubicBezTo>
                <a:cubicBezTo>
                  <a:pt x="96012" y="4658"/>
                  <a:pt x="96026" y="4717"/>
                  <a:pt x="96039" y="4759"/>
                </a:cubicBezTo>
                <a:cubicBezTo>
                  <a:pt x="96088" y="4930"/>
                  <a:pt x="95970" y="5131"/>
                  <a:pt x="96019" y="5303"/>
                </a:cubicBezTo>
                <a:cubicBezTo>
                  <a:pt x="96022" y="5312"/>
                  <a:pt x="96069" y="5317"/>
                  <a:pt x="96144" y="5320"/>
                </a:cubicBezTo>
                <a:lnTo>
                  <a:pt x="96065" y="5926"/>
                </a:lnTo>
                <a:cubicBezTo>
                  <a:pt x="95100" y="5799"/>
                  <a:pt x="94123" y="5620"/>
                  <a:pt x="93098" y="5387"/>
                </a:cubicBezTo>
                <a:cubicBezTo>
                  <a:pt x="89441" y="4553"/>
                  <a:pt x="85508" y="3938"/>
                  <a:pt x="81766" y="3821"/>
                </a:cubicBezTo>
                <a:cubicBezTo>
                  <a:pt x="81607" y="3816"/>
                  <a:pt x="81450" y="3813"/>
                  <a:pt x="81293" y="3813"/>
                </a:cubicBezTo>
                <a:cubicBezTo>
                  <a:pt x="77257" y="3813"/>
                  <a:pt x="73914" y="5424"/>
                  <a:pt x="70071" y="6435"/>
                </a:cubicBezTo>
                <a:cubicBezTo>
                  <a:pt x="68771" y="6776"/>
                  <a:pt x="67414" y="7217"/>
                  <a:pt x="66046" y="7625"/>
                </a:cubicBezTo>
                <a:cubicBezTo>
                  <a:pt x="66048" y="7622"/>
                  <a:pt x="66051" y="7620"/>
                  <a:pt x="66053" y="7617"/>
                </a:cubicBezTo>
                <a:lnTo>
                  <a:pt x="66056" y="7619"/>
                </a:lnTo>
                <a:cubicBezTo>
                  <a:pt x="66061" y="7612"/>
                  <a:pt x="66067" y="7606"/>
                  <a:pt x="66073" y="7600"/>
                </a:cubicBezTo>
                <a:lnTo>
                  <a:pt x="66078" y="7592"/>
                </a:lnTo>
                <a:lnTo>
                  <a:pt x="66076" y="7590"/>
                </a:lnTo>
                <a:cubicBezTo>
                  <a:pt x="66093" y="7568"/>
                  <a:pt x="66109" y="7544"/>
                  <a:pt x="66122" y="7519"/>
                </a:cubicBezTo>
                <a:lnTo>
                  <a:pt x="66125" y="7520"/>
                </a:lnTo>
                <a:lnTo>
                  <a:pt x="66127" y="7515"/>
                </a:lnTo>
                <a:cubicBezTo>
                  <a:pt x="66133" y="7507"/>
                  <a:pt x="66137" y="7499"/>
                  <a:pt x="66141" y="7489"/>
                </a:cubicBezTo>
                <a:lnTo>
                  <a:pt x="66139" y="7488"/>
                </a:lnTo>
                <a:cubicBezTo>
                  <a:pt x="66151" y="7462"/>
                  <a:pt x="66161" y="7436"/>
                  <a:pt x="66170" y="7408"/>
                </a:cubicBezTo>
                <a:lnTo>
                  <a:pt x="66173" y="7409"/>
                </a:lnTo>
                <a:cubicBezTo>
                  <a:pt x="66176" y="7397"/>
                  <a:pt x="66179" y="7387"/>
                  <a:pt x="66182" y="7376"/>
                </a:cubicBezTo>
                <a:lnTo>
                  <a:pt x="66179" y="7375"/>
                </a:lnTo>
                <a:cubicBezTo>
                  <a:pt x="66186" y="7347"/>
                  <a:pt x="66190" y="7319"/>
                  <a:pt x="66193" y="7290"/>
                </a:cubicBezTo>
                <a:lnTo>
                  <a:pt x="66196" y="7290"/>
                </a:lnTo>
                <a:cubicBezTo>
                  <a:pt x="66197" y="7279"/>
                  <a:pt x="66198" y="7267"/>
                  <a:pt x="66198" y="7255"/>
                </a:cubicBezTo>
                <a:lnTo>
                  <a:pt x="66196" y="7255"/>
                </a:lnTo>
                <a:cubicBezTo>
                  <a:pt x="66197" y="7226"/>
                  <a:pt x="66196" y="7197"/>
                  <a:pt x="66191" y="7168"/>
                </a:cubicBezTo>
                <a:lnTo>
                  <a:pt x="66195" y="7168"/>
                </a:lnTo>
                <a:cubicBezTo>
                  <a:pt x="66192" y="7157"/>
                  <a:pt x="66191" y="7145"/>
                  <a:pt x="66189" y="7134"/>
                </a:cubicBezTo>
                <a:lnTo>
                  <a:pt x="66186" y="7134"/>
                </a:lnTo>
                <a:cubicBezTo>
                  <a:pt x="66183" y="7117"/>
                  <a:pt x="66179" y="7099"/>
                  <a:pt x="66175" y="7083"/>
                </a:cubicBezTo>
                <a:cubicBezTo>
                  <a:pt x="66172" y="7071"/>
                  <a:pt x="66169" y="7061"/>
                  <a:pt x="66165" y="7051"/>
                </a:cubicBezTo>
                <a:lnTo>
                  <a:pt x="66168" y="7049"/>
                </a:lnTo>
                <a:cubicBezTo>
                  <a:pt x="66164" y="7038"/>
                  <a:pt x="66159" y="7028"/>
                  <a:pt x="66155" y="7017"/>
                </a:cubicBezTo>
                <a:lnTo>
                  <a:pt x="66153" y="7017"/>
                </a:lnTo>
                <a:lnTo>
                  <a:pt x="66430" y="6816"/>
                </a:lnTo>
                <a:lnTo>
                  <a:pt x="66403" y="6721"/>
                </a:lnTo>
                <a:lnTo>
                  <a:pt x="66460" y="6780"/>
                </a:lnTo>
                <a:lnTo>
                  <a:pt x="66459" y="6780"/>
                </a:lnTo>
                <a:lnTo>
                  <a:pt x="66527" y="6851"/>
                </a:lnTo>
                <a:cubicBezTo>
                  <a:pt x="66531" y="6855"/>
                  <a:pt x="66536" y="6857"/>
                  <a:pt x="66541" y="6857"/>
                </a:cubicBezTo>
                <a:cubicBezTo>
                  <a:pt x="66544" y="6857"/>
                  <a:pt x="66547" y="6856"/>
                  <a:pt x="66550" y="6854"/>
                </a:cubicBezTo>
                <a:cubicBezTo>
                  <a:pt x="66550" y="6854"/>
                  <a:pt x="66551" y="6854"/>
                  <a:pt x="66551" y="6853"/>
                </a:cubicBezTo>
                <a:lnTo>
                  <a:pt x="66624" y="6809"/>
                </a:lnTo>
                <a:lnTo>
                  <a:pt x="66849" y="6671"/>
                </a:lnTo>
                <a:lnTo>
                  <a:pt x="66777" y="6403"/>
                </a:lnTo>
                <a:cubicBezTo>
                  <a:pt x="66775" y="6398"/>
                  <a:pt x="66773" y="6394"/>
                  <a:pt x="66767" y="6392"/>
                </a:cubicBezTo>
                <a:cubicBezTo>
                  <a:pt x="66765" y="6390"/>
                  <a:pt x="66762" y="6389"/>
                  <a:pt x="66758" y="6389"/>
                </a:cubicBezTo>
                <a:cubicBezTo>
                  <a:pt x="66757" y="6389"/>
                  <a:pt x="66755" y="6389"/>
                  <a:pt x="66753" y="6390"/>
                </a:cubicBezTo>
                <a:lnTo>
                  <a:pt x="66342" y="6502"/>
                </a:lnTo>
                <a:lnTo>
                  <a:pt x="66337" y="6485"/>
                </a:lnTo>
                <a:lnTo>
                  <a:pt x="66401" y="6467"/>
                </a:lnTo>
                <a:cubicBezTo>
                  <a:pt x="66411" y="6464"/>
                  <a:pt x="66417" y="6454"/>
                  <a:pt x="66414" y="6444"/>
                </a:cubicBezTo>
                <a:lnTo>
                  <a:pt x="66325" y="6112"/>
                </a:lnTo>
                <a:lnTo>
                  <a:pt x="66348" y="6106"/>
                </a:lnTo>
                <a:lnTo>
                  <a:pt x="66433" y="6413"/>
                </a:lnTo>
                <a:cubicBezTo>
                  <a:pt x="66437" y="6430"/>
                  <a:pt x="66454" y="6442"/>
                  <a:pt x="66470" y="6442"/>
                </a:cubicBezTo>
                <a:cubicBezTo>
                  <a:pt x="66473" y="6442"/>
                  <a:pt x="66476" y="6441"/>
                  <a:pt x="66479" y="6440"/>
                </a:cubicBezTo>
                <a:lnTo>
                  <a:pt x="66677" y="6386"/>
                </a:lnTo>
                <a:lnTo>
                  <a:pt x="66679" y="6386"/>
                </a:lnTo>
                <a:cubicBezTo>
                  <a:pt x="66682" y="6385"/>
                  <a:pt x="66684" y="6383"/>
                  <a:pt x="66686" y="6382"/>
                </a:cubicBezTo>
                <a:lnTo>
                  <a:pt x="66688" y="6381"/>
                </a:lnTo>
                <a:cubicBezTo>
                  <a:pt x="66689" y="6380"/>
                  <a:pt x="66691" y="6379"/>
                  <a:pt x="66693" y="6376"/>
                </a:cubicBezTo>
                <a:cubicBezTo>
                  <a:pt x="66702" y="6367"/>
                  <a:pt x="66707" y="6353"/>
                  <a:pt x="66702" y="6339"/>
                </a:cubicBezTo>
                <a:lnTo>
                  <a:pt x="66460" y="5451"/>
                </a:lnTo>
                <a:cubicBezTo>
                  <a:pt x="66455" y="5433"/>
                  <a:pt x="66439" y="5422"/>
                  <a:pt x="66422" y="5422"/>
                </a:cubicBezTo>
                <a:cubicBezTo>
                  <a:pt x="66419" y="5422"/>
                  <a:pt x="66416" y="5423"/>
                  <a:pt x="66412" y="5424"/>
                </a:cubicBezTo>
                <a:lnTo>
                  <a:pt x="66216" y="5477"/>
                </a:lnTo>
                <a:cubicBezTo>
                  <a:pt x="66196" y="5484"/>
                  <a:pt x="66184" y="5504"/>
                  <a:pt x="66189" y="5525"/>
                </a:cubicBezTo>
                <a:lnTo>
                  <a:pt x="66191" y="5530"/>
                </a:lnTo>
                <a:lnTo>
                  <a:pt x="66244" y="5724"/>
                </a:lnTo>
                <a:lnTo>
                  <a:pt x="66219" y="5731"/>
                </a:lnTo>
                <a:lnTo>
                  <a:pt x="66209" y="5693"/>
                </a:lnTo>
                <a:lnTo>
                  <a:pt x="66092" y="5268"/>
                </a:lnTo>
                <a:cubicBezTo>
                  <a:pt x="66084" y="5233"/>
                  <a:pt x="66052" y="5211"/>
                  <a:pt x="66018" y="5211"/>
                </a:cubicBezTo>
                <a:cubicBezTo>
                  <a:pt x="66012" y="5211"/>
                  <a:pt x="66006" y="5212"/>
                  <a:pt x="65999" y="5213"/>
                </a:cubicBezTo>
                <a:lnTo>
                  <a:pt x="65794" y="5270"/>
                </a:lnTo>
                <a:lnTo>
                  <a:pt x="65782" y="5226"/>
                </a:lnTo>
                <a:cubicBezTo>
                  <a:pt x="65779" y="5217"/>
                  <a:pt x="65772" y="5211"/>
                  <a:pt x="65763" y="5211"/>
                </a:cubicBezTo>
                <a:cubicBezTo>
                  <a:pt x="65762" y="5211"/>
                  <a:pt x="65760" y="5212"/>
                  <a:pt x="65758" y="5212"/>
                </a:cubicBezTo>
                <a:lnTo>
                  <a:pt x="63970" y="5701"/>
                </a:lnTo>
                <a:cubicBezTo>
                  <a:pt x="63960" y="5704"/>
                  <a:pt x="63954" y="5715"/>
                  <a:pt x="63957" y="5725"/>
                </a:cubicBezTo>
                <a:lnTo>
                  <a:pt x="63969" y="5770"/>
                </a:lnTo>
                <a:lnTo>
                  <a:pt x="62745" y="6105"/>
                </a:lnTo>
                <a:cubicBezTo>
                  <a:pt x="62720" y="6111"/>
                  <a:pt x="62702" y="6129"/>
                  <a:pt x="62693" y="6152"/>
                </a:cubicBezTo>
                <a:lnTo>
                  <a:pt x="62490" y="6728"/>
                </a:lnTo>
                <a:lnTo>
                  <a:pt x="60983" y="7336"/>
                </a:lnTo>
                <a:lnTo>
                  <a:pt x="60946" y="7557"/>
                </a:lnTo>
                <a:cubicBezTo>
                  <a:pt x="60944" y="7564"/>
                  <a:pt x="60947" y="7570"/>
                  <a:pt x="60951" y="7575"/>
                </a:cubicBezTo>
                <a:cubicBezTo>
                  <a:pt x="60955" y="7578"/>
                  <a:pt x="60959" y="7580"/>
                  <a:pt x="60964" y="7580"/>
                </a:cubicBezTo>
                <a:cubicBezTo>
                  <a:pt x="60966" y="7580"/>
                  <a:pt x="60967" y="7580"/>
                  <a:pt x="60969" y="7579"/>
                </a:cubicBezTo>
                <a:lnTo>
                  <a:pt x="60974" y="7578"/>
                </a:lnTo>
                <a:lnTo>
                  <a:pt x="60961" y="7636"/>
                </a:lnTo>
                <a:lnTo>
                  <a:pt x="60925" y="7646"/>
                </a:lnTo>
                <a:lnTo>
                  <a:pt x="60807" y="7678"/>
                </a:lnTo>
                <a:cubicBezTo>
                  <a:pt x="60797" y="7681"/>
                  <a:pt x="60791" y="7692"/>
                  <a:pt x="60794" y="7702"/>
                </a:cubicBezTo>
                <a:lnTo>
                  <a:pt x="60926" y="8184"/>
                </a:lnTo>
                <a:lnTo>
                  <a:pt x="61375" y="8156"/>
                </a:lnTo>
                <a:lnTo>
                  <a:pt x="61523" y="8144"/>
                </a:lnTo>
                <a:lnTo>
                  <a:pt x="61523" y="8145"/>
                </a:lnTo>
                <a:lnTo>
                  <a:pt x="61520" y="8145"/>
                </a:lnTo>
                <a:cubicBezTo>
                  <a:pt x="61518" y="8156"/>
                  <a:pt x="61518" y="8167"/>
                  <a:pt x="61517" y="8179"/>
                </a:cubicBezTo>
                <a:lnTo>
                  <a:pt x="61521" y="8179"/>
                </a:lnTo>
                <a:cubicBezTo>
                  <a:pt x="61520" y="8208"/>
                  <a:pt x="61521" y="8237"/>
                  <a:pt x="61525" y="8265"/>
                </a:cubicBezTo>
                <a:lnTo>
                  <a:pt x="61522" y="8265"/>
                </a:lnTo>
                <a:cubicBezTo>
                  <a:pt x="61523" y="8277"/>
                  <a:pt x="61525" y="8288"/>
                  <a:pt x="61527" y="8301"/>
                </a:cubicBezTo>
                <a:lnTo>
                  <a:pt x="61530" y="8300"/>
                </a:lnTo>
                <a:cubicBezTo>
                  <a:pt x="61533" y="8317"/>
                  <a:pt x="61536" y="8335"/>
                  <a:pt x="61541" y="8352"/>
                </a:cubicBezTo>
                <a:cubicBezTo>
                  <a:pt x="61544" y="8363"/>
                  <a:pt x="61547" y="8373"/>
                  <a:pt x="61550" y="8383"/>
                </a:cubicBezTo>
                <a:lnTo>
                  <a:pt x="61548" y="8384"/>
                </a:lnTo>
                <a:cubicBezTo>
                  <a:pt x="61553" y="8396"/>
                  <a:pt x="61557" y="8407"/>
                  <a:pt x="61561" y="8417"/>
                </a:cubicBezTo>
                <a:lnTo>
                  <a:pt x="61563" y="8416"/>
                </a:lnTo>
                <a:cubicBezTo>
                  <a:pt x="61574" y="8443"/>
                  <a:pt x="61587" y="8469"/>
                  <a:pt x="61601" y="8494"/>
                </a:cubicBezTo>
                <a:lnTo>
                  <a:pt x="61599" y="8496"/>
                </a:lnTo>
                <a:cubicBezTo>
                  <a:pt x="61604" y="8505"/>
                  <a:pt x="61610" y="8515"/>
                  <a:pt x="61618" y="8525"/>
                </a:cubicBezTo>
                <a:lnTo>
                  <a:pt x="61620" y="8524"/>
                </a:lnTo>
                <a:cubicBezTo>
                  <a:pt x="61635" y="8547"/>
                  <a:pt x="61654" y="8570"/>
                  <a:pt x="61672" y="8591"/>
                </a:cubicBezTo>
                <a:lnTo>
                  <a:pt x="61671" y="8593"/>
                </a:lnTo>
                <a:cubicBezTo>
                  <a:pt x="61678" y="8602"/>
                  <a:pt x="61687" y="8609"/>
                  <a:pt x="61695" y="8617"/>
                </a:cubicBezTo>
                <a:lnTo>
                  <a:pt x="61697" y="8615"/>
                </a:lnTo>
                <a:cubicBezTo>
                  <a:pt x="61713" y="8631"/>
                  <a:pt x="61729" y="8643"/>
                  <a:pt x="61746" y="8656"/>
                </a:cubicBezTo>
                <a:cubicBezTo>
                  <a:pt x="61636" y="8672"/>
                  <a:pt x="61527" y="8688"/>
                  <a:pt x="61418" y="8701"/>
                </a:cubicBezTo>
                <a:cubicBezTo>
                  <a:pt x="60965" y="8758"/>
                  <a:pt x="60515" y="8784"/>
                  <a:pt x="60069" y="8784"/>
                </a:cubicBezTo>
                <a:cubicBezTo>
                  <a:pt x="58562" y="8784"/>
                  <a:pt x="57093" y="8490"/>
                  <a:pt x="55639" y="8114"/>
                </a:cubicBezTo>
                <a:cubicBezTo>
                  <a:pt x="55646" y="8112"/>
                  <a:pt x="55653" y="8110"/>
                  <a:pt x="55661" y="8108"/>
                </a:cubicBezTo>
                <a:lnTo>
                  <a:pt x="55662" y="8110"/>
                </a:lnTo>
                <a:cubicBezTo>
                  <a:pt x="55671" y="8107"/>
                  <a:pt x="55679" y="8103"/>
                  <a:pt x="55688" y="8100"/>
                </a:cubicBezTo>
                <a:lnTo>
                  <a:pt x="55696" y="8098"/>
                </a:lnTo>
                <a:lnTo>
                  <a:pt x="55695" y="8095"/>
                </a:lnTo>
                <a:cubicBezTo>
                  <a:pt x="55722" y="8085"/>
                  <a:pt x="55749" y="8071"/>
                  <a:pt x="55775" y="8057"/>
                </a:cubicBezTo>
                <a:lnTo>
                  <a:pt x="55777" y="8059"/>
                </a:lnTo>
                <a:cubicBezTo>
                  <a:pt x="55779" y="8058"/>
                  <a:pt x="55781" y="8056"/>
                  <a:pt x="55783" y="8055"/>
                </a:cubicBezTo>
                <a:cubicBezTo>
                  <a:pt x="55792" y="8051"/>
                  <a:pt x="55800" y="8046"/>
                  <a:pt x="55807" y="8040"/>
                </a:cubicBezTo>
                <a:lnTo>
                  <a:pt x="55806" y="8037"/>
                </a:lnTo>
                <a:cubicBezTo>
                  <a:pt x="55832" y="8021"/>
                  <a:pt x="55856" y="8002"/>
                  <a:pt x="55877" y="7983"/>
                </a:cubicBezTo>
                <a:lnTo>
                  <a:pt x="55879" y="7985"/>
                </a:lnTo>
                <a:cubicBezTo>
                  <a:pt x="55889" y="7976"/>
                  <a:pt x="55897" y="7968"/>
                  <a:pt x="55906" y="7960"/>
                </a:cubicBezTo>
                <a:lnTo>
                  <a:pt x="55904" y="7958"/>
                </a:lnTo>
                <a:cubicBezTo>
                  <a:pt x="55926" y="7936"/>
                  <a:pt x="55945" y="7913"/>
                  <a:pt x="55963" y="7890"/>
                </a:cubicBezTo>
                <a:lnTo>
                  <a:pt x="55965" y="7891"/>
                </a:lnTo>
                <a:cubicBezTo>
                  <a:pt x="55972" y="7880"/>
                  <a:pt x="55979" y="7871"/>
                  <a:pt x="55986" y="7861"/>
                </a:cubicBezTo>
                <a:lnTo>
                  <a:pt x="55984" y="7859"/>
                </a:lnTo>
                <a:cubicBezTo>
                  <a:pt x="56000" y="7834"/>
                  <a:pt x="56016" y="7807"/>
                  <a:pt x="56028" y="7779"/>
                </a:cubicBezTo>
                <a:lnTo>
                  <a:pt x="56030" y="7780"/>
                </a:lnTo>
                <a:cubicBezTo>
                  <a:pt x="56035" y="7770"/>
                  <a:pt x="56040" y="7759"/>
                  <a:pt x="56045" y="7747"/>
                </a:cubicBezTo>
                <a:lnTo>
                  <a:pt x="56042" y="7746"/>
                </a:lnTo>
                <a:cubicBezTo>
                  <a:pt x="56054" y="7717"/>
                  <a:pt x="56062" y="7688"/>
                  <a:pt x="56069" y="7659"/>
                </a:cubicBezTo>
                <a:lnTo>
                  <a:pt x="56072" y="7660"/>
                </a:lnTo>
                <a:cubicBezTo>
                  <a:pt x="56074" y="7647"/>
                  <a:pt x="56078" y="7636"/>
                  <a:pt x="56080" y="7623"/>
                </a:cubicBezTo>
                <a:lnTo>
                  <a:pt x="56077" y="7622"/>
                </a:lnTo>
                <a:cubicBezTo>
                  <a:pt x="56082" y="7592"/>
                  <a:pt x="56085" y="7563"/>
                  <a:pt x="56086" y="7533"/>
                </a:cubicBezTo>
                <a:lnTo>
                  <a:pt x="56089" y="7532"/>
                </a:lnTo>
                <a:cubicBezTo>
                  <a:pt x="56089" y="7520"/>
                  <a:pt x="56089" y="7508"/>
                  <a:pt x="56089" y="7495"/>
                </a:cubicBezTo>
                <a:lnTo>
                  <a:pt x="56086" y="7495"/>
                </a:lnTo>
                <a:cubicBezTo>
                  <a:pt x="56085" y="7465"/>
                  <a:pt x="56082" y="7436"/>
                  <a:pt x="56077" y="7406"/>
                </a:cubicBezTo>
                <a:lnTo>
                  <a:pt x="56080" y="7405"/>
                </a:lnTo>
                <a:cubicBezTo>
                  <a:pt x="56078" y="7392"/>
                  <a:pt x="56074" y="7381"/>
                  <a:pt x="56071" y="7369"/>
                </a:cubicBezTo>
                <a:lnTo>
                  <a:pt x="56069" y="7369"/>
                </a:lnTo>
                <a:cubicBezTo>
                  <a:pt x="56062" y="7341"/>
                  <a:pt x="56053" y="7312"/>
                  <a:pt x="56041" y="7284"/>
                </a:cubicBezTo>
                <a:lnTo>
                  <a:pt x="56045" y="7282"/>
                </a:lnTo>
                <a:cubicBezTo>
                  <a:pt x="56041" y="7277"/>
                  <a:pt x="56039" y="7270"/>
                  <a:pt x="56036" y="7264"/>
                </a:cubicBezTo>
                <a:lnTo>
                  <a:pt x="56036" y="7264"/>
                </a:lnTo>
                <a:lnTo>
                  <a:pt x="56168" y="7301"/>
                </a:lnTo>
                <a:lnTo>
                  <a:pt x="56267" y="6941"/>
                </a:lnTo>
                <a:lnTo>
                  <a:pt x="56274" y="6942"/>
                </a:lnTo>
                <a:lnTo>
                  <a:pt x="56431" y="7142"/>
                </a:lnTo>
                <a:lnTo>
                  <a:pt x="56314" y="7557"/>
                </a:lnTo>
                <a:lnTo>
                  <a:pt x="56412" y="7584"/>
                </a:lnTo>
                <a:lnTo>
                  <a:pt x="56546" y="7113"/>
                </a:lnTo>
                <a:lnTo>
                  <a:pt x="56344" y="6867"/>
                </a:lnTo>
                <a:lnTo>
                  <a:pt x="56345" y="6866"/>
                </a:lnTo>
                <a:lnTo>
                  <a:pt x="56343" y="6865"/>
                </a:lnTo>
                <a:lnTo>
                  <a:pt x="56292" y="6851"/>
                </a:lnTo>
                <a:lnTo>
                  <a:pt x="56293" y="6850"/>
                </a:lnTo>
                <a:lnTo>
                  <a:pt x="56471" y="6899"/>
                </a:lnTo>
                <a:lnTo>
                  <a:pt x="56485" y="6844"/>
                </a:lnTo>
                <a:lnTo>
                  <a:pt x="56501" y="6790"/>
                </a:lnTo>
                <a:lnTo>
                  <a:pt x="56507" y="6766"/>
                </a:lnTo>
                <a:lnTo>
                  <a:pt x="56078" y="6647"/>
                </a:lnTo>
                <a:lnTo>
                  <a:pt x="56105" y="6548"/>
                </a:lnTo>
                <a:lnTo>
                  <a:pt x="56445" y="6642"/>
                </a:lnTo>
                <a:lnTo>
                  <a:pt x="56604" y="6062"/>
                </a:lnTo>
                <a:lnTo>
                  <a:pt x="56644" y="5918"/>
                </a:lnTo>
                <a:lnTo>
                  <a:pt x="56999" y="6016"/>
                </a:lnTo>
                <a:lnTo>
                  <a:pt x="57012" y="5971"/>
                </a:lnTo>
                <a:lnTo>
                  <a:pt x="57053" y="5823"/>
                </a:lnTo>
                <a:lnTo>
                  <a:pt x="57071" y="5760"/>
                </a:lnTo>
                <a:lnTo>
                  <a:pt x="57083" y="5715"/>
                </a:lnTo>
                <a:lnTo>
                  <a:pt x="57123" y="5568"/>
                </a:lnTo>
                <a:lnTo>
                  <a:pt x="57141" y="5504"/>
                </a:lnTo>
                <a:lnTo>
                  <a:pt x="57153" y="5459"/>
                </a:lnTo>
                <a:lnTo>
                  <a:pt x="57193" y="5312"/>
                </a:lnTo>
                <a:lnTo>
                  <a:pt x="57211" y="5248"/>
                </a:lnTo>
                <a:lnTo>
                  <a:pt x="57223" y="5203"/>
                </a:lnTo>
                <a:lnTo>
                  <a:pt x="57265" y="5056"/>
                </a:lnTo>
                <a:lnTo>
                  <a:pt x="57281" y="4992"/>
                </a:lnTo>
                <a:lnTo>
                  <a:pt x="56391" y="4748"/>
                </a:lnTo>
                <a:lnTo>
                  <a:pt x="56404" y="4702"/>
                </a:lnTo>
                <a:lnTo>
                  <a:pt x="56110" y="4621"/>
                </a:lnTo>
                <a:lnTo>
                  <a:pt x="56097" y="4666"/>
                </a:lnTo>
                <a:lnTo>
                  <a:pt x="53302" y="3896"/>
                </a:lnTo>
                <a:lnTo>
                  <a:pt x="53314" y="3851"/>
                </a:lnTo>
                <a:lnTo>
                  <a:pt x="53233" y="3828"/>
                </a:lnTo>
                <a:lnTo>
                  <a:pt x="53220" y="3873"/>
                </a:lnTo>
                <a:lnTo>
                  <a:pt x="51595" y="3425"/>
                </a:lnTo>
                <a:lnTo>
                  <a:pt x="51577" y="3488"/>
                </a:lnTo>
                <a:lnTo>
                  <a:pt x="51536" y="3636"/>
                </a:lnTo>
                <a:lnTo>
                  <a:pt x="51523" y="3681"/>
                </a:lnTo>
                <a:lnTo>
                  <a:pt x="51506" y="3744"/>
                </a:lnTo>
                <a:lnTo>
                  <a:pt x="51466" y="3891"/>
                </a:lnTo>
                <a:lnTo>
                  <a:pt x="51453" y="3936"/>
                </a:lnTo>
                <a:lnTo>
                  <a:pt x="53080" y="4385"/>
                </a:lnTo>
                <a:lnTo>
                  <a:pt x="51453" y="3937"/>
                </a:lnTo>
                <a:lnTo>
                  <a:pt x="51436" y="4000"/>
                </a:lnTo>
                <a:lnTo>
                  <a:pt x="51395" y="4147"/>
                </a:lnTo>
                <a:lnTo>
                  <a:pt x="51383" y="4192"/>
                </a:lnTo>
                <a:lnTo>
                  <a:pt x="51365" y="4256"/>
                </a:lnTo>
                <a:lnTo>
                  <a:pt x="51325" y="4403"/>
                </a:lnTo>
                <a:lnTo>
                  <a:pt x="51313" y="4448"/>
                </a:lnTo>
                <a:lnTo>
                  <a:pt x="52363" y="4738"/>
                </a:lnTo>
                <a:lnTo>
                  <a:pt x="53145" y="5732"/>
                </a:lnTo>
                <a:lnTo>
                  <a:pt x="53702" y="5885"/>
                </a:lnTo>
                <a:lnTo>
                  <a:pt x="53674" y="5984"/>
                </a:lnTo>
                <a:lnTo>
                  <a:pt x="52454" y="5649"/>
                </a:lnTo>
                <a:lnTo>
                  <a:pt x="52556" y="5282"/>
                </a:lnTo>
                <a:lnTo>
                  <a:pt x="52557" y="5280"/>
                </a:lnTo>
                <a:cubicBezTo>
                  <a:pt x="52561" y="5266"/>
                  <a:pt x="52552" y="5251"/>
                  <a:pt x="52539" y="5248"/>
                </a:cubicBezTo>
                <a:lnTo>
                  <a:pt x="52195" y="5153"/>
                </a:lnTo>
                <a:lnTo>
                  <a:pt x="52086" y="5123"/>
                </a:lnTo>
                <a:cubicBezTo>
                  <a:pt x="52084" y="5122"/>
                  <a:pt x="52081" y="5122"/>
                  <a:pt x="52079" y="5122"/>
                </a:cubicBezTo>
                <a:cubicBezTo>
                  <a:pt x="52068" y="5122"/>
                  <a:pt x="52058" y="5131"/>
                  <a:pt x="52055" y="5142"/>
                </a:cubicBezTo>
                <a:lnTo>
                  <a:pt x="51953" y="5510"/>
                </a:lnTo>
                <a:lnTo>
                  <a:pt x="52147" y="4808"/>
                </a:lnTo>
                <a:lnTo>
                  <a:pt x="52148" y="4803"/>
                </a:lnTo>
                <a:cubicBezTo>
                  <a:pt x="52155" y="4778"/>
                  <a:pt x="52141" y="4751"/>
                  <a:pt x="52116" y="4744"/>
                </a:cubicBezTo>
                <a:lnTo>
                  <a:pt x="51274" y="4512"/>
                </a:lnTo>
                <a:cubicBezTo>
                  <a:pt x="51269" y="4511"/>
                  <a:pt x="51265" y="4510"/>
                  <a:pt x="51261" y="4510"/>
                </a:cubicBezTo>
                <a:cubicBezTo>
                  <a:pt x="51241" y="4510"/>
                  <a:pt x="51222" y="4525"/>
                  <a:pt x="51216" y="4546"/>
                </a:cubicBezTo>
                <a:lnTo>
                  <a:pt x="51021" y="5253"/>
                </a:lnTo>
                <a:lnTo>
                  <a:pt x="50850" y="5207"/>
                </a:lnTo>
                <a:lnTo>
                  <a:pt x="50851" y="5203"/>
                </a:lnTo>
                <a:lnTo>
                  <a:pt x="50931" y="5224"/>
                </a:lnTo>
                <a:cubicBezTo>
                  <a:pt x="50935" y="5226"/>
                  <a:pt x="50939" y="5226"/>
                  <a:pt x="50943" y="5226"/>
                </a:cubicBezTo>
                <a:cubicBezTo>
                  <a:pt x="50964" y="5226"/>
                  <a:pt x="50983" y="5212"/>
                  <a:pt x="50989" y="5190"/>
                </a:cubicBezTo>
                <a:lnTo>
                  <a:pt x="51388" y="3744"/>
                </a:lnTo>
                <a:cubicBezTo>
                  <a:pt x="51388" y="3742"/>
                  <a:pt x="51388" y="3741"/>
                  <a:pt x="51389" y="3740"/>
                </a:cubicBezTo>
                <a:cubicBezTo>
                  <a:pt x="51389" y="3739"/>
                  <a:pt x="51389" y="3739"/>
                  <a:pt x="51389" y="3739"/>
                </a:cubicBezTo>
                <a:cubicBezTo>
                  <a:pt x="51389" y="3736"/>
                  <a:pt x="51389" y="3733"/>
                  <a:pt x="51389" y="3730"/>
                </a:cubicBezTo>
                <a:cubicBezTo>
                  <a:pt x="51389" y="3727"/>
                  <a:pt x="51389" y="3724"/>
                  <a:pt x="51388" y="3721"/>
                </a:cubicBezTo>
                <a:cubicBezTo>
                  <a:pt x="51388" y="3721"/>
                  <a:pt x="51388" y="3721"/>
                  <a:pt x="51388" y="3719"/>
                </a:cubicBezTo>
                <a:cubicBezTo>
                  <a:pt x="51384" y="3703"/>
                  <a:pt x="51373" y="3690"/>
                  <a:pt x="51355" y="3684"/>
                </a:cubicBezTo>
                <a:lnTo>
                  <a:pt x="49285" y="3115"/>
                </a:lnTo>
                <a:cubicBezTo>
                  <a:pt x="49280" y="3113"/>
                  <a:pt x="49275" y="3112"/>
                  <a:pt x="49269" y="3112"/>
                </a:cubicBezTo>
                <a:cubicBezTo>
                  <a:pt x="49256" y="3112"/>
                  <a:pt x="49244" y="3117"/>
                  <a:pt x="49237" y="3129"/>
                </a:cubicBezTo>
                <a:lnTo>
                  <a:pt x="48816" y="3915"/>
                </a:lnTo>
                <a:lnTo>
                  <a:pt x="48747" y="3896"/>
                </a:lnTo>
                <a:cubicBezTo>
                  <a:pt x="48735" y="3893"/>
                  <a:pt x="48724" y="3891"/>
                  <a:pt x="48712" y="3891"/>
                </a:cubicBezTo>
                <a:cubicBezTo>
                  <a:pt x="48653" y="3891"/>
                  <a:pt x="48597" y="3933"/>
                  <a:pt x="48579" y="3995"/>
                </a:cubicBezTo>
                <a:lnTo>
                  <a:pt x="48459" y="4435"/>
                </a:lnTo>
                <a:lnTo>
                  <a:pt x="48409" y="4421"/>
                </a:lnTo>
                <a:cubicBezTo>
                  <a:pt x="48408" y="4421"/>
                  <a:pt x="48407" y="4421"/>
                  <a:pt x="48405" y="4420"/>
                </a:cubicBezTo>
                <a:lnTo>
                  <a:pt x="48392" y="4420"/>
                </a:lnTo>
                <a:cubicBezTo>
                  <a:pt x="48389" y="4421"/>
                  <a:pt x="48388" y="4421"/>
                  <a:pt x="48387" y="4421"/>
                </a:cubicBezTo>
                <a:cubicBezTo>
                  <a:pt x="48385" y="4422"/>
                  <a:pt x="48384" y="4422"/>
                  <a:pt x="48383" y="4422"/>
                </a:cubicBezTo>
                <a:lnTo>
                  <a:pt x="48382" y="4422"/>
                </a:lnTo>
                <a:cubicBezTo>
                  <a:pt x="48381" y="4423"/>
                  <a:pt x="48380" y="4423"/>
                  <a:pt x="48379" y="4425"/>
                </a:cubicBezTo>
                <a:lnTo>
                  <a:pt x="48378" y="4425"/>
                </a:lnTo>
                <a:cubicBezTo>
                  <a:pt x="48377" y="4426"/>
                  <a:pt x="48376" y="4426"/>
                  <a:pt x="48375" y="4427"/>
                </a:cubicBezTo>
                <a:lnTo>
                  <a:pt x="48374" y="4427"/>
                </a:lnTo>
                <a:cubicBezTo>
                  <a:pt x="48370" y="4430"/>
                  <a:pt x="48365" y="4434"/>
                  <a:pt x="48361" y="4438"/>
                </a:cubicBezTo>
                <a:cubicBezTo>
                  <a:pt x="48361" y="4439"/>
                  <a:pt x="48360" y="4440"/>
                  <a:pt x="48358" y="4441"/>
                </a:cubicBezTo>
                <a:cubicBezTo>
                  <a:pt x="48355" y="4445"/>
                  <a:pt x="48352" y="4450"/>
                  <a:pt x="48349" y="4457"/>
                </a:cubicBezTo>
                <a:cubicBezTo>
                  <a:pt x="48349" y="4457"/>
                  <a:pt x="48349" y="4457"/>
                  <a:pt x="48349" y="4458"/>
                </a:cubicBezTo>
                <a:cubicBezTo>
                  <a:pt x="48348" y="4460"/>
                  <a:pt x="48347" y="4463"/>
                  <a:pt x="48346" y="4466"/>
                </a:cubicBezTo>
                <a:lnTo>
                  <a:pt x="48278" y="4714"/>
                </a:lnTo>
                <a:lnTo>
                  <a:pt x="48276" y="4722"/>
                </a:lnTo>
                <a:cubicBezTo>
                  <a:pt x="48267" y="4753"/>
                  <a:pt x="48281" y="4785"/>
                  <a:pt x="48307" y="4792"/>
                </a:cubicBezTo>
                <a:lnTo>
                  <a:pt x="48378" y="4812"/>
                </a:lnTo>
                <a:cubicBezTo>
                  <a:pt x="48386" y="4838"/>
                  <a:pt x="48403" y="4862"/>
                  <a:pt x="48426" y="4880"/>
                </a:cubicBezTo>
                <a:cubicBezTo>
                  <a:pt x="48427" y="4880"/>
                  <a:pt x="48427" y="4881"/>
                  <a:pt x="48428" y="4881"/>
                </a:cubicBezTo>
                <a:cubicBezTo>
                  <a:pt x="48428" y="4881"/>
                  <a:pt x="48428" y="4882"/>
                  <a:pt x="48428" y="4882"/>
                </a:cubicBezTo>
                <a:lnTo>
                  <a:pt x="48282" y="4842"/>
                </a:lnTo>
                <a:cubicBezTo>
                  <a:pt x="48278" y="4840"/>
                  <a:pt x="48274" y="4840"/>
                  <a:pt x="48269" y="4840"/>
                </a:cubicBezTo>
                <a:cubicBezTo>
                  <a:pt x="48259" y="4840"/>
                  <a:pt x="48250" y="4843"/>
                  <a:pt x="48241" y="4850"/>
                </a:cubicBezTo>
                <a:cubicBezTo>
                  <a:pt x="48230" y="4858"/>
                  <a:pt x="48225" y="4869"/>
                  <a:pt x="48223" y="4882"/>
                </a:cubicBezTo>
                <a:cubicBezTo>
                  <a:pt x="48222" y="4884"/>
                  <a:pt x="48222" y="4887"/>
                  <a:pt x="48222" y="4889"/>
                </a:cubicBezTo>
                <a:lnTo>
                  <a:pt x="48221" y="5268"/>
                </a:lnTo>
                <a:cubicBezTo>
                  <a:pt x="48221" y="5291"/>
                  <a:pt x="48235" y="5309"/>
                  <a:pt x="48255" y="5314"/>
                </a:cubicBezTo>
                <a:lnTo>
                  <a:pt x="48675" y="5430"/>
                </a:lnTo>
                <a:cubicBezTo>
                  <a:pt x="48676" y="5431"/>
                  <a:pt x="48678" y="5431"/>
                  <a:pt x="48679" y="5431"/>
                </a:cubicBezTo>
                <a:lnTo>
                  <a:pt x="48681" y="5431"/>
                </a:lnTo>
                <a:cubicBezTo>
                  <a:pt x="48682" y="5432"/>
                  <a:pt x="48683" y="5432"/>
                  <a:pt x="48684" y="5432"/>
                </a:cubicBezTo>
                <a:lnTo>
                  <a:pt x="48693" y="5432"/>
                </a:lnTo>
                <a:cubicBezTo>
                  <a:pt x="48694" y="5431"/>
                  <a:pt x="48696" y="5431"/>
                  <a:pt x="48697" y="5431"/>
                </a:cubicBezTo>
                <a:cubicBezTo>
                  <a:pt x="48698" y="5431"/>
                  <a:pt x="48699" y="5430"/>
                  <a:pt x="48701" y="5430"/>
                </a:cubicBezTo>
                <a:cubicBezTo>
                  <a:pt x="48704" y="5429"/>
                  <a:pt x="48706" y="5428"/>
                  <a:pt x="48708" y="5427"/>
                </a:cubicBezTo>
                <a:lnTo>
                  <a:pt x="48709" y="5427"/>
                </a:lnTo>
                <a:cubicBezTo>
                  <a:pt x="48711" y="5426"/>
                  <a:pt x="48715" y="5424"/>
                  <a:pt x="48717" y="5422"/>
                </a:cubicBezTo>
                <a:cubicBezTo>
                  <a:pt x="48723" y="5418"/>
                  <a:pt x="48727" y="5412"/>
                  <a:pt x="48730" y="5406"/>
                </a:cubicBezTo>
                <a:lnTo>
                  <a:pt x="48820" y="5431"/>
                </a:lnTo>
                <a:lnTo>
                  <a:pt x="48759" y="5653"/>
                </a:lnTo>
                <a:cubicBezTo>
                  <a:pt x="48750" y="5687"/>
                  <a:pt x="48765" y="5721"/>
                  <a:pt x="48793" y="5729"/>
                </a:cubicBezTo>
                <a:lnTo>
                  <a:pt x="49013" y="5790"/>
                </a:lnTo>
                <a:cubicBezTo>
                  <a:pt x="49017" y="5791"/>
                  <a:pt x="49020" y="5792"/>
                  <a:pt x="49024" y="5792"/>
                </a:cubicBezTo>
                <a:cubicBezTo>
                  <a:pt x="49049" y="5792"/>
                  <a:pt x="49074" y="5771"/>
                  <a:pt x="49082" y="5742"/>
                </a:cubicBezTo>
                <a:lnTo>
                  <a:pt x="49143" y="5521"/>
                </a:lnTo>
                <a:lnTo>
                  <a:pt x="49216" y="5540"/>
                </a:lnTo>
                <a:lnTo>
                  <a:pt x="49432" y="5444"/>
                </a:lnTo>
                <a:lnTo>
                  <a:pt x="49645" y="5503"/>
                </a:lnTo>
                <a:lnTo>
                  <a:pt x="49638" y="5507"/>
                </a:lnTo>
                <a:lnTo>
                  <a:pt x="49639" y="5510"/>
                </a:lnTo>
                <a:cubicBezTo>
                  <a:pt x="49616" y="5528"/>
                  <a:pt x="49593" y="5548"/>
                  <a:pt x="49571" y="5568"/>
                </a:cubicBezTo>
                <a:lnTo>
                  <a:pt x="49569" y="5566"/>
                </a:lnTo>
                <a:cubicBezTo>
                  <a:pt x="49560" y="5575"/>
                  <a:pt x="49552" y="5584"/>
                  <a:pt x="49545" y="5593"/>
                </a:cubicBezTo>
                <a:lnTo>
                  <a:pt x="49546" y="5595"/>
                </a:lnTo>
                <a:cubicBezTo>
                  <a:pt x="49526" y="5617"/>
                  <a:pt x="49507" y="5642"/>
                  <a:pt x="49491" y="5666"/>
                </a:cubicBezTo>
                <a:lnTo>
                  <a:pt x="49488" y="5665"/>
                </a:lnTo>
                <a:cubicBezTo>
                  <a:pt x="49482" y="5676"/>
                  <a:pt x="49475" y="5686"/>
                  <a:pt x="49469" y="5696"/>
                </a:cubicBezTo>
                <a:lnTo>
                  <a:pt x="49471" y="5697"/>
                </a:lnTo>
                <a:cubicBezTo>
                  <a:pt x="49456" y="5723"/>
                  <a:pt x="49442" y="5751"/>
                  <a:pt x="49431" y="5780"/>
                </a:cubicBezTo>
                <a:lnTo>
                  <a:pt x="49429" y="5779"/>
                </a:lnTo>
                <a:cubicBezTo>
                  <a:pt x="49424" y="5790"/>
                  <a:pt x="49420" y="5802"/>
                  <a:pt x="49415" y="5813"/>
                </a:cubicBezTo>
                <a:lnTo>
                  <a:pt x="49419" y="5814"/>
                </a:lnTo>
                <a:cubicBezTo>
                  <a:pt x="49414" y="5825"/>
                  <a:pt x="49411" y="5836"/>
                  <a:pt x="49408" y="5848"/>
                </a:cubicBezTo>
                <a:cubicBezTo>
                  <a:pt x="49403" y="5866"/>
                  <a:pt x="49399" y="5884"/>
                  <a:pt x="49396" y="5902"/>
                </a:cubicBezTo>
                <a:lnTo>
                  <a:pt x="49393" y="5902"/>
                </a:lnTo>
                <a:cubicBezTo>
                  <a:pt x="49391" y="5914"/>
                  <a:pt x="49389" y="5926"/>
                  <a:pt x="49388" y="5938"/>
                </a:cubicBezTo>
                <a:lnTo>
                  <a:pt x="49390" y="5939"/>
                </a:lnTo>
                <a:cubicBezTo>
                  <a:pt x="49387" y="5969"/>
                  <a:pt x="49385" y="6000"/>
                  <a:pt x="49386" y="6030"/>
                </a:cubicBezTo>
                <a:lnTo>
                  <a:pt x="49382" y="6030"/>
                </a:lnTo>
                <a:cubicBezTo>
                  <a:pt x="49382" y="6042"/>
                  <a:pt x="49383" y="6054"/>
                  <a:pt x="49385" y="6066"/>
                </a:cubicBezTo>
                <a:lnTo>
                  <a:pt x="49388" y="6066"/>
                </a:lnTo>
                <a:cubicBezTo>
                  <a:pt x="49390" y="6097"/>
                  <a:pt x="49395" y="6126"/>
                  <a:pt x="49401" y="6156"/>
                </a:cubicBezTo>
                <a:lnTo>
                  <a:pt x="49399" y="6157"/>
                </a:lnTo>
                <a:cubicBezTo>
                  <a:pt x="49401" y="6168"/>
                  <a:pt x="49404" y="6179"/>
                  <a:pt x="49407" y="6192"/>
                </a:cubicBezTo>
                <a:lnTo>
                  <a:pt x="49410" y="6191"/>
                </a:lnTo>
                <a:cubicBezTo>
                  <a:pt x="49420" y="6220"/>
                  <a:pt x="49430" y="6247"/>
                  <a:pt x="49442" y="6274"/>
                </a:cubicBezTo>
                <a:lnTo>
                  <a:pt x="49439" y="6276"/>
                </a:lnTo>
                <a:cubicBezTo>
                  <a:pt x="49444" y="6286"/>
                  <a:pt x="49449" y="6295"/>
                  <a:pt x="49453" y="6303"/>
                </a:cubicBezTo>
                <a:lnTo>
                  <a:pt x="49456" y="6308"/>
                </a:lnTo>
                <a:lnTo>
                  <a:pt x="49459" y="6307"/>
                </a:lnTo>
                <a:cubicBezTo>
                  <a:pt x="49472" y="6333"/>
                  <a:pt x="49489" y="6359"/>
                  <a:pt x="49506" y="6383"/>
                </a:cubicBezTo>
                <a:lnTo>
                  <a:pt x="49504" y="6385"/>
                </a:lnTo>
                <a:lnTo>
                  <a:pt x="49509" y="6392"/>
                </a:lnTo>
                <a:cubicBezTo>
                  <a:pt x="49516" y="6399"/>
                  <a:pt x="49521" y="6405"/>
                  <a:pt x="49527" y="6413"/>
                </a:cubicBezTo>
                <a:lnTo>
                  <a:pt x="49529" y="6411"/>
                </a:lnTo>
                <a:cubicBezTo>
                  <a:pt x="49547" y="6431"/>
                  <a:pt x="49565" y="6450"/>
                  <a:pt x="49585" y="6467"/>
                </a:cubicBezTo>
                <a:cubicBezTo>
                  <a:pt x="44194" y="4965"/>
                  <a:pt x="38994" y="3242"/>
                  <a:pt x="33450" y="3242"/>
                </a:cubicBezTo>
                <a:cubicBezTo>
                  <a:pt x="32103" y="3242"/>
                  <a:pt x="30736" y="3344"/>
                  <a:pt x="29342" y="3575"/>
                </a:cubicBezTo>
                <a:lnTo>
                  <a:pt x="29567" y="3393"/>
                </a:lnTo>
                <a:lnTo>
                  <a:pt x="29590" y="3375"/>
                </a:lnTo>
                <a:lnTo>
                  <a:pt x="29778" y="3232"/>
                </a:lnTo>
                <a:cubicBezTo>
                  <a:pt x="29778" y="3232"/>
                  <a:pt x="29791" y="3223"/>
                  <a:pt x="29808" y="3210"/>
                </a:cubicBezTo>
                <a:cubicBezTo>
                  <a:pt x="29816" y="3203"/>
                  <a:pt x="29827" y="3195"/>
                  <a:pt x="29838" y="3187"/>
                </a:cubicBezTo>
                <a:cubicBezTo>
                  <a:pt x="29850" y="3177"/>
                  <a:pt x="29863" y="3166"/>
                  <a:pt x="29876" y="3155"/>
                </a:cubicBezTo>
                <a:cubicBezTo>
                  <a:pt x="29929" y="3110"/>
                  <a:pt x="29971" y="3055"/>
                  <a:pt x="29971" y="3055"/>
                </a:cubicBezTo>
                <a:cubicBezTo>
                  <a:pt x="29971" y="3055"/>
                  <a:pt x="30015" y="2999"/>
                  <a:pt x="30042" y="2935"/>
                </a:cubicBezTo>
                <a:cubicBezTo>
                  <a:pt x="30073" y="2872"/>
                  <a:pt x="30087" y="2802"/>
                  <a:pt x="30087" y="2802"/>
                </a:cubicBezTo>
                <a:lnTo>
                  <a:pt x="30132" y="2569"/>
                </a:lnTo>
                <a:lnTo>
                  <a:pt x="30168" y="2383"/>
                </a:lnTo>
                <a:lnTo>
                  <a:pt x="30711" y="2134"/>
                </a:lnTo>
                <a:lnTo>
                  <a:pt x="30939" y="2029"/>
                </a:lnTo>
                <a:lnTo>
                  <a:pt x="30931" y="2001"/>
                </a:lnTo>
                <a:lnTo>
                  <a:pt x="30916" y="1948"/>
                </a:lnTo>
                <a:lnTo>
                  <a:pt x="30878" y="1818"/>
                </a:lnTo>
                <a:cubicBezTo>
                  <a:pt x="30969" y="1730"/>
                  <a:pt x="31013" y="1598"/>
                  <a:pt x="30981" y="1466"/>
                </a:cubicBezTo>
                <a:cubicBezTo>
                  <a:pt x="30939" y="1301"/>
                  <a:pt x="30791" y="1190"/>
                  <a:pt x="30628" y="1190"/>
                </a:cubicBezTo>
                <a:cubicBezTo>
                  <a:pt x="30599" y="1190"/>
                  <a:pt x="30569" y="1193"/>
                  <a:pt x="30539" y="1201"/>
                </a:cubicBezTo>
                <a:cubicBezTo>
                  <a:pt x="30344" y="1249"/>
                  <a:pt x="30224" y="1446"/>
                  <a:pt x="30274" y="1642"/>
                </a:cubicBezTo>
                <a:cubicBezTo>
                  <a:pt x="30277" y="1657"/>
                  <a:pt x="30282" y="1672"/>
                  <a:pt x="30287" y="1686"/>
                </a:cubicBezTo>
                <a:lnTo>
                  <a:pt x="30047" y="1745"/>
                </a:lnTo>
                <a:lnTo>
                  <a:pt x="30041" y="1722"/>
                </a:lnTo>
                <a:cubicBezTo>
                  <a:pt x="30033" y="1688"/>
                  <a:pt x="30002" y="1665"/>
                  <a:pt x="29968" y="1665"/>
                </a:cubicBezTo>
                <a:cubicBezTo>
                  <a:pt x="29962" y="1665"/>
                  <a:pt x="29956" y="1666"/>
                  <a:pt x="29950" y="1667"/>
                </a:cubicBezTo>
                <a:lnTo>
                  <a:pt x="29884" y="1684"/>
                </a:lnTo>
                <a:lnTo>
                  <a:pt x="29878" y="1658"/>
                </a:lnTo>
                <a:lnTo>
                  <a:pt x="28966" y="1885"/>
                </a:lnTo>
                <a:lnTo>
                  <a:pt x="28972" y="1911"/>
                </a:lnTo>
                <a:lnTo>
                  <a:pt x="28907" y="1926"/>
                </a:lnTo>
                <a:cubicBezTo>
                  <a:pt x="28866" y="1937"/>
                  <a:pt x="28841" y="1978"/>
                  <a:pt x="28851" y="2018"/>
                </a:cubicBezTo>
                <a:lnTo>
                  <a:pt x="28857" y="2041"/>
                </a:lnTo>
                <a:lnTo>
                  <a:pt x="28665" y="2090"/>
                </a:lnTo>
                <a:lnTo>
                  <a:pt x="28025" y="2249"/>
                </a:lnTo>
                <a:lnTo>
                  <a:pt x="28011" y="2191"/>
                </a:lnTo>
                <a:lnTo>
                  <a:pt x="28002" y="2194"/>
                </a:lnTo>
                <a:lnTo>
                  <a:pt x="28094" y="2075"/>
                </a:lnTo>
                <a:lnTo>
                  <a:pt x="28178" y="2047"/>
                </a:lnTo>
                <a:lnTo>
                  <a:pt x="28432" y="1962"/>
                </a:lnTo>
                <a:lnTo>
                  <a:pt x="28552" y="1634"/>
                </a:lnTo>
                <a:lnTo>
                  <a:pt x="28500" y="1428"/>
                </a:lnTo>
                <a:lnTo>
                  <a:pt x="28151" y="1515"/>
                </a:lnTo>
                <a:cubicBezTo>
                  <a:pt x="28151" y="1514"/>
                  <a:pt x="28151" y="1514"/>
                  <a:pt x="28150" y="1513"/>
                </a:cubicBezTo>
                <a:cubicBezTo>
                  <a:pt x="28137" y="1460"/>
                  <a:pt x="28101" y="1424"/>
                  <a:pt x="28065" y="1424"/>
                </a:cubicBezTo>
                <a:cubicBezTo>
                  <a:pt x="28060" y="1424"/>
                  <a:pt x="28056" y="1425"/>
                  <a:pt x="28051" y="1426"/>
                </a:cubicBezTo>
                <a:lnTo>
                  <a:pt x="28037" y="1371"/>
                </a:lnTo>
                <a:lnTo>
                  <a:pt x="27962" y="1391"/>
                </a:lnTo>
                <a:lnTo>
                  <a:pt x="27929" y="1263"/>
                </a:lnTo>
                <a:lnTo>
                  <a:pt x="27842" y="1285"/>
                </a:lnTo>
                <a:lnTo>
                  <a:pt x="27855" y="1340"/>
                </a:lnTo>
                <a:cubicBezTo>
                  <a:pt x="27796" y="1304"/>
                  <a:pt x="27728" y="1277"/>
                  <a:pt x="27650" y="1260"/>
                </a:cubicBezTo>
                <a:lnTo>
                  <a:pt x="27639" y="1219"/>
                </a:lnTo>
                <a:lnTo>
                  <a:pt x="27609" y="1097"/>
                </a:lnTo>
                <a:lnTo>
                  <a:pt x="27608" y="1097"/>
                </a:lnTo>
                <a:lnTo>
                  <a:pt x="27601" y="1068"/>
                </a:lnTo>
                <a:lnTo>
                  <a:pt x="27568" y="940"/>
                </a:lnTo>
                <a:lnTo>
                  <a:pt x="27380" y="778"/>
                </a:lnTo>
                <a:lnTo>
                  <a:pt x="27412" y="764"/>
                </a:lnTo>
                <a:cubicBezTo>
                  <a:pt x="27413" y="765"/>
                  <a:pt x="27414" y="766"/>
                  <a:pt x="27414" y="766"/>
                </a:cubicBezTo>
                <a:cubicBezTo>
                  <a:pt x="27415" y="766"/>
                  <a:pt x="27415" y="766"/>
                  <a:pt x="27415" y="765"/>
                </a:cubicBezTo>
                <a:lnTo>
                  <a:pt x="27437" y="757"/>
                </a:lnTo>
                <a:cubicBezTo>
                  <a:pt x="27439" y="757"/>
                  <a:pt x="27439" y="755"/>
                  <a:pt x="27439" y="754"/>
                </a:cubicBezTo>
                <a:lnTo>
                  <a:pt x="27476" y="738"/>
                </a:lnTo>
                <a:cubicBezTo>
                  <a:pt x="27486" y="735"/>
                  <a:pt x="27490" y="725"/>
                  <a:pt x="27486" y="717"/>
                </a:cubicBezTo>
                <a:lnTo>
                  <a:pt x="27481" y="706"/>
                </a:lnTo>
                <a:cubicBezTo>
                  <a:pt x="27479" y="700"/>
                  <a:pt x="27474" y="695"/>
                  <a:pt x="27467" y="695"/>
                </a:cubicBezTo>
                <a:cubicBezTo>
                  <a:pt x="27465" y="695"/>
                  <a:pt x="27462" y="696"/>
                  <a:pt x="27460" y="697"/>
                </a:cubicBezTo>
                <a:lnTo>
                  <a:pt x="27460" y="697"/>
                </a:lnTo>
                <a:lnTo>
                  <a:pt x="27460" y="697"/>
                </a:lnTo>
                <a:cubicBezTo>
                  <a:pt x="27468" y="693"/>
                  <a:pt x="27471" y="684"/>
                  <a:pt x="27467" y="675"/>
                </a:cubicBezTo>
                <a:lnTo>
                  <a:pt x="27463" y="666"/>
                </a:lnTo>
                <a:cubicBezTo>
                  <a:pt x="27462" y="662"/>
                  <a:pt x="27459" y="660"/>
                  <a:pt x="27457" y="658"/>
                </a:cubicBezTo>
                <a:lnTo>
                  <a:pt x="27478" y="649"/>
                </a:lnTo>
                <a:lnTo>
                  <a:pt x="27536" y="600"/>
                </a:lnTo>
                <a:lnTo>
                  <a:pt x="27647" y="553"/>
                </a:lnTo>
                <a:cubicBezTo>
                  <a:pt x="27652" y="549"/>
                  <a:pt x="27654" y="544"/>
                  <a:pt x="27652" y="539"/>
                </a:cubicBezTo>
                <a:lnTo>
                  <a:pt x="27651" y="537"/>
                </a:lnTo>
                <a:lnTo>
                  <a:pt x="28634" y="141"/>
                </a:lnTo>
                <a:lnTo>
                  <a:pt x="28677" y="135"/>
                </a:lnTo>
                <a:cubicBezTo>
                  <a:pt x="28681" y="135"/>
                  <a:pt x="28685" y="133"/>
                  <a:pt x="28688" y="131"/>
                </a:cubicBezTo>
                <a:lnTo>
                  <a:pt x="28811" y="83"/>
                </a:lnTo>
                <a:cubicBezTo>
                  <a:pt x="28818" y="80"/>
                  <a:pt x="28822" y="71"/>
                  <a:pt x="28819" y="62"/>
                </a:cubicBezTo>
                <a:lnTo>
                  <a:pt x="28799" y="10"/>
                </a:lnTo>
                <a:cubicBezTo>
                  <a:pt x="28796" y="4"/>
                  <a:pt x="28790" y="0"/>
                  <a:pt x="28784" y="0"/>
                </a:cubicBez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rot="18006">
            <a:off x="-32" y="291631"/>
            <a:ext cx="9144190" cy="171268"/>
          </a:xfrm>
          <a:custGeom>
            <a:avLst/>
            <a:gdLst/>
            <a:ahLst/>
            <a:cxnLst/>
            <a:rect l="l" t="t" r="r" b="b"/>
            <a:pathLst>
              <a:path w="116816" h="2188" extrusionOk="0">
                <a:moveTo>
                  <a:pt x="110273" y="644"/>
                </a:moveTo>
                <a:cubicBezTo>
                  <a:pt x="110812" y="644"/>
                  <a:pt x="111318" y="710"/>
                  <a:pt x="111784" y="770"/>
                </a:cubicBezTo>
                <a:cubicBezTo>
                  <a:pt x="111924" y="789"/>
                  <a:pt x="112061" y="806"/>
                  <a:pt x="112196" y="822"/>
                </a:cubicBezTo>
                <a:cubicBezTo>
                  <a:pt x="112120" y="824"/>
                  <a:pt x="112043" y="826"/>
                  <a:pt x="111965" y="826"/>
                </a:cubicBezTo>
                <a:cubicBezTo>
                  <a:pt x="111801" y="826"/>
                  <a:pt x="111634" y="819"/>
                  <a:pt x="111459" y="803"/>
                </a:cubicBezTo>
                <a:cubicBezTo>
                  <a:pt x="111240" y="783"/>
                  <a:pt x="111049" y="762"/>
                  <a:pt x="110865" y="740"/>
                </a:cubicBezTo>
                <a:cubicBezTo>
                  <a:pt x="110503" y="700"/>
                  <a:pt x="110190" y="664"/>
                  <a:pt x="109830" y="660"/>
                </a:cubicBezTo>
                <a:cubicBezTo>
                  <a:pt x="109980" y="649"/>
                  <a:pt x="110128" y="644"/>
                  <a:pt x="110273" y="644"/>
                </a:cubicBezTo>
                <a:close/>
                <a:moveTo>
                  <a:pt x="105751" y="676"/>
                </a:moveTo>
                <a:cubicBezTo>
                  <a:pt x="105915" y="676"/>
                  <a:pt x="106082" y="683"/>
                  <a:pt x="106257" y="699"/>
                </a:cubicBezTo>
                <a:cubicBezTo>
                  <a:pt x="106476" y="719"/>
                  <a:pt x="106667" y="741"/>
                  <a:pt x="106850" y="762"/>
                </a:cubicBezTo>
                <a:cubicBezTo>
                  <a:pt x="107158" y="796"/>
                  <a:pt x="107430" y="827"/>
                  <a:pt x="107726" y="838"/>
                </a:cubicBezTo>
                <a:lnTo>
                  <a:pt x="107729" y="852"/>
                </a:lnTo>
                <a:cubicBezTo>
                  <a:pt x="107633" y="856"/>
                  <a:pt x="107539" y="858"/>
                  <a:pt x="107445" y="858"/>
                </a:cubicBezTo>
                <a:cubicBezTo>
                  <a:pt x="106905" y="858"/>
                  <a:pt x="106398" y="793"/>
                  <a:pt x="105932" y="732"/>
                </a:cubicBezTo>
                <a:cubicBezTo>
                  <a:pt x="105792" y="713"/>
                  <a:pt x="105655" y="696"/>
                  <a:pt x="105520" y="680"/>
                </a:cubicBezTo>
                <a:cubicBezTo>
                  <a:pt x="105596" y="678"/>
                  <a:pt x="105673" y="676"/>
                  <a:pt x="105751" y="676"/>
                </a:cubicBezTo>
                <a:close/>
                <a:moveTo>
                  <a:pt x="102371" y="684"/>
                </a:moveTo>
                <a:cubicBezTo>
                  <a:pt x="102564" y="693"/>
                  <a:pt x="102774" y="709"/>
                  <a:pt x="102995" y="736"/>
                </a:cubicBezTo>
                <a:cubicBezTo>
                  <a:pt x="103042" y="742"/>
                  <a:pt x="103089" y="746"/>
                  <a:pt x="103135" y="750"/>
                </a:cubicBezTo>
                <a:cubicBezTo>
                  <a:pt x="103122" y="753"/>
                  <a:pt x="103108" y="754"/>
                  <a:pt x="103095" y="756"/>
                </a:cubicBezTo>
                <a:cubicBezTo>
                  <a:pt x="102846" y="783"/>
                  <a:pt x="102595" y="811"/>
                  <a:pt x="102344" y="836"/>
                </a:cubicBezTo>
                <a:lnTo>
                  <a:pt x="102344" y="835"/>
                </a:lnTo>
                <a:cubicBezTo>
                  <a:pt x="102342" y="835"/>
                  <a:pt x="102337" y="836"/>
                  <a:pt x="102329" y="838"/>
                </a:cubicBezTo>
                <a:cubicBezTo>
                  <a:pt x="101912" y="879"/>
                  <a:pt x="101494" y="909"/>
                  <a:pt x="101089" y="909"/>
                </a:cubicBezTo>
                <a:cubicBezTo>
                  <a:pt x="101041" y="909"/>
                  <a:pt x="100993" y="908"/>
                  <a:pt x="100945" y="907"/>
                </a:cubicBezTo>
                <a:lnTo>
                  <a:pt x="100945" y="909"/>
                </a:lnTo>
                <a:cubicBezTo>
                  <a:pt x="100751" y="901"/>
                  <a:pt x="100541" y="885"/>
                  <a:pt x="100320" y="858"/>
                </a:cubicBezTo>
                <a:cubicBezTo>
                  <a:pt x="100273" y="852"/>
                  <a:pt x="100226" y="847"/>
                  <a:pt x="100181" y="843"/>
                </a:cubicBezTo>
                <a:cubicBezTo>
                  <a:pt x="100194" y="841"/>
                  <a:pt x="100207" y="840"/>
                  <a:pt x="100220" y="838"/>
                </a:cubicBezTo>
                <a:cubicBezTo>
                  <a:pt x="100469" y="810"/>
                  <a:pt x="100720" y="782"/>
                  <a:pt x="100972" y="758"/>
                </a:cubicBezTo>
                <a:lnTo>
                  <a:pt x="100973" y="759"/>
                </a:lnTo>
                <a:cubicBezTo>
                  <a:pt x="100973" y="759"/>
                  <a:pt x="100978" y="758"/>
                  <a:pt x="100987" y="756"/>
                </a:cubicBezTo>
                <a:cubicBezTo>
                  <a:pt x="101404" y="715"/>
                  <a:pt x="101821" y="685"/>
                  <a:pt x="102227" y="685"/>
                </a:cubicBezTo>
                <a:cubicBezTo>
                  <a:pt x="102275" y="685"/>
                  <a:pt x="102323" y="686"/>
                  <a:pt x="102371" y="686"/>
                </a:cubicBezTo>
                <a:lnTo>
                  <a:pt x="102371" y="684"/>
                </a:lnTo>
                <a:close/>
                <a:moveTo>
                  <a:pt x="95872" y="736"/>
                </a:moveTo>
                <a:cubicBezTo>
                  <a:pt x="96412" y="736"/>
                  <a:pt x="96918" y="802"/>
                  <a:pt x="97384" y="862"/>
                </a:cubicBezTo>
                <a:cubicBezTo>
                  <a:pt x="97524" y="881"/>
                  <a:pt x="97661" y="898"/>
                  <a:pt x="97797" y="915"/>
                </a:cubicBezTo>
                <a:cubicBezTo>
                  <a:pt x="97724" y="917"/>
                  <a:pt x="97651" y="918"/>
                  <a:pt x="97578" y="918"/>
                </a:cubicBezTo>
                <a:cubicBezTo>
                  <a:pt x="97409" y="918"/>
                  <a:pt x="97238" y="911"/>
                  <a:pt x="97059" y="895"/>
                </a:cubicBezTo>
                <a:cubicBezTo>
                  <a:pt x="96840" y="874"/>
                  <a:pt x="96649" y="853"/>
                  <a:pt x="96465" y="832"/>
                </a:cubicBezTo>
                <a:cubicBezTo>
                  <a:pt x="96104" y="792"/>
                  <a:pt x="95790" y="756"/>
                  <a:pt x="95430" y="751"/>
                </a:cubicBezTo>
                <a:cubicBezTo>
                  <a:pt x="95579" y="741"/>
                  <a:pt x="95727" y="736"/>
                  <a:pt x="95872" y="736"/>
                </a:cubicBezTo>
                <a:close/>
                <a:moveTo>
                  <a:pt x="91338" y="768"/>
                </a:moveTo>
                <a:cubicBezTo>
                  <a:pt x="91506" y="768"/>
                  <a:pt x="91678" y="774"/>
                  <a:pt x="91856" y="791"/>
                </a:cubicBezTo>
                <a:cubicBezTo>
                  <a:pt x="92076" y="811"/>
                  <a:pt x="92267" y="832"/>
                  <a:pt x="92451" y="854"/>
                </a:cubicBezTo>
                <a:cubicBezTo>
                  <a:pt x="92812" y="894"/>
                  <a:pt x="93126" y="930"/>
                  <a:pt x="93485" y="934"/>
                </a:cubicBezTo>
                <a:cubicBezTo>
                  <a:pt x="93336" y="945"/>
                  <a:pt x="93190" y="949"/>
                  <a:pt x="93046" y="949"/>
                </a:cubicBezTo>
                <a:cubicBezTo>
                  <a:pt x="92506" y="949"/>
                  <a:pt x="91998" y="884"/>
                  <a:pt x="91532" y="823"/>
                </a:cubicBezTo>
                <a:cubicBezTo>
                  <a:pt x="91391" y="805"/>
                  <a:pt x="91254" y="788"/>
                  <a:pt x="91119" y="771"/>
                </a:cubicBezTo>
                <a:cubicBezTo>
                  <a:pt x="91191" y="769"/>
                  <a:pt x="91264" y="768"/>
                  <a:pt x="91338" y="768"/>
                </a:cubicBezTo>
                <a:close/>
                <a:moveTo>
                  <a:pt x="87628" y="768"/>
                </a:moveTo>
                <a:cubicBezTo>
                  <a:pt x="87909" y="768"/>
                  <a:pt x="88236" y="784"/>
                  <a:pt x="88595" y="828"/>
                </a:cubicBezTo>
                <a:cubicBezTo>
                  <a:pt x="88643" y="834"/>
                  <a:pt x="88689" y="838"/>
                  <a:pt x="88734" y="842"/>
                </a:cubicBezTo>
                <a:cubicBezTo>
                  <a:pt x="88721" y="844"/>
                  <a:pt x="88709" y="845"/>
                  <a:pt x="88695" y="847"/>
                </a:cubicBezTo>
                <a:cubicBezTo>
                  <a:pt x="88452" y="874"/>
                  <a:pt x="88207" y="902"/>
                  <a:pt x="87961" y="926"/>
                </a:cubicBezTo>
                <a:lnTo>
                  <a:pt x="87950" y="904"/>
                </a:lnTo>
                <a:cubicBezTo>
                  <a:pt x="87944" y="906"/>
                  <a:pt x="87536" y="987"/>
                  <a:pt x="86892" y="987"/>
                </a:cubicBezTo>
                <a:cubicBezTo>
                  <a:pt x="86611" y="987"/>
                  <a:pt x="86284" y="971"/>
                  <a:pt x="85927" y="927"/>
                </a:cubicBezTo>
                <a:cubicBezTo>
                  <a:pt x="85881" y="921"/>
                  <a:pt x="85838" y="918"/>
                  <a:pt x="85795" y="914"/>
                </a:cubicBezTo>
                <a:lnTo>
                  <a:pt x="85794" y="911"/>
                </a:lnTo>
                <a:cubicBezTo>
                  <a:pt x="85805" y="910"/>
                  <a:pt x="85816" y="909"/>
                  <a:pt x="85827" y="907"/>
                </a:cubicBezTo>
                <a:cubicBezTo>
                  <a:pt x="86070" y="881"/>
                  <a:pt x="86316" y="853"/>
                  <a:pt x="86562" y="829"/>
                </a:cubicBezTo>
                <a:lnTo>
                  <a:pt x="86572" y="851"/>
                </a:lnTo>
                <a:cubicBezTo>
                  <a:pt x="86578" y="849"/>
                  <a:pt x="86984" y="768"/>
                  <a:pt x="87628" y="768"/>
                </a:cubicBezTo>
                <a:close/>
                <a:moveTo>
                  <a:pt x="81476" y="805"/>
                </a:moveTo>
                <a:cubicBezTo>
                  <a:pt x="82016" y="805"/>
                  <a:pt x="82524" y="871"/>
                  <a:pt x="82990" y="932"/>
                </a:cubicBezTo>
                <a:cubicBezTo>
                  <a:pt x="83130" y="950"/>
                  <a:pt x="83268" y="967"/>
                  <a:pt x="83402" y="984"/>
                </a:cubicBezTo>
                <a:cubicBezTo>
                  <a:pt x="83327" y="986"/>
                  <a:pt x="83251" y="987"/>
                  <a:pt x="83175" y="987"/>
                </a:cubicBezTo>
                <a:cubicBezTo>
                  <a:pt x="83010" y="987"/>
                  <a:pt x="82841" y="981"/>
                  <a:pt x="82665" y="964"/>
                </a:cubicBezTo>
                <a:cubicBezTo>
                  <a:pt x="82446" y="945"/>
                  <a:pt x="82255" y="923"/>
                  <a:pt x="82071" y="901"/>
                </a:cubicBezTo>
                <a:cubicBezTo>
                  <a:pt x="81710" y="861"/>
                  <a:pt x="81396" y="826"/>
                  <a:pt x="81037" y="821"/>
                </a:cubicBezTo>
                <a:cubicBezTo>
                  <a:pt x="81186" y="810"/>
                  <a:pt x="81332" y="805"/>
                  <a:pt x="81476" y="805"/>
                </a:cubicBezTo>
                <a:close/>
                <a:moveTo>
                  <a:pt x="76957" y="837"/>
                </a:moveTo>
                <a:cubicBezTo>
                  <a:pt x="77121" y="837"/>
                  <a:pt x="77289" y="844"/>
                  <a:pt x="77462" y="860"/>
                </a:cubicBezTo>
                <a:cubicBezTo>
                  <a:pt x="77682" y="881"/>
                  <a:pt x="77873" y="902"/>
                  <a:pt x="78057" y="923"/>
                </a:cubicBezTo>
                <a:cubicBezTo>
                  <a:pt x="78365" y="958"/>
                  <a:pt x="78637" y="988"/>
                  <a:pt x="78932" y="999"/>
                </a:cubicBezTo>
                <a:lnTo>
                  <a:pt x="78935" y="1013"/>
                </a:lnTo>
                <a:cubicBezTo>
                  <a:pt x="78838" y="1017"/>
                  <a:pt x="78742" y="1019"/>
                  <a:pt x="78647" y="1019"/>
                </a:cubicBezTo>
                <a:cubicBezTo>
                  <a:pt x="78108" y="1019"/>
                  <a:pt x="77603" y="953"/>
                  <a:pt x="77138" y="893"/>
                </a:cubicBezTo>
                <a:cubicBezTo>
                  <a:pt x="76998" y="874"/>
                  <a:pt x="76861" y="857"/>
                  <a:pt x="76725" y="841"/>
                </a:cubicBezTo>
                <a:cubicBezTo>
                  <a:pt x="76802" y="839"/>
                  <a:pt x="76879" y="837"/>
                  <a:pt x="76957" y="837"/>
                </a:cubicBezTo>
                <a:close/>
                <a:moveTo>
                  <a:pt x="73577" y="845"/>
                </a:moveTo>
                <a:cubicBezTo>
                  <a:pt x="73771" y="854"/>
                  <a:pt x="73981" y="870"/>
                  <a:pt x="74202" y="897"/>
                </a:cubicBezTo>
                <a:cubicBezTo>
                  <a:pt x="74249" y="903"/>
                  <a:pt x="74294" y="907"/>
                  <a:pt x="74341" y="911"/>
                </a:cubicBezTo>
                <a:cubicBezTo>
                  <a:pt x="74328" y="914"/>
                  <a:pt x="74314" y="915"/>
                  <a:pt x="74301" y="917"/>
                </a:cubicBezTo>
                <a:cubicBezTo>
                  <a:pt x="74053" y="945"/>
                  <a:pt x="73801" y="972"/>
                  <a:pt x="73550" y="997"/>
                </a:cubicBezTo>
                <a:lnTo>
                  <a:pt x="73549" y="996"/>
                </a:lnTo>
                <a:cubicBezTo>
                  <a:pt x="73549" y="996"/>
                  <a:pt x="73544" y="997"/>
                  <a:pt x="73535" y="999"/>
                </a:cubicBezTo>
                <a:cubicBezTo>
                  <a:pt x="73113" y="1040"/>
                  <a:pt x="72690" y="1070"/>
                  <a:pt x="72280" y="1070"/>
                </a:cubicBezTo>
                <a:cubicBezTo>
                  <a:pt x="72236" y="1070"/>
                  <a:pt x="72193" y="1070"/>
                  <a:pt x="72151" y="1069"/>
                </a:cubicBezTo>
                <a:lnTo>
                  <a:pt x="72151" y="1070"/>
                </a:lnTo>
                <a:cubicBezTo>
                  <a:pt x="71956" y="1062"/>
                  <a:pt x="71748" y="1046"/>
                  <a:pt x="71526" y="1019"/>
                </a:cubicBezTo>
                <a:cubicBezTo>
                  <a:pt x="71479" y="1013"/>
                  <a:pt x="71433" y="1009"/>
                  <a:pt x="71387" y="1004"/>
                </a:cubicBezTo>
                <a:cubicBezTo>
                  <a:pt x="71400" y="1002"/>
                  <a:pt x="71414" y="1001"/>
                  <a:pt x="71427" y="999"/>
                </a:cubicBezTo>
                <a:cubicBezTo>
                  <a:pt x="71675" y="971"/>
                  <a:pt x="71927" y="943"/>
                  <a:pt x="72177" y="919"/>
                </a:cubicBezTo>
                <a:lnTo>
                  <a:pt x="72178" y="920"/>
                </a:lnTo>
                <a:cubicBezTo>
                  <a:pt x="72179" y="920"/>
                  <a:pt x="72185" y="919"/>
                  <a:pt x="72193" y="917"/>
                </a:cubicBezTo>
                <a:cubicBezTo>
                  <a:pt x="72610" y="876"/>
                  <a:pt x="73028" y="846"/>
                  <a:pt x="73433" y="846"/>
                </a:cubicBezTo>
                <a:cubicBezTo>
                  <a:pt x="73481" y="846"/>
                  <a:pt x="73529" y="847"/>
                  <a:pt x="73577" y="847"/>
                </a:cubicBezTo>
                <a:lnTo>
                  <a:pt x="73577" y="845"/>
                </a:lnTo>
                <a:close/>
                <a:moveTo>
                  <a:pt x="67078" y="897"/>
                </a:moveTo>
                <a:cubicBezTo>
                  <a:pt x="67618" y="897"/>
                  <a:pt x="68124" y="963"/>
                  <a:pt x="68590" y="1024"/>
                </a:cubicBezTo>
                <a:cubicBezTo>
                  <a:pt x="68730" y="1042"/>
                  <a:pt x="68867" y="1059"/>
                  <a:pt x="69002" y="1076"/>
                </a:cubicBezTo>
                <a:cubicBezTo>
                  <a:pt x="68930" y="1078"/>
                  <a:pt x="68857" y="1079"/>
                  <a:pt x="68784" y="1079"/>
                </a:cubicBezTo>
                <a:cubicBezTo>
                  <a:pt x="68616" y="1079"/>
                  <a:pt x="68444" y="1073"/>
                  <a:pt x="68265" y="1056"/>
                </a:cubicBezTo>
                <a:cubicBezTo>
                  <a:pt x="68046" y="1035"/>
                  <a:pt x="67855" y="1015"/>
                  <a:pt x="67671" y="993"/>
                </a:cubicBezTo>
                <a:cubicBezTo>
                  <a:pt x="67309" y="953"/>
                  <a:pt x="66996" y="917"/>
                  <a:pt x="66636" y="913"/>
                </a:cubicBezTo>
                <a:cubicBezTo>
                  <a:pt x="66786" y="902"/>
                  <a:pt x="66933" y="897"/>
                  <a:pt x="67078" y="897"/>
                </a:cubicBezTo>
                <a:close/>
                <a:moveTo>
                  <a:pt x="62557" y="929"/>
                </a:moveTo>
                <a:cubicBezTo>
                  <a:pt x="62721" y="929"/>
                  <a:pt x="62888" y="936"/>
                  <a:pt x="63063" y="952"/>
                </a:cubicBezTo>
                <a:cubicBezTo>
                  <a:pt x="63282" y="972"/>
                  <a:pt x="63472" y="994"/>
                  <a:pt x="63657" y="1015"/>
                </a:cubicBezTo>
                <a:cubicBezTo>
                  <a:pt x="64019" y="1055"/>
                  <a:pt x="64332" y="1091"/>
                  <a:pt x="64692" y="1095"/>
                </a:cubicBezTo>
                <a:cubicBezTo>
                  <a:pt x="64542" y="1106"/>
                  <a:pt x="64394" y="1111"/>
                  <a:pt x="64249" y="1111"/>
                </a:cubicBezTo>
                <a:cubicBezTo>
                  <a:pt x="63710" y="1111"/>
                  <a:pt x="63204" y="1045"/>
                  <a:pt x="62738" y="985"/>
                </a:cubicBezTo>
                <a:cubicBezTo>
                  <a:pt x="62598" y="966"/>
                  <a:pt x="62461" y="949"/>
                  <a:pt x="62326" y="933"/>
                </a:cubicBezTo>
                <a:cubicBezTo>
                  <a:pt x="62402" y="930"/>
                  <a:pt x="62479" y="929"/>
                  <a:pt x="62557" y="929"/>
                </a:cubicBezTo>
                <a:close/>
                <a:moveTo>
                  <a:pt x="59007" y="931"/>
                </a:moveTo>
                <a:cubicBezTo>
                  <a:pt x="59247" y="936"/>
                  <a:pt x="59514" y="954"/>
                  <a:pt x="59802" y="989"/>
                </a:cubicBezTo>
                <a:cubicBezTo>
                  <a:pt x="59848" y="995"/>
                  <a:pt x="59895" y="999"/>
                  <a:pt x="59941" y="1003"/>
                </a:cubicBezTo>
                <a:cubicBezTo>
                  <a:pt x="59928" y="1005"/>
                  <a:pt x="59914" y="1006"/>
                  <a:pt x="59901" y="1009"/>
                </a:cubicBezTo>
                <a:cubicBezTo>
                  <a:pt x="59639" y="1037"/>
                  <a:pt x="59372" y="1068"/>
                  <a:pt x="59107" y="1093"/>
                </a:cubicBezTo>
                <a:lnTo>
                  <a:pt x="59101" y="1081"/>
                </a:lnTo>
                <a:cubicBezTo>
                  <a:pt x="59098" y="1081"/>
                  <a:pt x="59020" y="1096"/>
                  <a:pt x="58883" y="1114"/>
                </a:cubicBezTo>
                <a:cubicBezTo>
                  <a:pt x="58554" y="1142"/>
                  <a:pt x="58226" y="1160"/>
                  <a:pt x="57905" y="1160"/>
                </a:cubicBezTo>
                <a:cubicBezTo>
                  <a:pt x="57896" y="1160"/>
                  <a:pt x="57888" y="1160"/>
                  <a:pt x="57879" y="1160"/>
                </a:cubicBezTo>
                <a:cubicBezTo>
                  <a:pt x="57637" y="1155"/>
                  <a:pt x="57368" y="1139"/>
                  <a:pt x="57078" y="1102"/>
                </a:cubicBezTo>
                <a:cubicBezTo>
                  <a:pt x="57032" y="1097"/>
                  <a:pt x="56989" y="1094"/>
                  <a:pt x="56945" y="1089"/>
                </a:cubicBezTo>
                <a:lnTo>
                  <a:pt x="56945" y="1088"/>
                </a:lnTo>
                <a:cubicBezTo>
                  <a:pt x="56956" y="1087"/>
                  <a:pt x="56967" y="1085"/>
                  <a:pt x="56978" y="1084"/>
                </a:cubicBezTo>
                <a:cubicBezTo>
                  <a:pt x="57241" y="1054"/>
                  <a:pt x="57506" y="1024"/>
                  <a:pt x="57771" y="999"/>
                </a:cubicBezTo>
                <a:lnTo>
                  <a:pt x="57779" y="1012"/>
                </a:lnTo>
                <a:cubicBezTo>
                  <a:pt x="57781" y="1011"/>
                  <a:pt x="57856" y="996"/>
                  <a:pt x="57990" y="979"/>
                </a:cubicBezTo>
                <a:cubicBezTo>
                  <a:pt x="58333" y="950"/>
                  <a:pt x="58675" y="931"/>
                  <a:pt x="59007" y="931"/>
                </a:cubicBezTo>
                <a:close/>
                <a:moveTo>
                  <a:pt x="52631" y="981"/>
                </a:moveTo>
                <a:cubicBezTo>
                  <a:pt x="53170" y="981"/>
                  <a:pt x="53676" y="1047"/>
                  <a:pt x="54141" y="1108"/>
                </a:cubicBezTo>
                <a:cubicBezTo>
                  <a:pt x="54281" y="1126"/>
                  <a:pt x="54419" y="1144"/>
                  <a:pt x="54554" y="1159"/>
                </a:cubicBezTo>
                <a:cubicBezTo>
                  <a:pt x="54477" y="1162"/>
                  <a:pt x="54400" y="1163"/>
                  <a:pt x="54322" y="1163"/>
                </a:cubicBezTo>
                <a:cubicBezTo>
                  <a:pt x="54158" y="1163"/>
                  <a:pt x="53991" y="1157"/>
                  <a:pt x="53817" y="1141"/>
                </a:cubicBezTo>
                <a:cubicBezTo>
                  <a:pt x="53597" y="1120"/>
                  <a:pt x="53406" y="1098"/>
                  <a:pt x="53222" y="1078"/>
                </a:cubicBezTo>
                <a:cubicBezTo>
                  <a:pt x="52861" y="1037"/>
                  <a:pt x="52547" y="1001"/>
                  <a:pt x="52188" y="997"/>
                </a:cubicBezTo>
                <a:cubicBezTo>
                  <a:pt x="52338" y="986"/>
                  <a:pt x="52485" y="981"/>
                  <a:pt x="52631" y="981"/>
                </a:cubicBezTo>
                <a:close/>
                <a:moveTo>
                  <a:pt x="48095" y="1013"/>
                </a:moveTo>
                <a:cubicBezTo>
                  <a:pt x="48263" y="1013"/>
                  <a:pt x="48435" y="1020"/>
                  <a:pt x="48613" y="1036"/>
                </a:cubicBezTo>
                <a:cubicBezTo>
                  <a:pt x="48833" y="1056"/>
                  <a:pt x="49023" y="1078"/>
                  <a:pt x="49208" y="1099"/>
                </a:cubicBezTo>
                <a:cubicBezTo>
                  <a:pt x="49516" y="1133"/>
                  <a:pt x="49788" y="1164"/>
                  <a:pt x="50083" y="1176"/>
                </a:cubicBezTo>
                <a:lnTo>
                  <a:pt x="50086" y="1189"/>
                </a:lnTo>
                <a:cubicBezTo>
                  <a:pt x="49992" y="1193"/>
                  <a:pt x="49898" y="1195"/>
                  <a:pt x="49806" y="1195"/>
                </a:cubicBezTo>
                <a:cubicBezTo>
                  <a:pt x="49264" y="1195"/>
                  <a:pt x="48756" y="1129"/>
                  <a:pt x="48288" y="1068"/>
                </a:cubicBezTo>
                <a:cubicBezTo>
                  <a:pt x="48149" y="1051"/>
                  <a:pt x="48012" y="1033"/>
                  <a:pt x="47876" y="1017"/>
                </a:cubicBezTo>
                <a:cubicBezTo>
                  <a:pt x="47949" y="1015"/>
                  <a:pt x="48022" y="1013"/>
                  <a:pt x="48095" y="1013"/>
                </a:cubicBezTo>
                <a:close/>
                <a:moveTo>
                  <a:pt x="44728" y="1022"/>
                </a:moveTo>
                <a:cubicBezTo>
                  <a:pt x="44922" y="1030"/>
                  <a:pt x="45132" y="1047"/>
                  <a:pt x="45353" y="1074"/>
                </a:cubicBezTo>
                <a:cubicBezTo>
                  <a:pt x="45400" y="1080"/>
                  <a:pt x="45445" y="1084"/>
                  <a:pt x="45492" y="1088"/>
                </a:cubicBezTo>
                <a:cubicBezTo>
                  <a:pt x="45479" y="1090"/>
                  <a:pt x="45465" y="1091"/>
                  <a:pt x="45452" y="1092"/>
                </a:cubicBezTo>
                <a:cubicBezTo>
                  <a:pt x="45204" y="1121"/>
                  <a:pt x="44953" y="1149"/>
                  <a:pt x="44701" y="1174"/>
                </a:cubicBezTo>
                <a:lnTo>
                  <a:pt x="44700" y="1173"/>
                </a:lnTo>
                <a:cubicBezTo>
                  <a:pt x="44700" y="1173"/>
                  <a:pt x="44695" y="1174"/>
                  <a:pt x="44686" y="1175"/>
                </a:cubicBezTo>
                <a:cubicBezTo>
                  <a:pt x="44269" y="1216"/>
                  <a:pt x="43852" y="1246"/>
                  <a:pt x="43446" y="1246"/>
                </a:cubicBezTo>
                <a:cubicBezTo>
                  <a:pt x="43397" y="1246"/>
                  <a:pt x="43349" y="1246"/>
                  <a:pt x="43302" y="1245"/>
                </a:cubicBezTo>
                <a:lnTo>
                  <a:pt x="43302" y="1247"/>
                </a:lnTo>
                <a:cubicBezTo>
                  <a:pt x="43107" y="1239"/>
                  <a:pt x="42899" y="1222"/>
                  <a:pt x="42677" y="1194"/>
                </a:cubicBezTo>
                <a:cubicBezTo>
                  <a:pt x="42630" y="1189"/>
                  <a:pt x="42584" y="1185"/>
                  <a:pt x="42538" y="1180"/>
                </a:cubicBezTo>
                <a:cubicBezTo>
                  <a:pt x="42551" y="1179"/>
                  <a:pt x="42565" y="1178"/>
                  <a:pt x="42578" y="1176"/>
                </a:cubicBezTo>
                <a:cubicBezTo>
                  <a:pt x="42826" y="1148"/>
                  <a:pt x="43078" y="1119"/>
                  <a:pt x="43328" y="1095"/>
                </a:cubicBezTo>
                <a:lnTo>
                  <a:pt x="43329" y="1096"/>
                </a:lnTo>
                <a:cubicBezTo>
                  <a:pt x="43330" y="1096"/>
                  <a:pt x="43336" y="1095"/>
                  <a:pt x="43345" y="1093"/>
                </a:cubicBezTo>
                <a:cubicBezTo>
                  <a:pt x="43766" y="1052"/>
                  <a:pt x="44189" y="1022"/>
                  <a:pt x="44599" y="1022"/>
                </a:cubicBezTo>
                <a:cubicBezTo>
                  <a:pt x="44642" y="1022"/>
                  <a:pt x="44685" y="1022"/>
                  <a:pt x="44728" y="1023"/>
                </a:cubicBezTo>
                <a:lnTo>
                  <a:pt x="44728" y="1022"/>
                </a:lnTo>
                <a:close/>
                <a:moveTo>
                  <a:pt x="38226" y="1073"/>
                </a:moveTo>
                <a:cubicBezTo>
                  <a:pt x="38767" y="1073"/>
                  <a:pt x="39274" y="1138"/>
                  <a:pt x="39741" y="1199"/>
                </a:cubicBezTo>
                <a:cubicBezTo>
                  <a:pt x="39881" y="1218"/>
                  <a:pt x="40018" y="1236"/>
                  <a:pt x="40153" y="1251"/>
                </a:cubicBezTo>
                <a:cubicBezTo>
                  <a:pt x="40077" y="1254"/>
                  <a:pt x="40000" y="1255"/>
                  <a:pt x="39922" y="1255"/>
                </a:cubicBezTo>
                <a:cubicBezTo>
                  <a:pt x="39758" y="1255"/>
                  <a:pt x="39591" y="1249"/>
                  <a:pt x="39416" y="1233"/>
                </a:cubicBezTo>
                <a:cubicBezTo>
                  <a:pt x="39197" y="1212"/>
                  <a:pt x="39006" y="1190"/>
                  <a:pt x="38822" y="1170"/>
                </a:cubicBezTo>
                <a:cubicBezTo>
                  <a:pt x="38460" y="1128"/>
                  <a:pt x="38147" y="1093"/>
                  <a:pt x="37787" y="1088"/>
                </a:cubicBezTo>
                <a:cubicBezTo>
                  <a:pt x="37936" y="1077"/>
                  <a:pt x="38082" y="1073"/>
                  <a:pt x="38226" y="1073"/>
                </a:cubicBezTo>
                <a:close/>
                <a:moveTo>
                  <a:pt x="33704" y="1105"/>
                </a:moveTo>
                <a:cubicBezTo>
                  <a:pt x="33870" y="1105"/>
                  <a:pt x="34038" y="1111"/>
                  <a:pt x="34214" y="1128"/>
                </a:cubicBezTo>
                <a:cubicBezTo>
                  <a:pt x="34433" y="1148"/>
                  <a:pt x="34623" y="1170"/>
                  <a:pt x="34808" y="1190"/>
                </a:cubicBezTo>
                <a:cubicBezTo>
                  <a:pt x="35170" y="1231"/>
                  <a:pt x="35483" y="1267"/>
                  <a:pt x="35843" y="1272"/>
                </a:cubicBezTo>
                <a:cubicBezTo>
                  <a:pt x="35694" y="1282"/>
                  <a:pt x="35547" y="1287"/>
                  <a:pt x="35403" y="1287"/>
                </a:cubicBezTo>
                <a:cubicBezTo>
                  <a:pt x="34863" y="1287"/>
                  <a:pt x="34356" y="1221"/>
                  <a:pt x="33889" y="1160"/>
                </a:cubicBezTo>
                <a:cubicBezTo>
                  <a:pt x="33749" y="1143"/>
                  <a:pt x="33612" y="1124"/>
                  <a:pt x="33477" y="1109"/>
                </a:cubicBezTo>
                <a:cubicBezTo>
                  <a:pt x="33552" y="1106"/>
                  <a:pt x="33628" y="1105"/>
                  <a:pt x="33704" y="1105"/>
                </a:cubicBezTo>
                <a:close/>
                <a:moveTo>
                  <a:pt x="30273" y="1111"/>
                </a:moveTo>
                <a:cubicBezTo>
                  <a:pt x="30481" y="1119"/>
                  <a:pt x="30709" y="1135"/>
                  <a:pt x="30953" y="1165"/>
                </a:cubicBezTo>
                <a:cubicBezTo>
                  <a:pt x="31000" y="1172"/>
                  <a:pt x="31046" y="1176"/>
                  <a:pt x="31092" y="1180"/>
                </a:cubicBezTo>
                <a:cubicBezTo>
                  <a:pt x="31079" y="1181"/>
                  <a:pt x="31065" y="1183"/>
                  <a:pt x="31052" y="1184"/>
                </a:cubicBezTo>
                <a:cubicBezTo>
                  <a:pt x="30786" y="1214"/>
                  <a:pt x="30517" y="1245"/>
                  <a:pt x="30248" y="1271"/>
                </a:cubicBezTo>
                <a:lnTo>
                  <a:pt x="30244" y="1265"/>
                </a:lnTo>
                <a:cubicBezTo>
                  <a:pt x="30243" y="1265"/>
                  <a:pt x="30215" y="1271"/>
                  <a:pt x="30163" y="1278"/>
                </a:cubicBezTo>
                <a:cubicBezTo>
                  <a:pt x="29785" y="1313"/>
                  <a:pt x="29406" y="1338"/>
                  <a:pt x="29038" y="1338"/>
                </a:cubicBezTo>
                <a:cubicBezTo>
                  <a:pt x="28992" y="1338"/>
                  <a:pt x="28947" y="1338"/>
                  <a:pt x="28902" y="1337"/>
                </a:cubicBezTo>
                <a:lnTo>
                  <a:pt x="28901" y="1341"/>
                </a:lnTo>
                <a:cubicBezTo>
                  <a:pt x="28692" y="1334"/>
                  <a:pt x="28463" y="1317"/>
                  <a:pt x="28221" y="1286"/>
                </a:cubicBezTo>
                <a:cubicBezTo>
                  <a:pt x="28176" y="1281"/>
                  <a:pt x="28133" y="1278"/>
                  <a:pt x="28088" y="1273"/>
                </a:cubicBezTo>
                <a:lnTo>
                  <a:pt x="28088" y="1272"/>
                </a:lnTo>
                <a:cubicBezTo>
                  <a:pt x="28100" y="1271"/>
                  <a:pt x="28110" y="1269"/>
                  <a:pt x="28121" y="1268"/>
                </a:cubicBezTo>
                <a:cubicBezTo>
                  <a:pt x="28388" y="1238"/>
                  <a:pt x="28657" y="1207"/>
                  <a:pt x="28927" y="1181"/>
                </a:cubicBezTo>
                <a:lnTo>
                  <a:pt x="28930" y="1188"/>
                </a:lnTo>
                <a:cubicBezTo>
                  <a:pt x="28931" y="1187"/>
                  <a:pt x="28959" y="1182"/>
                  <a:pt x="29009" y="1174"/>
                </a:cubicBezTo>
                <a:cubicBezTo>
                  <a:pt x="29387" y="1139"/>
                  <a:pt x="29764" y="1115"/>
                  <a:pt x="30132" y="1115"/>
                </a:cubicBezTo>
                <a:cubicBezTo>
                  <a:pt x="30178" y="1115"/>
                  <a:pt x="30225" y="1115"/>
                  <a:pt x="30272" y="1116"/>
                </a:cubicBezTo>
                <a:lnTo>
                  <a:pt x="30273" y="1111"/>
                </a:lnTo>
                <a:close/>
                <a:moveTo>
                  <a:pt x="23767" y="1165"/>
                </a:moveTo>
                <a:cubicBezTo>
                  <a:pt x="24309" y="1165"/>
                  <a:pt x="24817" y="1231"/>
                  <a:pt x="25285" y="1291"/>
                </a:cubicBezTo>
                <a:cubicBezTo>
                  <a:pt x="25425" y="1310"/>
                  <a:pt x="25561" y="1327"/>
                  <a:pt x="25697" y="1343"/>
                </a:cubicBezTo>
                <a:cubicBezTo>
                  <a:pt x="25620" y="1346"/>
                  <a:pt x="25544" y="1347"/>
                  <a:pt x="25466" y="1347"/>
                </a:cubicBezTo>
                <a:cubicBezTo>
                  <a:pt x="25302" y="1347"/>
                  <a:pt x="25134" y="1340"/>
                  <a:pt x="24960" y="1324"/>
                </a:cubicBezTo>
                <a:cubicBezTo>
                  <a:pt x="24741" y="1304"/>
                  <a:pt x="24550" y="1282"/>
                  <a:pt x="24365" y="1261"/>
                </a:cubicBezTo>
                <a:cubicBezTo>
                  <a:pt x="24004" y="1220"/>
                  <a:pt x="23691" y="1185"/>
                  <a:pt x="23331" y="1180"/>
                </a:cubicBezTo>
                <a:cubicBezTo>
                  <a:pt x="23479" y="1169"/>
                  <a:pt x="23624" y="1165"/>
                  <a:pt x="23767" y="1165"/>
                </a:cubicBezTo>
                <a:close/>
                <a:moveTo>
                  <a:pt x="19248" y="1197"/>
                </a:moveTo>
                <a:cubicBezTo>
                  <a:pt x="19413" y="1197"/>
                  <a:pt x="19582" y="1203"/>
                  <a:pt x="19757" y="1220"/>
                </a:cubicBezTo>
                <a:cubicBezTo>
                  <a:pt x="19976" y="1240"/>
                  <a:pt x="20167" y="1261"/>
                  <a:pt x="20352" y="1282"/>
                </a:cubicBezTo>
                <a:cubicBezTo>
                  <a:pt x="20658" y="1317"/>
                  <a:pt x="20931" y="1348"/>
                  <a:pt x="21227" y="1359"/>
                </a:cubicBezTo>
                <a:lnTo>
                  <a:pt x="21229" y="1373"/>
                </a:lnTo>
                <a:cubicBezTo>
                  <a:pt x="21135" y="1377"/>
                  <a:pt x="21041" y="1379"/>
                  <a:pt x="20949" y="1379"/>
                </a:cubicBezTo>
                <a:cubicBezTo>
                  <a:pt x="20407" y="1379"/>
                  <a:pt x="19899" y="1313"/>
                  <a:pt x="19432" y="1252"/>
                </a:cubicBezTo>
                <a:cubicBezTo>
                  <a:pt x="19293" y="1235"/>
                  <a:pt x="19155" y="1217"/>
                  <a:pt x="19020" y="1201"/>
                </a:cubicBezTo>
                <a:cubicBezTo>
                  <a:pt x="19096" y="1198"/>
                  <a:pt x="19171" y="1197"/>
                  <a:pt x="19248" y="1197"/>
                </a:cubicBezTo>
                <a:close/>
                <a:moveTo>
                  <a:pt x="15872" y="1206"/>
                </a:moveTo>
                <a:cubicBezTo>
                  <a:pt x="16066" y="1214"/>
                  <a:pt x="16274" y="1230"/>
                  <a:pt x="16496" y="1257"/>
                </a:cubicBezTo>
                <a:cubicBezTo>
                  <a:pt x="16544" y="1263"/>
                  <a:pt x="16589" y="1268"/>
                  <a:pt x="16636" y="1272"/>
                </a:cubicBezTo>
                <a:cubicBezTo>
                  <a:pt x="16622" y="1273"/>
                  <a:pt x="16609" y="1275"/>
                  <a:pt x="16595" y="1276"/>
                </a:cubicBezTo>
                <a:cubicBezTo>
                  <a:pt x="16348" y="1305"/>
                  <a:pt x="16096" y="1333"/>
                  <a:pt x="15845" y="1357"/>
                </a:cubicBezTo>
                <a:lnTo>
                  <a:pt x="15844" y="1356"/>
                </a:lnTo>
                <a:cubicBezTo>
                  <a:pt x="15843" y="1356"/>
                  <a:pt x="15838" y="1357"/>
                  <a:pt x="15830" y="1358"/>
                </a:cubicBezTo>
                <a:cubicBezTo>
                  <a:pt x="15411" y="1399"/>
                  <a:pt x="14992" y="1430"/>
                  <a:pt x="14586" y="1430"/>
                </a:cubicBezTo>
                <a:cubicBezTo>
                  <a:pt x="14539" y="1430"/>
                  <a:pt x="14492" y="1429"/>
                  <a:pt x="14445" y="1429"/>
                </a:cubicBezTo>
                <a:lnTo>
                  <a:pt x="14445" y="1431"/>
                </a:lnTo>
                <a:cubicBezTo>
                  <a:pt x="14251" y="1422"/>
                  <a:pt x="14042" y="1406"/>
                  <a:pt x="13821" y="1378"/>
                </a:cubicBezTo>
                <a:cubicBezTo>
                  <a:pt x="13773" y="1373"/>
                  <a:pt x="13728" y="1369"/>
                  <a:pt x="13681" y="1364"/>
                </a:cubicBezTo>
                <a:cubicBezTo>
                  <a:pt x="13695" y="1363"/>
                  <a:pt x="13708" y="1362"/>
                  <a:pt x="13722" y="1359"/>
                </a:cubicBezTo>
                <a:cubicBezTo>
                  <a:pt x="13969" y="1332"/>
                  <a:pt x="14221" y="1303"/>
                  <a:pt x="14472" y="1279"/>
                </a:cubicBezTo>
                <a:lnTo>
                  <a:pt x="14473" y="1280"/>
                </a:lnTo>
                <a:cubicBezTo>
                  <a:pt x="14473" y="1280"/>
                  <a:pt x="14479" y="1279"/>
                  <a:pt x="14488" y="1277"/>
                </a:cubicBezTo>
                <a:cubicBezTo>
                  <a:pt x="14910" y="1236"/>
                  <a:pt x="15333" y="1206"/>
                  <a:pt x="15743" y="1206"/>
                </a:cubicBezTo>
                <a:cubicBezTo>
                  <a:pt x="15786" y="1206"/>
                  <a:pt x="15829" y="1206"/>
                  <a:pt x="15872" y="1207"/>
                </a:cubicBezTo>
                <a:lnTo>
                  <a:pt x="15872" y="1206"/>
                </a:lnTo>
                <a:close/>
                <a:moveTo>
                  <a:pt x="9367" y="1257"/>
                </a:moveTo>
                <a:cubicBezTo>
                  <a:pt x="9909" y="1257"/>
                  <a:pt x="10417" y="1323"/>
                  <a:pt x="10885" y="1383"/>
                </a:cubicBezTo>
                <a:cubicBezTo>
                  <a:pt x="11024" y="1402"/>
                  <a:pt x="11162" y="1419"/>
                  <a:pt x="11297" y="1435"/>
                </a:cubicBezTo>
                <a:cubicBezTo>
                  <a:pt x="11220" y="1437"/>
                  <a:pt x="11143" y="1439"/>
                  <a:pt x="11066" y="1439"/>
                </a:cubicBezTo>
                <a:cubicBezTo>
                  <a:pt x="10902" y="1439"/>
                  <a:pt x="10734" y="1432"/>
                  <a:pt x="10560" y="1416"/>
                </a:cubicBezTo>
                <a:cubicBezTo>
                  <a:pt x="10340" y="1396"/>
                  <a:pt x="10150" y="1374"/>
                  <a:pt x="9965" y="1353"/>
                </a:cubicBezTo>
                <a:cubicBezTo>
                  <a:pt x="9604" y="1312"/>
                  <a:pt x="9290" y="1277"/>
                  <a:pt x="8931" y="1272"/>
                </a:cubicBezTo>
                <a:cubicBezTo>
                  <a:pt x="9079" y="1261"/>
                  <a:pt x="9224" y="1257"/>
                  <a:pt x="9367" y="1257"/>
                </a:cubicBezTo>
                <a:close/>
                <a:moveTo>
                  <a:pt x="4851" y="1288"/>
                </a:moveTo>
                <a:cubicBezTo>
                  <a:pt x="5015" y="1288"/>
                  <a:pt x="5183" y="1295"/>
                  <a:pt x="5357" y="1311"/>
                </a:cubicBezTo>
                <a:cubicBezTo>
                  <a:pt x="5576" y="1332"/>
                  <a:pt x="5767" y="1353"/>
                  <a:pt x="5952" y="1374"/>
                </a:cubicBezTo>
                <a:cubicBezTo>
                  <a:pt x="6313" y="1415"/>
                  <a:pt x="6626" y="1450"/>
                  <a:pt x="6985" y="1455"/>
                </a:cubicBezTo>
                <a:cubicBezTo>
                  <a:pt x="6837" y="1466"/>
                  <a:pt x="6690" y="1471"/>
                  <a:pt x="6547" y="1471"/>
                </a:cubicBezTo>
                <a:cubicBezTo>
                  <a:pt x="6006" y="1471"/>
                  <a:pt x="5499" y="1405"/>
                  <a:pt x="5032" y="1344"/>
                </a:cubicBezTo>
                <a:cubicBezTo>
                  <a:pt x="4892" y="1326"/>
                  <a:pt x="4756" y="1308"/>
                  <a:pt x="4620" y="1292"/>
                </a:cubicBezTo>
                <a:cubicBezTo>
                  <a:pt x="4697" y="1290"/>
                  <a:pt x="4774" y="1288"/>
                  <a:pt x="4851" y="1288"/>
                </a:cubicBezTo>
                <a:close/>
                <a:moveTo>
                  <a:pt x="114584" y="0"/>
                </a:moveTo>
                <a:lnTo>
                  <a:pt x="114278" y="377"/>
                </a:lnTo>
                <a:cubicBezTo>
                  <a:pt x="114256" y="363"/>
                  <a:pt x="114227" y="355"/>
                  <a:pt x="114195" y="355"/>
                </a:cubicBezTo>
                <a:cubicBezTo>
                  <a:pt x="114190" y="355"/>
                  <a:pt x="114185" y="356"/>
                  <a:pt x="114179" y="356"/>
                </a:cubicBezTo>
                <a:cubicBezTo>
                  <a:pt x="114127" y="360"/>
                  <a:pt x="114087" y="386"/>
                  <a:pt x="114078" y="417"/>
                </a:cubicBezTo>
                <a:cubicBezTo>
                  <a:pt x="114059" y="393"/>
                  <a:pt x="114018" y="377"/>
                  <a:pt x="113973" y="377"/>
                </a:cubicBezTo>
                <a:cubicBezTo>
                  <a:pt x="113968" y="377"/>
                  <a:pt x="113963" y="377"/>
                  <a:pt x="113957" y="378"/>
                </a:cubicBezTo>
                <a:cubicBezTo>
                  <a:pt x="113942" y="379"/>
                  <a:pt x="113927" y="382"/>
                  <a:pt x="113915" y="387"/>
                </a:cubicBezTo>
                <a:lnTo>
                  <a:pt x="113586" y="25"/>
                </a:lnTo>
                <a:lnTo>
                  <a:pt x="113430" y="79"/>
                </a:lnTo>
                <a:lnTo>
                  <a:pt x="113708" y="385"/>
                </a:lnTo>
                <a:cubicBezTo>
                  <a:pt x="113659" y="398"/>
                  <a:pt x="113628" y="429"/>
                  <a:pt x="113635" y="463"/>
                </a:cubicBezTo>
                <a:lnTo>
                  <a:pt x="113684" y="695"/>
                </a:lnTo>
                <a:cubicBezTo>
                  <a:pt x="113457" y="714"/>
                  <a:pt x="113240" y="728"/>
                  <a:pt x="113041" y="730"/>
                </a:cubicBezTo>
                <a:cubicBezTo>
                  <a:pt x="113027" y="730"/>
                  <a:pt x="113013" y="730"/>
                  <a:pt x="112999" y="730"/>
                </a:cubicBezTo>
                <a:cubicBezTo>
                  <a:pt x="112639" y="730"/>
                  <a:pt x="112248" y="679"/>
                  <a:pt x="111835" y="626"/>
                </a:cubicBezTo>
                <a:cubicBezTo>
                  <a:pt x="111355" y="563"/>
                  <a:pt x="110833" y="495"/>
                  <a:pt x="110272" y="495"/>
                </a:cubicBezTo>
                <a:cubicBezTo>
                  <a:pt x="109959" y="495"/>
                  <a:pt x="109635" y="516"/>
                  <a:pt x="109298" y="571"/>
                </a:cubicBezTo>
                <a:cubicBezTo>
                  <a:pt x="109027" y="615"/>
                  <a:pt x="108793" y="645"/>
                  <a:pt x="108582" y="665"/>
                </a:cubicBezTo>
                <a:lnTo>
                  <a:pt x="108561" y="565"/>
                </a:lnTo>
                <a:cubicBezTo>
                  <a:pt x="108553" y="528"/>
                  <a:pt x="108502" y="501"/>
                  <a:pt x="108443" y="501"/>
                </a:cubicBezTo>
                <a:cubicBezTo>
                  <a:pt x="108438" y="501"/>
                  <a:pt x="108433" y="501"/>
                  <a:pt x="108428" y="502"/>
                </a:cubicBezTo>
                <a:cubicBezTo>
                  <a:pt x="108383" y="506"/>
                  <a:pt x="108348" y="525"/>
                  <a:pt x="108333" y="549"/>
                </a:cubicBezTo>
                <a:cubicBezTo>
                  <a:pt x="108315" y="522"/>
                  <a:pt x="108273" y="504"/>
                  <a:pt x="108225" y="504"/>
                </a:cubicBezTo>
                <a:cubicBezTo>
                  <a:pt x="108219" y="504"/>
                  <a:pt x="108214" y="504"/>
                  <a:pt x="108208" y="505"/>
                </a:cubicBezTo>
                <a:cubicBezTo>
                  <a:pt x="108155" y="509"/>
                  <a:pt x="108116" y="535"/>
                  <a:pt x="108107" y="566"/>
                </a:cubicBezTo>
                <a:cubicBezTo>
                  <a:pt x="108087" y="542"/>
                  <a:pt x="108047" y="526"/>
                  <a:pt x="108001" y="526"/>
                </a:cubicBezTo>
                <a:cubicBezTo>
                  <a:pt x="107996" y="526"/>
                  <a:pt x="107991" y="526"/>
                  <a:pt x="107986" y="526"/>
                </a:cubicBezTo>
                <a:cubicBezTo>
                  <a:pt x="107958" y="529"/>
                  <a:pt x="107934" y="537"/>
                  <a:pt x="107917" y="549"/>
                </a:cubicBezTo>
                <a:lnTo>
                  <a:pt x="107492" y="82"/>
                </a:lnTo>
                <a:lnTo>
                  <a:pt x="107337" y="137"/>
                </a:lnTo>
                <a:lnTo>
                  <a:pt x="107700" y="537"/>
                </a:lnTo>
                <a:cubicBezTo>
                  <a:pt x="107680" y="552"/>
                  <a:pt x="107670" y="572"/>
                  <a:pt x="107674" y="594"/>
                </a:cubicBezTo>
                <a:lnTo>
                  <a:pt x="107695" y="689"/>
                </a:lnTo>
                <a:cubicBezTo>
                  <a:pt x="107432" y="676"/>
                  <a:pt x="107183" y="648"/>
                  <a:pt x="106896" y="616"/>
                </a:cubicBezTo>
                <a:cubicBezTo>
                  <a:pt x="106709" y="595"/>
                  <a:pt x="106517" y="573"/>
                  <a:pt x="106294" y="552"/>
                </a:cubicBezTo>
                <a:cubicBezTo>
                  <a:pt x="106108" y="535"/>
                  <a:pt x="105928" y="528"/>
                  <a:pt x="105752" y="528"/>
                </a:cubicBezTo>
                <a:cubicBezTo>
                  <a:pt x="105405" y="528"/>
                  <a:pt x="105076" y="555"/>
                  <a:pt x="104754" y="581"/>
                </a:cubicBezTo>
                <a:cubicBezTo>
                  <a:pt x="104433" y="607"/>
                  <a:pt x="104107" y="634"/>
                  <a:pt x="103760" y="634"/>
                </a:cubicBezTo>
                <a:cubicBezTo>
                  <a:pt x="103532" y="634"/>
                  <a:pt x="103294" y="622"/>
                  <a:pt x="103044" y="591"/>
                </a:cubicBezTo>
                <a:cubicBezTo>
                  <a:pt x="102664" y="544"/>
                  <a:pt x="102319" y="528"/>
                  <a:pt x="102022" y="528"/>
                </a:cubicBezTo>
                <a:cubicBezTo>
                  <a:pt x="101446" y="528"/>
                  <a:pt x="101052" y="590"/>
                  <a:pt x="100936" y="611"/>
                </a:cubicBezTo>
                <a:cubicBezTo>
                  <a:pt x="100682" y="636"/>
                  <a:pt x="100430" y="665"/>
                  <a:pt x="100180" y="693"/>
                </a:cubicBezTo>
                <a:cubicBezTo>
                  <a:pt x="100024" y="711"/>
                  <a:pt x="99870" y="728"/>
                  <a:pt x="99720" y="744"/>
                </a:cubicBezTo>
                <a:lnTo>
                  <a:pt x="99691" y="610"/>
                </a:lnTo>
                <a:cubicBezTo>
                  <a:pt x="99687" y="588"/>
                  <a:pt x="99667" y="570"/>
                  <a:pt x="99639" y="558"/>
                </a:cubicBezTo>
                <a:lnTo>
                  <a:pt x="99912" y="223"/>
                </a:lnTo>
                <a:lnTo>
                  <a:pt x="99753" y="174"/>
                </a:lnTo>
                <a:lnTo>
                  <a:pt x="99448" y="551"/>
                </a:lnTo>
                <a:cubicBezTo>
                  <a:pt x="99426" y="538"/>
                  <a:pt x="99397" y="530"/>
                  <a:pt x="99365" y="530"/>
                </a:cubicBezTo>
                <a:cubicBezTo>
                  <a:pt x="99360" y="530"/>
                  <a:pt x="99354" y="530"/>
                  <a:pt x="99349" y="531"/>
                </a:cubicBezTo>
                <a:cubicBezTo>
                  <a:pt x="99296" y="535"/>
                  <a:pt x="99257" y="561"/>
                  <a:pt x="99248" y="591"/>
                </a:cubicBezTo>
                <a:cubicBezTo>
                  <a:pt x="99228" y="567"/>
                  <a:pt x="99188" y="552"/>
                  <a:pt x="99143" y="552"/>
                </a:cubicBezTo>
                <a:cubicBezTo>
                  <a:pt x="99138" y="552"/>
                  <a:pt x="99132" y="552"/>
                  <a:pt x="99127" y="552"/>
                </a:cubicBezTo>
                <a:cubicBezTo>
                  <a:pt x="99112" y="553"/>
                  <a:pt x="99097" y="557"/>
                  <a:pt x="99085" y="562"/>
                </a:cubicBezTo>
                <a:lnTo>
                  <a:pt x="98755" y="199"/>
                </a:lnTo>
                <a:lnTo>
                  <a:pt x="98600" y="254"/>
                </a:lnTo>
                <a:lnTo>
                  <a:pt x="98878" y="561"/>
                </a:lnTo>
                <a:cubicBezTo>
                  <a:pt x="98829" y="573"/>
                  <a:pt x="98798" y="604"/>
                  <a:pt x="98805" y="638"/>
                </a:cubicBezTo>
                <a:lnTo>
                  <a:pt x="98842" y="815"/>
                </a:lnTo>
                <a:cubicBezTo>
                  <a:pt x="98773" y="819"/>
                  <a:pt x="98706" y="821"/>
                  <a:pt x="98640" y="822"/>
                </a:cubicBezTo>
                <a:cubicBezTo>
                  <a:pt x="98626" y="822"/>
                  <a:pt x="98612" y="822"/>
                  <a:pt x="98599" y="822"/>
                </a:cubicBezTo>
                <a:cubicBezTo>
                  <a:pt x="98239" y="822"/>
                  <a:pt x="97848" y="771"/>
                  <a:pt x="97435" y="717"/>
                </a:cubicBezTo>
                <a:cubicBezTo>
                  <a:pt x="96955" y="655"/>
                  <a:pt x="96433" y="587"/>
                  <a:pt x="95871" y="587"/>
                </a:cubicBezTo>
                <a:cubicBezTo>
                  <a:pt x="95559" y="587"/>
                  <a:pt x="95234" y="608"/>
                  <a:pt x="94897" y="663"/>
                </a:cubicBezTo>
                <a:cubicBezTo>
                  <a:pt x="94336" y="754"/>
                  <a:pt x="93930" y="787"/>
                  <a:pt x="93574" y="787"/>
                </a:cubicBezTo>
                <a:cubicBezTo>
                  <a:pt x="93201" y="787"/>
                  <a:pt x="92882" y="751"/>
                  <a:pt x="92496" y="707"/>
                </a:cubicBezTo>
                <a:cubicBezTo>
                  <a:pt x="92309" y="686"/>
                  <a:pt x="92117" y="665"/>
                  <a:pt x="91894" y="644"/>
                </a:cubicBezTo>
                <a:cubicBezTo>
                  <a:pt x="91706" y="627"/>
                  <a:pt x="91525" y="620"/>
                  <a:pt x="91348" y="620"/>
                </a:cubicBezTo>
                <a:cubicBezTo>
                  <a:pt x="91002" y="620"/>
                  <a:pt x="90674" y="646"/>
                  <a:pt x="90353" y="673"/>
                </a:cubicBezTo>
                <a:cubicBezTo>
                  <a:pt x="90297" y="677"/>
                  <a:pt x="90241" y="681"/>
                  <a:pt x="90183" y="686"/>
                </a:cubicBezTo>
                <a:lnTo>
                  <a:pt x="90530" y="233"/>
                </a:lnTo>
                <a:lnTo>
                  <a:pt x="90370" y="187"/>
                </a:lnTo>
                <a:lnTo>
                  <a:pt x="90126" y="504"/>
                </a:lnTo>
                <a:cubicBezTo>
                  <a:pt x="90105" y="486"/>
                  <a:pt x="90070" y="474"/>
                  <a:pt x="90033" y="474"/>
                </a:cubicBezTo>
                <a:cubicBezTo>
                  <a:pt x="90027" y="474"/>
                  <a:pt x="90021" y="474"/>
                  <a:pt x="90015" y="475"/>
                </a:cubicBezTo>
                <a:cubicBezTo>
                  <a:pt x="89970" y="479"/>
                  <a:pt x="89935" y="498"/>
                  <a:pt x="89921" y="522"/>
                </a:cubicBezTo>
                <a:cubicBezTo>
                  <a:pt x="89903" y="495"/>
                  <a:pt x="89860" y="476"/>
                  <a:pt x="89812" y="476"/>
                </a:cubicBezTo>
                <a:cubicBezTo>
                  <a:pt x="89806" y="476"/>
                  <a:pt x="89800" y="476"/>
                  <a:pt x="89795" y="477"/>
                </a:cubicBezTo>
                <a:cubicBezTo>
                  <a:pt x="89742" y="482"/>
                  <a:pt x="89703" y="508"/>
                  <a:pt x="89694" y="539"/>
                </a:cubicBezTo>
                <a:cubicBezTo>
                  <a:pt x="89674" y="514"/>
                  <a:pt x="89634" y="498"/>
                  <a:pt x="89588" y="498"/>
                </a:cubicBezTo>
                <a:cubicBezTo>
                  <a:pt x="89583" y="498"/>
                  <a:pt x="89578" y="498"/>
                  <a:pt x="89573" y="499"/>
                </a:cubicBezTo>
                <a:cubicBezTo>
                  <a:pt x="89546" y="502"/>
                  <a:pt x="89522" y="510"/>
                  <a:pt x="89503" y="521"/>
                </a:cubicBezTo>
                <a:lnTo>
                  <a:pt x="89079" y="55"/>
                </a:lnTo>
                <a:lnTo>
                  <a:pt x="88924" y="109"/>
                </a:lnTo>
                <a:lnTo>
                  <a:pt x="89288" y="510"/>
                </a:lnTo>
                <a:cubicBezTo>
                  <a:pt x="89268" y="525"/>
                  <a:pt x="89258" y="545"/>
                  <a:pt x="89262" y="566"/>
                </a:cubicBezTo>
                <a:lnTo>
                  <a:pt x="89295" y="725"/>
                </a:lnTo>
                <a:cubicBezTo>
                  <a:pt x="89086" y="723"/>
                  <a:pt x="88871" y="711"/>
                  <a:pt x="88644" y="683"/>
                </a:cubicBezTo>
                <a:cubicBezTo>
                  <a:pt x="88409" y="654"/>
                  <a:pt x="88189" y="637"/>
                  <a:pt x="87985" y="628"/>
                </a:cubicBezTo>
                <a:lnTo>
                  <a:pt x="87986" y="608"/>
                </a:lnTo>
                <a:cubicBezTo>
                  <a:pt x="87938" y="607"/>
                  <a:pt x="87891" y="607"/>
                  <a:pt x="87843" y="607"/>
                </a:cubicBezTo>
                <a:cubicBezTo>
                  <a:pt x="87164" y="607"/>
                  <a:pt x="86465" y="686"/>
                  <a:pt x="85786" y="763"/>
                </a:cubicBezTo>
                <a:cubicBezTo>
                  <a:pt x="85778" y="764"/>
                  <a:pt x="85771" y="764"/>
                  <a:pt x="85763" y="765"/>
                </a:cubicBezTo>
                <a:lnTo>
                  <a:pt x="85727" y="597"/>
                </a:lnTo>
                <a:cubicBezTo>
                  <a:pt x="85722" y="575"/>
                  <a:pt x="85703" y="556"/>
                  <a:pt x="85676" y="546"/>
                </a:cubicBezTo>
                <a:lnTo>
                  <a:pt x="85947" y="210"/>
                </a:lnTo>
                <a:lnTo>
                  <a:pt x="85790" y="161"/>
                </a:lnTo>
                <a:lnTo>
                  <a:pt x="85484" y="538"/>
                </a:lnTo>
                <a:cubicBezTo>
                  <a:pt x="85462" y="524"/>
                  <a:pt x="85433" y="517"/>
                  <a:pt x="85401" y="517"/>
                </a:cubicBezTo>
                <a:cubicBezTo>
                  <a:pt x="85395" y="517"/>
                  <a:pt x="85390" y="517"/>
                  <a:pt x="85385" y="517"/>
                </a:cubicBezTo>
                <a:cubicBezTo>
                  <a:pt x="85332" y="521"/>
                  <a:pt x="85293" y="547"/>
                  <a:pt x="85284" y="578"/>
                </a:cubicBezTo>
                <a:cubicBezTo>
                  <a:pt x="85264" y="554"/>
                  <a:pt x="85224" y="538"/>
                  <a:pt x="85179" y="538"/>
                </a:cubicBezTo>
                <a:cubicBezTo>
                  <a:pt x="85173" y="538"/>
                  <a:pt x="85168" y="538"/>
                  <a:pt x="85163" y="539"/>
                </a:cubicBezTo>
                <a:cubicBezTo>
                  <a:pt x="85147" y="540"/>
                  <a:pt x="85133" y="543"/>
                  <a:pt x="85121" y="548"/>
                </a:cubicBezTo>
                <a:lnTo>
                  <a:pt x="84791" y="186"/>
                </a:lnTo>
                <a:lnTo>
                  <a:pt x="84635" y="241"/>
                </a:lnTo>
                <a:lnTo>
                  <a:pt x="84913" y="546"/>
                </a:lnTo>
                <a:cubicBezTo>
                  <a:pt x="84865" y="559"/>
                  <a:pt x="84834" y="590"/>
                  <a:pt x="84841" y="625"/>
                </a:cubicBezTo>
                <a:lnTo>
                  <a:pt x="84889" y="856"/>
                </a:lnTo>
                <a:cubicBezTo>
                  <a:pt x="84662" y="875"/>
                  <a:pt x="84446" y="889"/>
                  <a:pt x="84246" y="891"/>
                </a:cubicBezTo>
                <a:cubicBezTo>
                  <a:pt x="84233" y="891"/>
                  <a:pt x="84219" y="891"/>
                  <a:pt x="84205" y="891"/>
                </a:cubicBezTo>
                <a:cubicBezTo>
                  <a:pt x="83845" y="891"/>
                  <a:pt x="83454" y="840"/>
                  <a:pt x="83041" y="787"/>
                </a:cubicBezTo>
                <a:cubicBezTo>
                  <a:pt x="82560" y="724"/>
                  <a:pt x="82039" y="656"/>
                  <a:pt x="81477" y="656"/>
                </a:cubicBezTo>
                <a:cubicBezTo>
                  <a:pt x="81165" y="656"/>
                  <a:pt x="80840" y="677"/>
                  <a:pt x="80503" y="732"/>
                </a:cubicBezTo>
                <a:cubicBezTo>
                  <a:pt x="80232" y="776"/>
                  <a:pt x="79998" y="806"/>
                  <a:pt x="79788" y="826"/>
                </a:cubicBezTo>
                <a:lnTo>
                  <a:pt x="79766" y="726"/>
                </a:lnTo>
                <a:cubicBezTo>
                  <a:pt x="79759" y="689"/>
                  <a:pt x="79708" y="662"/>
                  <a:pt x="79649" y="662"/>
                </a:cubicBezTo>
                <a:cubicBezTo>
                  <a:pt x="79644" y="662"/>
                  <a:pt x="79638" y="662"/>
                  <a:pt x="79633" y="663"/>
                </a:cubicBezTo>
                <a:cubicBezTo>
                  <a:pt x="79589" y="667"/>
                  <a:pt x="79554" y="686"/>
                  <a:pt x="79538" y="710"/>
                </a:cubicBezTo>
                <a:cubicBezTo>
                  <a:pt x="79521" y="683"/>
                  <a:pt x="79479" y="665"/>
                  <a:pt x="79431" y="665"/>
                </a:cubicBezTo>
                <a:cubicBezTo>
                  <a:pt x="79425" y="665"/>
                  <a:pt x="79419" y="665"/>
                  <a:pt x="79413" y="666"/>
                </a:cubicBezTo>
                <a:cubicBezTo>
                  <a:pt x="79361" y="670"/>
                  <a:pt x="79321" y="696"/>
                  <a:pt x="79312" y="727"/>
                </a:cubicBezTo>
                <a:cubicBezTo>
                  <a:pt x="79293" y="703"/>
                  <a:pt x="79252" y="687"/>
                  <a:pt x="79207" y="687"/>
                </a:cubicBezTo>
                <a:cubicBezTo>
                  <a:pt x="79202" y="687"/>
                  <a:pt x="79197" y="687"/>
                  <a:pt x="79191" y="687"/>
                </a:cubicBezTo>
                <a:cubicBezTo>
                  <a:pt x="79164" y="690"/>
                  <a:pt x="79140" y="698"/>
                  <a:pt x="79122" y="710"/>
                </a:cubicBezTo>
                <a:lnTo>
                  <a:pt x="78698" y="243"/>
                </a:lnTo>
                <a:lnTo>
                  <a:pt x="78542" y="298"/>
                </a:lnTo>
                <a:lnTo>
                  <a:pt x="78906" y="698"/>
                </a:lnTo>
                <a:cubicBezTo>
                  <a:pt x="78886" y="713"/>
                  <a:pt x="78876" y="733"/>
                  <a:pt x="78880" y="755"/>
                </a:cubicBezTo>
                <a:lnTo>
                  <a:pt x="78900" y="850"/>
                </a:lnTo>
                <a:cubicBezTo>
                  <a:pt x="78637" y="837"/>
                  <a:pt x="78387" y="809"/>
                  <a:pt x="78101" y="777"/>
                </a:cubicBezTo>
                <a:cubicBezTo>
                  <a:pt x="77915" y="756"/>
                  <a:pt x="77723" y="734"/>
                  <a:pt x="77500" y="713"/>
                </a:cubicBezTo>
                <a:cubicBezTo>
                  <a:pt x="77313" y="696"/>
                  <a:pt x="77133" y="689"/>
                  <a:pt x="76958" y="689"/>
                </a:cubicBezTo>
                <a:cubicBezTo>
                  <a:pt x="76610" y="689"/>
                  <a:pt x="76281" y="716"/>
                  <a:pt x="75959" y="742"/>
                </a:cubicBezTo>
                <a:cubicBezTo>
                  <a:pt x="75639" y="768"/>
                  <a:pt x="75312" y="795"/>
                  <a:pt x="74966" y="795"/>
                </a:cubicBezTo>
                <a:cubicBezTo>
                  <a:pt x="74737" y="795"/>
                  <a:pt x="74500" y="783"/>
                  <a:pt x="74250" y="753"/>
                </a:cubicBezTo>
                <a:cubicBezTo>
                  <a:pt x="73871" y="706"/>
                  <a:pt x="73527" y="689"/>
                  <a:pt x="73231" y="689"/>
                </a:cubicBezTo>
                <a:cubicBezTo>
                  <a:pt x="72653" y="689"/>
                  <a:pt x="72258" y="752"/>
                  <a:pt x="72141" y="772"/>
                </a:cubicBezTo>
                <a:cubicBezTo>
                  <a:pt x="71887" y="797"/>
                  <a:pt x="71635" y="826"/>
                  <a:pt x="71387" y="854"/>
                </a:cubicBezTo>
                <a:cubicBezTo>
                  <a:pt x="71230" y="872"/>
                  <a:pt x="71076" y="889"/>
                  <a:pt x="70925" y="905"/>
                </a:cubicBezTo>
                <a:lnTo>
                  <a:pt x="70896" y="771"/>
                </a:lnTo>
                <a:cubicBezTo>
                  <a:pt x="70892" y="749"/>
                  <a:pt x="70873" y="731"/>
                  <a:pt x="70846" y="719"/>
                </a:cubicBezTo>
                <a:lnTo>
                  <a:pt x="71117" y="384"/>
                </a:lnTo>
                <a:lnTo>
                  <a:pt x="70959" y="335"/>
                </a:lnTo>
                <a:lnTo>
                  <a:pt x="70654" y="712"/>
                </a:lnTo>
                <a:cubicBezTo>
                  <a:pt x="70632" y="699"/>
                  <a:pt x="70603" y="691"/>
                  <a:pt x="70571" y="691"/>
                </a:cubicBezTo>
                <a:cubicBezTo>
                  <a:pt x="70565" y="691"/>
                  <a:pt x="70560" y="691"/>
                  <a:pt x="70555" y="692"/>
                </a:cubicBezTo>
                <a:cubicBezTo>
                  <a:pt x="70502" y="696"/>
                  <a:pt x="70463" y="722"/>
                  <a:pt x="70454" y="753"/>
                </a:cubicBezTo>
                <a:cubicBezTo>
                  <a:pt x="70434" y="728"/>
                  <a:pt x="70394" y="713"/>
                  <a:pt x="70348" y="713"/>
                </a:cubicBezTo>
                <a:cubicBezTo>
                  <a:pt x="70343" y="713"/>
                  <a:pt x="70338" y="713"/>
                  <a:pt x="70333" y="713"/>
                </a:cubicBezTo>
                <a:cubicBezTo>
                  <a:pt x="70317" y="714"/>
                  <a:pt x="70303" y="718"/>
                  <a:pt x="70290" y="723"/>
                </a:cubicBezTo>
                <a:lnTo>
                  <a:pt x="69961" y="360"/>
                </a:lnTo>
                <a:lnTo>
                  <a:pt x="69805" y="415"/>
                </a:lnTo>
                <a:lnTo>
                  <a:pt x="70084" y="722"/>
                </a:lnTo>
                <a:cubicBezTo>
                  <a:pt x="70034" y="734"/>
                  <a:pt x="70003" y="765"/>
                  <a:pt x="70011" y="799"/>
                </a:cubicBezTo>
                <a:lnTo>
                  <a:pt x="70048" y="977"/>
                </a:lnTo>
                <a:cubicBezTo>
                  <a:pt x="69979" y="980"/>
                  <a:pt x="69912" y="982"/>
                  <a:pt x="69846" y="983"/>
                </a:cubicBezTo>
                <a:cubicBezTo>
                  <a:pt x="69832" y="983"/>
                  <a:pt x="69818" y="983"/>
                  <a:pt x="69804" y="983"/>
                </a:cubicBezTo>
                <a:cubicBezTo>
                  <a:pt x="69445" y="983"/>
                  <a:pt x="69053" y="932"/>
                  <a:pt x="68641" y="878"/>
                </a:cubicBezTo>
                <a:cubicBezTo>
                  <a:pt x="68161" y="816"/>
                  <a:pt x="67639" y="748"/>
                  <a:pt x="67077" y="748"/>
                </a:cubicBezTo>
                <a:cubicBezTo>
                  <a:pt x="66765" y="748"/>
                  <a:pt x="66440" y="769"/>
                  <a:pt x="66103" y="824"/>
                </a:cubicBezTo>
                <a:cubicBezTo>
                  <a:pt x="65542" y="915"/>
                  <a:pt x="65136" y="948"/>
                  <a:pt x="64779" y="948"/>
                </a:cubicBezTo>
                <a:cubicBezTo>
                  <a:pt x="64406" y="948"/>
                  <a:pt x="64087" y="912"/>
                  <a:pt x="63702" y="868"/>
                </a:cubicBezTo>
                <a:cubicBezTo>
                  <a:pt x="63515" y="847"/>
                  <a:pt x="63323" y="826"/>
                  <a:pt x="63100" y="805"/>
                </a:cubicBezTo>
                <a:cubicBezTo>
                  <a:pt x="62912" y="788"/>
                  <a:pt x="62730" y="781"/>
                  <a:pt x="62552" y="781"/>
                </a:cubicBezTo>
                <a:cubicBezTo>
                  <a:pt x="62207" y="781"/>
                  <a:pt x="61879" y="807"/>
                  <a:pt x="61559" y="833"/>
                </a:cubicBezTo>
                <a:cubicBezTo>
                  <a:pt x="61503" y="838"/>
                  <a:pt x="61446" y="842"/>
                  <a:pt x="61388" y="847"/>
                </a:cubicBezTo>
                <a:lnTo>
                  <a:pt x="61736" y="394"/>
                </a:lnTo>
                <a:lnTo>
                  <a:pt x="61575" y="348"/>
                </a:lnTo>
                <a:lnTo>
                  <a:pt x="61333" y="665"/>
                </a:lnTo>
                <a:cubicBezTo>
                  <a:pt x="61311" y="647"/>
                  <a:pt x="61276" y="635"/>
                  <a:pt x="61238" y="635"/>
                </a:cubicBezTo>
                <a:cubicBezTo>
                  <a:pt x="61233" y="635"/>
                  <a:pt x="61227" y="635"/>
                  <a:pt x="61221" y="636"/>
                </a:cubicBezTo>
                <a:cubicBezTo>
                  <a:pt x="61177" y="640"/>
                  <a:pt x="61141" y="659"/>
                  <a:pt x="61126" y="683"/>
                </a:cubicBezTo>
                <a:cubicBezTo>
                  <a:pt x="61109" y="656"/>
                  <a:pt x="61067" y="637"/>
                  <a:pt x="61019" y="637"/>
                </a:cubicBezTo>
                <a:cubicBezTo>
                  <a:pt x="61013" y="637"/>
                  <a:pt x="61007" y="637"/>
                  <a:pt x="61001" y="638"/>
                </a:cubicBezTo>
                <a:cubicBezTo>
                  <a:pt x="60949" y="643"/>
                  <a:pt x="60908" y="668"/>
                  <a:pt x="60900" y="699"/>
                </a:cubicBezTo>
                <a:cubicBezTo>
                  <a:pt x="60880" y="675"/>
                  <a:pt x="60839" y="659"/>
                  <a:pt x="60795" y="659"/>
                </a:cubicBezTo>
                <a:cubicBezTo>
                  <a:pt x="60790" y="659"/>
                  <a:pt x="60785" y="659"/>
                  <a:pt x="60779" y="660"/>
                </a:cubicBezTo>
                <a:cubicBezTo>
                  <a:pt x="60752" y="663"/>
                  <a:pt x="60728" y="671"/>
                  <a:pt x="60709" y="682"/>
                </a:cubicBezTo>
                <a:lnTo>
                  <a:pt x="60285" y="216"/>
                </a:lnTo>
                <a:lnTo>
                  <a:pt x="60130" y="270"/>
                </a:lnTo>
                <a:lnTo>
                  <a:pt x="60493" y="671"/>
                </a:lnTo>
                <a:cubicBezTo>
                  <a:pt x="60474" y="685"/>
                  <a:pt x="60464" y="706"/>
                  <a:pt x="60468" y="727"/>
                </a:cubicBezTo>
                <a:lnTo>
                  <a:pt x="60501" y="886"/>
                </a:lnTo>
                <a:cubicBezTo>
                  <a:pt x="60292" y="884"/>
                  <a:pt x="60076" y="872"/>
                  <a:pt x="59849" y="844"/>
                </a:cubicBezTo>
                <a:cubicBezTo>
                  <a:pt x="59594" y="812"/>
                  <a:pt x="59356" y="795"/>
                  <a:pt x="59137" y="787"/>
                </a:cubicBezTo>
                <a:lnTo>
                  <a:pt x="59137" y="783"/>
                </a:lnTo>
                <a:cubicBezTo>
                  <a:pt x="59125" y="783"/>
                  <a:pt x="59114" y="783"/>
                  <a:pt x="59102" y="783"/>
                </a:cubicBezTo>
                <a:cubicBezTo>
                  <a:pt x="59079" y="783"/>
                  <a:pt x="59056" y="783"/>
                  <a:pt x="59033" y="783"/>
                </a:cubicBezTo>
                <a:cubicBezTo>
                  <a:pt x="58962" y="782"/>
                  <a:pt x="58894" y="781"/>
                  <a:pt x="58827" y="781"/>
                </a:cubicBezTo>
                <a:cubicBezTo>
                  <a:pt x="58438" y="781"/>
                  <a:pt x="58132" y="809"/>
                  <a:pt x="57938" y="834"/>
                </a:cubicBezTo>
                <a:cubicBezTo>
                  <a:pt x="57602" y="863"/>
                  <a:pt x="57268" y="901"/>
                  <a:pt x="56937" y="938"/>
                </a:cubicBezTo>
                <a:cubicBezTo>
                  <a:pt x="56929" y="939"/>
                  <a:pt x="56922" y="940"/>
                  <a:pt x="56914" y="941"/>
                </a:cubicBezTo>
                <a:lnTo>
                  <a:pt x="56878" y="772"/>
                </a:lnTo>
                <a:cubicBezTo>
                  <a:pt x="56873" y="750"/>
                  <a:pt x="56854" y="733"/>
                  <a:pt x="56826" y="722"/>
                </a:cubicBezTo>
                <a:lnTo>
                  <a:pt x="57098" y="386"/>
                </a:lnTo>
                <a:lnTo>
                  <a:pt x="56939" y="337"/>
                </a:lnTo>
                <a:lnTo>
                  <a:pt x="56635" y="713"/>
                </a:lnTo>
                <a:cubicBezTo>
                  <a:pt x="56613" y="700"/>
                  <a:pt x="56584" y="692"/>
                  <a:pt x="56552" y="692"/>
                </a:cubicBezTo>
                <a:cubicBezTo>
                  <a:pt x="56546" y="692"/>
                  <a:pt x="56541" y="692"/>
                  <a:pt x="56536" y="693"/>
                </a:cubicBezTo>
                <a:cubicBezTo>
                  <a:pt x="56483" y="698"/>
                  <a:pt x="56444" y="723"/>
                  <a:pt x="56435" y="754"/>
                </a:cubicBezTo>
                <a:cubicBezTo>
                  <a:pt x="56415" y="729"/>
                  <a:pt x="56375" y="714"/>
                  <a:pt x="56330" y="714"/>
                </a:cubicBezTo>
                <a:cubicBezTo>
                  <a:pt x="56324" y="714"/>
                  <a:pt x="56319" y="714"/>
                  <a:pt x="56314" y="714"/>
                </a:cubicBezTo>
                <a:cubicBezTo>
                  <a:pt x="56298" y="716"/>
                  <a:pt x="56284" y="719"/>
                  <a:pt x="56272" y="724"/>
                </a:cubicBezTo>
                <a:lnTo>
                  <a:pt x="55942" y="361"/>
                </a:lnTo>
                <a:lnTo>
                  <a:pt x="55786" y="417"/>
                </a:lnTo>
                <a:lnTo>
                  <a:pt x="56064" y="723"/>
                </a:lnTo>
                <a:cubicBezTo>
                  <a:pt x="56016" y="735"/>
                  <a:pt x="55985" y="767"/>
                  <a:pt x="55991" y="801"/>
                </a:cubicBezTo>
                <a:lnTo>
                  <a:pt x="56039" y="1031"/>
                </a:lnTo>
                <a:cubicBezTo>
                  <a:pt x="55813" y="1051"/>
                  <a:pt x="55597" y="1064"/>
                  <a:pt x="55396" y="1067"/>
                </a:cubicBezTo>
                <a:cubicBezTo>
                  <a:pt x="55383" y="1067"/>
                  <a:pt x="55369" y="1068"/>
                  <a:pt x="55355" y="1068"/>
                </a:cubicBezTo>
                <a:cubicBezTo>
                  <a:pt x="54996" y="1068"/>
                  <a:pt x="54604" y="1017"/>
                  <a:pt x="54192" y="963"/>
                </a:cubicBezTo>
                <a:cubicBezTo>
                  <a:pt x="53712" y="900"/>
                  <a:pt x="53191" y="832"/>
                  <a:pt x="52631" y="832"/>
                </a:cubicBezTo>
                <a:cubicBezTo>
                  <a:pt x="52318" y="832"/>
                  <a:pt x="51992" y="853"/>
                  <a:pt x="51654" y="908"/>
                </a:cubicBezTo>
                <a:cubicBezTo>
                  <a:pt x="51383" y="952"/>
                  <a:pt x="51149" y="983"/>
                  <a:pt x="50938" y="1002"/>
                </a:cubicBezTo>
                <a:lnTo>
                  <a:pt x="50917" y="901"/>
                </a:lnTo>
                <a:cubicBezTo>
                  <a:pt x="50910" y="865"/>
                  <a:pt x="50860" y="838"/>
                  <a:pt x="50802" y="838"/>
                </a:cubicBezTo>
                <a:cubicBezTo>
                  <a:pt x="50796" y="838"/>
                  <a:pt x="50790" y="839"/>
                  <a:pt x="50784" y="839"/>
                </a:cubicBezTo>
                <a:cubicBezTo>
                  <a:pt x="50740" y="843"/>
                  <a:pt x="50705" y="862"/>
                  <a:pt x="50689" y="887"/>
                </a:cubicBezTo>
                <a:cubicBezTo>
                  <a:pt x="50671" y="859"/>
                  <a:pt x="50628" y="841"/>
                  <a:pt x="50579" y="841"/>
                </a:cubicBezTo>
                <a:cubicBezTo>
                  <a:pt x="50574" y="841"/>
                  <a:pt x="50569" y="841"/>
                  <a:pt x="50564" y="841"/>
                </a:cubicBezTo>
                <a:cubicBezTo>
                  <a:pt x="50512" y="846"/>
                  <a:pt x="50472" y="871"/>
                  <a:pt x="50463" y="902"/>
                </a:cubicBezTo>
                <a:cubicBezTo>
                  <a:pt x="50444" y="878"/>
                  <a:pt x="50403" y="862"/>
                  <a:pt x="50358" y="862"/>
                </a:cubicBezTo>
                <a:cubicBezTo>
                  <a:pt x="50353" y="862"/>
                  <a:pt x="50348" y="863"/>
                  <a:pt x="50342" y="863"/>
                </a:cubicBezTo>
                <a:cubicBezTo>
                  <a:pt x="50315" y="866"/>
                  <a:pt x="50291" y="874"/>
                  <a:pt x="50273" y="886"/>
                </a:cubicBezTo>
                <a:lnTo>
                  <a:pt x="49849" y="419"/>
                </a:lnTo>
                <a:lnTo>
                  <a:pt x="49693" y="474"/>
                </a:lnTo>
                <a:lnTo>
                  <a:pt x="50056" y="874"/>
                </a:lnTo>
                <a:cubicBezTo>
                  <a:pt x="50037" y="890"/>
                  <a:pt x="50027" y="909"/>
                  <a:pt x="50031" y="930"/>
                </a:cubicBezTo>
                <a:lnTo>
                  <a:pt x="50051" y="1026"/>
                </a:lnTo>
                <a:cubicBezTo>
                  <a:pt x="49788" y="1014"/>
                  <a:pt x="49538" y="986"/>
                  <a:pt x="49252" y="953"/>
                </a:cubicBezTo>
                <a:cubicBezTo>
                  <a:pt x="49066" y="932"/>
                  <a:pt x="48874" y="910"/>
                  <a:pt x="48651" y="890"/>
                </a:cubicBezTo>
                <a:cubicBezTo>
                  <a:pt x="48462" y="872"/>
                  <a:pt x="48280" y="865"/>
                  <a:pt x="48103" y="865"/>
                </a:cubicBezTo>
                <a:cubicBezTo>
                  <a:pt x="47758" y="865"/>
                  <a:pt x="47430" y="892"/>
                  <a:pt x="47110" y="918"/>
                </a:cubicBezTo>
                <a:cubicBezTo>
                  <a:pt x="46790" y="944"/>
                  <a:pt x="46463" y="971"/>
                  <a:pt x="46115" y="971"/>
                </a:cubicBezTo>
                <a:cubicBezTo>
                  <a:pt x="45887" y="971"/>
                  <a:pt x="45650" y="959"/>
                  <a:pt x="45400" y="928"/>
                </a:cubicBezTo>
                <a:cubicBezTo>
                  <a:pt x="45021" y="881"/>
                  <a:pt x="44678" y="865"/>
                  <a:pt x="44382" y="865"/>
                </a:cubicBezTo>
                <a:cubicBezTo>
                  <a:pt x="43804" y="865"/>
                  <a:pt x="43409" y="927"/>
                  <a:pt x="43291" y="949"/>
                </a:cubicBezTo>
                <a:cubicBezTo>
                  <a:pt x="43038" y="973"/>
                  <a:pt x="42786" y="1001"/>
                  <a:pt x="42537" y="1030"/>
                </a:cubicBezTo>
                <a:cubicBezTo>
                  <a:pt x="42381" y="1048"/>
                  <a:pt x="42227" y="1065"/>
                  <a:pt x="42076" y="1081"/>
                </a:cubicBezTo>
                <a:lnTo>
                  <a:pt x="42047" y="947"/>
                </a:lnTo>
                <a:cubicBezTo>
                  <a:pt x="42043" y="925"/>
                  <a:pt x="42024" y="907"/>
                  <a:pt x="41996" y="896"/>
                </a:cubicBezTo>
                <a:lnTo>
                  <a:pt x="42268" y="561"/>
                </a:lnTo>
                <a:lnTo>
                  <a:pt x="42109" y="512"/>
                </a:lnTo>
                <a:lnTo>
                  <a:pt x="41805" y="888"/>
                </a:lnTo>
                <a:cubicBezTo>
                  <a:pt x="41783" y="874"/>
                  <a:pt x="41754" y="866"/>
                  <a:pt x="41722" y="866"/>
                </a:cubicBezTo>
                <a:cubicBezTo>
                  <a:pt x="41716" y="866"/>
                  <a:pt x="41711" y="867"/>
                  <a:pt x="41706" y="867"/>
                </a:cubicBezTo>
                <a:cubicBezTo>
                  <a:pt x="41653" y="872"/>
                  <a:pt x="41614" y="898"/>
                  <a:pt x="41605" y="929"/>
                </a:cubicBezTo>
                <a:cubicBezTo>
                  <a:pt x="41586" y="905"/>
                  <a:pt x="41547" y="889"/>
                  <a:pt x="41503" y="889"/>
                </a:cubicBezTo>
                <a:cubicBezTo>
                  <a:pt x="41496" y="889"/>
                  <a:pt x="41490" y="889"/>
                  <a:pt x="41484" y="890"/>
                </a:cubicBezTo>
                <a:cubicBezTo>
                  <a:pt x="41468" y="891"/>
                  <a:pt x="41454" y="894"/>
                  <a:pt x="41441" y="898"/>
                </a:cubicBezTo>
                <a:lnTo>
                  <a:pt x="41112" y="536"/>
                </a:lnTo>
                <a:lnTo>
                  <a:pt x="40956" y="591"/>
                </a:lnTo>
                <a:lnTo>
                  <a:pt x="41235" y="897"/>
                </a:lnTo>
                <a:cubicBezTo>
                  <a:pt x="41185" y="909"/>
                  <a:pt x="41154" y="941"/>
                  <a:pt x="41162" y="975"/>
                </a:cubicBezTo>
                <a:lnTo>
                  <a:pt x="41199" y="1153"/>
                </a:lnTo>
                <a:cubicBezTo>
                  <a:pt x="41130" y="1155"/>
                  <a:pt x="41063" y="1158"/>
                  <a:pt x="40997" y="1158"/>
                </a:cubicBezTo>
                <a:cubicBezTo>
                  <a:pt x="40980" y="1158"/>
                  <a:pt x="40963" y="1159"/>
                  <a:pt x="40946" y="1159"/>
                </a:cubicBezTo>
                <a:cubicBezTo>
                  <a:pt x="40590" y="1159"/>
                  <a:pt x="40201" y="1107"/>
                  <a:pt x="39792" y="1054"/>
                </a:cubicBezTo>
                <a:cubicBezTo>
                  <a:pt x="39313" y="992"/>
                  <a:pt x="38792" y="924"/>
                  <a:pt x="38231" y="924"/>
                </a:cubicBezTo>
                <a:cubicBezTo>
                  <a:pt x="37918" y="924"/>
                  <a:pt x="37592" y="945"/>
                  <a:pt x="37254" y="1000"/>
                </a:cubicBezTo>
                <a:cubicBezTo>
                  <a:pt x="36692" y="1091"/>
                  <a:pt x="36285" y="1124"/>
                  <a:pt x="35928" y="1124"/>
                </a:cubicBezTo>
                <a:cubicBezTo>
                  <a:pt x="35556" y="1124"/>
                  <a:pt x="35238" y="1088"/>
                  <a:pt x="34853" y="1045"/>
                </a:cubicBezTo>
                <a:cubicBezTo>
                  <a:pt x="34666" y="1023"/>
                  <a:pt x="34474" y="1001"/>
                  <a:pt x="34251" y="981"/>
                </a:cubicBezTo>
                <a:cubicBezTo>
                  <a:pt x="34065" y="963"/>
                  <a:pt x="33885" y="956"/>
                  <a:pt x="33709" y="956"/>
                </a:cubicBezTo>
                <a:cubicBezTo>
                  <a:pt x="33362" y="956"/>
                  <a:pt x="33032" y="983"/>
                  <a:pt x="32710" y="1010"/>
                </a:cubicBezTo>
                <a:cubicBezTo>
                  <a:pt x="32654" y="1014"/>
                  <a:pt x="32597" y="1019"/>
                  <a:pt x="32539" y="1023"/>
                </a:cubicBezTo>
                <a:lnTo>
                  <a:pt x="32887" y="570"/>
                </a:lnTo>
                <a:lnTo>
                  <a:pt x="32726" y="523"/>
                </a:lnTo>
                <a:lnTo>
                  <a:pt x="32484" y="841"/>
                </a:lnTo>
                <a:cubicBezTo>
                  <a:pt x="32462" y="822"/>
                  <a:pt x="32427" y="811"/>
                  <a:pt x="32389" y="811"/>
                </a:cubicBezTo>
                <a:cubicBezTo>
                  <a:pt x="32384" y="811"/>
                  <a:pt x="32378" y="811"/>
                  <a:pt x="32372" y="811"/>
                </a:cubicBezTo>
                <a:cubicBezTo>
                  <a:pt x="32327" y="815"/>
                  <a:pt x="32292" y="834"/>
                  <a:pt x="32277" y="859"/>
                </a:cubicBezTo>
                <a:cubicBezTo>
                  <a:pt x="32260" y="832"/>
                  <a:pt x="32218" y="814"/>
                  <a:pt x="32170" y="814"/>
                </a:cubicBezTo>
                <a:cubicBezTo>
                  <a:pt x="32164" y="814"/>
                  <a:pt x="32158" y="814"/>
                  <a:pt x="32152" y="814"/>
                </a:cubicBezTo>
                <a:cubicBezTo>
                  <a:pt x="32100" y="819"/>
                  <a:pt x="32059" y="844"/>
                  <a:pt x="32051" y="875"/>
                </a:cubicBezTo>
                <a:cubicBezTo>
                  <a:pt x="32031" y="852"/>
                  <a:pt x="31992" y="835"/>
                  <a:pt x="31948" y="835"/>
                </a:cubicBezTo>
                <a:cubicBezTo>
                  <a:pt x="31942" y="835"/>
                  <a:pt x="31936" y="836"/>
                  <a:pt x="31930" y="836"/>
                </a:cubicBezTo>
                <a:cubicBezTo>
                  <a:pt x="31903" y="838"/>
                  <a:pt x="31879" y="846"/>
                  <a:pt x="31860" y="859"/>
                </a:cubicBezTo>
                <a:lnTo>
                  <a:pt x="31437" y="391"/>
                </a:lnTo>
                <a:lnTo>
                  <a:pt x="31281" y="447"/>
                </a:lnTo>
                <a:lnTo>
                  <a:pt x="31644" y="846"/>
                </a:lnTo>
                <a:cubicBezTo>
                  <a:pt x="31625" y="862"/>
                  <a:pt x="31615" y="882"/>
                  <a:pt x="31619" y="902"/>
                </a:cubicBezTo>
                <a:lnTo>
                  <a:pt x="31652" y="1061"/>
                </a:lnTo>
                <a:cubicBezTo>
                  <a:pt x="31443" y="1059"/>
                  <a:pt x="31227" y="1048"/>
                  <a:pt x="31000" y="1020"/>
                </a:cubicBezTo>
                <a:cubicBezTo>
                  <a:pt x="30620" y="973"/>
                  <a:pt x="30276" y="956"/>
                  <a:pt x="29979" y="956"/>
                </a:cubicBezTo>
                <a:cubicBezTo>
                  <a:pt x="29487" y="956"/>
                  <a:pt x="29128" y="1002"/>
                  <a:pt x="28961" y="1028"/>
                </a:cubicBezTo>
                <a:cubicBezTo>
                  <a:pt x="28665" y="1056"/>
                  <a:pt x="28371" y="1089"/>
                  <a:pt x="28081" y="1122"/>
                </a:cubicBezTo>
                <a:cubicBezTo>
                  <a:pt x="28073" y="1123"/>
                  <a:pt x="28065" y="1124"/>
                  <a:pt x="28056" y="1124"/>
                </a:cubicBezTo>
                <a:lnTo>
                  <a:pt x="28021" y="956"/>
                </a:lnTo>
                <a:cubicBezTo>
                  <a:pt x="28016" y="934"/>
                  <a:pt x="27997" y="917"/>
                  <a:pt x="27970" y="905"/>
                </a:cubicBezTo>
                <a:lnTo>
                  <a:pt x="28242" y="570"/>
                </a:lnTo>
                <a:lnTo>
                  <a:pt x="28083" y="520"/>
                </a:lnTo>
                <a:lnTo>
                  <a:pt x="27778" y="897"/>
                </a:lnTo>
                <a:cubicBezTo>
                  <a:pt x="27756" y="884"/>
                  <a:pt x="27727" y="876"/>
                  <a:pt x="27695" y="876"/>
                </a:cubicBezTo>
                <a:cubicBezTo>
                  <a:pt x="27690" y="876"/>
                  <a:pt x="27685" y="876"/>
                  <a:pt x="27680" y="876"/>
                </a:cubicBezTo>
                <a:cubicBezTo>
                  <a:pt x="27627" y="882"/>
                  <a:pt x="27587" y="906"/>
                  <a:pt x="27578" y="937"/>
                </a:cubicBezTo>
                <a:cubicBezTo>
                  <a:pt x="27558" y="913"/>
                  <a:pt x="27518" y="897"/>
                  <a:pt x="27472" y="897"/>
                </a:cubicBezTo>
                <a:cubicBezTo>
                  <a:pt x="27467" y="897"/>
                  <a:pt x="27462" y="898"/>
                  <a:pt x="27457" y="898"/>
                </a:cubicBezTo>
                <a:cubicBezTo>
                  <a:pt x="27441" y="899"/>
                  <a:pt x="27428" y="903"/>
                  <a:pt x="27414" y="907"/>
                </a:cubicBezTo>
                <a:lnTo>
                  <a:pt x="27085" y="545"/>
                </a:lnTo>
                <a:lnTo>
                  <a:pt x="26930" y="600"/>
                </a:lnTo>
                <a:lnTo>
                  <a:pt x="27208" y="906"/>
                </a:lnTo>
                <a:cubicBezTo>
                  <a:pt x="27159" y="919"/>
                  <a:pt x="27127" y="950"/>
                  <a:pt x="27135" y="984"/>
                </a:cubicBezTo>
                <a:lnTo>
                  <a:pt x="27183" y="1215"/>
                </a:lnTo>
                <a:cubicBezTo>
                  <a:pt x="26956" y="1235"/>
                  <a:pt x="26740" y="1248"/>
                  <a:pt x="26540" y="1250"/>
                </a:cubicBezTo>
                <a:cubicBezTo>
                  <a:pt x="26523" y="1250"/>
                  <a:pt x="26507" y="1250"/>
                  <a:pt x="26490" y="1250"/>
                </a:cubicBezTo>
                <a:cubicBezTo>
                  <a:pt x="26132" y="1250"/>
                  <a:pt x="25745" y="1199"/>
                  <a:pt x="25334" y="1146"/>
                </a:cubicBezTo>
                <a:cubicBezTo>
                  <a:pt x="24856" y="1084"/>
                  <a:pt x="24335" y="1016"/>
                  <a:pt x="23775" y="1016"/>
                </a:cubicBezTo>
                <a:cubicBezTo>
                  <a:pt x="23461" y="1016"/>
                  <a:pt x="23135" y="1037"/>
                  <a:pt x="22797" y="1092"/>
                </a:cubicBezTo>
                <a:cubicBezTo>
                  <a:pt x="22527" y="1135"/>
                  <a:pt x="22292" y="1166"/>
                  <a:pt x="22082" y="1186"/>
                </a:cubicBezTo>
                <a:lnTo>
                  <a:pt x="22060" y="1085"/>
                </a:lnTo>
                <a:cubicBezTo>
                  <a:pt x="22053" y="1048"/>
                  <a:pt x="22003" y="1022"/>
                  <a:pt x="21946" y="1022"/>
                </a:cubicBezTo>
                <a:cubicBezTo>
                  <a:pt x="21940" y="1022"/>
                  <a:pt x="21934" y="1022"/>
                  <a:pt x="21928" y="1023"/>
                </a:cubicBezTo>
                <a:cubicBezTo>
                  <a:pt x="21883" y="1026"/>
                  <a:pt x="21847" y="1046"/>
                  <a:pt x="21833" y="1070"/>
                </a:cubicBezTo>
                <a:cubicBezTo>
                  <a:pt x="21814" y="1042"/>
                  <a:pt x="21771" y="1024"/>
                  <a:pt x="21722" y="1024"/>
                </a:cubicBezTo>
                <a:cubicBezTo>
                  <a:pt x="21717" y="1024"/>
                  <a:pt x="21712" y="1025"/>
                  <a:pt x="21707" y="1025"/>
                </a:cubicBezTo>
                <a:cubicBezTo>
                  <a:pt x="21654" y="1030"/>
                  <a:pt x="21615" y="1055"/>
                  <a:pt x="21607" y="1086"/>
                </a:cubicBezTo>
                <a:cubicBezTo>
                  <a:pt x="21587" y="1062"/>
                  <a:pt x="21546" y="1046"/>
                  <a:pt x="21501" y="1046"/>
                </a:cubicBezTo>
                <a:cubicBezTo>
                  <a:pt x="21496" y="1046"/>
                  <a:pt x="21490" y="1046"/>
                  <a:pt x="21485" y="1047"/>
                </a:cubicBezTo>
                <a:cubicBezTo>
                  <a:pt x="21458" y="1050"/>
                  <a:pt x="21435" y="1058"/>
                  <a:pt x="21416" y="1069"/>
                </a:cubicBezTo>
                <a:lnTo>
                  <a:pt x="20992" y="603"/>
                </a:lnTo>
                <a:lnTo>
                  <a:pt x="20837" y="658"/>
                </a:lnTo>
                <a:lnTo>
                  <a:pt x="21200" y="1057"/>
                </a:lnTo>
                <a:cubicBezTo>
                  <a:pt x="21180" y="1073"/>
                  <a:pt x="21169" y="1093"/>
                  <a:pt x="21174" y="1114"/>
                </a:cubicBezTo>
                <a:lnTo>
                  <a:pt x="21194" y="1210"/>
                </a:lnTo>
                <a:cubicBezTo>
                  <a:pt x="20932" y="1197"/>
                  <a:pt x="20682" y="1169"/>
                  <a:pt x="20395" y="1137"/>
                </a:cubicBezTo>
                <a:cubicBezTo>
                  <a:pt x="20209" y="1116"/>
                  <a:pt x="20016" y="1093"/>
                  <a:pt x="19793" y="1073"/>
                </a:cubicBezTo>
                <a:cubicBezTo>
                  <a:pt x="19608" y="1055"/>
                  <a:pt x="19428" y="1048"/>
                  <a:pt x="19252" y="1048"/>
                </a:cubicBezTo>
                <a:cubicBezTo>
                  <a:pt x="18905" y="1048"/>
                  <a:pt x="18575" y="1075"/>
                  <a:pt x="18253" y="1101"/>
                </a:cubicBezTo>
                <a:cubicBezTo>
                  <a:pt x="17933" y="1128"/>
                  <a:pt x="17606" y="1154"/>
                  <a:pt x="17260" y="1154"/>
                </a:cubicBezTo>
                <a:cubicBezTo>
                  <a:pt x="17031" y="1154"/>
                  <a:pt x="16794" y="1143"/>
                  <a:pt x="16544" y="1112"/>
                </a:cubicBezTo>
                <a:cubicBezTo>
                  <a:pt x="16165" y="1065"/>
                  <a:pt x="15821" y="1048"/>
                  <a:pt x="15525" y="1048"/>
                </a:cubicBezTo>
                <a:cubicBezTo>
                  <a:pt x="14947" y="1048"/>
                  <a:pt x="14552" y="1111"/>
                  <a:pt x="14435" y="1132"/>
                </a:cubicBezTo>
                <a:cubicBezTo>
                  <a:pt x="14182" y="1157"/>
                  <a:pt x="13929" y="1185"/>
                  <a:pt x="13680" y="1214"/>
                </a:cubicBezTo>
                <a:cubicBezTo>
                  <a:pt x="13523" y="1231"/>
                  <a:pt x="13370" y="1249"/>
                  <a:pt x="13219" y="1265"/>
                </a:cubicBezTo>
                <a:lnTo>
                  <a:pt x="13191" y="1130"/>
                </a:lnTo>
                <a:cubicBezTo>
                  <a:pt x="13186" y="1109"/>
                  <a:pt x="13166" y="1091"/>
                  <a:pt x="13140" y="1080"/>
                </a:cubicBezTo>
                <a:lnTo>
                  <a:pt x="13412" y="744"/>
                </a:lnTo>
                <a:lnTo>
                  <a:pt x="13253" y="695"/>
                </a:lnTo>
                <a:lnTo>
                  <a:pt x="12948" y="1071"/>
                </a:lnTo>
                <a:cubicBezTo>
                  <a:pt x="12926" y="1058"/>
                  <a:pt x="12896" y="1050"/>
                  <a:pt x="12864" y="1050"/>
                </a:cubicBezTo>
                <a:cubicBezTo>
                  <a:pt x="12859" y="1050"/>
                  <a:pt x="12854" y="1050"/>
                  <a:pt x="12848" y="1051"/>
                </a:cubicBezTo>
                <a:cubicBezTo>
                  <a:pt x="12796" y="1056"/>
                  <a:pt x="12757" y="1081"/>
                  <a:pt x="12748" y="1112"/>
                </a:cubicBezTo>
                <a:cubicBezTo>
                  <a:pt x="12728" y="1088"/>
                  <a:pt x="12688" y="1072"/>
                  <a:pt x="12642" y="1072"/>
                </a:cubicBezTo>
                <a:cubicBezTo>
                  <a:pt x="12637" y="1072"/>
                  <a:pt x="12632" y="1072"/>
                  <a:pt x="12626" y="1073"/>
                </a:cubicBezTo>
                <a:cubicBezTo>
                  <a:pt x="12611" y="1075"/>
                  <a:pt x="12598" y="1078"/>
                  <a:pt x="12584" y="1082"/>
                </a:cubicBezTo>
                <a:lnTo>
                  <a:pt x="12255" y="719"/>
                </a:lnTo>
                <a:lnTo>
                  <a:pt x="12100" y="775"/>
                </a:lnTo>
                <a:lnTo>
                  <a:pt x="12378" y="1081"/>
                </a:lnTo>
                <a:cubicBezTo>
                  <a:pt x="12329" y="1093"/>
                  <a:pt x="12297" y="1125"/>
                  <a:pt x="12304" y="1158"/>
                </a:cubicBezTo>
                <a:lnTo>
                  <a:pt x="12342" y="1336"/>
                </a:lnTo>
                <a:cubicBezTo>
                  <a:pt x="12273" y="1339"/>
                  <a:pt x="12205" y="1341"/>
                  <a:pt x="12140" y="1342"/>
                </a:cubicBezTo>
                <a:cubicBezTo>
                  <a:pt x="12127" y="1342"/>
                  <a:pt x="12113" y="1342"/>
                  <a:pt x="12099" y="1342"/>
                </a:cubicBezTo>
                <a:cubicBezTo>
                  <a:pt x="11739" y="1342"/>
                  <a:pt x="11348" y="1291"/>
                  <a:pt x="10935" y="1238"/>
                </a:cubicBezTo>
                <a:cubicBezTo>
                  <a:pt x="10454" y="1175"/>
                  <a:pt x="9933" y="1107"/>
                  <a:pt x="9371" y="1107"/>
                </a:cubicBezTo>
                <a:cubicBezTo>
                  <a:pt x="9059" y="1107"/>
                  <a:pt x="8734" y="1128"/>
                  <a:pt x="8397" y="1183"/>
                </a:cubicBezTo>
                <a:cubicBezTo>
                  <a:pt x="7835" y="1274"/>
                  <a:pt x="7428" y="1308"/>
                  <a:pt x="7071" y="1308"/>
                </a:cubicBezTo>
                <a:cubicBezTo>
                  <a:pt x="6699" y="1308"/>
                  <a:pt x="6380" y="1272"/>
                  <a:pt x="5995" y="1228"/>
                </a:cubicBezTo>
                <a:cubicBezTo>
                  <a:pt x="5810" y="1207"/>
                  <a:pt x="5617" y="1185"/>
                  <a:pt x="5394" y="1164"/>
                </a:cubicBezTo>
                <a:cubicBezTo>
                  <a:pt x="5206" y="1147"/>
                  <a:pt x="5024" y="1140"/>
                  <a:pt x="4848" y="1140"/>
                </a:cubicBezTo>
                <a:cubicBezTo>
                  <a:pt x="4502" y="1140"/>
                  <a:pt x="4174" y="1167"/>
                  <a:pt x="3853" y="1193"/>
                </a:cubicBezTo>
                <a:cubicBezTo>
                  <a:pt x="3797" y="1197"/>
                  <a:pt x="3740" y="1203"/>
                  <a:pt x="3683" y="1207"/>
                </a:cubicBezTo>
                <a:lnTo>
                  <a:pt x="4030" y="754"/>
                </a:lnTo>
                <a:lnTo>
                  <a:pt x="3869" y="707"/>
                </a:lnTo>
                <a:lnTo>
                  <a:pt x="3626" y="1024"/>
                </a:lnTo>
                <a:cubicBezTo>
                  <a:pt x="3605" y="1006"/>
                  <a:pt x="3571" y="994"/>
                  <a:pt x="3532" y="994"/>
                </a:cubicBezTo>
                <a:cubicBezTo>
                  <a:pt x="3527" y="994"/>
                  <a:pt x="3521" y="995"/>
                  <a:pt x="3515" y="995"/>
                </a:cubicBezTo>
                <a:cubicBezTo>
                  <a:pt x="3471" y="999"/>
                  <a:pt x="3435" y="1018"/>
                  <a:pt x="3420" y="1043"/>
                </a:cubicBezTo>
                <a:cubicBezTo>
                  <a:pt x="3402" y="1014"/>
                  <a:pt x="3359" y="997"/>
                  <a:pt x="3310" y="997"/>
                </a:cubicBezTo>
                <a:cubicBezTo>
                  <a:pt x="3305" y="997"/>
                  <a:pt x="3300" y="997"/>
                  <a:pt x="3295" y="997"/>
                </a:cubicBezTo>
                <a:cubicBezTo>
                  <a:pt x="3242" y="1002"/>
                  <a:pt x="3203" y="1028"/>
                  <a:pt x="3194" y="1059"/>
                </a:cubicBezTo>
                <a:cubicBezTo>
                  <a:pt x="3175" y="1035"/>
                  <a:pt x="3136" y="1019"/>
                  <a:pt x="3092" y="1019"/>
                </a:cubicBezTo>
                <a:cubicBezTo>
                  <a:pt x="3086" y="1019"/>
                  <a:pt x="3079" y="1019"/>
                  <a:pt x="3073" y="1020"/>
                </a:cubicBezTo>
                <a:cubicBezTo>
                  <a:pt x="3045" y="1022"/>
                  <a:pt x="3021" y="1030"/>
                  <a:pt x="3004" y="1042"/>
                </a:cubicBezTo>
                <a:lnTo>
                  <a:pt x="2580" y="575"/>
                </a:lnTo>
                <a:lnTo>
                  <a:pt x="2425" y="631"/>
                </a:lnTo>
                <a:lnTo>
                  <a:pt x="2787" y="1030"/>
                </a:lnTo>
                <a:cubicBezTo>
                  <a:pt x="2768" y="1046"/>
                  <a:pt x="2757" y="1065"/>
                  <a:pt x="2761" y="1086"/>
                </a:cubicBezTo>
                <a:lnTo>
                  <a:pt x="2795" y="1245"/>
                </a:lnTo>
                <a:cubicBezTo>
                  <a:pt x="2587" y="1243"/>
                  <a:pt x="2370" y="1231"/>
                  <a:pt x="2144" y="1204"/>
                </a:cubicBezTo>
                <a:cubicBezTo>
                  <a:pt x="1765" y="1157"/>
                  <a:pt x="1421" y="1140"/>
                  <a:pt x="1125" y="1140"/>
                </a:cubicBezTo>
                <a:cubicBezTo>
                  <a:pt x="451" y="1140"/>
                  <a:pt x="25" y="1225"/>
                  <a:pt x="0" y="1230"/>
                </a:cubicBezTo>
                <a:lnTo>
                  <a:pt x="71" y="1370"/>
                </a:lnTo>
                <a:cubicBezTo>
                  <a:pt x="77" y="1369"/>
                  <a:pt x="482" y="1288"/>
                  <a:pt x="1126" y="1288"/>
                </a:cubicBezTo>
                <a:cubicBezTo>
                  <a:pt x="1408" y="1288"/>
                  <a:pt x="1735" y="1303"/>
                  <a:pt x="2095" y="1348"/>
                </a:cubicBezTo>
                <a:cubicBezTo>
                  <a:pt x="2142" y="1354"/>
                  <a:pt x="2188" y="1357"/>
                  <a:pt x="2234" y="1363"/>
                </a:cubicBezTo>
                <a:cubicBezTo>
                  <a:pt x="2220" y="1364"/>
                  <a:pt x="2208" y="1366"/>
                  <a:pt x="2195" y="1367"/>
                </a:cubicBezTo>
                <a:cubicBezTo>
                  <a:pt x="1528" y="1443"/>
                  <a:pt x="841" y="1521"/>
                  <a:pt x="184" y="1521"/>
                </a:cubicBezTo>
                <a:cubicBezTo>
                  <a:pt x="137" y="1521"/>
                  <a:pt x="90" y="1520"/>
                  <a:pt x="43" y="1519"/>
                </a:cubicBezTo>
                <a:lnTo>
                  <a:pt x="34" y="1667"/>
                </a:lnTo>
                <a:cubicBezTo>
                  <a:pt x="82" y="1668"/>
                  <a:pt x="129" y="1668"/>
                  <a:pt x="176" y="1668"/>
                </a:cubicBezTo>
                <a:cubicBezTo>
                  <a:pt x="856" y="1668"/>
                  <a:pt x="1556" y="1588"/>
                  <a:pt x="2234" y="1512"/>
                </a:cubicBezTo>
                <a:cubicBezTo>
                  <a:pt x="2440" y="1488"/>
                  <a:pt x="2642" y="1466"/>
                  <a:pt x="2838" y="1446"/>
                </a:cubicBezTo>
                <a:lnTo>
                  <a:pt x="2877" y="1633"/>
                </a:lnTo>
                <a:cubicBezTo>
                  <a:pt x="2881" y="1655"/>
                  <a:pt x="2901" y="1672"/>
                  <a:pt x="2929" y="1684"/>
                </a:cubicBezTo>
                <a:lnTo>
                  <a:pt x="2656" y="2019"/>
                </a:lnTo>
                <a:lnTo>
                  <a:pt x="2815" y="2068"/>
                </a:lnTo>
                <a:lnTo>
                  <a:pt x="3120" y="1692"/>
                </a:lnTo>
                <a:cubicBezTo>
                  <a:pt x="3142" y="1705"/>
                  <a:pt x="3172" y="1712"/>
                  <a:pt x="3204" y="1712"/>
                </a:cubicBezTo>
                <a:cubicBezTo>
                  <a:pt x="3209" y="1712"/>
                  <a:pt x="3213" y="1712"/>
                  <a:pt x="3219" y="1711"/>
                </a:cubicBezTo>
                <a:cubicBezTo>
                  <a:pt x="3271" y="1707"/>
                  <a:pt x="3311" y="1682"/>
                  <a:pt x="3320" y="1651"/>
                </a:cubicBezTo>
                <a:cubicBezTo>
                  <a:pt x="3339" y="1675"/>
                  <a:pt x="3381" y="1691"/>
                  <a:pt x="3426" y="1691"/>
                </a:cubicBezTo>
                <a:cubicBezTo>
                  <a:pt x="3431" y="1691"/>
                  <a:pt x="3435" y="1691"/>
                  <a:pt x="3441" y="1690"/>
                </a:cubicBezTo>
                <a:cubicBezTo>
                  <a:pt x="3485" y="1686"/>
                  <a:pt x="3520" y="1667"/>
                  <a:pt x="3536" y="1642"/>
                </a:cubicBezTo>
                <a:cubicBezTo>
                  <a:pt x="3553" y="1669"/>
                  <a:pt x="3595" y="1688"/>
                  <a:pt x="3642" y="1688"/>
                </a:cubicBezTo>
                <a:cubicBezTo>
                  <a:pt x="3643" y="1688"/>
                  <a:pt x="3645" y="1688"/>
                  <a:pt x="3646" y="1688"/>
                </a:cubicBezTo>
                <a:lnTo>
                  <a:pt x="3660" y="1688"/>
                </a:lnTo>
                <a:cubicBezTo>
                  <a:pt x="3725" y="1682"/>
                  <a:pt x="3771" y="1644"/>
                  <a:pt x="3763" y="1604"/>
                </a:cubicBezTo>
                <a:lnTo>
                  <a:pt x="3717" y="1384"/>
                </a:lnTo>
                <a:cubicBezTo>
                  <a:pt x="3736" y="1384"/>
                  <a:pt x="3755" y="1383"/>
                  <a:pt x="3775" y="1383"/>
                </a:cubicBezTo>
                <a:cubicBezTo>
                  <a:pt x="3789" y="1383"/>
                  <a:pt x="3803" y="1383"/>
                  <a:pt x="3816" y="1383"/>
                </a:cubicBezTo>
                <a:cubicBezTo>
                  <a:pt x="4176" y="1383"/>
                  <a:pt x="4567" y="1434"/>
                  <a:pt x="4980" y="1487"/>
                </a:cubicBezTo>
                <a:cubicBezTo>
                  <a:pt x="5460" y="1550"/>
                  <a:pt x="5981" y="1618"/>
                  <a:pt x="6543" y="1618"/>
                </a:cubicBezTo>
                <a:cubicBezTo>
                  <a:pt x="6856" y="1618"/>
                  <a:pt x="7180" y="1597"/>
                  <a:pt x="7518" y="1542"/>
                </a:cubicBezTo>
                <a:cubicBezTo>
                  <a:pt x="8080" y="1451"/>
                  <a:pt x="8486" y="1418"/>
                  <a:pt x="8843" y="1418"/>
                </a:cubicBezTo>
                <a:cubicBezTo>
                  <a:pt x="9215" y="1418"/>
                  <a:pt x="9534" y="1454"/>
                  <a:pt x="9919" y="1497"/>
                </a:cubicBezTo>
                <a:cubicBezTo>
                  <a:pt x="10106" y="1518"/>
                  <a:pt x="10298" y="1540"/>
                  <a:pt x="10521" y="1561"/>
                </a:cubicBezTo>
                <a:cubicBezTo>
                  <a:pt x="10707" y="1578"/>
                  <a:pt x="10887" y="1585"/>
                  <a:pt x="11062" y="1585"/>
                </a:cubicBezTo>
                <a:cubicBezTo>
                  <a:pt x="11410" y="1585"/>
                  <a:pt x="11739" y="1558"/>
                  <a:pt x="12062" y="1532"/>
                </a:cubicBezTo>
                <a:cubicBezTo>
                  <a:pt x="12166" y="1524"/>
                  <a:pt x="12271" y="1515"/>
                  <a:pt x="12378" y="1507"/>
                </a:cubicBezTo>
                <a:lnTo>
                  <a:pt x="12387" y="1552"/>
                </a:lnTo>
                <a:lnTo>
                  <a:pt x="12038" y="2009"/>
                </a:lnTo>
                <a:lnTo>
                  <a:pt x="12198" y="2055"/>
                </a:lnTo>
                <a:lnTo>
                  <a:pt x="12441" y="1738"/>
                </a:lnTo>
                <a:cubicBezTo>
                  <a:pt x="12463" y="1756"/>
                  <a:pt x="12496" y="1768"/>
                  <a:pt x="12533" y="1768"/>
                </a:cubicBezTo>
                <a:cubicBezTo>
                  <a:pt x="12535" y="1768"/>
                  <a:pt x="12536" y="1768"/>
                  <a:pt x="12538" y="1768"/>
                </a:cubicBezTo>
                <a:cubicBezTo>
                  <a:pt x="12543" y="1768"/>
                  <a:pt x="12547" y="1768"/>
                  <a:pt x="12552" y="1767"/>
                </a:cubicBezTo>
                <a:cubicBezTo>
                  <a:pt x="12598" y="1763"/>
                  <a:pt x="12633" y="1744"/>
                  <a:pt x="12647" y="1720"/>
                </a:cubicBezTo>
                <a:cubicBezTo>
                  <a:pt x="12664" y="1747"/>
                  <a:pt x="12707" y="1765"/>
                  <a:pt x="12754" y="1765"/>
                </a:cubicBezTo>
                <a:cubicBezTo>
                  <a:pt x="12755" y="1765"/>
                  <a:pt x="12756" y="1765"/>
                  <a:pt x="12758" y="1765"/>
                </a:cubicBezTo>
                <a:lnTo>
                  <a:pt x="12772" y="1765"/>
                </a:lnTo>
                <a:cubicBezTo>
                  <a:pt x="12825" y="1760"/>
                  <a:pt x="12864" y="1735"/>
                  <a:pt x="12873" y="1704"/>
                </a:cubicBezTo>
                <a:cubicBezTo>
                  <a:pt x="12892" y="1727"/>
                  <a:pt x="12932" y="1744"/>
                  <a:pt x="12975" y="1744"/>
                </a:cubicBezTo>
                <a:cubicBezTo>
                  <a:pt x="12977" y="1744"/>
                  <a:pt x="12978" y="1743"/>
                  <a:pt x="12980" y="1743"/>
                </a:cubicBezTo>
                <a:cubicBezTo>
                  <a:pt x="12985" y="1743"/>
                  <a:pt x="12990" y="1743"/>
                  <a:pt x="12994" y="1742"/>
                </a:cubicBezTo>
                <a:cubicBezTo>
                  <a:pt x="13022" y="1740"/>
                  <a:pt x="13046" y="1732"/>
                  <a:pt x="13064" y="1721"/>
                </a:cubicBezTo>
                <a:lnTo>
                  <a:pt x="13487" y="2187"/>
                </a:lnTo>
                <a:lnTo>
                  <a:pt x="13643" y="2132"/>
                </a:lnTo>
                <a:lnTo>
                  <a:pt x="13280" y="1732"/>
                </a:lnTo>
                <a:cubicBezTo>
                  <a:pt x="13300" y="1717"/>
                  <a:pt x="13310" y="1697"/>
                  <a:pt x="13306" y="1676"/>
                </a:cubicBezTo>
                <a:lnTo>
                  <a:pt x="13265" y="1483"/>
                </a:lnTo>
                <a:lnTo>
                  <a:pt x="13265" y="1483"/>
                </a:lnTo>
                <a:cubicBezTo>
                  <a:pt x="13429" y="1488"/>
                  <a:pt x="13597" y="1500"/>
                  <a:pt x="13771" y="1522"/>
                </a:cubicBezTo>
                <a:cubicBezTo>
                  <a:pt x="14155" y="1569"/>
                  <a:pt x="14504" y="1585"/>
                  <a:pt x="14803" y="1585"/>
                </a:cubicBezTo>
                <a:cubicBezTo>
                  <a:pt x="14830" y="1585"/>
                  <a:pt x="14857" y="1585"/>
                  <a:pt x="14884" y="1584"/>
                </a:cubicBezTo>
                <a:cubicBezTo>
                  <a:pt x="15412" y="1578"/>
                  <a:pt x="15771" y="1520"/>
                  <a:pt x="15880" y="1501"/>
                </a:cubicBezTo>
                <a:cubicBezTo>
                  <a:pt x="16133" y="1476"/>
                  <a:pt x="16385" y="1448"/>
                  <a:pt x="16635" y="1419"/>
                </a:cubicBezTo>
                <a:cubicBezTo>
                  <a:pt x="17195" y="1356"/>
                  <a:pt x="17725" y="1297"/>
                  <a:pt x="18175" y="1291"/>
                </a:cubicBezTo>
                <a:cubicBezTo>
                  <a:pt x="18191" y="1291"/>
                  <a:pt x="18208" y="1291"/>
                  <a:pt x="18225" y="1291"/>
                </a:cubicBezTo>
                <a:cubicBezTo>
                  <a:pt x="18583" y="1291"/>
                  <a:pt x="18970" y="1342"/>
                  <a:pt x="19380" y="1396"/>
                </a:cubicBezTo>
                <a:cubicBezTo>
                  <a:pt x="19860" y="1457"/>
                  <a:pt x="20380" y="1525"/>
                  <a:pt x="20941" y="1525"/>
                </a:cubicBezTo>
                <a:cubicBezTo>
                  <a:pt x="21045" y="1525"/>
                  <a:pt x="21152" y="1523"/>
                  <a:pt x="21259" y="1517"/>
                </a:cubicBezTo>
                <a:lnTo>
                  <a:pt x="21289" y="1660"/>
                </a:lnTo>
                <a:cubicBezTo>
                  <a:pt x="21294" y="1682"/>
                  <a:pt x="21314" y="1699"/>
                  <a:pt x="21341" y="1710"/>
                </a:cubicBezTo>
                <a:lnTo>
                  <a:pt x="21068" y="2046"/>
                </a:lnTo>
                <a:lnTo>
                  <a:pt x="21227" y="2094"/>
                </a:lnTo>
                <a:lnTo>
                  <a:pt x="21533" y="1719"/>
                </a:lnTo>
                <a:cubicBezTo>
                  <a:pt x="21554" y="1732"/>
                  <a:pt x="21584" y="1739"/>
                  <a:pt x="21616" y="1739"/>
                </a:cubicBezTo>
                <a:cubicBezTo>
                  <a:pt x="21621" y="1739"/>
                  <a:pt x="21627" y="1739"/>
                  <a:pt x="21631" y="1738"/>
                </a:cubicBezTo>
                <a:cubicBezTo>
                  <a:pt x="21683" y="1734"/>
                  <a:pt x="21724" y="1708"/>
                  <a:pt x="21732" y="1677"/>
                </a:cubicBezTo>
                <a:cubicBezTo>
                  <a:pt x="21753" y="1702"/>
                  <a:pt x="21793" y="1718"/>
                  <a:pt x="21838" y="1718"/>
                </a:cubicBezTo>
                <a:cubicBezTo>
                  <a:pt x="21843" y="1718"/>
                  <a:pt x="21849" y="1718"/>
                  <a:pt x="21853" y="1717"/>
                </a:cubicBezTo>
                <a:cubicBezTo>
                  <a:pt x="21868" y="1716"/>
                  <a:pt x="21883" y="1712"/>
                  <a:pt x="21896" y="1707"/>
                </a:cubicBezTo>
                <a:lnTo>
                  <a:pt x="22225" y="2070"/>
                </a:lnTo>
                <a:lnTo>
                  <a:pt x="22380" y="2015"/>
                </a:lnTo>
                <a:lnTo>
                  <a:pt x="22102" y="1709"/>
                </a:lnTo>
                <a:cubicBezTo>
                  <a:pt x="22151" y="1696"/>
                  <a:pt x="22183" y="1665"/>
                  <a:pt x="22176" y="1631"/>
                </a:cubicBezTo>
                <a:lnTo>
                  <a:pt x="22130" y="1416"/>
                </a:lnTo>
                <a:cubicBezTo>
                  <a:pt x="22584" y="1350"/>
                  <a:pt x="22931" y="1325"/>
                  <a:pt x="23241" y="1325"/>
                </a:cubicBezTo>
                <a:cubicBezTo>
                  <a:pt x="23614" y="1325"/>
                  <a:pt x="23933" y="1361"/>
                  <a:pt x="24320" y="1405"/>
                </a:cubicBezTo>
                <a:cubicBezTo>
                  <a:pt x="24505" y="1426"/>
                  <a:pt x="24699" y="1448"/>
                  <a:pt x="24920" y="1469"/>
                </a:cubicBezTo>
                <a:cubicBezTo>
                  <a:pt x="25107" y="1486"/>
                  <a:pt x="25287" y="1493"/>
                  <a:pt x="25462" y="1493"/>
                </a:cubicBezTo>
                <a:cubicBezTo>
                  <a:pt x="25810" y="1493"/>
                  <a:pt x="26140" y="1466"/>
                  <a:pt x="26462" y="1440"/>
                </a:cubicBezTo>
                <a:cubicBezTo>
                  <a:pt x="26704" y="1420"/>
                  <a:pt x="26950" y="1401"/>
                  <a:pt x="27206" y="1393"/>
                </a:cubicBezTo>
                <a:lnTo>
                  <a:pt x="27206" y="1393"/>
                </a:lnTo>
                <a:lnTo>
                  <a:pt x="26867" y="1833"/>
                </a:lnTo>
                <a:lnTo>
                  <a:pt x="27028" y="1880"/>
                </a:lnTo>
                <a:lnTo>
                  <a:pt x="27271" y="1563"/>
                </a:lnTo>
                <a:cubicBezTo>
                  <a:pt x="27293" y="1581"/>
                  <a:pt x="27326" y="1593"/>
                  <a:pt x="27363" y="1593"/>
                </a:cubicBezTo>
                <a:cubicBezTo>
                  <a:pt x="27365" y="1593"/>
                  <a:pt x="27366" y="1593"/>
                  <a:pt x="27368" y="1593"/>
                </a:cubicBezTo>
                <a:lnTo>
                  <a:pt x="27382" y="1593"/>
                </a:lnTo>
                <a:cubicBezTo>
                  <a:pt x="27428" y="1589"/>
                  <a:pt x="27463" y="1569"/>
                  <a:pt x="27477" y="1545"/>
                </a:cubicBezTo>
                <a:cubicBezTo>
                  <a:pt x="27496" y="1572"/>
                  <a:pt x="27539" y="1591"/>
                  <a:pt x="27588" y="1591"/>
                </a:cubicBezTo>
                <a:cubicBezTo>
                  <a:pt x="27593" y="1591"/>
                  <a:pt x="27598" y="1591"/>
                  <a:pt x="27602" y="1590"/>
                </a:cubicBezTo>
                <a:cubicBezTo>
                  <a:pt x="27655" y="1586"/>
                  <a:pt x="27695" y="1560"/>
                  <a:pt x="27703" y="1529"/>
                </a:cubicBezTo>
                <a:cubicBezTo>
                  <a:pt x="27724" y="1554"/>
                  <a:pt x="27764" y="1569"/>
                  <a:pt x="27810" y="1569"/>
                </a:cubicBezTo>
                <a:cubicBezTo>
                  <a:pt x="27815" y="1569"/>
                  <a:pt x="27820" y="1568"/>
                  <a:pt x="27824" y="1568"/>
                </a:cubicBezTo>
                <a:cubicBezTo>
                  <a:pt x="27852" y="1565"/>
                  <a:pt x="27876" y="1557"/>
                  <a:pt x="27894" y="1545"/>
                </a:cubicBezTo>
                <a:lnTo>
                  <a:pt x="28319" y="2012"/>
                </a:lnTo>
                <a:lnTo>
                  <a:pt x="28473" y="1957"/>
                </a:lnTo>
                <a:lnTo>
                  <a:pt x="28110" y="1558"/>
                </a:lnTo>
                <a:cubicBezTo>
                  <a:pt x="28130" y="1542"/>
                  <a:pt x="28140" y="1522"/>
                  <a:pt x="28136" y="1501"/>
                </a:cubicBezTo>
                <a:lnTo>
                  <a:pt x="28119" y="1424"/>
                </a:lnTo>
                <a:lnTo>
                  <a:pt x="28119" y="1424"/>
                </a:lnTo>
                <a:cubicBezTo>
                  <a:pt x="28137" y="1426"/>
                  <a:pt x="28153" y="1428"/>
                  <a:pt x="28171" y="1430"/>
                </a:cubicBezTo>
                <a:cubicBezTo>
                  <a:pt x="28547" y="1476"/>
                  <a:pt x="28888" y="1492"/>
                  <a:pt x="29182" y="1492"/>
                </a:cubicBezTo>
                <a:cubicBezTo>
                  <a:pt x="29217" y="1492"/>
                  <a:pt x="29251" y="1492"/>
                  <a:pt x="29285" y="1492"/>
                </a:cubicBezTo>
                <a:cubicBezTo>
                  <a:pt x="29729" y="1486"/>
                  <a:pt x="30053" y="1445"/>
                  <a:pt x="30210" y="1420"/>
                </a:cubicBezTo>
                <a:cubicBezTo>
                  <a:pt x="30505" y="1394"/>
                  <a:pt x="30800" y="1361"/>
                  <a:pt x="31091" y="1327"/>
                </a:cubicBezTo>
                <a:cubicBezTo>
                  <a:pt x="31298" y="1304"/>
                  <a:pt x="31499" y="1281"/>
                  <a:pt x="31694" y="1261"/>
                </a:cubicBezTo>
                <a:lnTo>
                  <a:pt x="31733" y="1448"/>
                </a:lnTo>
                <a:cubicBezTo>
                  <a:pt x="31738" y="1470"/>
                  <a:pt x="31758" y="1487"/>
                  <a:pt x="31785" y="1499"/>
                </a:cubicBezTo>
                <a:lnTo>
                  <a:pt x="31512" y="1834"/>
                </a:lnTo>
                <a:lnTo>
                  <a:pt x="31671" y="1883"/>
                </a:lnTo>
                <a:lnTo>
                  <a:pt x="31977" y="1507"/>
                </a:lnTo>
                <a:cubicBezTo>
                  <a:pt x="31997" y="1520"/>
                  <a:pt x="32025" y="1528"/>
                  <a:pt x="32055" y="1528"/>
                </a:cubicBezTo>
                <a:cubicBezTo>
                  <a:pt x="32057" y="1528"/>
                  <a:pt x="32059" y="1528"/>
                  <a:pt x="32060" y="1528"/>
                </a:cubicBezTo>
                <a:cubicBezTo>
                  <a:pt x="32066" y="1528"/>
                  <a:pt x="32071" y="1528"/>
                  <a:pt x="32076" y="1527"/>
                </a:cubicBezTo>
                <a:cubicBezTo>
                  <a:pt x="32128" y="1523"/>
                  <a:pt x="32168" y="1497"/>
                  <a:pt x="32176" y="1466"/>
                </a:cubicBezTo>
                <a:cubicBezTo>
                  <a:pt x="32196" y="1490"/>
                  <a:pt x="32235" y="1506"/>
                  <a:pt x="32278" y="1506"/>
                </a:cubicBezTo>
                <a:cubicBezTo>
                  <a:pt x="32280" y="1506"/>
                  <a:pt x="32281" y="1506"/>
                  <a:pt x="32282" y="1506"/>
                </a:cubicBezTo>
                <a:cubicBezTo>
                  <a:pt x="32288" y="1506"/>
                  <a:pt x="32293" y="1506"/>
                  <a:pt x="32298" y="1505"/>
                </a:cubicBezTo>
                <a:cubicBezTo>
                  <a:pt x="32342" y="1501"/>
                  <a:pt x="32377" y="1482"/>
                  <a:pt x="32393" y="1458"/>
                </a:cubicBezTo>
                <a:cubicBezTo>
                  <a:pt x="32410" y="1485"/>
                  <a:pt x="32451" y="1503"/>
                  <a:pt x="32499" y="1503"/>
                </a:cubicBezTo>
                <a:cubicBezTo>
                  <a:pt x="32501" y="1503"/>
                  <a:pt x="32502" y="1503"/>
                  <a:pt x="32503" y="1503"/>
                </a:cubicBezTo>
                <a:lnTo>
                  <a:pt x="32518" y="1503"/>
                </a:lnTo>
                <a:cubicBezTo>
                  <a:pt x="32583" y="1497"/>
                  <a:pt x="32628" y="1460"/>
                  <a:pt x="32620" y="1419"/>
                </a:cubicBezTo>
                <a:lnTo>
                  <a:pt x="32573" y="1199"/>
                </a:lnTo>
                <a:cubicBezTo>
                  <a:pt x="32593" y="1199"/>
                  <a:pt x="32613" y="1198"/>
                  <a:pt x="32631" y="1198"/>
                </a:cubicBezTo>
                <a:cubicBezTo>
                  <a:pt x="32645" y="1198"/>
                  <a:pt x="32659" y="1198"/>
                  <a:pt x="32673" y="1198"/>
                </a:cubicBezTo>
                <a:cubicBezTo>
                  <a:pt x="33033" y="1198"/>
                  <a:pt x="33423" y="1249"/>
                  <a:pt x="33837" y="1303"/>
                </a:cubicBezTo>
                <a:cubicBezTo>
                  <a:pt x="34317" y="1365"/>
                  <a:pt x="34839" y="1433"/>
                  <a:pt x="35400" y="1433"/>
                </a:cubicBezTo>
                <a:cubicBezTo>
                  <a:pt x="35712" y="1433"/>
                  <a:pt x="36037" y="1412"/>
                  <a:pt x="36374" y="1357"/>
                </a:cubicBezTo>
                <a:cubicBezTo>
                  <a:pt x="36937" y="1266"/>
                  <a:pt x="37343" y="1233"/>
                  <a:pt x="37700" y="1233"/>
                </a:cubicBezTo>
                <a:cubicBezTo>
                  <a:pt x="38073" y="1233"/>
                  <a:pt x="38391" y="1269"/>
                  <a:pt x="38776" y="1312"/>
                </a:cubicBezTo>
                <a:cubicBezTo>
                  <a:pt x="38962" y="1334"/>
                  <a:pt x="39155" y="1355"/>
                  <a:pt x="39378" y="1376"/>
                </a:cubicBezTo>
                <a:cubicBezTo>
                  <a:pt x="39566" y="1393"/>
                  <a:pt x="39747" y="1400"/>
                  <a:pt x="39924" y="1400"/>
                </a:cubicBezTo>
                <a:cubicBezTo>
                  <a:pt x="40270" y="1400"/>
                  <a:pt x="40598" y="1374"/>
                  <a:pt x="40918" y="1347"/>
                </a:cubicBezTo>
                <a:cubicBezTo>
                  <a:pt x="41022" y="1339"/>
                  <a:pt x="41129" y="1331"/>
                  <a:pt x="41235" y="1323"/>
                </a:cubicBezTo>
                <a:lnTo>
                  <a:pt x="41244" y="1368"/>
                </a:lnTo>
                <a:lnTo>
                  <a:pt x="40894" y="1824"/>
                </a:lnTo>
                <a:lnTo>
                  <a:pt x="41055" y="1870"/>
                </a:lnTo>
                <a:lnTo>
                  <a:pt x="41298" y="1554"/>
                </a:lnTo>
                <a:cubicBezTo>
                  <a:pt x="41319" y="1571"/>
                  <a:pt x="41353" y="1584"/>
                  <a:pt x="41390" y="1584"/>
                </a:cubicBezTo>
                <a:cubicBezTo>
                  <a:pt x="41392" y="1584"/>
                  <a:pt x="41393" y="1584"/>
                  <a:pt x="41395" y="1583"/>
                </a:cubicBezTo>
                <a:cubicBezTo>
                  <a:pt x="41399" y="1583"/>
                  <a:pt x="41404" y="1583"/>
                  <a:pt x="41409" y="1582"/>
                </a:cubicBezTo>
                <a:cubicBezTo>
                  <a:pt x="41454" y="1579"/>
                  <a:pt x="41489" y="1560"/>
                  <a:pt x="41504" y="1535"/>
                </a:cubicBezTo>
                <a:cubicBezTo>
                  <a:pt x="41522" y="1563"/>
                  <a:pt x="41565" y="1581"/>
                  <a:pt x="41615" y="1581"/>
                </a:cubicBezTo>
                <a:cubicBezTo>
                  <a:pt x="41619" y="1581"/>
                  <a:pt x="41624" y="1580"/>
                  <a:pt x="41629" y="1580"/>
                </a:cubicBezTo>
                <a:cubicBezTo>
                  <a:pt x="41682" y="1575"/>
                  <a:pt x="41721" y="1550"/>
                  <a:pt x="41730" y="1519"/>
                </a:cubicBezTo>
                <a:cubicBezTo>
                  <a:pt x="41749" y="1543"/>
                  <a:pt x="41789" y="1559"/>
                  <a:pt x="41833" y="1559"/>
                </a:cubicBezTo>
                <a:cubicBezTo>
                  <a:pt x="41834" y="1559"/>
                  <a:pt x="41835" y="1559"/>
                  <a:pt x="41837" y="1559"/>
                </a:cubicBezTo>
                <a:lnTo>
                  <a:pt x="41851" y="1559"/>
                </a:lnTo>
                <a:cubicBezTo>
                  <a:pt x="41879" y="1556"/>
                  <a:pt x="41903" y="1547"/>
                  <a:pt x="41920" y="1536"/>
                </a:cubicBezTo>
                <a:lnTo>
                  <a:pt x="42345" y="2003"/>
                </a:lnTo>
                <a:lnTo>
                  <a:pt x="42499" y="1948"/>
                </a:lnTo>
                <a:lnTo>
                  <a:pt x="42137" y="1547"/>
                </a:lnTo>
                <a:cubicBezTo>
                  <a:pt x="42157" y="1532"/>
                  <a:pt x="42167" y="1512"/>
                  <a:pt x="42163" y="1492"/>
                </a:cubicBezTo>
                <a:lnTo>
                  <a:pt x="42122" y="1299"/>
                </a:lnTo>
                <a:lnTo>
                  <a:pt x="42122" y="1299"/>
                </a:lnTo>
                <a:cubicBezTo>
                  <a:pt x="42286" y="1304"/>
                  <a:pt x="42453" y="1315"/>
                  <a:pt x="42627" y="1337"/>
                </a:cubicBezTo>
                <a:cubicBezTo>
                  <a:pt x="43012" y="1384"/>
                  <a:pt x="43361" y="1400"/>
                  <a:pt x="43660" y="1400"/>
                </a:cubicBezTo>
                <a:cubicBezTo>
                  <a:pt x="43687" y="1400"/>
                  <a:pt x="43715" y="1400"/>
                  <a:pt x="43741" y="1400"/>
                </a:cubicBezTo>
                <a:cubicBezTo>
                  <a:pt x="44269" y="1394"/>
                  <a:pt x="44628" y="1336"/>
                  <a:pt x="44737" y="1316"/>
                </a:cubicBezTo>
                <a:cubicBezTo>
                  <a:pt x="44990" y="1291"/>
                  <a:pt x="45242" y="1263"/>
                  <a:pt x="45491" y="1235"/>
                </a:cubicBezTo>
                <a:cubicBezTo>
                  <a:pt x="46051" y="1172"/>
                  <a:pt x="46581" y="1112"/>
                  <a:pt x="47032" y="1107"/>
                </a:cubicBezTo>
                <a:cubicBezTo>
                  <a:pt x="47049" y="1106"/>
                  <a:pt x="47065" y="1106"/>
                  <a:pt x="47082" y="1106"/>
                </a:cubicBezTo>
                <a:cubicBezTo>
                  <a:pt x="47439" y="1106"/>
                  <a:pt x="47827" y="1158"/>
                  <a:pt x="48237" y="1211"/>
                </a:cubicBezTo>
                <a:cubicBezTo>
                  <a:pt x="48716" y="1273"/>
                  <a:pt x="49237" y="1340"/>
                  <a:pt x="49798" y="1340"/>
                </a:cubicBezTo>
                <a:cubicBezTo>
                  <a:pt x="49903" y="1340"/>
                  <a:pt x="50009" y="1338"/>
                  <a:pt x="50116" y="1333"/>
                </a:cubicBezTo>
                <a:lnTo>
                  <a:pt x="50146" y="1475"/>
                </a:lnTo>
                <a:cubicBezTo>
                  <a:pt x="50150" y="1497"/>
                  <a:pt x="50170" y="1514"/>
                  <a:pt x="50198" y="1526"/>
                </a:cubicBezTo>
                <a:lnTo>
                  <a:pt x="49925" y="1861"/>
                </a:lnTo>
                <a:lnTo>
                  <a:pt x="50084" y="1910"/>
                </a:lnTo>
                <a:lnTo>
                  <a:pt x="50389" y="1534"/>
                </a:lnTo>
                <a:cubicBezTo>
                  <a:pt x="50412" y="1547"/>
                  <a:pt x="50440" y="1555"/>
                  <a:pt x="50474" y="1555"/>
                </a:cubicBezTo>
                <a:cubicBezTo>
                  <a:pt x="50479" y="1555"/>
                  <a:pt x="50483" y="1555"/>
                  <a:pt x="50488" y="1554"/>
                </a:cubicBezTo>
                <a:cubicBezTo>
                  <a:pt x="50541" y="1549"/>
                  <a:pt x="50580" y="1524"/>
                  <a:pt x="50589" y="1493"/>
                </a:cubicBezTo>
                <a:cubicBezTo>
                  <a:pt x="50609" y="1517"/>
                  <a:pt x="50650" y="1533"/>
                  <a:pt x="50695" y="1533"/>
                </a:cubicBezTo>
                <a:cubicBezTo>
                  <a:pt x="50700" y="1533"/>
                  <a:pt x="50705" y="1533"/>
                  <a:pt x="50710" y="1532"/>
                </a:cubicBezTo>
                <a:cubicBezTo>
                  <a:pt x="50725" y="1531"/>
                  <a:pt x="50740" y="1528"/>
                  <a:pt x="50752" y="1523"/>
                </a:cubicBezTo>
                <a:lnTo>
                  <a:pt x="51082" y="1885"/>
                </a:lnTo>
                <a:lnTo>
                  <a:pt x="51237" y="1830"/>
                </a:lnTo>
                <a:lnTo>
                  <a:pt x="50959" y="1525"/>
                </a:lnTo>
                <a:cubicBezTo>
                  <a:pt x="51008" y="1511"/>
                  <a:pt x="51039" y="1480"/>
                  <a:pt x="51032" y="1446"/>
                </a:cubicBezTo>
                <a:lnTo>
                  <a:pt x="50988" y="1231"/>
                </a:lnTo>
                <a:cubicBezTo>
                  <a:pt x="51441" y="1165"/>
                  <a:pt x="51788" y="1141"/>
                  <a:pt x="52098" y="1141"/>
                </a:cubicBezTo>
                <a:cubicBezTo>
                  <a:pt x="52471" y="1141"/>
                  <a:pt x="52790" y="1177"/>
                  <a:pt x="53176" y="1220"/>
                </a:cubicBezTo>
                <a:cubicBezTo>
                  <a:pt x="53363" y="1241"/>
                  <a:pt x="53555" y="1263"/>
                  <a:pt x="53778" y="1284"/>
                </a:cubicBezTo>
                <a:cubicBezTo>
                  <a:pt x="53964" y="1301"/>
                  <a:pt x="54144" y="1308"/>
                  <a:pt x="54319" y="1308"/>
                </a:cubicBezTo>
                <a:cubicBezTo>
                  <a:pt x="54667" y="1308"/>
                  <a:pt x="54996" y="1281"/>
                  <a:pt x="55318" y="1255"/>
                </a:cubicBezTo>
                <a:cubicBezTo>
                  <a:pt x="55560" y="1236"/>
                  <a:pt x="55807" y="1216"/>
                  <a:pt x="56063" y="1208"/>
                </a:cubicBezTo>
                <a:lnTo>
                  <a:pt x="56063" y="1208"/>
                </a:lnTo>
                <a:lnTo>
                  <a:pt x="55725" y="1648"/>
                </a:lnTo>
                <a:lnTo>
                  <a:pt x="55885" y="1695"/>
                </a:lnTo>
                <a:lnTo>
                  <a:pt x="56128" y="1378"/>
                </a:lnTo>
                <a:cubicBezTo>
                  <a:pt x="56149" y="1396"/>
                  <a:pt x="56183" y="1408"/>
                  <a:pt x="56220" y="1408"/>
                </a:cubicBezTo>
                <a:cubicBezTo>
                  <a:pt x="56221" y="1408"/>
                  <a:pt x="56223" y="1408"/>
                  <a:pt x="56224" y="1408"/>
                </a:cubicBezTo>
                <a:lnTo>
                  <a:pt x="56240" y="1408"/>
                </a:lnTo>
                <a:cubicBezTo>
                  <a:pt x="56284" y="1404"/>
                  <a:pt x="56319" y="1384"/>
                  <a:pt x="56335" y="1361"/>
                </a:cubicBezTo>
                <a:cubicBezTo>
                  <a:pt x="56352" y="1387"/>
                  <a:pt x="56395" y="1406"/>
                  <a:pt x="56445" y="1406"/>
                </a:cubicBezTo>
                <a:cubicBezTo>
                  <a:pt x="56449" y="1406"/>
                  <a:pt x="56454" y="1406"/>
                  <a:pt x="56459" y="1405"/>
                </a:cubicBezTo>
                <a:cubicBezTo>
                  <a:pt x="56512" y="1401"/>
                  <a:pt x="56551" y="1375"/>
                  <a:pt x="56561" y="1344"/>
                </a:cubicBezTo>
                <a:cubicBezTo>
                  <a:pt x="56580" y="1369"/>
                  <a:pt x="56622" y="1384"/>
                  <a:pt x="56667" y="1384"/>
                </a:cubicBezTo>
                <a:cubicBezTo>
                  <a:pt x="56671" y="1384"/>
                  <a:pt x="56676" y="1383"/>
                  <a:pt x="56681" y="1383"/>
                </a:cubicBezTo>
                <a:cubicBezTo>
                  <a:pt x="56709" y="1380"/>
                  <a:pt x="56733" y="1372"/>
                  <a:pt x="56751" y="1361"/>
                </a:cubicBezTo>
                <a:lnTo>
                  <a:pt x="57175" y="1827"/>
                </a:lnTo>
                <a:lnTo>
                  <a:pt x="57330" y="1772"/>
                </a:lnTo>
                <a:lnTo>
                  <a:pt x="56967" y="1373"/>
                </a:lnTo>
                <a:cubicBezTo>
                  <a:pt x="56987" y="1357"/>
                  <a:pt x="56997" y="1337"/>
                  <a:pt x="56993" y="1316"/>
                </a:cubicBezTo>
                <a:lnTo>
                  <a:pt x="56977" y="1240"/>
                </a:lnTo>
                <a:lnTo>
                  <a:pt x="56977" y="1240"/>
                </a:lnTo>
                <a:cubicBezTo>
                  <a:pt x="56994" y="1241"/>
                  <a:pt x="57011" y="1243"/>
                  <a:pt x="57028" y="1245"/>
                </a:cubicBezTo>
                <a:cubicBezTo>
                  <a:pt x="57283" y="1276"/>
                  <a:pt x="57522" y="1293"/>
                  <a:pt x="57740" y="1302"/>
                </a:cubicBezTo>
                <a:lnTo>
                  <a:pt x="57740" y="1305"/>
                </a:lnTo>
                <a:cubicBezTo>
                  <a:pt x="57753" y="1305"/>
                  <a:pt x="57765" y="1305"/>
                  <a:pt x="57777" y="1305"/>
                </a:cubicBezTo>
                <a:cubicBezTo>
                  <a:pt x="57801" y="1305"/>
                  <a:pt x="57826" y="1305"/>
                  <a:pt x="57850" y="1305"/>
                </a:cubicBezTo>
                <a:cubicBezTo>
                  <a:pt x="57915" y="1307"/>
                  <a:pt x="57979" y="1308"/>
                  <a:pt x="58041" y="1308"/>
                </a:cubicBezTo>
                <a:cubicBezTo>
                  <a:pt x="58075" y="1308"/>
                  <a:pt x="58108" y="1308"/>
                  <a:pt x="58141" y="1307"/>
                </a:cubicBezTo>
                <a:cubicBezTo>
                  <a:pt x="58488" y="1303"/>
                  <a:pt x="58761" y="1277"/>
                  <a:pt x="58939" y="1254"/>
                </a:cubicBezTo>
                <a:cubicBezTo>
                  <a:pt x="59274" y="1225"/>
                  <a:pt x="59610" y="1188"/>
                  <a:pt x="59940" y="1150"/>
                </a:cubicBezTo>
                <a:cubicBezTo>
                  <a:pt x="60147" y="1127"/>
                  <a:pt x="60348" y="1105"/>
                  <a:pt x="60543" y="1084"/>
                </a:cubicBezTo>
                <a:lnTo>
                  <a:pt x="60582" y="1271"/>
                </a:lnTo>
                <a:cubicBezTo>
                  <a:pt x="60587" y="1292"/>
                  <a:pt x="60607" y="1311"/>
                  <a:pt x="60634" y="1321"/>
                </a:cubicBezTo>
                <a:lnTo>
                  <a:pt x="60361" y="1657"/>
                </a:lnTo>
                <a:lnTo>
                  <a:pt x="60520" y="1706"/>
                </a:lnTo>
                <a:lnTo>
                  <a:pt x="60826" y="1330"/>
                </a:lnTo>
                <a:cubicBezTo>
                  <a:pt x="60848" y="1343"/>
                  <a:pt x="60877" y="1351"/>
                  <a:pt x="60910" y="1351"/>
                </a:cubicBezTo>
                <a:cubicBezTo>
                  <a:pt x="60915" y="1351"/>
                  <a:pt x="60920" y="1350"/>
                  <a:pt x="60925" y="1350"/>
                </a:cubicBezTo>
                <a:cubicBezTo>
                  <a:pt x="60978" y="1345"/>
                  <a:pt x="61017" y="1320"/>
                  <a:pt x="61025" y="1289"/>
                </a:cubicBezTo>
                <a:cubicBezTo>
                  <a:pt x="61045" y="1312"/>
                  <a:pt x="61084" y="1329"/>
                  <a:pt x="61128" y="1329"/>
                </a:cubicBezTo>
                <a:cubicBezTo>
                  <a:pt x="61130" y="1329"/>
                  <a:pt x="61131" y="1329"/>
                  <a:pt x="61132" y="1329"/>
                </a:cubicBezTo>
                <a:lnTo>
                  <a:pt x="61147" y="1329"/>
                </a:lnTo>
                <a:cubicBezTo>
                  <a:pt x="61191" y="1324"/>
                  <a:pt x="61226" y="1305"/>
                  <a:pt x="61242" y="1281"/>
                </a:cubicBezTo>
                <a:cubicBezTo>
                  <a:pt x="61259" y="1308"/>
                  <a:pt x="61303" y="1326"/>
                  <a:pt x="61352" y="1326"/>
                </a:cubicBezTo>
                <a:cubicBezTo>
                  <a:pt x="61356" y="1326"/>
                  <a:pt x="61362" y="1326"/>
                  <a:pt x="61367" y="1325"/>
                </a:cubicBezTo>
                <a:cubicBezTo>
                  <a:pt x="61432" y="1320"/>
                  <a:pt x="61477" y="1282"/>
                  <a:pt x="61469" y="1242"/>
                </a:cubicBezTo>
                <a:lnTo>
                  <a:pt x="61422" y="1023"/>
                </a:lnTo>
                <a:cubicBezTo>
                  <a:pt x="61442" y="1022"/>
                  <a:pt x="61462" y="1022"/>
                  <a:pt x="61480" y="1021"/>
                </a:cubicBezTo>
                <a:cubicBezTo>
                  <a:pt x="61494" y="1021"/>
                  <a:pt x="61508" y="1021"/>
                  <a:pt x="61522" y="1021"/>
                </a:cubicBezTo>
                <a:cubicBezTo>
                  <a:pt x="61882" y="1021"/>
                  <a:pt x="62272" y="1071"/>
                  <a:pt x="62686" y="1125"/>
                </a:cubicBezTo>
                <a:cubicBezTo>
                  <a:pt x="63165" y="1188"/>
                  <a:pt x="63686" y="1256"/>
                  <a:pt x="64246" y="1256"/>
                </a:cubicBezTo>
                <a:cubicBezTo>
                  <a:pt x="64560" y="1256"/>
                  <a:pt x="64885" y="1235"/>
                  <a:pt x="65223" y="1180"/>
                </a:cubicBezTo>
                <a:cubicBezTo>
                  <a:pt x="65785" y="1089"/>
                  <a:pt x="66191" y="1055"/>
                  <a:pt x="66547" y="1055"/>
                </a:cubicBezTo>
                <a:cubicBezTo>
                  <a:pt x="66921" y="1055"/>
                  <a:pt x="67239" y="1092"/>
                  <a:pt x="67625" y="1135"/>
                </a:cubicBezTo>
                <a:cubicBezTo>
                  <a:pt x="67811" y="1156"/>
                  <a:pt x="68004" y="1178"/>
                  <a:pt x="68227" y="1198"/>
                </a:cubicBezTo>
                <a:cubicBezTo>
                  <a:pt x="68415" y="1216"/>
                  <a:pt x="68597" y="1223"/>
                  <a:pt x="68774" y="1223"/>
                </a:cubicBezTo>
                <a:cubicBezTo>
                  <a:pt x="69120" y="1223"/>
                  <a:pt x="69447" y="1196"/>
                  <a:pt x="69767" y="1171"/>
                </a:cubicBezTo>
                <a:cubicBezTo>
                  <a:pt x="69871" y="1161"/>
                  <a:pt x="69978" y="1153"/>
                  <a:pt x="70084" y="1146"/>
                </a:cubicBezTo>
                <a:lnTo>
                  <a:pt x="70093" y="1190"/>
                </a:lnTo>
                <a:lnTo>
                  <a:pt x="69743" y="1647"/>
                </a:lnTo>
                <a:lnTo>
                  <a:pt x="69904" y="1694"/>
                </a:lnTo>
                <a:lnTo>
                  <a:pt x="70147" y="1376"/>
                </a:lnTo>
                <a:cubicBezTo>
                  <a:pt x="70169" y="1396"/>
                  <a:pt x="70205" y="1407"/>
                  <a:pt x="70244" y="1407"/>
                </a:cubicBezTo>
                <a:cubicBezTo>
                  <a:pt x="70248" y="1407"/>
                  <a:pt x="70253" y="1406"/>
                  <a:pt x="70258" y="1406"/>
                </a:cubicBezTo>
                <a:cubicBezTo>
                  <a:pt x="70303" y="1402"/>
                  <a:pt x="70338" y="1383"/>
                  <a:pt x="70353" y="1358"/>
                </a:cubicBezTo>
                <a:cubicBezTo>
                  <a:pt x="70370" y="1386"/>
                  <a:pt x="70412" y="1404"/>
                  <a:pt x="70460" y="1404"/>
                </a:cubicBezTo>
                <a:cubicBezTo>
                  <a:pt x="70461" y="1404"/>
                  <a:pt x="70463" y="1404"/>
                  <a:pt x="70464" y="1404"/>
                </a:cubicBezTo>
                <a:cubicBezTo>
                  <a:pt x="70468" y="1404"/>
                  <a:pt x="70473" y="1404"/>
                  <a:pt x="70478" y="1403"/>
                </a:cubicBezTo>
                <a:cubicBezTo>
                  <a:pt x="70531" y="1399"/>
                  <a:pt x="70570" y="1373"/>
                  <a:pt x="70579" y="1342"/>
                </a:cubicBezTo>
                <a:cubicBezTo>
                  <a:pt x="70599" y="1367"/>
                  <a:pt x="70639" y="1382"/>
                  <a:pt x="70686" y="1382"/>
                </a:cubicBezTo>
                <a:cubicBezTo>
                  <a:pt x="70690" y="1382"/>
                  <a:pt x="70695" y="1382"/>
                  <a:pt x="70700" y="1381"/>
                </a:cubicBezTo>
                <a:cubicBezTo>
                  <a:pt x="70728" y="1379"/>
                  <a:pt x="70752" y="1371"/>
                  <a:pt x="70769" y="1358"/>
                </a:cubicBezTo>
                <a:lnTo>
                  <a:pt x="71194" y="1826"/>
                </a:lnTo>
                <a:lnTo>
                  <a:pt x="71348" y="1770"/>
                </a:lnTo>
                <a:lnTo>
                  <a:pt x="70986" y="1371"/>
                </a:lnTo>
                <a:cubicBezTo>
                  <a:pt x="71006" y="1355"/>
                  <a:pt x="71016" y="1336"/>
                  <a:pt x="71011" y="1314"/>
                </a:cubicBezTo>
                <a:lnTo>
                  <a:pt x="70971" y="1121"/>
                </a:lnTo>
                <a:lnTo>
                  <a:pt x="70971" y="1121"/>
                </a:lnTo>
                <a:cubicBezTo>
                  <a:pt x="71135" y="1127"/>
                  <a:pt x="71302" y="1139"/>
                  <a:pt x="71476" y="1159"/>
                </a:cubicBezTo>
                <a:cubicBezTo>
                  <a:pt x="71852" y="1206"/>
                  <a:pt x="72194" y="1223"/>
                  <a:pt x="72488" y="1223"/>
                </a:cubicBezTo>
                <a:cubicBezTo>
                  <a:pt x="72523" y="1223"/>
                  <a:pt x="72557" y="1223"/>
                  <a:pt x="72590" y="1222"/>
                </a:cubicBezTo>
                <a:cubicBezTo>
                  <a:pt x="73118" y="1216"/>
                  <a:pt x="73476" y="1159"/>
                  <a:pt x="73585" y="1140"/>
                </a:cubicBezTo>
                <a:cubicBezTo>
                  <a:pt x="73838" y="1115"/>
                  <a:pt x="74091" y="1086"/>
                  <a:pt x="74340" y="1058"/>
                </a:cubicBezTo>
                <a:cubicBezTo>
                  <a:pt x="74900" y="994"/>
                  <a:pt x="75430" y="934"/>
                  <a:pt x="75881" y="929"/>
                </a:cubicBezTo>
                <a:cubicBezTo>
                  <a:pt x="75895" y="929"/>
                  <a:pt x="75909" y="929"/>
                  <a:pt x="75922" y="929"/>
                </a:cubicBezTo>
                <a:cubicBezTo>
                  <a:pt x="76282" y="929"/>
                  <a:pt x="76673" y="980"/>
                  <a:pt x="77086" y="1033"/>
                </a:cubicBezTo>
                <a:cubicBezTo>
                  <a:pt x="77565" y="1096"/>
                  <a:pt x="78086" y="1164"/>
                  <a:pt x="78647" y="1164"/>
                </a:cubicBezTo>
                <a:cubicBezTo>
                  <a:pt x="78752" y="1164"/>
                  <a:pt x="78858" y="1161"/>
                  <a:pt x="78965" y="1156"/>
                </a:cubicBezTo>
                <a:lnTo>
                  <a:pt x="78995" y="1298"/>
                </a:lnTo>
                <a:cubicBezTo>
                  <a:pt x="78999" y="1319"/>
                  <a:pt x="79019" y="1338"/>
                  <a:pt x="79046" y="1348"/>
                </a:cubicBezTo>
                <a:lnTo>
                  <a:pt x="78774" y="1684"/>
                </a:lnTo>
                <a:lnTo>
                  <a:pt x="78932" y="1733"/>
                </a:lnTo>
                <a:lnTo>
                  <a:pt x="79238" y="1356"/>
                </a:lnTo>
                <a:cubicBezTo>
                  <a:pt x="79261" y="1370"/>
                  <a:pt x="79289" y="1378"/>
                  <a:pt x="79323" y="1378"/>
                </a:cubicBezTo>
                <a:cubicBezTo>
                  <a:pt x="79327" y="1378"/>
                  <a:pt x="79332" y="1377"/>
                  <a:pt x="79337" y="1377"/>
                </a:cubicBezTo>
                <a:cubicBezTo>
                  <a:pt x="79390" y="1372"/>
                  <a:pt x="79429" y="1347"/>
                  <a:pt x="79438" y="1316"/>
                </a:cubicBezTo>
                <a:cubicBezTo>
                  <a:pt x="79458" y="1341"/>
                  <a:pt x="79499" y="1356"/>
                  <a:pt x="79544" y="1356"/>
                </a:cubicBezTo>
                <a:cubicBezTo>
                  <a:pt x="79549" y="1356"/>
                  <a:pt x="79554" y="1355"/>
                  <a:pt x="79559" y="1355"/>
                </a:cubicBezTo>
                <a:cubicBezTo>
                  <a:pt x="79574" y="1353"/>
                  <a:pt x="79589" y="1350"/>
                  <a:pt x="79601" y="1346"/>
                </a:cubicBezTo>
                <a:lnTo>
                  <a:pt x="79931" y="1708"/>
                </a:lnTo>
                <a:lnTo>
                  <a:pt x="80086" y="1654"/>
                </a:lnTo>
                <a:lnTo>
                  <a:pt x="79808" y="1347"/>
                </a:lnTo>
                <a:cubicBezTo>
                  <a:pt x="79857" y="1335"/>
                  <a:pt x="79888" y="1303"/>
                  <a:pt x="79881" y="1270"/>
                </a:cubicBezTo>
                <a:lnTo>
                  <a:pt x="79837" y="1055"/>
                </a:lnTo>
                <a:cubicBezTo>
                  <a:pt x="80291" y="988"/>
                  <a:pt x="80638" y="963"/>
                  <a:pt x="80948" y="963"/>
                </a:cubicBezTo>
                <a:cubicBezTo>
                  <a:pt x="81321" y="963"/>
                  <a:pt x="81639" y="1000"/>
                  <a:pt x="82025" y="1044"/>
                </a:cubicBezTo>
                <a:cubicBezTo>
                  <a:pt x="82211" y="1064"/>
                  <a:pt x="82404" y="1086"/>
                  <a:pt x="82627" y="1107"/>
                </a:cubicBezTo>
                <a:cubicBezTo>
                  <a:pt x="82815" y="1124"/>
                  <a:pt x="82997" y="1131"/>
                  <a:pt x="83174" y="1131"/>
                </a:cubicBezTo>
                <a:cubicBezTo>
                  <a:pt x="83520" y="1131"/>
                  <a:pt x="83847" y="1105"/>
                  <a:pt x="84167" y="1079"/>
                </a:cubicBezTo>
                <a:cubicBezTo>
                  <a:pt x="84409" y="1058"/>
                  <a:pt x="84656" y="1039"/>
                  <a:pt x="84911" y="1030"/>
                </a:cubicBezTo>
                <a:lnTo>
                  <a:pt x="84911" y="1030"/>
                </a:lnTo>
                <a:lnTo>
                  <a:pt x="84574" y="1472"/>
                </a:lnTo>
                <a:lnTo>
                  <a:pt x="84734" y="1518"/>
                </a:lnTo>
                <a:lnTo>
                  <a:pt x="84977" y="1202"/>
                </a:lnTo>
                <a:cubicBezTo>
                  <a:pt x="84999" y="1220"/>
                  <a:pt x="85034" y="1231"/>
                  <a:pt x="85073" y="1231"/>
                </a:cubicBezTo>
                <a:cubicBezTo>
                  <a:pt x="85078" y="1231"/>
                  <a:pt x="85083" y="1231"/>
                  <a:pt x="85089" y="1230"/>
                </a:cubicBezTo>
                <a:cubicBezTo>
                  <a:pt x="85133" y="1226"/>
                  <a:pt x="85168" y="1208"/>
                  <a:pt x="85184" y="1183"/>
                </a:cubicBezTo>
                <a:cubicBezTo>
                  <a:pt x="85201" y="1210"/>
                  <a:pt x="85242" y="1228"/>
                  <a:pt x="85290" y="1228"/>
                </a:cubicBezTo>
                <a:cubicBezTo>
                  <a:pt x="85291" y="1228"/>
                  <a:pt x="85293" y="1228"/>
                  <a:pt x="85294" y="1228"/>
                </a:cubicBezTo>
                <a:lnTo>
                  <a:pt x="85308" y="1228"/>
                </a:lnTo>
                <a:cubicBezTo>
                  <a:pt x="85361" y="1223"/>
                  <a:pt x="85400" y="1198"/>
                  <a:pt x="85410" y="1167"/>
                </a:cubicBezTo>
                <a:cubicBezTo>
                  <a:pt x="85429" y="1191"/>
                  <a:pt x="85467" y="1207"/>
                  <a:pt x="85512" y="1207"/>
                </a:cubicBezTo>
                <a:cubicBezTo>
                  <a:pt x="85513" y="1207"/>
                  <a:pt x="85515" y="1207"/>
                  <a:pt x="85516" y="1207"/>
                </a:cubicBezTo>
                <a:cubicBezTo>
                  <a:pt x="85520" y="1207"/>
                  <a:pt x="85525" y="1207"/>
                  <a:pt x="85530" y="1206"/>
                </a:cubicBezTo>
                <a:cubicBezTo>
                  <a:pt x="85558" y="1204"/>
                  <a:pt x="85582" y="1195"/>
                  <a:pt x="85600" y="1184"/>
                </a:cubicBezTo>
                <a:lnTo>
                  <a:pt x="86024" y="1651"/>
                </a:lnTo>
                <a:lnTo>
                  <a:pt x="86179" y="1595"/>
                </a:lnTo>
                <a:lnTo>
                  <a:pt x="85815" y="1195"/>
                </a:lnTo>
                <a:cubicBezTo>
                  <a:pt x="85836" y="1180"/>
                  <a:pt x="85846" y="1160"/>
                  <a:pt x="85841" y="1140"/>
                </a:cubicBezTo>
                <a:lnTo>
                  <a:pt x="85826" y="1062"/>
                </a:lnTo>
                <a:lnTo>
                  <a:pt x="85826" y="1062"/>
                </a:lnTo>
                <a:cubicBezTo>
                  <a:pt x="85843" y="1064"/>
                  <a:pt x="85860" y="1065"/>
                  <a:pt x="85877" y="1067"/>
                </a:cubicBezTo>
                <a:cubicBezTo>
                  <a:pt x="86111" y="1096"/>
                  <a:pt x="86331" y="1114"/>
                  <a:pt x="86536" y="1123"/>
                </a:cubicBezTo>
                <a:lnTo>
                  <a:pt x="86535" y="1143"/>
                </a:lnTo>
                <a:cubicBezTo>
                  <a:pt x="86583" y="1144"/>
                  <a:pt x="86630" y="1144"/>
                  <a:pt x="86678" y="1144"/>
                </a:cubicBezTo>
                <a:cubicBezTo>
                  <a:pt x="87356" y="1144"/>
                  <a:pt x="88056" y="1065"/>
                  <a:pt x="88733" y="988"/>
                </a:cubicBezTo>
                <a:cubicBezTo>
                  <a:pt x="88940" y="965"/>
                  <a:pt x="89142" y="942"/>
                  <a:pt x="89337" y="922"/>
                </a:cubicBezTo>
                <a:lnTo>
                  <a:pt x="89377" y="1109"/>
                </a:lnTo>
                <a:cubicBezTo>
                  <a:pt x="89381" y="1130"/>
                  <a:pt x="89400" y="1149"/>
                  <a:pt x="89428" y="1160"/>
                </a:cubicBezTo>
                <a:lnTo>
                  <a:pt x="89156" y="1496"/>
                </a:lnTo>
                <a:lnTo>
                  <a:pt x="89315" y="1544"/>
                </a:lnTo>
                <a:lnTo>
                  <a:pt x="89620" y="1167"/>
                </a:lnTo>
                <a:cubicBezTo>
                  <a:pt x="89642" y="1181"/>
                  <a:pt x="89672" y="1189"/>
                  <a:pt x="89704" y="1189"/>
                </a:cubicBezTo>
                <a:cubicBezTo>
                  <a:pt x="89709" y="1189"/>
                  <a:pt x="89714" y="1188"/>
                  <a:pt x="89718" y="1188"/>
                </a:cubicBezTo>
                <a:cubicBezTo>
                  <a:pt x="89771" y="1183"/>
                  <a:pt x="89810" y="1158"/>
                  <a:pt x="89819" y="1127"/>
                </a:cubicBezTo>
                <a:cubicBezTo>
                  <a:pt x="89838" y="1151"/>
                  <a:pt x="89878" y="1166"/>
                  <a:pt x="89921" y="1166"/>
                </a:cubicBezTo>
                <a:cubicBezTo>
                  <a:pt x="89923" y="1166"/>
                  <a:pt x="89924" y="1166"/>
                  <a:pt x="89926" y="1166"/>
                </a:cubicBezTo>
                <a:lnTo>
                  <a:pt x="89940" y="1166"/>
                </a:lnTo>
                <a:cubicBezTo>
                  <a:pt x="89986" y="1162"/>
                  <a:pt x="90021" y="1143"/>
                  <a:pt x="90035" y="1119"/>
                </a:cubicBezTo>
                <a:cubicBezTo>
                  <a:pt x="90054" y="1146"/>
                  <a:pt x="90097" y="1164"/>
                  <a:pt x="90146" y="1164"/>
                </a:cubicBezTo>
                <a:cubicBezTo>
                  <a:pt x="90151" y="1164"/>
                  <a:pt x="90156" y="1164"/>
                  <a:pt x="90160" y="1163"/>
                </a:cubicBezTo>
                <a:cubicBezTo>
                  <a:pt x="90225" y="1158"/>
                  <a:pt x="90271" y="1120"/>
                  <a:pt x="90263" y="1080"/>
                </a:cubicBezTo>
                <a:lnTo>
                  <a:pt x="90217" y="861"/>
                </a:lnTo>
                <a:cubicBezTo>
                  <a:pt x="90235" y="861"/>
                  <a:pt x="90256" y="860"/>
                  <a:pt x="90275" y="859"/>
                </a:cubicBezTo>
                <a:cubicBezTo>
                  <a:pt x="90288" y="859"/>
                  <a:pt x="90302" y="859"/>
                  <a:pt x="90316" y="859"/>
                </a:cubicBezTo>
                <a:cubicBezTo>
                  <a:pt x="90675" y="859"/>
                  <a:pt x="91067" y="909"/>
                  <a:pt x="91479" y="963"/>
                </a:cubicBezTo>
                <a:cubicBezTo>
                  <a:pt x="91959" y="1026"/>
                  <a:pt x="92480" y="1094"/>
                  <a:pt x="93041" y="1094"/>
                </a:cubicBezTo>
                <a:cubicBezTo>
                  <a:pt x="93354" y="1094"/>
                  <a:pt x="93680" y="1073"/>
                  <a:pt x="94017" y="1018"/>
                </a:cubicBezTo>
                <a:cubicBezTo>
                  <a:pt x="94580" y="927"/>
                  <a:pt x="94987" y="894"/>
                  <a:pt x="95344" y="894"/>
                </a:cubicBezTo>
                <a:cubicBezTo>
                  <a:pt x="95716" y="894"/>
                  <a:pt x="96034" y="930"/>
                  <a:pt x="96419" y="973"/>
                </a:cubicBezTo>
                <a:cubicBezTo>
                  <a:pt x="96605" y="994"/>
                  <a:pt x="96797" y="1016"/>
                  <a:pt x="97020" y="1037"/>
                </a:cubicBezTo>
                <a:cubicBezTo>
                  <a:pt x="97206" y="1055"/>
                  <a:pt x="97387" y="1062"/>
                  <a:pt x="97562" y="1062"/>
                </a:cubicBezTo>
                <a:cubicBezTo>
                  <a:pt x="97910" y="1062"/>
                  <a:pt x="98240" y="1035"/>
                  <a:pt x="98561" y="1009"/>
                </a:cubicBezTo>
                <a:cubicBezTo>
                  <a:pt x="98666" y="1000"/>
                  <a:pt x="98771" y="991"/>
                  <a:pt x="98878" y="984"/>
                </a:cubicBezTo>
                <a:lnTo>
                  <a:pt x="98888" y="1028"/>
                </a:lnTo>
                <a:lnTo>
                  <a:pt x="98538" y="1485"/>
                </a:lnTo>
                <a:lnTo>
                  <a:pt x="98698" y="1532"/>
                </a:lnTo>
                <a:lnTo>
                  <a:pt x="98941" y="1215"/>
                </a:lnTo>
                <a:cubicBezTo>
                  <a:pt x="98963" y="1234"/>
                  <a:pt x="98998" y="1245"/>
                  <a:pt x="99037" y="1245"/>
                </a:cubicBezTo>
                <a:cubicBezTo>
                  <a:pt x="99042" y="1245"/>
                  <a:pt x="99048" y="1244"/>
                  <a:pt x="99052" y="1244"/>
                </a:cubicBezTo>
                <a:cubicBezTo>
                  <a:pt x="99097" y="1240"/>
                  <a:pt x="99132" y="1221"/>
                  <a:pt x="99147" y="1196"/>
                </a:cubicBezTo>
                <a:cubicBezTo>
                  <a:pt x="99165" y="1224"/>
                  <a:pt x="99206" y="1242"/>
                  <a:pt x="99253" y="1242"/>
                </a:cubicBezTo>
                <a:cubicBezTo>
                  <a:pt x="99255" y="1242"/>
                  <a:pt x="99256" y="1242"/>
                  <a:pt x="99257" y="1242"/>
                </a:cubicBezTo>
                <a:cubicBezTo>
                  <a:pt x="99262" y="1242"/>
                  <a:pt x="99267" y="1242"/>
                  <a:pt x="99273" y="1241"/>
                </a:cubicBezTo>
                <a:cubicBezTo>
                  <a:pt x="99324" y="1237"/>
                  <a:pt x="99364" y="1211"/>
                  <a:pt x="99373" y="1180"/>
                </a:cubicBezTo>
                <a:cubicBezTo>
                  <a:pt x="99393" y="1204"/>
                  <a:pt x="99431" y="1220"/>
                  <a:pt x="99475" y="1220"/>
                </a:cubicBezTo>
                <a:cubicBezTo>
                  <a:pt x="99476" y="1220"/>
                  <a:pt x="99478" y="1220"/>
                  <a:pt x="99479" y="1220"/>
                </a:cubicBezTo>
                <a:cubicBezTo>
                  <a:pt x="99484" y="1220"/>
                  <a:pt x="99489" y="1220"/>
                  <a:pt x="99495" y="1219"/>
                </a:cubicBezTo>
                <a:cubicBezTo>
                  <a:pt x="99521" y="1217"/>
                  <a:pt x="99545" y="1209"/>
                  <a:pt x="99564" y="1197"/>
                </a:cubicBezTo>
                <a:lnTo>
                  <a:pt x="99988" y="1664"/>
                </a:lnTo>
                <a:lnTo>
                  <a:pt x="100143" y="1608"/>
                </a:lnTo>
                <a:lnTo>
                  <a:pt x="99779" y="1209"/>
                </a:lnTo>
                <a:cubicBezTo>
                  <a:pt x="99799" y="1193"/>
                  <a:pt x="99809" y="1174"/>
                  <a:pt x="99805" y="1153"/>
                </a:cubicBezTo>
                <a:lnTo>
                  <a:pt x="99765" y="960"/>
                </a:lnTo>
                <a:lnTo>
                  <a:pt x="99765" y="960"/>
                </a:lnTo>
                <a:cubicBezTo>
                  <a:pt x="99928" y="965"/>
                  <a:pt x="100096" y="977"/>
                  <a:pt x="100271" y="998"/>
                </a:cubicBezTo>
                <a:cubicBezTo>
                  <a:pt x="100647" y="1044"/>
                  <a:pt x="100988" y="1061"/>
                  <a:pt x="101282" y="1061"/>
                </a:cubicBezTo>
                <a:cubicBezTo>
                  <a:pt x="101316" y="1061"/>
                  <a:pt x="101350" y="1061"/>
                  <a:pt x="101384" y="1060"/>
                </a:cubicBezTo>
                <a:cubicBezTo>
                  <a:pt x="101912" y="1054"/>
                  <a:pt x="102270" y="997"/>
                  <a:pt x="102380" y="978"/>
                </a:cubicBezTo>
                <a:cubicBezTo>
                  <a:pt x="102633" y="953"/>
                  <a:pt x="102884" y="925"/>
                  <a:pt x="103134" y="896"/>
                </a:cubicBezTo>
                <a:cubicBezTo>
                  <a:pt x="103695" y="833"/>
                  <a:pt x="104224" y="773"/>
                  <a:pt x="104674" y="767"/>
                </a:cubicBezTo>
                <a:cubicBezTo>
                  <a:pt x="104688" y="767"/>
                  <a:pt x="104702" y="767"/>
                  <a:pt x="104716" y="767"/>
                </a:cubicBezTo>
                <a:cubicBezTo>
                  <a:pt x="105076" y="767"/>
                  <a:pt x="105466" y="818"/>
                  <a:pt x="105880" y="871"/>
                </a:cubicBezTo>
                <a:cubicBezTo>
                  <a:pt x="106359" y="934"/>
                  <a:pt x="106880" y="1002"/>
                  <a:pt x="107441" y="1002"/>
                </a:cubicBezTo>
                <a:cubicBezTo>
                  <a:pt x="107545" y="1002"/>
                  <a:pt x="107651" y="999"/>
                  <a:pt x="107759" y="994"/>
                </a:cubicBezTo>
                <a:lnTo>
                  <a:pt x="107789" y="1135"/>
                </a:lnTo>
                <a:cubicBezTo>
                  <a:pt x="107794" y="1157"/>
                  <a:pt x="107813" y="1176"/>
                  <a:pt x="107840" y="1187"/>
                </a:cubicBezTo>
                <a:lnTo>
                  <a:pt x="107568" y="1523"/>
                </a:lnTo>
                <a:lnTo>
                  <a:pt x="107727" y="1571"/>
                </a:lnTo>
                <a:lnTo>
                  <a:pt x="108032" y="1194"/>
                </a:lnTo>
                <a:cubicBezTo>
                  <a:pt x="108054" y="1208"/>
                  <a:pt x="108084" y="1216"/>
                  <a:pt x="108116" y="1216"/>
                </a:cubicBezTo>
                <a:cubicBezTo>
                  <a:pt x="108121" y="1216"/>
                  <a:pt x="108126" y="1216"/>
                  <a:pt x="108131" y="1215"/>
                </a:cubicBezTo>
                <a:cubicBezTo>
                  <a:pt x="108183" y="1211"/>
                  <a:pt x="108223" y="1185"/>
                  <a:pt x="108231" y="1154"/>
                </a:cubicBezTo>
                <a:cubicBezTo>
                  <a:pt x="108252" y="1179"/>
                  <a:pt x="108292" y="1194"/>
                  <a:pt x="108338" y="1194"/>
                </a:cubicBezTo>
                <a:cubicBezTo>
                  <a:pt x="108343" y="1194"/>
                  <a:pt x="108348" y="1193"/>
                  <a:pt x="108353" y="1193"/>
                </a:cubicBezTo>
                <a:cubicBezTo>
                  <a:pt x="108369" y="1192"/>
                  <a:pt x="108382" y="1188"/>
                  <a:pt x="108396" y="1184"/>
                </a:cubicBezTo>
                <a:lnTo>
                  <a:pt x="108725" y="1546"/>
                </a:lnTo>
                <a:lnTo>
                  <a:pt x="108880" y="1492"/>
                </a:lnTo>
                <a:lnTo>
                  <a:pt x="108602" y="1185"/>
                </a:lnTo>
                <a:cubicBezTo>
                  <a:pt x="108650" y="1173"/>
                  <a:pt x="108682" y="1141"/>
                  <a:pt x="108675" y="1108"/>
                </a:cubicBezTo>
                <a:lnTo>
                  <a:pt x="108630" y="893"/>
                </a:lnTo>
                <a:cubicBezTo>
                  <a:pt x="109085" y="827"/>
                  <a:pt x="109432" y="802"/>
                  <a:pt x="109743" y="802"/>
                </a:cubicBezTo>
                <a:cubicBezTo>
                  <a:pt x="110115" y="802"/>
                  <a:pt x="110434" y="838"/>
                  <a:pt x="110819" y="882"/>
                </a:cubicBezTo>
                <a:cubicBezTo>
                  <a:pt x="111005" y="902"/>
                  <a:pt x="111198" y="924"/>
                  <a:pt x="111421" y="945"/>
                </a:cubicBezTo>
                <a:cubicBezTo>
                  <a:pt x="111609" y="962"/>
                  <a:pt x="111791" y="969"/>
                  <a:pt x="111968" y="969"/>
                </a:cubicBezTo>
                <a:cubicBezTo>
                  <a:pt x="112314" y="969"/>
                  <a:pt x="112641" y="943"/>
                  <a:pt x="112961" y="917"/>
                </a:cubicBezTo>
                <a:cubicBezTo>
                  <a:pt x="113204" y="897"/>
                  <a:pt x="113449" y="877"/>
                  <a:pt x="113705" y="868"/>
                </a:cubicBezTo>
                <a:lnTo>
                  <a:pt x="113705" y="868"/>
                </a:lnTo>
                <a:lnTo>
                  <a:pt x="113367" y="1310"/>
                </a:lnTo>
                <a:lnTo>
                  <a:pt x="113528" y="1356"/>
                </a:lnTo>
                <a:lnTo>
                  <a:pt x="113770" y="1039"/>
                </a:lnTo>
                <a:cubicBezTo>
                  <a:pt x="113793" y="1058"/>
                  <a:pt x="113828" y="1069"/>
                  <a:pt x="113867" y="1069"/>
                </a:cubicBezTo>
                <a:cubicBezTo>
                  <a:pt x="113873" y="1069"/>
                  <a:pt x="113877" y="1069"/>
                  <a:pt x="113882" y="1068"/>
                </a:cubicBezTo>
                <a:cubicBezTo>
                  <a:pt x="113927" y="1064"/>
                  <a:pt x="113962" y="1046"/>
                  <a:pt x="113977" y="1021"/>
                </a:cubicBezTo>
                <a:cubicBezTo>
                  <a:pt x="113995" y="1049"/>
                  <a:pt x="114039" y="1067"/>
                  <a:pt x="114087" y="1067"/>
                </a:cubicBezTo>
                <a:cubicBezTo>
                  <a:pt x="114092" y="1067"/>
                  <a:pt x="114098" y="1066"/>
                  <a:pt x="114102" y="1066"/>
                </a:cubicBezTo>
                <a:cubicBezTo>
                  <a:pt x="114154" y="1061"/>
                  <a:pt x="114195" y="1036"/>
                  <a:pt x="114203" y="1005"/>
                </a:cubicBezTo>
                <a:cubicBezTo>
                  <a:pt x="114223" y="1028"/>
                  <a:pt x="114261" y="1045"/>
                  <a:pt x="114305" y="1045"/>
                </a:cubicBezTo>
                <a:cubicBezTo>
                  <a:pt x="114307" y="1045"/>
                  <a:pt x="114308" y="1045"/>
                  <a:pt x="114309" y="1045"/>
                </a:cubicBezTo>
                <a:lnTo>
                  <a:pt x="114324" y="1045"/>
                </a:lnTo>
                <a:cubicBezTo>
                  <a:pt x="114352" y="1042"/>
                  <a:pt x="114375" y="1033"/>
                  <a:pt x="114394" y="1022"/>
                </a:cubicBezTo>
                <a:lnTo>
                  <a:pt x="114818" y="1488"/>
                </a:lnTo>
                <a:lnTo>
                  <a:pt x="114973" y="1434"/>
                </a:lnTo>
                <a:lnTo>
                  <a:pt x="114610" y="1033"/>
                </a:lnTo>
                <a:cubicBezTo>
                  <a:pt x="114629" y="1018"/>
                  <a:pt x="114640" y="998"/>
                  <a:pt x="114635" y="978"/>
                </a:cubicBezTo>
                <a:lnTo>
                  <a:pt x="114619" y="900"/>
                </a:lnTo>
                <a:lnTo>
                  <a:pt x="114619" y="900"/>
                </a:lnTo>
                <a:cubicBezTo>
                  <a:pt x="114636" y="902"/>
                  <a:pt x="114653" y="903"/>
                  <a:pt x="114671" y="905"/>
                </a:cubicBezTo>
                <a:cubicBezTo>
                  <a:pt x="115057" y="957"/>
                  <a:pt x="115405" y="974"/>
                  <a:pt x="115704" y="974"/>
                </a:cubicBezTo>
                <a:cubicBezTo>
                  <a:pt x="115731" y="974"/>
                  <a:pt x="115758" y="974"/>
                  <a:pt x="115784" y="973"/>
                </a:cubicBezTo>
                <a:cubicBezTo>
                  <a:pt x="116404" y="966"/>
                  <a:pt x="116792" y="889"/>
                  <a:pt x="116815" y="884"/>
                </a:cubicBezTo>
                <a:lnTo>
                  <a:pt x="116743" y="743"/>
                </a:lnTo>
                <a:cubicBezTo>
                  <a:pt x="116737" y="745"/>
                  <a:pt x="116330" y="826"/>
                  <a:pt x="115685" y="826"/>
                </a:cubicBezTo>
                <a:cubicBezTo>
                  <a:pt x="115404" y="826"/>
                  <a:pt x="115078" y="810"/>
                  <a:pt x="114720" y="766"/>
                </a:cubicBezTo>
                <a:cubicBezTo>
                  <a:pt x="114676" y="760"/>
                  <a:pt x="114632" y="757"/>
                  <a:pt x="114588" y="751"/>
                </a:cubicBezTo>
                <a:lnTo>
                  <a:pt x="114588" y="750"/>
                </a:lnTo>
                <a:cubicBezTo>
                  <a:pt x="114598" y="749"/>
                  <a:pt x="114610" y="747"/>
                  <a:pt x="114621" y="746"/>
                </a:cubicBezTo>
                <a:cubicBezTo>
                  <a:pt x="115290" y="671"/>
                  <a:pt x="115982" y="593"/>
                  <a:pt x="116641" y="593"/>
                </a:cubicBezTo>
                <a:cubicBezTo>
                  <a:pt x="116685" y="593"/>
                  <a:pt x="116728" y="593"/>
                  <a:pt x="116771" y="594"/>
                </a:cubicBezTo>
                <a:lnTo>
                  <a:pt x="116780" y="447"/>
                </a:lnTo>
                <a:cubicBezTo>
                  <a:pt x="116733" y="446"/>
                  <a:pt x="116685" y="446"/>
                  <a:pt x="116637" y="446"/>
                </a:cubicBezTo>
                <a:cubicBezTo>
                  <a:pt x="115958" y="446"/>
                  <a:pt x="115258" y="525"/>
                  <a:pt x="114581" y="602"/>
                </a:cubicBezTo>
                <a:cubicBezTo>
                  <a:pt x="114572" y="602"/>
                  <a:pt x="114565" y="603"/>
                  <a:pt x="114557" y="604"/>
                </a:cubicBezTo>
                <a:lnTo>
                  <a:pt x="114521" y="436"/>
                </a:lnTo>
                <a:cubicBezTo>
                  <a:pt x="114517" y="414"/>
                  <a:pt x="114497" y="395"/>
                  <a:pt x="114470" y="384"/>
                </a:cubicBezTo>
                <a:lnTo>
                  <a:pt x="114742" y="49"/>
                </a:lnTo>
                <a:lnTo>
                  <a:pt x="1145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475413" y="2365580"/>
            <a:ext cx="253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0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5130288" y="2365580"/>
            <a:ext cx="253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0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1475425" y="2744620"/>
            <a:ext cx="2538300" cy="9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5130300" y="2744695"/>
            <a:ext cx="2538300" cy="9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/>
          <p:nvPr/>
        </p:nvSpPr>
        <p:spPr>
          <a:xfrm>
            <a:off x="150" y="2907025"/>
            <a:ext cx="9143793" cy="3150846"/>
          </a:xfrm>
          <a:custGeom>
            <a:avLst/>
            <a:gdLst/>
            <a:ahLst/>
            <a:cxnLst/>
            <a:rect l="l" t="t" r="r" b="b"/>
            <a:pathLst>
              <a:path w="96637" h="33300" extrusionOk="0">
                <a:moveTo>
                  <a:pt x="77121" y="12378"/>
                </a:moveTo>
                <a:cubicBezTo>
                  <a:pt x="77124" y="12379"/>
                  <a:pt x="77127" y="12380"/>
                  <a:pt x="77131" y="12380"/>
                </a:cubicBezTo>
                <a:lnTo>
                  <a:pt x="77119" y="12426"/>
                </a:lnTo>
                <a:cubicBezTo>
                  <a:pt x="77120" y="12411"/>
                  <a:pt x="77120" y="12394"/>
                  <a:pt x="77121" y="12378"/>
                </a:cubicBezTo>
                <a:close/>
                <a:moveTo>
                  <a:pt x="48607" y="16258"/>
                </a:moveTo>
                <a:lnTo>
                  <a:pt x="50379" y="16521"/>
                </a:lnTo>
                <a:lnTo>
                  <a:pt x="50404" y="16532"/>
                </a:lnTo>
                <a:cubicBezTo>
                  <a:pt x="50396" y="16577"/>
                  <a:pt x="50424" y="16622"/>
                  <a:pt x="50469" y="16634"/>
                </a:cubicBezTo>
                <a:lnTo>
                  <a:pt x="51158" y="16811"/>
                </a:lnTo>
                <a:lnTo>
                  <a:pt x="52022" y="17131"/>
                </a:lnTo>
                <a:cubicBezTo>
                  <a:pt x="52020" y="17156"/>
                  <a:pt x="52019" y="17182"/>
                  <a:pt x="52019" y="17207"/>
                </a:cubicBezTo>
                <a:lnTo>
                  <a:pt x="52016" y="17207"/>
                </a:lnTo>
                <a:cubicBezTo>
                  <a:pt x="52016" y="17222"/>
                  <a:pt x="52017" y="17239"/>
                  <a:pt x="52018" y="17254"/>
                </a:cubicBezTo>
                <a:lnTo>
                  <a:pt x="52022" y="17254"/>
                </a:lnTo>
                <a:cubicBezTo>
                  <a:pt x="52025" y="17293"/>
                  <a:pt x="52031" y="17333"/>
                  <a:pt x="52039" y="17371"/>
                </a:cubicBezTo>
                <a:lnTo>
                  <a:pt x="52035" y="17373"/>
                </a:lnTo>
                <a:cubicBezTo>
                  <a:pt x="52039" y="17388"/>
                  <a:pt x="52044" y="17403"/>
                  <a:pt x="52048" y="17418"/>
                </a:cubicBezTo>
                <a:lnTo>
                  <a:pt x="52052" y="17417"/>
                </a:lnTo>
                <a:cubicBezTo>
                  <a:pt x="52063" y="17455"/>
                  <a:pt x="52077" y="17493"/>
                  <a:pt x="52093" y="17529"/>
                </a:cubicBezTo>
                <a:lnTo>
                  <a:pt x="52090" y="17531"/>
                </a:lnTo>
                <a:cubicBezTo>
                  <a:pt x="52096" y="17545"/>
                  <a:pt x="52103" y="17559"/>
                  <a:pt x="52112" y="17573"/>
                </a:cubicBezTo>
                <a:lnTo>
                  <a:pt x="52115" y="17571"/>
                </a:lnTo>
                <a:cubicBezTo>
                  <a:pt x="52133" y="17606"/>
                  <a:pt x="52155" y="17639"/>
                  <a:pt x="52179" y="17671"/>
                </a:cubicBezTo>
                <a:lnTo>
                  <a:pt x="52176" y="17673"/>
                </a:lnTo>
                <a:lnTo>
                  <a:pt x="52186" y="17687"/>
                </a:lnTo>
                <a:cubicBezTo>
                  <a:pt x="52190" y="17693"/>
                  <a:pt x="52195" y="17699"/>
                  <a:pt x="52200" y="17704"/>
                </a:cubicBezTo>
                <a:lnTo>
                  <a:pt x="52206" y="17710"/>
                </a:lnTo>
                <a:lnTo>
                  <a:pt x="52209" y="17708"/>
                </a:lnTo>
                <a:cubicBezTo>
                  <a:pt x="52235" y="17738"/>
                  <a:pt x="52261" y="17767"/>
                  <a:pt x="52291" y="17793"/>
                </a:cubicBezTo>
                <a:lnTo>
                  <a:pt x="52289" y="17796"/>
                </a:lnTo>
                <a:cubicBezTo>
                  <a:pt x="52301" y="17806"/>
                  <a:pt x="52312" y="17816"/>
                  <a:pt x="52323" y="17825"/>
                </a:cubicBezTo>
                <a:cubicBezTo>
                  <a:pt x="50926" y="17505"/>
                  <a:pt x="49546" y="17060"/>
                  <a:pt x="48157" y="16706"/>
                </a:cubicBezTo>
                <a:cubicBezTo>
                  <a:pt x="48139" y="16701"/>
                  <a:pt x="48120" y="16696"/>
                  <a:pt x="48100" y="16691"/>
                </a:cubicBezTo>
                <a:cubicBezTo>
                  <a:pt x="48115" y="16688"/>
                  <a:pt x="48128" y="16683"/>
                  <a:pt x="48142" y="16678"/>
                </a:cubicBezTo>
                <a:lnTo>
                  <a:pt x="48143" y="16682"/>
                </a:lnTo>
                <a:cubicBezTo>
                  <a:pt x="48154" y="16678"/>
                  <a:pt x="48165" y="16674"/>
                  <a:pt x="48177" y="16670"/>
                </a:cubicBezTo>
                <a:lnTo>
                  <a:pt x="48188" y="16666"/>
                </a:lnTo>
                <a:lnTo>
                  <a:pt x="48186" y="16662"/>
                </a:lnTo>
                <a:cubicBezTo>
                  <a:pt x="48223" y="16646"/>
                  <a:pt x="48258" y="16629"/>
                  <a:pt x="48292" y="16609"/>
                </a:cubicBezTo>
                <a:lnTo>
                  <a:pt x="48294" y="16612"/>
                </a:lnTo>
                <a:lnTo>
                  <a:pt x="48302" y="16608"/>
                </a:lnTo>
                <a:cubicBezTo>
                  <a:pt x="48313" y="16601"/>
                  <a:pt x="48323" y="16594"/>
                  <a:pt x="48335" y="16586"/>
                </a:cubicBezTo>
                <a:lnTo>
                  <a:pt x="48333" y="16583"/>
                </a:lnTo>
                <a:cubicBezTo>
                  <a:pt x="48366" y="16561"/>
                  <a:pt x="48397" y="16536"/>
                  <a:pt x="48426" y="16509"/>
                </a:cubicBezTo>
                <a:lnTo>
                  <a:pt x="48429" y="16512"/>
                </a:lnTo>
                <a:cubicBezTo>
                  <a:pt x="48440" y="16501"/>
                  <a:pt x="48451" y="16490"/>
                  <a:pt x="48463" y="16479"/>
                </a:cubicBezTo>
                <a:lnTo>
                  <a:pt x="48460" y="16476"/>
                </a:lnTo>
                <a:cubicBezTo>
                  <a:pt x="48486" y="16447"/>
                  <a:pt x="48512" y="16417"/>
                  <a:pt x="48535" y="16384"/>
                </a:cubicBezTo>
                <a:lnTo>
                  <a:pt x="48538" y="16386"/>
                </a:lnTo>
                <a:cubicBezTo>
                  <a:pt x="48547" y="16373"/>
                  <a:pt x="48556" y="16360"/>
                  <a:pt x="48565" y="16347"/>
                </a:cubicBezTo>
                <a:lnTo>
                  <a:pt x="48562" y="16344"/>
                </a:lnTo>
                <a:cubicBezTo>
                  <a:pt x="48578" y="16317"/>
                  <a:pt x="48594" y="16288"/>
                  <a:pt x="48607" y="16258"/>
                </a:cubicBezTo>
                <a:close/>
                <a:moveTo>
                  <a:pt x="52328" y="17824"/>
                </a:moveTo>
                <a:cubicBezTo>
                  <a:pt x="52331" y="17825"/>
                  <a:pt x="52332" y="17826"/>
                  <a:pt x="52333" y="17827"/>
                </a:cubicBezTo>
                <a:cubicBezTo>
                  <a:pt x="52331" y="17826"/>
                  <a:pt x="52329" y="17826"/>
                  <a:pt x="52327" y="17825"/>
                </a:cubicBezTo>
                <a:lnTo>
                  <a:pt x="52328" y="17824"/>
                </a:lnTo>
                <a:close/>
                <a:moveTo>
                  <a:pt x="77214" y="0"/>
                </a:moveTo>
                <a:lnTo>
                  <a:pt x="71841" y="440"/>
                </a:lnTo>
                <a:lnTo>
                  <a:pt x="71862" y="944"/>
                </a:lnTo>
                <a:lnTo>
                  <a:pt x="72012" y="952"/>
                </a:lnTo>
                <a:lnTo>
                  <a:pt x="72479" y="12385"/>
                </a:lnTo>
                <a:lnTo>
                  <a:pt x="72328" y="12391"/>
                </a:lnTo>
                <a:lnTo>
                  <a:pt x="72390" y="13922"/>
                </a:lnTo>
                <a:cubicBezTo>
                  <a:pt x="69839" y="14398"/>
                  <a:pt x="67477" y="15383"/>
                  <a:pt x="64864" y="16071"/>
                </a:cubicBezTo>
                <a:cubicBezTo>
                  <a:pt x="62297" y="16744"/>
                  <a:pt x="59482" y="17839"/>
                  <a:pt x="56855" y="18168"/>
                </a:cubicBezTo>
                <a:cubicBezTo>
                  <a:pt x="56435" y="18220"/>
                  <a:pt x="56019" y="18244"/>
                  <a:pt x="55606" y="18244"/>
                </a:cubicBezTo>
                <a:cubicBezTo>
                  <a:pt x="54723" y="18244"/>
                  <a:pt x="53855" y="18136"/>
                  <a:pt x="52995" y="17967"/>
                </a:cubicBezTo>
                <a:cubicBezTo>
                  <a:pt x="53021" y="17961"/>
                  <a:pt x="53047" y="17954"/>
                  <a:pt x="53072" y="17946"/>
                </a:cubicBezTo>
                <a:lnTo>
                  <a:pt x="53074" y="17950"/>
                </a:lnTo>
                <a:cubicBezTo>
                  <a:pt x="53084" y="17946"/>
                  <a:pt x="53095" y="17942"/>
                  <a:pt x="53107" y="17938"/>
                </a:cubicBezTo>
                <a:lnTo>
                  <a:pt x="53118" y="17933"/>
                </a:lnTo>
                <a:lnTo>
                  <a:pt x="53117" y="17929"/>
                </a:lnTo>
                <a:cubicBezTo>
                  <a:pt x="53153" y="17914"/>
                  <a:pt x="53188" y="17896"/>
                  <a:pt x="53222" y="17876"/>
                </a:cubicBezTo>
                <a:lnTo>
                  <a:pt x="53224" y="17880"/>
                </a:lnTo>
                <a:lnTo>
                  <a:pt x="53232" y="17876"/>
                </a:lnTo>
                <a:cubicBezTo>
                  <a:pt x="53243" y="17868"/>
                  <a:pt x="53253" y="17861"/>
                  <a:pt x="53265" y="17854"/>
                </a:cubicBezTo>
                <a:lnTo>
                  <a:pt x="53263" y="17850"/>
                </a:lnTo>
                <a:cubicBezTo>
                  <a:pt x="53296" y="17828"/>
                  <a:pt x="53327" y="17803"/>
                  <a:pt x="53356" y="17777"/>
                </a:cubicBezTo>
                <a:lnTo>
                  <a:pt x="53359" y="17780"/>
                </a:lnTo>
                <a:cubicBezTo>
                  <a:pt x="53370" y="17768"/>
                  <a:pt x="53381" y="17758"/>
                  <a:pt x="53393" y="17746"/>
                </a:cubicBezTo>
                <a:lnTo>
                  <a:pt x="53390" y="17743"/>
                </a:lnTo>
                <a:cubicBezTo>
                  <a:pt x="53417" y="17715"/>
                  <a:pt x="53442" y="17684"/>
                  <a:pt x="53465" y="17652"/>
                </a:cubicBezTo>
                <a:lnTo>
                  <a:pt x="53468" y="17654"/>
                </a:lnTo>
                <a:cubicBezTo>
                  <a:pt x="53477" y="17640"/>
                  <a:pt x="53487" y="17628"/>
                  <a:pt x="53495" y="17613"/>
                </a:cubicBezTo>
                <a:lnTo>
                  <a:pt x="53492" y="17611"/>
                </a:lnTo>
                <a:cubicBezTo>
                  <a:pt x="53512" y="17578"/>
                  <a:pt x="53531" y="17543"/>
                  <a:pt x="53547" y="17506"/>
                </a:cubicBezTo>
                <a:lnTo>
                  <a:pt x="53550" y="17507"/>
                </a:lnTo>
                <a:cubicBezTo>
                  <a:pt x="53556" y="17493"/>
                  <a:pt x="53562" y="17478"/>
                  <a:pt x="53567" y="17463"/>
                </a:cubicBezTo>
                <a:lnTo>
                  <a:pt x="53564" y="17462"/>
                </a:lnTo>
                <a:cubicBezTo>
                  <a:pt x="53571" y="17439"/>
                  <a:pt x="53579" y="17415"/>
                  <a:pt x="53585" y="17391"/>
                </a:cubicBezTo>
                <a:cubicBezTo>
                  <a:pt x="53589" y="17377"/>
                  <a:pt x="53592" y="17363"/>
                  <a:pt x="53595" y="17347"/>
                </a:cubicBezTo>
                <a:lnTo>
                  <a:pt x="53598" y="17348"/>
                </a:lnTo>
                <a:cubicBezTo>
                  <a:pt x="53601" y="17332"/>
                  <a:pt x="53604" y="17316"/>
                  <a:pt x="53606" y="17301"/>
                </a:cubicBezTo>
                <a:lnTo>
                  <a:pt x="53602" y="17300"/>
                </a:lnTo>
                <a:lnTo>
                  <a:pt x="53603" y="17300"/>
                </a:lnTo>
                <a:lnTo>
                  <a:pt x="54075" y="17250"/>
                </a:lnTo>
                <a:lnTo>
                  <a:pt x="54108" y="17118"/>
                </a:lnTo>
                <a:lnTo>
                  <a:pt x="54137" y="17226"/>
                </a:lnTo>
                <a:lnTo>
                  <a:pt x="54135" y="17226"/>
                </a:lnTo>
                <a:lnTo>
                  <a:pt x="54170" y="17357"/>
                </a:lnTo>
                <a:cubicBezTo>
                  <a:pt x="54173" y="17369"/>
                  <a:pt x="54182" y="17376"/>
                  <a:pt x="54194" y="17377"/>
                </a:cubicBezTo>
                <a:lnTo>
                  <a:pt x="54197" y="17377"/>
                </a:lnTo>
                <a:lnTo>
                  <a:pt x="54316" y="17374"/>
                </a:lnTo>
                <a:lnTo>
                  <a:pt x="54682" y="17364"/>
                </a:lnTo>
                <a:lnTo>
                  <a:pt x="54778" y="16995"/>
                </a:lnTo>
                <a:cubicBezTo>
                  <a:pt x="54779" y="16988"/>
                  <a:pt x="54779" y="16982"/>
                  <a:pt x="54775" y="16976"/>
                </a:cubicBezTo>
                <a:cubicBezTo>
                  <a:pt x="54771" y="16969"/>
                  <a:pt x="54766" y="16965"/>
                  <a:pt x="54758" y="16963"/>
                </a:cubicBezTo>
                <a:lnTo>
                  <a:pt x="54184" y="16816"/>
                </a:lnTo>
                <a:lnTo>
                  <a:pt x="54191" y="16791"/>
                </a:lnTo>
                <a:lnTo>
                  <a:pt x="54280" y="16813"/>
                </a:lnTo>
                <a:cubicBezTo>
                  <a:pt x="54283" y="16814"/>
                  <a:pt x="54285" y="16815"/>
                  <a:pt x="54288" y="16815"/>
                </a:cubicBezTo>
                <a:cubicBezTo>
                  <a:pt x="54300" y="16815"/>
                  <a:pt x="54310" y="16807"/>
                  <a:pt x="54312" y="16795"/>
                </a:cubicBezTo>
                <a:lnTo>
                  <a:pt x="54430" y="16339"/>
                </a:lnTo>
                <a:lnTo>
                  <a:pt x="54464" y="16347"/>
                </a:lnTo>
                <a:lnTo>
                  <a:pt x="54356" y="16771"/>
                </a:lnTo>
                <a:cubicBezTo>
                  <a:pt x="54349" y="16799"/>
                  <a:pt x="54365" y="16828"/>
                  <a:pt x="54393" y="16835"/>
                </a:cubicBezTo>
                <a:lnTo>
                  <a:pt x="54669" y="16906"/>
                </a:lnTo>
                <a:lnTo>
                  <a:pt x="54672" y="16906"/>
                </a:lnTo>
                <a:cubicBezTo>
                  <a:pt x="54676" y="16907"/>
                  <a:pt x="54680" y="16907"/>
                  <a:pt x="54683" y="16907"/>
                </a:cubicBezTo>
                <a:lnTo>
                  <a:pt x="54685" y="16907"/>
                </a:lnTo>
                <a:cubicBezTo>
                  <a:pt x="54688" y="16906"/>
                  <a:pt x="54691" y="16906"/>
                  <a:pt x="54694" y="16905"/>
                </a:cubicBezTo>
                <a:lnTo>
                  <a:pt x="54695" y="16905"/>
                </a:lnTo>
                <a:cubicBezTo>
                  <a:pt x="54713" y="16900"/>
                  <a:pt x="54727" y="16887"/>
                  <a:pt x="54733" y="16868"/>
                </a:cubicBezTo>
                <a:lnTo>
                  <a:pt x="55047" y="15642"/>
                </a:lnTo>
                <a:cubicBezTo>
                  <a:pt x="55055" y="15614"/>
                  <a:pt x="55038" y="15585"/>
                  <a:pt x="55009" y="15578"/>
                </a:cubicBezTo>
                <a:lnTo>
                  <a:pt x="54735" y="15508"/>
                </a:lnTo>
                <a:cubicBezTo>
                  <a:pt x="54730" y="15507"/>
                  <a:pt x="54726" y="15506"/>
                  <a:pt x="54721" y="15506"/>
                </a:cubicBezTo>
                <a:cubicBezTo>
                  <a:pt x="54698" y="15506"/>
                  <a:pt x="54677" y="15522"/>
                  <a:pt x="54671" y="15546"/>
                </a:cubicBezTo>
                <a:lnTo>
                  <a:pt x="54669" y="15552"/>
                </a:lnTo>
                <a:lnTo>
                  <a:pt x="54599" y="15820"/>
                </a:lnTo>
                <a:lnTo>
                  <a:pt x="54565" y="15811"/>
                </a:lnTo>
                <a:lnTo>
                  <a:pt x="54579" y="15760"/>
                </a:lnTo>
                <a:lnTo>
                  <a:pt x="54730" y="15172"/>
                </a:lnTo>
                <a:cubicBezTo>
                  <a:pt x="54745" y="15116"/>
                  <a:pt x="54711" y="15059"/>
                  <a:pt x="54654" y="15044"/>
                </a:cubicBezTo>
                <a:lnTo>
                  <a:pt x="54367" y="14970"/>
                </a:lnTo>
                <a:lnTo>
                  <a:pt x="54383" y="14909"/>
                </a:lnTo>
                <a:cubicBezTo>
                  <a:pt x="54387" y="14896"/>
                  <a:pt x="54378" y="14881"/>
                  <a:pt x="54364" y="14877"/>
                </a:cubicBezTo>
                <a:lnTo>
                  <a:pt x="51867" y="14235"/>
                </a:lnTo>
                <a:cubicBezTo>
                  <a:pt x="51865" y="14234"/>
                  <a:pt x="51863" y="14234"/>
                  <a:pt x="51861" y="14234"/>
                </a:cubicBezTo>
                <a:cubicBezTo>
                  <a:pt x="51849" y="14234"/>
                  <a:pt x="51838" y="14242"/>
                  <a:pt x="51834" y="14255"/>
                </a:cubicBezTo>
                <a:lnTo>
                  <a:pt x="51819" y="14315"/>
                </a:lnTo>
                <a:lnTo>
                  <a:pt x="50109" y="13876"/>
                </a:lnTo>
                <a:cubicBezTo>
                  <a:pt x="50100" y="13873"/>
                  <a:pt x="50091" y="13872"/>
                  <a:pt x="50082" y="13872"/>
                </a:cubicBezTo>
                <a:cubicBezTo>
                  <a:pt x="50058" y="13872"/>
                  <a:pt x="50034" y="13881"/>
                  <a:pt x="50014" y="13897"/>
                </a:cubicBezTo>
                <a:lnTo>
                  <a:pt x="49373" y="14444"/>
                </a:lnTo>
                <a:lnTo>
                  <a:pt x="47134" y="14136"/>
                </a:lnTo>
                <a:lnTo>
                  <a:pt x="46938" y="14373"/>
                </a:lnTo>
                <a:cubicBezTo>
                  <a:pt x="46933" y="14380"/>
                  <a:pt x="46931" y="14389"/>
                  <a:pt x="46934" y="14398"/>
                </a:cubicBezTo>
                <a:cubicBezTo>
                  <a:pt x="46936" y="14407"/>
                  <a:pt x="46943" y="14413"/>
                  <a:pt x="46953" y="14416"/>
                </a:cubicBezTo>
                <a:lnTo>
                  <a:pt x="46960" y="14418"/>
                </a:lnTo>
                <a:lnTo>
                  <a:pt x="46904" y="14477"/>
                </a:lnTo>
                <a:lnTo>
                  <a:pt x="46853" y="14465"/>
                </a:lnTo>
                <a:lnTo>
                  <a:pt x="46688" y="14423"/>
                </a:lnTo>
                <a:cubicBezTo>
                  <a:pt x="46686" y="14422"/>
                  <a:pt x="46684" y="14422"/>
                  <a:pt x="46682" y="14422"/>
                </a:cubicBezTo>
                <a:cubicBezTo>
                  <a:pt x="46670" y="14422"/>
                  <a:pt x="46660" y="14430"/>
                  <a:pt x="46656" y="14441"/>
                </a:cubicBezTo>
                <a:lnTo>
                  <a:pt x="46485" y="15107"/>
                </a:lnTo>
                <a:lnTo>
                  <a:pt x="47048" y="15381"/>
                </a:lnTo>
                <a:lnTo>
                  <a:pt x="47234" y="15467"/>
                </a:lnTo>
                <a:cubicBezTo>
                  <a:pt x="47234" y="15467"/>
                  <a:pt x="47233" y="15468"/>
                  <a:pt x="47233" y="15468"/>
                </a:cubicBezTo>
                <a:lnTo>
                  <a:pt x="47230" y="15466"/>
                </a:lnTo>
                <a:cubicBezTo>
                  <a:pt x="47221" y="15479"/>
                  <a:pt x="47213" y="15492"/>
                  <a:pt x="47204" y="15506"/>
                </a:cubicBezTo>
                <a:lnTo>
                  <a:pt x="47208" y="15508"/>
                </a:lnTo>
                <a:cubicBezTo>
                  <a:pt x="47187" y="15542"/>
                  <a:pt x="47168" y="15577"/>
                  <a:pt x="47153" y="15613"/>
                </a:cubicBezTo>
                <a:lnTo>
                  <a:pt x="47149" y="15612"/>
                </a:lnTo>
                <a:cubicBezTo>
                  <a:pt x="47142" y="15626"/>
                  <a:pt x="47137" y="15642"/>
                  <a:pt x="47132" y="15656"/>
                </a:cubicBezTo>
                <a:lnTo>
                  <a:pt x="47135" y="15658"/>
                </a:lnTo>
                <a:cubicBezTo>
                  <a:pt x="47127" y="15681"/>
                  <a:pt x="47120" y="15704"/>
                  <a:pt x="47114" y="15728"/>
                </a:cubicBezTo>
                <a:cubicBezTo>
                  <a:pt x="47109" y="15743"/>
                  <a:pt x="47106" y="15757"/>
                  <a:pt x="47103" y="15772"/>
                </a:cubicBezTo>
                <a:lnTo>
                  <a:pt x="47100" y="15772"/>
                </a:lnTo>
                <a:cubicBezTo>
                  <a:pt x="47097" y="15787"/>
                  <a:pt x="47095" y="15803"/>
                  <a:pt x="47093" y="15818"/>
                </a:cubicBezTo>
                <a:lnTo>
                  <a:pt x="47096" y="15819"/>
                </a:lnTo>
                <a:cubicBezTo>
                  <a:pt x="47091" y="15860"/>
                  <a:pt x="47089" y="15899"/>
                  <a:pt x="47089" y="15938"/>
                </a:cubicBezTo>
                <a:lnTo>
                  <a:pt x="47086" y="15938"/>
                </a:lnTo>
                <a:cubicBezTo>
                  <a:pt x="47086" y="15955"/>
                  <a:pt x="47087" y="15970"/>
                  <a:pt x="47088" y="15986"/>
                </a:cubicBezTo>
                <a:lnTo>
                  <a:pt x="47091" y="15986"/>
                </a:lnTo>
                <a:cubicBezTo>
                  <a:pt x="47094" y="16026"/>
                  <a:pt x="47100" y="16065"/>
                  <a:pt x="47109" y="16103"/>
                </a:cubicBezTo>
                <a:lnTo>
                  <a:pt x="47105" y="16104"/>
                </a:lnTo>
                <a:cubicBezTo>
                  <a:pt x="47109" y="16120"/>
                  <a:pt x="47113" y="16135"/>
                  <a:pt x="47118" y="16150"/>
                </a:cubicBezTo>
                <a:lnTo>
                  <a:pt x="47121" y="16150"/>
                </a:lnTo>
                <a:cubicBezTo>
                  <a:pt x="47132" y="16188"/>
                  <a:pt x="47147" y="16224"/>
                  <a:pt x="47163" y="16260"/>
                </a:cubicBezTo>
                <a:lnTo>
                  <a:pt x="47160" y="16262"/>
                </a:lnTo>
                <a:cubicBezTo>
                  <a:pt x="47166" y="16277"/>
                  <a:pt x="47173" y="16291"/>
                  <a:pt x="47181" y="16305"/>
                </a:cubicBezTo>
                <a:lnTo>
                  <a:pt x="47185" y="16304"/>
                </a:lnTo>
                <a:cubicBezTo>
                  <a:pt x="47203" y="16338"/>
                  <a:pt x="47225" y="16372"/>
                  <a:pt x="47249" y="16403"/>
                </a:cubicBezTo>
                <a:lnTo>
                  <a:pt x="47246" y="16406"/>
                </a:lnTo>
                <a:lnTo>
                  <a:pt x="47255" y="16419"/>
                </a:lnTo>
                <a:cubicBezTo>
                  <a:pt x="47260" y="16424"/>
                  <a:pt x="47265" y="16430"/>
                  <a:pt x="47269" y="16437"/>
                </a:cubicBezTo>
                <a:lnTo>
                  <a:pt x="47275" y="16443"/>
                </a:lnTo>
                <a:lnTo>
                  <a:pt x="47278" y="16441"/>
                </a:lnTo>
                <a:cubicBezTo>
                  <a:pt x="47292" y="16456"/>
                  <a:pt x="47307" y="16472"/>
                  <a:pt x="47321" y="16487"/>
                </a:cubicBezTo>
                <a:cubicBezTo>
                  <a:pt x="41817" y="15025"/>
                  <a:pt x="36580" y="13114"/>
                  <a:pt x="30962" y="13114"/>
                </a:cubicBezTo>
                <a:cubicBezTo>
                  <a:pt x="29529" y="13114"/>
                  <a:pt x="28072" y="13238"/>
                  <a:pt x="26578" y="13526"/>
                </a:cubicBezTo>
                <a:cubicBezTo>
                  <a:pt x="22277" y="14354"/>
                  <a:pt x="18598" y="16713"/>
                  <a:pt x="14393" y="16713"/>
                </a:cubicBezTo>
                <a:cubicBezTo>
                  <a:pt x="13591" y="16713"/>
                  <a:pt x="12770" y="16627"/>
                  <a:pt x="11921" y="16428"/>
                </a:cubicBezTo>
                <a:cubicBezTo>
                  <a:pt x="8435" y="15610"/>
                  <a:pt x="4168" y="14260"/>
                  <a:pt x="207" y="14260"/>
                </a:cubicBezTo>
                <a:cubicBezTo>
                  <a:pt x="138" y="14260"/>
                  <a:pt x="69" y="14261"/>
                  <a:pt x="0" y="14262"/>
                </a:cubicBezTo>
                <a:lnTo>
                  <a:pt x="0" y="33299"/>
                </a:lnTo>
                <a:lnTo>
                  <a:pt x="96636" y="33299"/>
                </a:lnTo>
                <a:lnTo>
                  <a:pt x="96636" y="15690"/>
                </a:lnTo>
                <a:cubicBezTo>
                  <a:pt x="96320" y="15648"/>
                  <a:pt x="95987" y="15630"/>
                  <a:pt x="95630" y="15630"/>
                </a:cubicBezTo>
                <a:cubicBezTo>
                  <a:pt x="95166" y="15630"/>
                  <a:pt x="94662" y="15660"/>
                  <a:pt x="94103" y="15709"/>
                </a:cubicBezTo>
                <a:cubicBezTo>
                  <a:pt x="93368" y="15772"/>
                  <a:pt x="92663" y="15802"/>
                  <a:pt x="91972" y="15802"/>
                </a:cubicBezTo>
                <a:lnTo>
                  <a:pt x="92272" y="14501"/>
                </a:lnTo>
                <a:lnTo>
                  <a:pt x="92362" y="14411"/>
                </a:lnTo>
                <a:lnTo>
                  <a:pt x="91977" y="14343"/>
                </a:lnTo>
                <a:lnTo>
                  <a:pt x="91766" y="14365"/>
                </a:lnTo>
                <a:lnTo>
                  <a:pt x="91805" y="14725"/>
                </a:lnTo>
                <a:lnTo>
                  <a:pt x="91693" y="15317"/>
                </a:lnTo>
                <a:lnTo>
                  <a:pt x="90608" y="15255"/>
                </a:lnTo>
                <a:lnTo>
                  <a:pt x="90549" y="15586"/>
                </a:lnTo>
                <a:lnTo>
                  <a:pt x="90222" y="15549"/>
                </a:lnTo>
                <a:lnTo>
                  <a:pt x="89905" y="15514"/>
                </a:lnTo>
                <a:lnTo>
                  <a:pt x="90008" y="14825"/>
                </a:lnTo>
                <a:lnTo>
                  <a:pt x="89405" y="14914"/>
                </a:lnTo>
                <a:lnTo>
                  <a:pt x="89233" y="15181"/>
                </a:lnTo>
                <a:lnTo>
                  <a:pt x="88230" y="15087"/>
                </a:lnTo>
                <a:lnTo>
                  <a:pt x="88199" y="15263"/>
                </a:lnTo>
                <a:lnTo>
                  <a:pt x="87936" y="15146"/>
                </a:lnTo>
                <a:lnTo>
                  <a:pt x="87622" y="15091"/>
                </a:lnTo>
                <a:lnTo>
                  <a:pt x="86855" y="14994"/>
                </a:lnTo>
                <a:lnTo>
                  <a:pt x="86867" y="14904"/>
                </a:lnTo>
                <a:lnTo>
                  <a:pt x="86133" y="14208"/>
                </a:lnTo>
                <a:lnTo>
                  <a:pt x="86130" y="14009"/>
                </a:lnTo>
                <a:lnTo>
                  <a:pt x="85271" y="13748"/>
                </a:lnTo>
                <a:lnTo>
                  <a:pt x="85220" y="13676"/>
                </a:lnTo>
                <a:lnTo>
                  <a:pt x="84834" y="13608"/>
                </a:lnTo>
                <a:lnTo>
                  <a:pt x="84823" y="13611"/>
                </a:lnTo>
                <a:lnTo>
                  <a:pt x="84808" y="13606"/>
                </a:lnTo>
                <a:lnTo>
                  <a:pt x="84806" y="13617"/>
                </a:lnTo>
                <a:lnTo>
                  <a:pt x="84340" y="13763"/>
                </a:lnTo>
                <a:lnTo>
                  <a:pt x="84340" y="13763"/>
                </a:lnTo>
                <a:lnTo>
                  <a:pt x="84359" y="13567"/>
                </a:lnTo>
                <a:cubicBezTo>
                  <a:pt x="84375" y="13498"/>
                  <a:pt x="84391" y="13429"/>
                  <a:pt x="84406" y="13360"/>
                </a:cubicBezTo>
                <a:cubicBezTo>
                  <a:pt x="84475" y="13049"/>
                  <a:pt x="84539" y="12738"/>
                  <a:pt x="84608" y="12428"/>
                </a:cubicBezTo>
                <a:cubicBezTo>
                  <a:pt x="84659" y="12192"/>
                  <a:pt x="84712" y="11957"/>
                  <a:pt x="84771" y="11722"/>
                </a:cubicBezTo>
                <a:cubicBezTo>
                  <a:pt x="84900" y="11202"/>
                  <a:pt x="85108" y="10685"/>
                  <a:pt x="85129" y="10166"/>
                </a:cubicBezTo>
                <a:cubicBezTo>
                  <a:pt x="85140" y="9903"/>
                  <a:pt x="85268" y="9562"/>
                  <a:pt x="85344" y="9300"/>
                </a:cubicBezTo>
                <a:cubicBezTo>
                  <a:pt x="85344" y="9300"/>
                  <a:pt x="85258" y="9289"/>
                  <a:pt x="85106" y="9270"/>
                </a:cubicBezTo>
                <a:cubicBezTo>
                  <a:pt x="85187" y="9023"/>
                  <a:pt x="85294" y="8789"/>
                  <a:pt x="85383" y="8534"/>
                </a:cubicBezTo>
                <a:cubicBezTo>
                  <a:pt x="85462" y="8307"/>
                  <a:pt x="85544" y="7907"/>
                  <a:pt x="85651" y="7685"/>
                </a:cubicBezTo>
                <a:lnTo>
                  <a:pt x="85651" y="7685"/>
                </a:lnTo>
                <a:cubicBezTo>
                  <a:pt x="85460" y="7710"/>
                  <a:pt x="85436" y="8060"/>
                  <a:pt x="85400" y="8198"/>
                </a:cubicBezTo>
                <a:cubicBezTo>
                  <a:pt x="85335" y="8437"/>
                  <a:pt x="85269" y="8678"/>
                  <a:pt x="85156" y="8904"/>
                </a:cubicBezTo>
                <a:cubicBezTo>
                  <a:pt x="85116" y="8985"/>
                  <a:pt x="85070" y="9063"/>
                  <a:pt x="85044" y="9148"/>
                </a:cubicBezTo>
                <a:cubicBezTo>
                  <a:pt x="85033" y="9185"/>
                  <a:pt x="85026" y="9222"/>
                  <a:pt x="85022" y="9260"/>
                </a:cubicBezTo>
                <a:cubicBezTo>
                  <a:pt x="84888" y="9243"/>
                  <a:pt x="84716" y="9222"/>
                  <a:pt x="84516" y="9197"/>
                </a:cubicBezTo>
                <a:cubicBezTo>
                  <a:pt x="84529" y="9142"/>
                  <a:pt x="84543" y="9083"/>
                  <a:pt x="84555" y="9023"/>
                </a:cubicBezTo>
                <a:cubicBezTo>
                  <a:pt x="84571" y="9027"/>
                  <a:pt x="84588" y="9030"/>
                  <a:pt x="84603" y="9034"/>
                </a:cubicBezTo>
                <a:cubicBezTo>
                  <a:pt x="84663" y="9048"/>
                  <a:pt x="84725" y="9061"/>
                  <a:pt x="84786" y="9061"/>
                </a:cubicBezTo>
                <a:cubicBezTo>
                  <a:pt x="84820" y="9061"/>
                  <a:pt x="84854" y="9057"/>
                  <a:pt x="84887" y="9047"/>
                </a:cubicBezTo>
                <a:cubicBezTo>
                  <a:pt x="84788" y="9017"/>
                  <a:pt x="84681" y="8989"/>
                  <a:pt x="84568" y="8962"/>
                </a:cubicBezTo>
                <a:cubicBezTo>
                  <a:pt x="84621" y="8717"/>
                  <a:pt x="84674" y="8452"/>
                  <a:pt x="84760" y="8243"/>
                </a:cubicBezTo>
                <a:lnTo>
                  <a:pt x="84760" y="8243"/>
                </a:lnTo>
                <a:cubicBezTo>
                  <a:pt x="84586" y="8393"/>
                  <a:pt x="84515" y="8680"/>
                  <a:pt x="84465" y="8937"/>
                </a:cubicBezTo>
                <a:cubicBezTo>
                  <a:pt x="84083" y="8849"/>
                  <a:pt x="83645" y="8768"/>
                  <a:pt x="83216" y="8693"/>
                </a:cubicBezTo>
                <a:cubicBezTo>
                  <a:pt x="83220" y="8646"/>
                  <a:pt x="83224" y="8598"/>
                  <a:pt x="83230" y="8548"/>
                </a:cubicBezTo>
                <a:cubicBezTo>
                  <a:pt x="83245" y="8394"/>
                  <a:pt x="83261" y="8240"/>
                  <a:pt x="83308" y="8089"/>
                </a:cubicBezTo>
                <a:cubicBezTo>
                  <a:pt x="83319" y="8054"/>
                  <a:pt x="83331" y="8013"/>
                  <a:pt x="83310" y="7985"/>
                </a:cubicBezTo>
                <a:lnTo>
                  <a:pt x="83310" y="7985"/>
                </a:lnTo>
                <a:cubicBezTo>
                  <a:pt x="83227" y="8120"/>
                  <a:pt x="83177" y="8272"/>
                  <a:pt x="83165" y="8422"/>
                </a:cubicBezTo>
                <a:cubicBezTo>
                  <a:pt x="83160" y="8484"/>
                  <a:pt x="83157" y="8546"/>
                  <a:pt x="83155" y="8608"/>
                </a:cubicBezTo>
                <a:cubicBezTo>
                  <a:pt x="83153" y="8633"/>
                  <a:pt x="83152" y="8657"/>
                  <a:pt x="83151" y="8681"/>
                </a:cubicBezTo>
                <a:cubicBezTo>
                  <a:pt x="82714" y="8606"/>
                  <a:pt x="82293" y="8536"/>
                  <a:pt x="81961" y="8470"/>
                </a:cubicBezTo>
                <a:cubicBezTo>
                  <a:pt x="81999" y="8310"/>
                  <a:pt x="82045" y="8151"/>
                  <a:pt x="82097" y="7994"/>
                </a:cubicBezTo>
                <a:cubicBezTo>
                  <a:pt x="82112" y="7951"/>
                  <a:pt x="82119" y="7890"/>
                  <a:pt x="82077" y="7877"/>
                </a:cubicBezTo>
                <a:cubicBezTo>
                  <a:pt x="81962" y="8052"/>
                  <a:pt x="81919" y="8255"/>
                  <a:pt x="81896" y="8456"/>
                </a:cubicBezTo>
                <a:cubicBezTo>
                  <a:pt x="81820" y="8440"/>
                  <a:pt x="81748" y="8424"/>
                  <a:pt x="81683" y="8409"/>
                </a:cubicBezTo>
                <a:cubicBezTo>
                  <a:pt x="81721" y="8159"/>
                  <a:pt x="81754" y="7907"/>
                  <a:pt x="81806" y="7660"/>
                </a:cubicBezTo>
                <a:lnTo>
                  <a:pt x="81760" y="7653"/>
                </a:lnTo>
                <a:cubicBezTo>
                  <a:pt x="81710" y="7827"/>
                  <a:pt x="81671" y="8002"/>
                  <a:pt x="81645" y="8179"/>
                </a:cubicBezTo>
                <a:cubicBezTo>
                  <a:pt x="81635" y="8250"/>
                  <a:pt x="81628" y="8322"/>
                  <a:pt x="81620" y="8393"/>
                </a:cubicBezTo>
                <a:cubicBezTo>
                  <a:pt x="81608" y="8390"/>
                  <a:pt x="81597" y="8387"/>
                  <a:pt x="81584" y="8384"/>
                </a:cubicBezTo>
                <a:cubicBezTo>
                  <a:pt x="81367" y="8326"/>
                  <a:pt x="81351" y="8351"/>
                  <a:pt x="81094" y="8323"/>
                </a:cubicBezTo>
                <a:lnTo>
                  <a:pt x="81094" y="8323"/>
                </a:lnTo>
                <a:cubicBezTo>
                  <a:pt x="81192" y="8422"/>
                  <a:pt x="81432" y="8423"/>
                  <a:pt x="81572" y="8447"/>
                </a:cubicBezTo>
                <a:cubicBezTo>
                  <a:pt x="81585" y="8449"/>
                  <a:pt x="81600" y="8451"/>
                  <a:pt x="81613" y="8454"/>
                </a:cubicBezTo>
                <a:cubicBezTo>
                  <a:pt x="81600" y="8573"/>
                  <a:pt x="81561" y="8721"/>
                  <a:pt x="81591" y="8836"/>
                </a:cubicBezTo>
                <a:cubicBezTo>
                  <a:pt x="80764" y="8733"/>
                  <a:pt x="79938" y="8632"/>
                  <a:pt x="79278" y="8550"/>
                </a:cubicBezTo>
                <a:cubicBezTo>
                  <a:pt x="79297" y="8478"/>
                  <a:pt x="79308" y="8403"/>
                  <a:pt x="79320" y="8344"/>
                </a:cubicBezTo>
                <a:cubicBezTo>
                  <a:pt x="79422" y="7890"/>
                  <a:pt x="79522" y="7435"/>
                  <a:pt x="79622" y="6980"/>
                </a:cubicBezTo>
                <a:cubicBezTo>
                  <a:pt x="79627" y="6959"/>
                  <a:pt x="79631" y="6934"/>
                  <a:pt x="79622" y="6914"/>
                </a:cubicBezTo>
                <a:cubicBezTo>
                  <a:pt x="79615" y="6903"/>
                  <a:pt x="79601" y="6895"/>
                  <a:pt x="79587" y="6895"/>
                </a:cubicBezTo>
                <a:cubicBezTo>
                  <a:pt x="79579" y="6895"/>
                  <a:pt x="79571" y="6897"/>
                  <a:pt x="79565" y="6904"/>
                </a:cubicBezTo>
                <a:cubicBezTo>
                  <a:pt x="79498" y="7260"/>
                  <a:pt x="79421" y="7614"/>
                  <a:pt x="79333" y="7967"/>
                </a:cubicBezTo>
                <a:cubicBezTo>
                  <a:pt x="79293" y="8128"/>
                  <a:pt x="79198" y="8348"/>
                  <a:pt x="79184" y="8538"/>
                </a:cubicBezTo>
                <a:cubicBezTo>
                  <a:pt x="78989" y="8514"/>
                  <a:pt x="78810" y="8493"/>
                  <a:pt x="78651" y="8473"/>
                </a:cubicBezTo>
                <a:cubicBezTo>
                  <a:pt x="78704" y="8248"/>
                  <a:pt x="78675" y="7999"/>
                  <a:pt x="78688" y="7781"/>
                </a:cubicBezTo>
                <a:cubicBezTo>
                  <a:pt x="78701" y="7561"/>
                  <a:pt x="78742" y="7341"/>
                  <a:pt x="78812" y="7127"/>
                </a:cubicBezTo>
                <a:cubicBezTo>
                  <a:pt x="78820" y="7101"/>
                  <a:pt x="78828" y="7073"/>
                  <a:pt x="78824" y="7047"/>
                </a:cubicBezTo>
                <a:cubicBezTo>
                  <a:pt x="78819" y="7025"/>
                  <a:pt x="78800" y="7005"/>
                  <a:pt x="78776" y="7005"/>
                </a:cubicBezTo>
                <a:cubicBezTo>
                  <a:pt x="78773" y="7005"/>
                  <a:pt x="78770" y="7005"/>
                  <a:pt x="78767" y="7006"/>
                </a:cubicBezTo>
                <a:cubicBezTo>
                  <a:pt x="78717" y="7263"/>
                  <a:pt x="78665" y="7520"/>
                  <a:pt x="78614" y="7777"/>
                </a:cubicBezTo>
                <a:cubicBezTo>
                  <a:pt x="78602" y="7840"/>
                  <a:pt x="78590" y="7904"/>
                  <a:pt x="78590" y="7967"/>
                </a:cubicBezTo>
                <a:cubicBezTo>
                  <a:pt x="78589" y="8032"/>
                  <a:pt x="78601" y="8095"/>
                  <a:pt x="78603" y="8160"/>
                </a:cubicBezTo>
                <a:cubicBezTo>
                  <a:pt x="78605" y="8217"/>
                  <a:pt x="78559" y="8350"/>
                  <a:pt x="78540" y="8458"/>
                </a:cubicBezTo>
                <a:cubicBezTo>
                  <a:pt x="78150" y="8411"/>
                  <a:pt x="77909" y="8381"/>
                  <a:pt x="77902" y="8380"/>
                </a:cubicBezTo>
                <a:cubicBezTo>
                  <a:pt x="77883" y="8380"/>
                  <a:pt x="77775" y="8946"/>
                  <a:pt x="77731" y="9221"/>
                </a:cubicBezTo>
                <a:cubicBezTo>
                  <a:pt x="77623" y="9199"/>
                  <a:pt x="77511" y="9186"/>
                  <a:pt x="77397" y="9186"/>
                </a:cubicBezTo>
                <a:cubicBezTo>
                  <a:pt x="77372" y="9186"/>
                  <a:pt x="77346" y="9187"/>
                  <a:pt x="77321" y="9188"/>
                </a:cubicBezTo>
                <a:cubicBezTo>
                  <a:pt x="77332" y="8069"/>
                  <a:pt x="77197" y="6953"/>
                  <a:pt x="77185" y="5836"/>
                </a:cubicBezTo>
                <a:cubicBezTo>
                  <a:pt x="77180" y="5405"/>
                  <a:pt x="77193" y="4977"/>
                  <a:pt x="77212" y="4547"/>
                </a:cubicBezTo>
                <a:lnTo>
                  <a:pt x="77212" y="4547"/>
                </a:lnTo>
                <a:cubicBezTo>
                  <a:pt x="77135" y="4670"/>
                  <a:pt x="77056" y="4792"/>
                  <a:pt x="77005" y="4928"/>
                </a:cubicBezTo>
                <a:cubicBezTo>
                  <a:pt x="76911" y="5183"/>
                  <a:pt x="76931" y="5465"/>
                  <a:pt x="76954" y="5736"/>
                </a:cubicBezTo>
                <a:cubicBezTo>
                  <a:pt x="76978" y="6043"/>
                  <a:pt x="77005" y="6354"/>
                  <a:pt x="76954" y="6658"/>
                </a:cubicBezTo>
                <a:cubicBezTo>
                  <a:pt x="76934" y="6779"/>
                  <a:pt x="76901" y="6898"/>
                  <a:pt x="76875" y="7019"/>
                </a:cubicBezTo>
                <a:cubicBezTo>
                  <a:pt x="76821" y="7267"/>
                  <a:pt x="76799" y="7522"/>
                  <a:pt x="76806" y="7776"/>
                </a:cubicBezTo>
                <a:cubicBezTo>
                  <a:pt x="76666" y="7425"/>
                  <a:pt x="76828" y="7035"/>
                  <a:pt x="76877" y="6660"/>
                </a:cubicBezTo>
                <a:cubicBezTo>
                  <a:pt x="76905" y="6438"/>
                  <a:pt x="76894" y="6214"/>
                  <a:pt x="76881" y="5990"/>
                </a:cubicBezTo>
                <a:cubicBezTo>
                  <a:pt x="76869" y="5759"/>
                  <a:pt x="76857" y="5527"/>
                  <a:pt x="76844" y="5296"/>
                </a:cubicBezTo>
                <a:cubicBezTo>
                  <a:pt x="76839" y="5201"/>
                  <a:pt x="76834" y="5104"/>
                  <a:pt x="76851" y="5010"/>
                </a:cubicBezTo>
                <a:cubicBezTo>
                  <a:pt x="76870" y="4913"/>
                  <a:pt x="76913" y="4822"/>
                  <a:pt x="76956" y="4733"/>
                </a:cubicBezTo>
                <a:cubicBezTo>
                  <a:pt x="77049" y="4536"/>
                  <a:pt x="77131" y="4314"/>
                  <a:pt x="77233" y="4111"/>
                </a:cubicBezTo>
                <a:cubicBezTo>
                  <a:pt x="77251" y="3754"/>
                  <a:pt x="77270" y="3396"/>
                  <a:pt x="77284" y="3038"/>
                </a:cubicBezTo>
                <a:cubicBezTo>
                  <a:pt x="77261" y="3006"/>
                  <a:pt x="77236" y="2975"/>
                  <a:pt x="77207" y="2947"/>
                </a:cubicBezTo>
                <a:cubicBezTo>
                  <a:pt x="77148" y="2889"/>
                  <a:pt x="77078" y="2836"/>
                  <a:pt x="77034" y="2765"/>
                </a:cubicBezTo>
                <a:cubicBezTo>
                  <a:pt x="76962" y="2650"/>
                  <a:pt x="76963" y="2507"/>
                  <a:pt x="76960" y="2371"/>
                </a:cubicBezTo>
                <a:cubicBezTo>
                  <a:pt x="76958" y="2252"/>
                  <a:pt x="76946" y="2122"/>
                  <a:pt x="76879" y="2025"/>
                </a:cubicBezTo>
                <a:lnTo>
                  <a:pt x="76879" y="2025"/>
                </a:lnTo>
                <a:cubicBezTo>
                  <a:pt x="76909" y="2051"/>
                  <a:pt x="76948" y="2071"/>
                  <a:pt x="76967" y="2107"/>
                </a:cubicBezTo>
                <a:cubicBezTo>
                  <a:pt x="76975" y="2124"/>
                  <a:pt x="76978" y="2144"/>
                  <a:pt x="76981" y="2164"/>
                </a:cubicBezTo>
                <a:cubicBezTo>
                  <a:pt x="76990" y="2228"/>
                  <a:pt x="76994" y="2293"/>
                  <a:pt x="76992" y="2358"/>
                </a:cubicBezTo>
                <a:cubicBezTo>
                  <a:pt x="76991" y="2437"/>
                  <a:pt x="76987" y="2529"/>
                  <a:pt x="77045" y="2582"/>
                </a:cubicBezTo>
                <a:cubicBezTo>
                  <a:pt x="77087" y="2474"/>
                  <a:pt x="77128" y="2365"/>
                  <a:pt x="77169" y="2257"/>
                </a:cubicBezTo>
                <a:lnTo>
                  <a:pt x="77169" y="2257"/>
                </a:lnTo>
                <a:cubicBezTo>
                  <a:pt x="77137" y="2401"/>
                  <a:pt x="77105" y="2547"/>
                  <a:pt x="77072" y="2692"/>
                </a:cubicBezTo>
                <a:cubicBezTo>
                  <a:pt x="77070" y="2705"/>
                  <a:pt x="77067" y="2719"/>
                  <a:pt x="77070" y="2732"/>
                </a:cubicBezTo>
                <a:cubicBezTo>
                  <a:pt x="77076" y="2750"/>
                  <a:pt x="77093" y="2762"/>
                  <a:pt x="77109" y="2772"/>
                </a:cubicBezTo>
                <a:cubicBezTo>
                  <a:pt x="77169" y="2810"/>
                  <a:pt x="77229" y="2849"/>
                  <a:pt x="77289" y="2887"/>
                </a:cubicBezTo>
                <a:cubicBezTo>
                  <a:pt x="77303" y="2446"/>
                  <a:pt x="77307" y="2003"/>
                  <a:pt x="77286" y="1561"/>
                </a:cubicBezTo>
                <a:cubicBezTo>
                  <a:pt x="77266" y="1119"/>
                  <a:pt x="77221" y="677"/>
                  <a:pt x="77223" y="235"/>
                </a:cubicBezTo>
                <a:cubicBezTo>
                  <a:pt x="77223" y="175"/>
                  <a:pt x="77218" y="92"/>
                  <a:pt x="77214" y="0"/>
                </a:cubicBez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4378342"/>
            <a:ext cx="9143871" cy="1679543"/>
          </a:xfrm>
          <a:custGeom>
            <a:avLst/>
            <a:gdLst/>
            <a:ahLst/>
            <a:cxnLst/>
            <a:rect l="l" t="t" r="r" b="b"/>
            <a:pathLst>
              <a:path w="68957" h="12666" extrusionOk="0">
                <a:moveTo>
                  <a:pt x="13427" y="0"/>
                </a:moveTo>
                <a:cubicBezTo>
                  <a:pt x="11796" y="0"/>
                  <a:pt x="9974" y="398"/>
                  <a:pt x="8014" y="1183"/>
                </a:cubicBezTo>
                <a:cubicBezTo>
                  <a:pt x="6687" y="1715"/>
                  <a:pt x="5362" y="2158"/>
                  <a:pt x="4077" y="2500"/>
                </a:cubicBezTo>
                <a:cubicBezTo>
                  <a:pt x="2615" y="2888"/>
                  <a:pt x="1243" y="3133"/>
                  <a:pt x="1" y="3227"/>
                </a:cubicBezTo>
                <a:lnTo>
                  <a:pt x="1" y="12665"/>
                </a:lnTo>
                <a:lnTo>
                  <a:pt x="68956" y="12665"/>
                </a:lnTo>
                <a:lnTo>
                  <a:pt x="68956" y="4419"/>
                </a:lnTo>
                <a:cubicBezTo>
                  <a:pt x="67027" y="4104"/>
                  <a:pt x="65211" y="3377"/>
                  <a:pt x="63290" y="2607"/>
                </a:cubicBezTo>
                <a:lnTo>
                  <a:pt x="63179" y="2563"/>
                </a:lnTo>
                <a:cubicBezTo>
                  <a:pt x="62060" y="2115"/>
                  <a:pt x="61128" y="1752"/>
                  <a:pt x="60187" y="1487"/>
                </a:cubicBezTo>
                <a:cubicBezTo>
                  <a:pt x="59119" y="1188"/>
                  <a:pt x="58143" y="1049"/>
                  <a:pt x="57117" y="1049"/>
                </a:cubicBezTo>
                <a:cubicBezTo>
                  <a:pt x="56930" y="1049"/>
                  <a:pt x="56741" y="1053"/>
                  <a:pt x="56551" y="1063"/>
                </a:cubicBezTo>
                <a:cubicBezTo>
                  <a:pt x="54042" y="1186"/>
                  <a:pt x="51642" y="2005"/>
                  <a:pt x="49323" y="2796"/>
                </a:cubicBezTo>
                <a:lnTo>
                  <a:pt x="49079" y="2879"/>
                </a:lnTo>
                <a:cubicBezTo>
                  <a:pt x="47685" y="3355"/>
                  <a:pt x="46320" y="3585"/>
                  <a:pt x="44909" y="3585"/>
                </a:cubicBezTo>
                <a:cubicBezTo>
                  <a:pt x="43137" y="3585"/>
                  <a:pt x="41377" y="3219"/>
                  <a:pt x="39739" y="2821"/>
                </a:cubicBezTo>
                <a:cubicBezTo>
                  <a:pt x="38890" y="2615"/>
                  <a:pt x="37973" y="2515"/>
                  <a:pt x="36938" y="2515"/>
                </a:cubicBezTo>
                <a:cubicBezTo>
                  <a:pt x="35499" y="2515"/>
                  <a:pt x="34035" y="2710"/>
                  <a:pt x="32619" y="2897"/>
                </a:cubicBezTo>
                <a:cubicBezTo>
                  <a:pt x="31973" y="2983"/>
                  <a:pt x="31305" y="3071"/>
                  <a:pt x="30661" y="3137"/>
                </a:cubicBezTo>
                <a:cubicBezTo>
                  <a:pt x="29981" y="3207"/>
                  <a:pt x="29287" y="3243"/>
                  <a:pt x="28597" y="3243"/>
                </a:cubicBezTo>
                <a:cubicBezTo>
                  <a:pt x="26164" y="3243"/>
                  <a:pt x="23649" y="2817"/>
                  <a:pt x="20681" y="1904"/>
                </a:cubicBezTo>
                <a:cubicBezTo>
                  <a:pt x="20041" y="1707"/>
                  <a:pt x="19390" y="1471"/>
                  <a:pt x="18760" y="1243"/>
                </a:cubicBezTo>
                <a:cubicBezTo>
                  <a:pt x="17377" y="740"/>
                  <a:pt x="15946" y="220"/>
                  <a:pt x="14477" y="57"/>
                </a:cubicBezTo>
                <a:cubicBezTo>
                  <a:pt x="14137" y="19"/>
                  <a:pt x="13784" y="0"/>
                  <a:pt x="13427" y="0"/>
                </a:cubicBezTo>
                <a:close/>
              </a:path>
            </a:pathLst>
          </a:custGeom>
          <a:solidFill>
            <a:srgbClr val="3E47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15100" y="1221950"/>
            <a:ext cx="4392600" cy="25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0" y="332513"/>
            <a:ext cx="9143870" cy="124319"/>
          </a:xfrm>
          <a:custGeom>
            <a:avLst/>
            <a:gdLst/>
            <a:ahLst/>
            <a:cxnLst/>
            <a:rect l="l" t="t" r="r" b="b"/>
            <a:pathLst>
              <a:path w="117094" h="1592" extrusionOk="0">
                <a:moveTo>
                  <a:pt x="25942" y="522"/>
                </a:moveTo>
                <a:cubicBezTo>
                  <a:pt x="26065" y="522"/>
                  <a:pt x="26189" y="528"/>
                  <a:pt x="26309" y="542"/>
                </a:cubicBezTo>
                <a:cubicBezTo>
                  <a:pt x="26527" y="568"/>
                  <a:pt x="26751" y="611"/>
                  <a:pt x="26988" y="657"/>
                </a:cubicBezTo>
                <a:cubicBezTo>
                  <a:pt x="27254" y="707"/>
                  <a:pt x="27535" y="760"/>
                  <a:pt x="27840" y="797"/>
                </a:cubicBezTo>
                <a:cubicBezTo>
                  <a:pt x="27727" y="795"/>
                  <a:pt x="27618" y="789"/>
                  <a:pt x="27515" y="777"/>
                </a:cubicBezTo>
                <a:cubicBezTo>
                  <a:pt x="27300" y="751"/>
                  <a:pt x="27094" y="713"/>
                  <a:pt x="26877" y="671"/>
                </a:cubicBezTo>
                <a:cubicBezTo>
                  <a:pt x="26562" y="611"/>
                  <a:pt x="26226" y="548"/>
                  <a:pt x="25831" y="524"/>
                </a:cubicBezTo>
                <a:cubicBezTo>
                  <a:pt x="25868" y="523"/>
                  <a:pt x="25905" y="522"/>
                  <a:pt x="25942" y="522"/>
                </a:cubicBezTo>
                <a:close/>
                <a:moveTo>
                  <a:pt x="21081" y="535"/>
                </a:moveTo>
                <a:cubicBezTo>
                  <a:pt x="21205" y="535"/>
                  <a:pt x="21329" y="540"/>
                  <a:pt x="21450" y="555"/>
                </a:cubicBezTo>
                <a:cubicBezTo>
                  <a:pt x="21665" y="580"/>
                  <a:pt x="21870" y="619"/>
                  <a:pt x="22088" y="660"/>
                </a:cubicBezTo>
                <a:cubicBezTo>
                  <a:pt x="22405" y="720"/>
                  <a:pt x="22742" y="783"/>
                  <a:pt x="23139" y="807"/>
                </a:cubicBezTo>
                <a:cubicBezTo>
                  <a:pt x="23102" y="808"/>
                  <a:pt x="23065" y="809"/>
                  <a:pt x="23027" y="809"/>
                </a:cubicBezTo>
                <a:cubicBezTo>
                  <a:pt x="22903" y="809"/>
                  <a:pt x="22777" y="803"/>
                  <a:pt x="22656" y="789"/>
                </a:cubicBezTo>
                <a:cubicBezTo>
                  <a:pt x="22441" y="763"/>
                  <a:pt x="22236" y="724"/>
                  <a:pt x="22018" y="684"/>
                </a:cubicBezTo>
                <a:cubicBezTo>
                  <a:pt x="21703" y="624"/>
                  <a:pt x="21365" y="561"/>
                  <a:pt x="20970" y="536"/>
                </a:cubicBezTo>
                <a:cubicBezTo>
                  <a:pt x="21007" y="535"/>
                  <a:pt x="21044" y="535"/>
                  <a:pt x="21081" y="535"/>
                </a:cubicBezTo>
                <a:close/>
                <a:moveTo>
                  <a:pt x="16192" y="547"/>
                </a:moveTo>
                <a:cubicBezTo>
                  <a:pt x="16316" y="547"/>
                  <a:pt x="16439" y="553"/>
                  <a:pt x="16559" y="567"/>
                </a:cubicBezTo>
                <a:cubicBezTo>
                  <a:pt x="16774" y="593"/>
                  <a:pt x="16979" y="631"/>
                  <a:pt x="17197" y="672"/>
                </a:cubicBezTo>
                <a:cubicBezTo>
                  <a:pt x="17513" y="732"/>
                  <a:pt x="17852" y="795"/>
                  <a:pt x="18248" y="820"/>
                </a:cubicBezTo>
                <a:cubicBezTo>
                  <a:pt x="18211" y="821"/>
                  <a:pt x="18174" y="821"/>
                  <a:pt x="18137" y="821"/>
                </a:cubicBezTo>
                <a:cubicBezTo>
                  <a:pt x="18012" y="821"/>
                  <a:pt x="17887" y="816"/>
                  <a:pt x="17765" y="801"/>
                </a:cubicBezTo>
                <a:cubicBezTo>
                  <a:pt x="17550" y="775"/>
                  <a:pt x="17345" y="736"/>
                  <a:pt x="17127" y="696"/>
                </a:cubicBezTo>
                <a:cubicBezTo>
                  <a:pt x="16812" y="636"/>
                  <a:pt x="16476" y="573"/>
                  <a:pt x="16081" y="548"/>
                </a:cubicBezTo>
                <a:cubicBezTo>
                  <a:pt x="16118" y="547"/>
                  <a:pt x="16155" y="547"/>
                  <a:pt x="16192" y="547"/>
                </a:cubicBezTo>
                <a:close/>
                <a:moveTo>
                  <a:pt x="11323" y="558"/>
                </a:moveTo>
                <a:cubicBezTo>
                  <a:pt x="11449" y="558"/>
                  <a:pt x="11576" y="565"/>
                  <a:pt x="11701" y="579"/>
                </a:cubicBezTo>
                <a:cubicBezTo>
                  <a:pt x="11915" y="605"/>
                  <a:pt x="12121" y="643"/>
                  <a:pt x="12339" y="685"/>
                </a:cubicBezTo>
                <a:cubicBezTo>
                  <a:pt x="12654" y="743"/>
                  <a:pt x="12992" y="807"/>
                  <a:pt x="13388" y="832"/>
                </a:cubicBezTo>
                <a:cubicBezTo>
                  <a:pt x="13351" y="833"/>
                  <a:pt x="13314" y="834"/>
                  <a:pt x="13277" y="834"/>
                </a:cubicBezTo>
                <a:cubicBezTo>
                  <a:pt x="13153" y="834"/>
                  <a:pt x="13028" y="828"/>
                  <a:pt x="12906" y="814"/>
                </a:cubicBezTo>
                <a:cubicBezTo>
                  <a:pt x="12692" y="788"/>
                  <a:pt x="12486" y="749"/>
                  <a:pt x="12268" y="708"/>
                </a:cubicBezTo>
                <a:cubicBezTo>
                  <a:pt x="11952" y="649"/>
                  <a:pt x="11616" y="586"/>
                  <a:pt x="11221" y="560"/>
                </a:cubicBezTo>
                <a:cubicBezTo>
                  <a:pt x="11255" y="559"/>
                  <a:pt x="11289" y="558"/>
                  <a:pt x="11323" y="558"/>
                </a:cubicBezTo>
                <a:close/>
                <a:moveTo>
                  <a:pt x="84302" y="559"/>
                </a:moveTo>
                <a:cubicBezTo>
                  <a:pt x="84425" y="559"/>
                  <a:pt x="84549" y="565"/>
                  <a:pt x="84670" y="579"/>
                </a:cubicBezTo>
                <a:cubicBezTo>
                  <a:pt x="84886" y="605"/>
                  <a:pt x="85110" y="649"/>
                  <a:pt x="85348" y="694"/>
                </a:cubicBezTo>
                <a:cubicBezTo>
                  <a:pt x="85615" y="745"/>
                  <a:pt x="85896" y="797"/>
                  <a:pt x="86199" y="834"/>
                </a:cubicBezTo>
                <a:cubicBezTo>
                  <a:pt x="86088" y="832"/>
                  <a:pt x="85978" y="826"/>
                  <a:pt x="85874" y="814"/>
                </a:cubicBezTo>
                <a:cubicBezTo>
                  <a:pt x="85660" y="788"/>
                  <a:pt x="85454" y="750"/>
                  <a:pt x="85236" y="708"/>
                </a:cubicBezTo>
                <a:cubicBezTo>
                  <a:pt x="84921" y="649"/>
                  <a:pt x="84586" y="586"/>
                  <a:pt x="84192" y="561"/>
                </a:cubicBezTo>
                <a:cubicBezTo>
                  <a:pt x="84228" y="560"/>
                  <a:pt x="84265" y="559"/>
                  <a:pt x="84302" y="559"/>
                </a:cubicBezTo>
                <a:close/>
                <a:moveTo>
                  <a:pt x="6446" y="571"/>
                </a:moveTo>
                <a:cubicBezTo>
                  <a:pt x="6568" y="571"/>
                  <a:pt x="6690" y="578"/>
                  <a:pt x="6810" y="592"/>
                </a:cubicBezTo>
                <a:cubicBezTo>
                  <a:pt x="7025" y="618"/>
                  <a:pt x="7230" y="656"/>
                  <a:pt x="7448" y="697"/>
                </a:cubicBezTo>
                <a:cubicBezTo>
                  <a:pt x="7764" y="757"/>
                  <a:pt x="8101" y="820"/>
                  <a:pt x="8498" y="845"/>
                </a:cubicBezTo>
                <a:cubicBezTo>
                  <a:pt x="8461" y="846"/>
                  <a:pt x="8423" y="846"/>
                  <a:pt x="8386" y="846"/>
                </a:cubicBezTo>
                <a:cubicBezTo>
                  <a:pt x="8262" y="846"/>
                  <a:pt x="8137" y="840"/>
                  <a:pt x="8015" y="826"/>
                </a:cubicBezTo>
                <a:cubicBezTo>
                  <a:pt x="7801" y="800"/>
                  <a:pt x="7594" y="761"/>
                  <a:pt x="7378" y="721"/>
                </a:cubicBezTo>
                <a:cubicBezTo>
                  <a:pt x="7062" y="661"/>
                  <a:pt x="6725" y="598"/>
                  <a:pt x="6330" y="573"/>
                </a:cubicBezTo>
                <a:cubicBezTo>
                  <a:pt x="6368" y="572"/>
                  <a:pt x="6407" y="571"/>
                  <a:pt x="6446" y="571"/>
                </a:cubicBezTo>
                <a:close/>
                <a:moveTo>
                  <a:pt x="79446" y="571"/>
                </a:moveTo>
                <a:cubicBezTo>
                  <a:pt x="79568" y="571"/>
                  <a:pt x="79691" y="578"/>
                  <a:pt x="79811" y="592"/>
                </a:cubicBezTo>
                <a:cubicBezTo>
                  <a:pt x="80026" y="618"/>
                  <a:pt x="80231" y="656"/>
                  <a:pt x="80448" y="697"/>
                </a:cubicBezTo>
                <a:cubicBezTo>
                  <a:pt x="80765" y="757"/>
                  <a:pt x="81102" y="820"/>
                  <a:pt x="81499" y="845"/>
                </a:cubicBezTo>
                <a:cubicBezTo>
                  <a:pt x="81461" y="846"/>
                  <a:pt x="81424" y="846"/>
                  <a:pt x="81387" y="846"/>
                </a:cubicBezTo>
                <a:cubicBezTo>
                  <a:pt x="81263" y="846"/>
                  <a:pt x="81138" y="840"/>
                  <a:pt x="81015" y="826"/>
                </a:cubicBezTo>
                <a:cubicBezTo>
                  <a:pt x="80801" y="800"/>
                  <a:pt x="80595" y="761"/>
                  <a:pt x="80378" y="721"/>
                </a:cubicBezTo>
                <a:cubicBezTo>
                  <a:pt x="80063" y="661"/>
                  <a:pt x="79725" y="598"/>
                  <a:pt x="79330" y="573"/>
                </a:cubicBezTo>
                <a:cubicBezTo>
                  <a:pt x="79368" y="572"/>
                  <a:pt x="79407" y="571"/>
                  <a:pt x="79446" y="571"/>
                </a:cubicBezTo>
                <a:close/>
                <a:moveTo>
                  <a:pt x="55012" y="572"/>
                </a:moveTo>
                <a:cubicBezTo>
                  <a:pt x="55135" y="572"/>
                  <a:pt x="55259" y="577"/>
                  <a:pt x="55380" y="592"/>
                </a:cubicBezTo>
                <a:cubicBezTo>
                  <a:pt x="55597" y="618"/>
                  <a:pt x="55821" y="661"/>
                  <a:pt x="56058" y="706"/>
                </a:cubicBezTo>
                <a:cubicBezTo>
                  <a:pt x="56324" y="757"/>
                  <a:pt x="56606" y="810"/>
                  <a:pt x="56910" y="847"/>
                </a:cubicBezTo>
                <a:cubicBezTo>
                  <a:pt x="56798" y="845"/>
                  <a:pt x="56689" y="838"/>
                  <a:pt x="56584" y="826"/>
                </a:cubicBezTo>
                <a:cubicBezTo>
                  <a:pt x="56370" y="800"/>
                  <a:pt x="56164" y="762"/>
                  <a:pt x="55947" y="721"/>
                </a:cubicBezTo>
                <a:cubicBezTo>
                  <a:pt x="55632" y="661"/>
                  <a:pt x="55296" y="598"/>
                  <a:pt x="54901" y="573"/>
                </a:cubicBezTo>
                <a:cubicBezTo>
                  <a:pt x="54938" y="572"/>
                  <a:pt x="54975" y="572"/>
                  <a:pt x="55012" y="572"/>
                </a:cubicBezTo>
                <a:close/>
                <a:moveTo>
                  <a:pt x="1586" y="584"/>
                </a:moveTo>
                <a:cubicBezTo>
                  <a:pt x="1709" y="584"/>
                  <a:pt x="1831" y="590"/>
                  <a:pt x="1951" y="604"/>
                </a:cubicBezTo>
                <a:cubicBezTo>
                  <a:pt x="2166" y="630"/>
                  <a:pt x="2371" y="668"/>
                  <a:pt x="2589" y="709"/>
                </a:cubicBezTo>
                <a:cubicBezTo>
                  <a:pt x="2905" y="768"/>
                  <a:pt x="3242" y="832"/>
                  <a:pt x="3639" y="857"/>
                </a:cubicBezTo>
                <a:cubicBezTo>
                  <a:pt x="3602" y="858"/>
                  <a:pt x="3565" y="858"/>
                  <a:pt x="3527" y="858"/>
                </a:cubicBezTo>
                <a:cubicBezTo>
                  <a:pt x="3403" y="858"/>
                  <a:pt x="3278" y="853"/>
                  <a:pt x="3156" y="838"/>
                </a:cubicBezTo>
                <a:cubicBezTo>
                  <a:pt x="2941" y="813"/>
                  <a:pt x="2736" y="773"/>
                  <a:pt x="2518" y="733"/>
                </a:cubicBezTo>
                <a:cubicBezTo>
                  <a:pt x="2203" y="673"/>
                  <a:pt x="1866" y="610"/>
                  <a:pt x="1470" y="586"/>
                </a:cubicBezTo>
                <a:cubicBezTo>
                  <a:pt x="1509" y="584"/>
                  <a:pt x="1547" y="584"/>
                  <a:pt x="1586" y="584"/>
                </a:cubicBezTo>
                <a:close/>
                <a:moveTo>
                  <a:pt x="74552" y="584"/>
                </a:moveTo>
                <a:cubicBezTo>
                  <a:pt x="74675" y="584"/>
                  <a:pt x="74799" y="590"/>
                  <a:pt x="74919" y="604"/>
                </a:cubicBezTo>
                <a:cubicBezTo>
                  <a:pt x="75134" y="630"/>
                  <a:pt x="75339" y="668"/>
                  <a:pt x="75557" y="709"/>
                </a:cubicBezTo>
                <a:cubicBezTo>
                  <a:pt x="75874" y="769"/>
                  <a:pt x="76211" y="832"/>
                  <a:pt x="76608" y="857"/>
                </a:cubicBezTo>
                <a:cubicBezTo>
                  <a:pt x="76571" y="858"/>
                  <a:pt x="76534" y="858"/>
                  <a:pt x="76496" y="858"/>
                </a:cubicBezTo>
                <a:cubicBezTo>
                  <a:pt x="76372" y="858"/>
                  <a:pt x="76246" y="853"/>
                  <a:pt x="76125" y="838"/>
                </a:cubicBezTo>
                <a:cubicBezTo>
                  <a:pt x="75910" y="813"/>
                  <a:pt x="75705" y="773"/>
                  <a:pt x="75487" y="733"/>
                </a:cubicBezTo>
                <a:cubicBezTo>
                  <a:pt x="75172" y="673"/>
                  <a:pt x="74836" y="610"/>
                  <a:pt x="74441" y="586"/>
                </a:cubicBezTo>
                <a:cubicBezTo>
                  <a:pt x="74478" y="585"/>
                  <a:pt x="74515" y="584"/>
                  <a:pt x="74552" y="584"/>
                </a:cubicBezTo>
                <a:close/>
                <a:moveTo>
                  <a:pt x="50151" y="584"/>
                </a:moveTo>
                <a:cubicBezTo>
                  <a:pt x="50275" y="584"/>
                  <a:pt x="50399" y="590"/>
                  <a:pt x="50520" y="604"/>
                </a:cubicBezTo>
                <a:cubicBezTo>
                  <a:pt x="50735" y="630"/>
                  <a:pt x="50940" y="669"/>
                  <a:pt x="51158" y="709"/>
                </a:cubicBezTo>
                <a:cubicBezTo>
                  <a:pt x="51475" y="769"/>
                  <a:pt x="51812" y="832"/>
                  <a:pt x="52209" y="857"/>
                </a:cubicBezTo>
                <a:cubicBezTo>
                  <a:pt x="52170" y="858"/>
                  <a:pt x="52131" y="859"/>
                  <a:pt x="52092" y="859"/>
                </a:cubicBezTo>
                <a:cubicBezTo>
                  <a:pt x="51969" y="859"/>
                  <a:pt x="51846" y="853"/>
                  <a:pt x="51726" y="838"/>
                </a:cubicBezTo>
                <a:cubicBezTo>
                  <a:pt x="51511" y="813"/>
                  <a:pt x="51306" y="774"/>
                  <a:pt x="51088" y="733"/>
                </a:cubicBezTo>
                <a:cubicBezTo>
                  <a:pt x="50773" y="673"/>
                  <a:pt x="50435" y="610"/>
                  <a:pt x="50040" y="586"/>
                </a:cubicBezTo>
                <a:cubicBezTo>
                  <a:pt x="50077" y="585"/>
                  <a:pt x="50114" y="584"/>
                  <a:pt x="50151" y="584"/>
                </a:cubicBezTo>
                <a:close/>
                <a:moveTo>
                  <a:pt x="69697" y="596"/>
                </a:moveTo>
                <a:cubicBezTo>
                  <a:pt x="69819" y="596"/>
                  <a:pt x="69941" y="602"/>
                  <a:pt x="70060" y="617"/>
                </a:cubicBezTo>
                <a:cubicBezTo>
                  <a:pt x="70275" y="642"/>
                  <a:pt x="70480" y="681"/>
                  <a:pt x="70698" y="722"/>
                </a:cubicBezTo>
                <a:cubicBezTo>
                  <a:pt x="71014" y="782"/>
                  <a:pt x="71353" y="845"/>
                  <a:pt x="71749" y="869"/>
                </a:cubicBezTo>
                <a:cubicBezTo>
                  <a:pt x="71712" y="870"/>
                  <a:pt x="71675" y="871"/>
                  <a:pt x="71637" y="871"/>
                </a:cubicBezTo>
                <a:cubicBezTo>
                  <a:pt x="71513" y="871"/>
                  <a:pt x="71388" y="865"/>
                  <a:pt x="71266" y="851"/>
                </a:cubicBezTo>
                <a:cubicBezTo>
                  <a:pt x="71051" y="825"/>
                  <a:pt x="70846" y="786"/>
                  <a:pt x="70628" y="746"/>
                </a:cubicBezTo>
                <a:cubicBezTo>
                  <a:pt x="70312" y="686"/>
                  <a:pt x="69976" y="623"/>
                  <a:pt x="69580" y="598"/>
                </a:cubicBezTo>
                <a:cubicBezTo>
                  <a:pt x="69619" y="597"/>
                  <a:pt x="69658" y="596"/>
                  <a:pt x="69697" y="596"/>
                </a:cubicBezTo>
                <a:close/>
                <a:moveTo>
                  <a:pt x="45262" y="596"/>
                </a:moveTo>
                <a:cubicBezTo>
                  <a:pt x="45386" y="596"/>
                  <a:pt x="45509" y="602"/>
                  <a:pt x="45629" y="617"/>
                </a:cubicBezTo>
                <a:cubicBezTo>
                  <a:pt x="45844" y="642"/>
                  <a:pt x="46049" y="682"/>
                  <a:pt x="46267" y="722"/>
                </a:cubicBezTo>
                <a:cubicBezTo>
                  <a:pt x="46583" y="782"/>
                  <a:pt x="46922" y="845"/>
                  <a:pt x="47318" y="869"/>
                </a:cubicBezTo>
                <a:cubicBezTo>
                  <a:pt x="47279" y="871"/>
                  <a:pt x="47240" y="871"/>
                  <a:pt x="47201" y="871"/>
                </a:cubicBezTo>
                <a:cubicBezTo>
                  <a:pt x="47078" y="871"/>
                  <a:pt x="46955" y="865"/>
                  <a:pt x="46835" y="851"/>
                </a:cubicBezTo>
                <a:cubicBezTo>
                  <a:pt x="46620" y="825"/>
                  <a:pt x="46415" y="787"/>
                  <a:pt x="46197" y="746"/>
                </a:cubicBezTo>
                <a:cubicBezTo>
                  <a:pt x="45882" y="686"/>
                  <a:pt x="45546" y="623"/>
                  <a:pt x="45151" y="598"/>
                </a:cubicBezTo>
                <a:cubicBezTo>
                  <a:pt x="45188" y="597"/>
                  <a:pt x="45225" y="596"/>
                  <a:pt x="45262" y="596"/>
                </a:cubicBezTo>
                <a:close/>
                <a:moveTo>
                  <a:pt x="40407" y="608"/>
                </a:moveTo>
                <a:cubicBezTo>
                  <a:pt x="40529" y="608"/>
                  <a:pt x="40651" y="615"/>
                  <a:pt x="40771" y="629"/>
                </a:cubicBezTo>
                <a:cubicBezTo>
                  <a:pt x="40985" y="655"/>
                  <a:pt x="41191" y="693"/>
                  <a:pt x="41408" y="734"/>
                </a:cubicBezTo>
                <a:cubicBezTo>
                  <a:pt x="41724" y="794"/>
                  <a:pt x="42062" y="857"/>
                  <a:pt x="42458" y="882"/>
                </a:cubicBezTo>
                <a:cubicBezTo>
                  <a:pt x="42421" y="883"/>
                  <a:pt x="42384" y="883"/>
                  <a:pt x="42347" y="883"/>
                </a:cubicBezTo>
                <a:cubicBezTo>
                  <a:pt x="42222" y="883"/>
                  <a:pt x="42098" y="878"/>
                  <a:pt x="41976" y="863"/>
                </a:cubicBezTo>
                <a:cubicBezTo>
                  <a:pt x="41761" y="837"/>
                  <a:pt x="41556" y="798"/>
                  <a:pt x="41338" y="758"/>
                </a:cubicBezTo>
                <a:cubicBezTo>
                  <a:pt x="41022" y="698"/>
                  <a:pt x="40686" y="635"/>
                  <a:pt x="40291" y="610"/>
                </a:cubicBezTo>
                <a:cubicBezTo>
                  <a:pt x="40329" y="609"/>
                  <a:pt x="40368" y="608"/>
                  <a:pt x="40407" y="608"/>
                </a:cubicBezTo>
                <a:close/>
                <a:moveTo>
                  <a:pt x="64806" y="608"/>
                </a:moveTo>
                <a:cubicBezTo>
                  <a:pt x="64928" y="608"/>
                  <a:pt x="65050" y="615"/>
                  <a:pt x="65170" y="629"/>
                </a:cubicBezTo>
                <a:cubicBezTo>
                  <a:pt x="65384" y="655"/>
                  <a:pt x="65590" y="693"/>
                  <a:pt x="65807" y="734"/>
                </a:cubicBezTo>
                <a:cubicBezTo>
                  <a:pt x="66123" y="793"/>
                  <a:pt x="66461" y="857"/>
                  <a:pt x="66857" y="882"/>
                </a:cubicBezTo>
                <a:cubicBezTo>
                  <a:pt x="66820" y="883"/>
                  <a:pt x="66783" y="883"/>
                  <a:pt x="66746" y="883"/>
                </a:cubicBezTo>
                <a:cubicBezTo>
                  <a:pt x="66621" y="883"/>
                  <a:pt x="66497" y="878"/>
                  <a:pt x="66375" y="863"/>
                </a:cubicBezTo>
                <a:cubicBezTo>
                  <a:pt x="66161" y="837"/>
                  <a:pt x="65955" y="798"/>
                  <a:pt x="65737" y="758"/>
                </a:cubicBezTo>
                <a:cubicBezTo>
                  <a:pt x="65421" y="698"/>
                  <a:pt x="65085" y="635"/>
                  <a:pt x="64690" y="610"/>
                </a:cubicBezTo>
                <a:cubicBezTo>
                  <a:pt x="64728" y="609"/>
                  <a:pt x="64767" y="608"/>
                  <a:pt x="64806" y="608"/>
                </a:cubicBezTo>
                <a:close/>
                <a:moveTo>
                  <a:pt x="113372" y="609"/>
                </a:moveTo>
                <a:cubicBezTo>
                  <a:pt x="113495" y="609"/>
                  <a:pt x="113619" y="615"/>
                  <a:pt x="113739" y="629"/>
                </a:cubicBezTo>
                <a:cubicBezTo>
                  <a:pt x="113956" y="655"/>
                  <a:pt x="114180" y="698"/>
                  <a:pt x="114418" y="743"/>
                </a:cubicBezTo>
                <a:cubicBezTo>
                  <a:pt x="114684" y="794"/>
                  <a:pt x="114966" y="847"/>
                  <a:pt x="115269" y="884"/>
                </a:cubicBezTo>
                <a:cubicBezTo>
                  <a:pt x="115158" y="882"/>
                  <a:pt x="115048" y="876"/>
                  <a:pt x="114944" y="863"/>
                </a:cubicBezTo>
                <a:cubicBezTo>
                  <a:pt x="114729" y="837"/>
                  <a:pt x="114524" y="799"/>
                  <a:pt x="114306" y="758"/>
                </a:cubicBezTo>
                <a:cubicBezTo>
                  <a:pt x="113991" y="699"/>
                  <a:pt x="113656" y="635"/>
                  <a:pt x="113262" y="610"/>
                </a:cubicBezTo>
                <a:cubicBezTo>
                  <a:pt x="113298" y="609"/>
                  <a:pt x="113335" y="609"/>
                  <a:pt x="113372" y="609"/>
                </a:cubicBezTo>
                <a:close/>
                <a:moveTo>
                  <a:pt x="59946" y="621"/>
                </a:moveTo>
                <a:cubicBezTo>
                  <a:pt x="60069" y="621"/>
                  <a:pt x="60191" y="627"/>
                  <a:pt x="60311" y="641"/>
                </a:cubicBezTo>
                <a:cubicBezTo>
                  <a:pt x="60526" y="667"/>
                  <a:pt x="60731" y="705"/>
                  <a:pt x="60949" y="747"/>
                </a:cubicBezTo>
                <a:cubicBezTo>
                  <a:pt x="61265" y="806"/>
                  <a:pt x="61602" y="869"/>
                  <a:pt x="61999" y="894"/>
                </a:cubicBezTo>
                <a:cubicBezTo>
                  <a:pt x="61962" y="895"/>
                  <a:pt x="61925" y="896"/>
                  <a:pt x="61888" y="896"/>
                </a:cubicBezTo>
                <a:cubicBezTo>
                  <a:pt x="61764" y="896"/>
                  <a:pt x="61638" y="890"/>
                  <a:pt x="61515" y="875"/>
                </a:cubicBezTo>
                <a:cubicBezTo>
                  <a:pt x="61302" y="850"/>
                  <a:pt x="61095" y="811"/>
                  <a:pt x="60879" y="770"/>
                </a:cubicBezTo>
                <a:cubicBezTo>
                  <a:pt x="60563" y="710"/>
                  <a:pt x="60226" y="647"/>
                  <a:pt x="59830" y="623"/>
                </a:cubicBezTo>
                <a:cubicBezTo>
                  <a:pt x="59869" y="621"/>
                  <a:pt x="59908" y="621"/>
                  <a:pt x="59946" y="621"/>
                </a:cubicBezTo>
                <a:close/>
                <a:moveTo>
                  <a:pt x="35516" y="621"/>
                </a:moveTo>
                <a:cubicBezTo>
                  <a:pt x="35638" y="621"/>
                  <a:pt x="35760" y="627"/>
                  <a:pt x="35880" y="641"/>
                </a:cubicBezTo>
                <a:cubicBezTo>
                  <a:pt x="36094" y="667"/>
                  <a:pt x="36300" y="705"/>
                  <a:pt x="36518" y="747"/>
                </a:cubicBezTo>
                <a:cubicBezTo>
                  <a:pt x="36834" y="806"/>
                  <a:pt x="37171" y="869"/>
                  <a:pt x="37568" y="894"/>
                </a:cubicBezTo>
                <a:cubicBezTo>
                  <a:pt x="37530" y="895"/>
                  <a:pt x="37493" y="896"/>
                  <a:pt x="37456" y="896"/>
                </a:cubicBezTo>
                <a:cubicBezTo>
                  <a:pt x="37332" y="896"/>
                  <a:pt x="37207" y="890"/>
                  <a:pt x="37084" y="876"/>
                </a:cubicBezTo>
                <a:cubicBezTo>
                  <a:pt x="36871" y="850"/>
                  <a:pt x="36664" y="811"/>
                  <a:pt x="36448" y="770"/>
                </a:cubicBezTo>
                <a:cubicBezTo>
                  <a:pt x="36132" y="710"/>
                  <a:pt x="35795" y="647"/>
                  <a:pt x="35400" y="623"/>
                </a:cubicBezTo>
                <a:cubicBezTo>
                  <a:pt x="35438" y="621"/>
                  <a:pt x="35477" y="621"/>
                  <a:pt x="35516" y="621"/>
                </a:cubicBezTo>
                <a:close/>
                <a:moveTo>
                  <a:pt x="108511" y="621"/>
                </a:moveTo>
                <a:cubicBezTo>
                  <a:pt x="108634" y="621"/>
                  <a:pt x="108759" y="627"/>
                  <a:pt x="108880" y="641"/>
                </a:cubicBezTo>
                <a:cubicBezTo>
                  <a:pt x="109094" y="667"/>
                  <a:pt x="109301" y="706"/>
                  <a:pt x="109518" y="747"/>
                </a:cubicBezTo>
                <a:cubicBezTo>
                  <a:pt x="109834" y="806"/>
                  <a:pt x="110172" y="869"/>
                  <a:pt x="110568" y="894"/>
                </a:cubicBezTo>
                <a:cubicBezTo>
                  <a:pt x="110530" y="895"/>
                  <a:pt x="110491" y="896"/>
                  <a:pt x="110451" y="896"/>
                </a:cubicBezTo>
                <a:cubicBezTo>
                  <a:pt x="110329" y="896"/>
                  <a:pt x="110205" y="890"/>
                  <a:pt x="110085" y="876"/>
                </a:cubicBezTo>
                <a:cubicBezTo>
                  <a:pt x="109871" y="850"/>
                  <a:pt x="109665" y="812"/>
                  <a:pt x="109447" y="770"/>
                </a:cubicBezTo>
                <a:cubicBezTo>
                  <a:pt x="109133" y="710"/>
                  <a:pt x="108795" y="647"/>
                  <a:pt x="108400" y="623"/>
                </a:cubicBezTo>
                <a:cubicBezTo>
                  <a:pt x="108437" y="622"/>
                  <a:pt x="108474" y="621"/>
                  <a:pt x="108511" y="621"/>
                </a:cubicBezTo>
                <a:close/>
                <a:moveTo>
                  <a:pt x="30656" y="633"/>
                </a:moveTo>
                <a:cubicBezTo>
                  <a:pt x="30778" y="633"/>
                  <a:pt x="30901" y="640"/>
                  <a:pt x="31021" y="654"/>
                </a:cubicBezTo>
                <a:cubicBezTo>
                  <a:pt x="31236" y="679"/>
                  <a:pt x="31441" y="718"/>
                  <a:pt x="31659" y="759"/>
                </a:cubicBezTo>
                <a:cubicBezTo>
                  <a:pt x="31975" y="819"/>
                  <a:pt x="32312" y="882"/>
                  <a:pt x="32709" y="907"/>
                </a:cubicBezTo>
                <a:cubicBezTo>
                  <a:pt x="32672" y="908"/>
                  <a:pt x="32635" y="908"/>
                  <a:pt x="32597" y="908"/>
                </a:cubicBezTo>
                <a:cubicBezTo>
                  <a:pt x="32473" y="908"/>
                  <a:pt x="32348" y="902"/>
                  <a:pt x="32226" y="888"/>
                </a:cubicBezTo>
                <a:cubicBezTo>
                  <a:pt x="32011" y="862"/>
                  <a:pt x="31806" y="823"/>
                  <a:pt x="31588" y="783"/>
                </a:cubicBezTo>
                <a:cubicBezTo>
                  <a:pt x="31273" y="723"/>
                  <a:pt x="30936" y="660"/>
                  <a:pt x="30540" y="635"/>
                </a:cubicBezTo>
                <a:cubicBezTo>
                  <a:pt x="30579" y="634"/>
                  <a:pt x="30617" y="633"/>
                  <a:pt x="30656" y="633"/>
                </a:cubicBezTo>
                <a:close/>
                <a:moveTo>
                  <a:pt x="103622" y="634"/>
                </a:moveTo>
                <a:cubicBezTo>
                  <a:pt x="103745" y="634"/>
                  <a:pt x="103869" y="639"/>
                  <a:pt x="103989" y="654"/>
                </a:cubicBezTo>
                <a:cubicBezTo>
                  <a:pt x="104204" y="679"/>
                  <a:pt x="104409" y="719"/>
                  <a:pt x="104627" y="759"/>
                </a:cubicBezTo>
                <a:cubicBezTo>
                  <a:pt x="104944" y="819"/>
                  <a:pt x="105281" y="882"/>
                  <a:pt x="105678" y="907"/>
                </a:cubicBezTo>
                <a:cubicBezTo>
                  <a:pt x="105639" y="908"/>
                  <a:pt x="105600" y="908"/>
                  <a:pt x="105561" y="908"/>
                </a:cubicBezTo>
                <a:cubicBezTo>
                  <a:pt x="105438" y="908"/>
                  <a:pt x="105314" y="902"/>
                  <a:pt x="105195" y="888"/>
                </a:cubicBezTo>
                <a:cubicBezTo>
                  <a:pt x="104980" y="862"/>
                  <a:pt x="104775" y="824"/>
                  <a:pt x="104557" y="783"/>
                </a:cubicBezTo>
                <a:cubicBezTo>
                  <a:pt x="104242" y="724"/>
                  <a:pt x="103905" y="660"/>
                  <a:pt x="103511" y="635"/>
                </a:cubicBezTo>
                <a:cubicBezTo>
                  <a:pt x="103548" y="634"/>
                  <a:pt x="103585" y="634"/>
                  <a:pt x="103622" y="634"/>
                </a:cubicBezTo>
                <a:close/>
                <a:moveTo>
                  <a:pt x="98766" y="646"/>
                </a:moveTo>
                <a:cubicBezTo>
                  <a:pt x="98889" y="646"/>
                  <a:pt x="99011" y="652"/>
                  <a:pt x="99130" y="666"/>
                </a:cubicBezTo>
                <a:cubicBezTo>
                  <a:pt x="99345" y="692"/>
                  <a:pt x="99550" y="730"/>
                  <a:pt x="99768" y="771"/>
                </a:cubicBezTo>
                <a:cubicBezTo>
                  <a:pt x="100084" y="831"/>
                  <a:pt x="100423" y="894"/>
                  <a:pt x="100819" y="919"/>
                </a:cubicBezTo>
                <a:cubicBezTo>
                  <a:pt x="100782" y="920"/>
                  <a:pt x="100745" y="920"/>
                  <a:pt x="100707" y="920"/>
                </a:cubicBezTo>
                <a:cubicBezTo>
                  <a:pt x="100583" y="920"/>
                  <a:pt x="100457" y="915"/>
                  <a:pt x="100336" y="900"/>
                </a:cubicBezTo>
                <a:cubicBezTo>
                  <a:pt x="100121" y="875"/>
                  <a:pt x="99916" y="835"/>
                  <a:pt x="99698" y="795"/>
                </a:cubicBezTo>
                <a:cubicBezTo>
                  <a:pt x="99382" y="735"/>
                  <a:pt x="99046" y="672"/>
                  <a:pt x="98650" y="647"/>
                </a:cubicBezTo>
                <a:cubicBezTo>
                  <a:pt x="98689" y="646"/>
                  <a:pt x="98728" y="646"/>
                  <a:pt x="98766" y="646"/>
                </a:cubicBezTo>
                <a:close/>
                <a:moveTo>
                  <a:pt x="93876" y="658"/>
                </a:moveTo>
                <a:cubicBezTo>
                  <a:pt x="93997" y="658"/>
                  <a:pt x="94120" y="664"/>
                  <a:pt x="94239" y="678"/>
                </a:cubicBezTo>
                <a:cubicBezTo>
                  <a:pt x="94454" y="704"/>
                  <a:pt x="94660" y="742"/>
                  <a:pt x="94877" y="784"/>
                </a:cubicBezTo>
                <a:cubicBezTo>
                  <a:pt x="95193" y="844"/>
                  <a:pt x="95531" y="907"/>
                  <a:pt x="95927" y="931"/>
                </a:cubicBezTo>
                <a:cubicBezTo>
                  <a:pt x="95890" y="932"/>
                  <a:pt x="95853" y="933"/>
                  <a:pt x="95816" y="933"/>
                </a:cubicBezTo>
                <a:cubicBezTo>
                  <a:pt x="95691" y="933"/>
                  <a:pt x="95567" y="927"/>
                  <a:pt x="95445" y="913"/>
                </a:cubicBezTo>
                <a:cubicBezTo>
                  <a:pt x="95230" y="887"/>
                  <a:pt x="95025" y="848"/>
                  <a:pt x="94807" y="807"/>
                </a:cubicBezTo>
                <a:cubicBezTo>
                  <a:pt x="94491" y="748"/>
                  <a:pt x="94155" y="685"/>
                  <a:pt x="93759" y="660"/>
                </a:cubicBezTo>
                <a:cubicBezTo>
                  <a:pt x="93798" y="659"/>
                  <a:pt x="93837" y="658"/>
                  <a:pt x="93876" y="658"/>
                </a:cubicBezTo>
                <a:close/>
                <a:moveTo>
                  <a:pt x="89011" y="671"/>
                </a:moveTo>
                <a:cubicBezTo>
                  <a:pt x="89135" y="671"/>
                  <a:pt x="89259" y="677"/>
                  <a:pt x="89381" y="691"/>
                </a:cubicBezTo>
                <a:cubicBezTo>
                  <a:pt x="89595" y="717"/>
                  <a:pt x="89801" y="756"/>
                  <a:pt x="90019" y="796"/>
                </a:cubicBezTo>
                <a:cubicBezTo>
                  <a:pt x="90335" y="856"/>
                  <a:pt x="90672" y="919"/>
                  <a:pt x="91068" y="944"/>
                </a:cubicBezTo>
                <a:cubicBezTo>
                  <a:pt x="91031" y="945"/>
                  <a:pt x="90994" y="945"/>
                  <a:pt x="90957" y="945"/>
                </a:cubicBezTo>
                <a:cubicBezTo>
                  <a:pt x="90833" y="945"/>
                  <a:pt x="90708" y="939"/>
                  <a:pt x="90585" y="925"/>
                </a:cubicBezTo>
                <a:cubicBezTo>
                  <a:pt x="90371" y="899"/>
                  <a:pt x="90165" y="860"/>
                  <a:pt x="89948" y="820"/>
                </a:cubicBezTo>
                <a:cubicBezTo>
                  <a:pt x="89633" y="760"/>
                  <a:pt x="89296" y="697"/>
                  <a:pt x="88900" y="672"/>
                </a:cubicBezTo>
                <a:cubicBezTo>
                  <a:pt x="88937" y="671"/>
                  <a:pt x="88974" y="671"/>
                  <a:pt x="89011" y="671"/>
                </a:cubicBezTo>
                <a:close/>
                <a:moveTo>
                  <a:pt x="19744" y="0"/>
                </a:moveTo>
                <a:lnTo>
                  <a:pt x="19684" y="492"/>
                </a:lnTo>
                <a:cubicBezTo>
                  <a:pt x="19670" y="500"/>
                  <a:pt x="19659" y="511"/>
                  <a:pt x="19654" y="524"/>
                </a:cubicBezTo>
                <a:cubicBezTo>
                  <a:pt x="19634" y="509"/>
                  <a:pt x="19605" y="500"/>
                  <a:pt x="19575" y="500"/>
                </a:cubicBezTo>
                <a:cubicBezTo>
                  <a:pt x="19564" y="500"/>
                  <a:pt x="19552" y="501"/>
                  <a:pt x="19540" y="504"/>
                </a:cubicBezTo>
                <a:cubicBezTo>
                  <a:pt x="19506" y="511"/>
                  <a:pt x="19483" y="530"/>
                  <a:pt x="19472" y="550"/>
                </a:cubicBezTo>
                <a:cubicBezTo>
                  <a:pt x="19452" y="535"/>
                  <a:pt x="19424" y="527"/>
                  <a:pt x="19394" y="527"/>
                </a:cubicBezTo>
                <a:cubicBezTo>
                  <a:pt x="19382" y="527"/>
                  <a:pt x="19370" y="528"/>
                  <a:pt x="19359" y="531"/>
                </a:cubicBezTo>
                <a:lnTo>
                  <a:pt x="19358" y="531"/>
                </a:lnTo>
                <a:lnTo>
                  <a:pt x="18845" y="101"/>
                </a:lnTo>
                <a:lnTo>
                  <a:pt x="18845" y="101"/>
                </a:lnTo>
                <a:lnTo>
                  <a:pt x="18863" y="299"/>
                </a:lnTo>
                <a:lnTo>
                  <a:pt x="19174" y="559"/>
                </a:lnTo>
                <a:cubicBezTo>
                  <a:pt x="19120" y="573"/>
                  <a:pt x="19091" y="612"/>
                  <a:pt x="19110" y="651"/>
                </a:cubicBezTo>
                <a:cubicBezTo>
                  <a:pt x="18923" y="668"/>
                  <a:pt x="18749" y="676"/>
                  <a:pt x="18586" y="676"/>
                </a:cubicBezTo>
                <a:cubicBezTo>
                  <a:pt x="18072" y="676"/>
                  <a:pt x="17660" y="600"/>
                  <a:pt x="17257" y="524"/>
                </a:cubicBezTo>
                <a:cubicBezTo>
                  <a:pt x="17034" y="481"/>
                  <a:pt x="16824" y="442"/>
                  <a:pt x="16598" y="415"/>
                </a:cubicBezTo>
                <a:cubicBezTo>
                  <a:pt x="16460" y="399"/>
                  <a:pt x="16321" y="392"/>
                  <a:pt x="16182" y="392"/>
                </a:cubicBezTo>
                <a:cubicBezTo>
                  <a:pt x="15466" y="392"/>
                  <a:pt x="14789" y="578"/>
                  <a:pt x="14695" y="605"/>
                </a:cubicBezTo>
                <a:cubicBezTo>
                  <a:pt x="14616" y="619"/>
                  <a:pt x="14538" y="629"/>
                  <a:pt x="14463" y="639"/>
                </a:cubicBezTo>
                <a:lnTo>
                  <a:pt x="14659" y="421"/>
                </a:lnTo>
                <a:lnTo>
                  <a:pt x="14597" y="279"/>
                </a:lnTo>
                <a:lnTo>
                  <a:pt x="14251" y="663"/>
                </a:lnTo>
                <a:cubicBezTo>
                  <a:pt x="14206" y="667"/>
                  <a:pt x="14161" y="671"/>
                  <a:pt x="14118" y="674"/>
                </a:cubicBezTo>
                <a:cubicBezTo>
                  <a:pt x="14107" y="670"/>
                  <a:pt x="14094" y="667"/>
                  <a:pt x="14082" y="666"/>
                </a:cubicBezTo>
                <a:cubicBezTo>
                  <a:pt x="14077" y="666"/>
                  <a:pt x="14072" y="665"/>
                  <a:pt x="14067" y="665"/>
                </a:cubicBezTo>
                <a:cubicBezTo>
                  <a:pt x="14041" y="665"/>
                  <a:pt x="14017" y="672"/>
                  <a:pt x="13997" y="683"/>
                </a:cubicBezTo>
                <a:lnTo>
                  <a:pt x="13988" y="683"/>
                </a:lnTo>
                <a:cubicBezTo>
                  <a:pt x="13975" y="658"/>
                  <a:pt x="13944" y="638"/>
                  <a:pt x="13902" y="634"/>
                </a:cubicBezTo>
                <a:lnTo>
                  <a:pt x="13901" y="634"/>
                </a:lnTo>
                <a:lnTo>
                  <a:pt x="13729" y="93"/>
                </a:lnTo>
                <a:lnTo>
                  <a:pt x="13614" y="275"/>
                </a:lnTo>
                <a:lnTo>
                  <a:pt x="13719" y="603"/>
                </a:lnTo>
                <a:cubicBezTo>
                  <a:pt x="13715" y="603"/>
                  <a:pt x="13711" y="603"/>
                  <a:pt x="13707" y="603"/>
                </a:cubicBezTo>
                <a:cubicBezTo>
                  <a:pt x="13655" y="603"/>
                  <a:pt x="13609" y="628"/>
                  <a:pt x="13601" y="665"/>
                </a:cubicBezTo>
                <a:lnTo>
                  <a:pt x="13597" y="688"/>
                </a:lnTo>
                <a:cubicBezTo>
                  <a:pt x="13142" y="675"/>
                  <a:pt x="12766" y="605"/>
                  <a:pt x="12398" y="536"/>
                </a:cubicBezTo>
                <a:cubicBezTo>
                  <a:pt x="12175" y="494"/>
                  <a:pt x="11965" y="454"/>
                  <a:pt x="11739" y="428"/>
                </a:cubicBezTo>
                <a:cubicBezTo>
                  <a:pt x="11601" y="411"/>
                  <a:pt x="11461" y="404"/>
                  <a:pt x="11323" y="404"/>
                </a:cubicBezTo>
                <a:cubicBezTo>
                  <a:pt x="10905" y="404"/>
                  <a:pt x="10500" y="468"/>
                  <a:pt x="10217" y="526"/>
                </a:cubicBezTo>
                <a:lnTo>
                  <a:pt x="10425" y="142"/>
                </a:lnTo>
                <a:lnTo>
                  <a:pt x="10425" y="142"/>
                </a:lnTo>
                <a:lnTo>
                  <a:pt x="10211" y="209"/>
                </a:lnTo>
                <a:lnTo>
                  <a:pt x="10057" y="494"/>
                </a:lnTo>
                <a:cubicBezTo>
                  <a:pt x="10043" y="489"/>
                  <a:pt x="10027" y="486"/>
                  <a:pt x="10010" y="486"/>
                </a:cubicBezTo>
                <a:cubicBezTo>
                  <a:pt x="10003" y="486"/>
                  <a:pt x="9996" y="487"/>
                  <a:pt x="9989" y="487"/>
                </a:cubicBezTo>
                <a:cubicBezTo>
                  <a:pt x="9985" y="489"/>
                  <a:pt x="9981" y="489"/>
                  <a:pt x="9977" y="490"/>
                </a:cubicBezTo>
                <a:cubicBezTo>
                  <a:pt x="9944" y="498"/>
                  <a:pt x="9920" y="515"/>
                  <a:pt x="9910" y="537"/>
                </a:cubicBezTo>
                <a:cubicBezTo>
                  <a:pt x="9889" y="522"/>
                  <a:pt x="9861" y="513"/>
                  <a:pt x="9831" y="513"/>
                </a:cubicBezTo>
                <a:cubicBezTo>
                  <a:pt x="9823" y="513"/>
                  <a:pt x="9815" y="514"/>
                  <a:pt x="9808" y="515"/>
                </a:cubicBezTo>
                <a:cubicBezTo>
                  <a:pt x="9804" y="515"/>
                  <a:pt x="9800" y="516"/>
                  <a:pt x="9796" y="517"/>
                </a:cubicBezTo>
                <a:cubicBezTo>
                  <a:pt x="9762" y="526"/>
                  <a:pt x="9738" y="543"/>
                  <a:pt x="9729" y="565"/>
                </a:cubicBezTo>
                <a:cubicBezTo>
                  <a:pt x="9709" y="550"/>
                  <a:pt x="9680" y="541"/>
                  <a:pt x="9651" y="541"/>
                </a:cubicBezTo>
                <a:cubicBezTo>
                  <a:pt x="9643" y="541"/>
                  <a:pt x="9635" y="542"/>
                  <a:pt x="9627" y="543"/>
                </a:cubicBezTo>
                <a:cubicBezTo>
                  <a:pt x="9623" y="543"/>
                  <a:pt x="9619" y="544"/>
                  <a:pt x="9616" y="545"/>
                </a:cubicBezTo>
                <a:cubicBezTo>
                  <a:pt x="9581" y="553"/>
                  <a:pt x="9558" y="571"/>
                  <a:pt x="9547" y="593"/>
                </a:cubicBezTo>
                <a:cubicBezTo>
                  <a:pt x="9527" y="578"/>
                  <a:pt x="9497" y="569"/>
                  <a:pt x="9467" y="569"/>
                </a:cubicBezTo>
                <a:cubicBezTo>
                  <a:pt x="9460" y="569"/>
                  <a:pt x="9453" y="569"/>
                  <a:pt x="9446" y="570"/>
                </a:cubicBezTo>
                <a:cubicBezTo>
                  <a:pt x="9443" y="571"/>
                  <a:pt x="9441" y="571"/>
                  <a:pt x="9439" y="572"/>
                </a:cubicBezTo>
                <a:lnTo>
                  <a:pt x="9192" y="312"/>
                </a:lnTo>
                <a:lnTo>
                  <a:pt x="8960" y="279"/>
                </a:lnTo>
                <a:lnTo>
                  <a:pt x="9338" y="678"/>
                </a:lnTo>
                <a:cubicBezTo>
                  <a:pt x="9161" y="695"/>
                  <a:pt x="8995" y="702"/>
                  <a:pt x="8839" y="702"/>
                </a:cubicBezTo>
                <a:cubicBezTo>
                  <a:pt x="8324" y="702"/>
                  <a:pt x="7911" y="624"/>
                  <a:pt x="7508" y="548"/>
                </a:cubicBezTo>
                <a:cubicBezTo>
                  <a:pt x="7285" y="506"/>
                  <a:pt x="7074" y="467"/>
                  <a:pt x="6848" y="440"/>
                </a:cubicBezTo>
                <a:cubicBezTo>
                  <a:pt x="6711" y="424"/>
                  <a:pt x="6572" y="417"/>
                  <a:pt x="6434" y="417"/>
                </a:cubicBezTo>
                <a:cubicBezTo>
                  <a:pt x="5935" y="417"/>
                  <a:pt x="5455" y="507"/>
                  <a:pt x="5178" y="571"/>
                </a:cubicBezTo>
                <a:lnTo>
                  <a:pt x="5173" y="561"/>
                </a:lnTo>
                <a:cubicBezTo>
                  <a:pt x="5170" y="555"/>
                  <a:pt x="5166" y="549"/>
                  <a:pt x="5160" y="544"/>
                </a:cubicBezTo>
                <a:lnTo>
                  <a:pt x="5209" y="146"/>
                </a:lnTo>
                <a:lnTo>
                  <a:pt x="5059" y="38"/>
                </a:lnTo>
                <a:lnTo>
                  <a:pt x="4999" y="529"/>
                </a:lnTo>
                <a:cubicBezTo>
                  <a:pt x="4985" y="538"/>
                  <a:pt x="4975" y="549"/>
                  <a:pt x="4969" y="562"/>
                </a:cubicBezTo>
                <a:cubicBezTo>
                  <a:pt x="4949" y="547"/>
                  <a:pt x="4919" y="538"/>
                  <a:pt x="4889" y="538"/>
                </a:cubicBezTo>
                <a:cubicBezTo>
                  <a:pt x="4878" y="538"/>
                  <a:pt x="4867" y="539"/>
                  <a:pt x="4856" y="541"/>
                </a:cubicBezTo>
                <a:cubicBezTo>
                  <a:pt x="4822" y="549"/>
                  <a:pt x="4798" y="567"/>
                  <a:pt x="4788" y="589"/>
                </a:cubicBezTo>
                <a:cubicBezTo>
                  <a:pt x="4767" y="573"/>
                  <a:pt x="4738" y="564"/>
                  <a:pt x="4707" y="564"/>
                </a:cubicBezTo>
                <a:cubicBezTo>
                  <a:pt x="4696" y="564"/>
                  <a:pt x="4685" y="566"/>
                  <a:pt x="4674" y="568"/>
                </a:cubicBezTo>
                <a:cubicBezTo>
                  <a:pt x="4674" y="568"/>
                  <a:pt x="4673" y="569"/>
                  <a:pt x="4673" y="569"/>
                </a:cubicBezTo>
                <a:lnTo>
                  <a:pt x="4160" y="140"/>
                </a:lnTo>
                <a:lnTo>
                  <a:pt x="4160" y="140"/>
                </a:lnTo>
                <a:lnTo>
                  <a:pt x="4179" y="337"/>
                </a:lnTo>
                <a:lnTo>
                  <a:pt x="4489" y="597"/>
                </a:lnTo>
                <a:cubicBezTo>
                  <a:pt x="4436" y="610"/>
                  <a:pt x="4407" y="651"/>
                  <a:pt x="4425" y="688"/>
                </a:cubicBezTo>
                <a:lnTo>
                  <a:pt x="4429" y="695"/>
                </a:lnTo>
                <a:cubicBezTo>
                  <a:pt x="4269" y="708"/>
                  <a:pt x="4120" y="714"/>
                  <a:pt x="3978" y="714"/>
                </a:cubicBezTo>
                <a:cubicBezTo>
                  <a:pt x="3463" y="714"/>
                  <a:pt x="3051" y="637"/>
                  <a:pt x="2649" y="561"/>
                </a:cubicBezTo>
                <a:cubicBezTo>
                  <a:pt x="2425" y="518"/>
                  <a:pt x="2214" y="479"/>
                  <a:pt x="1989" y="452"/>
                </a:cubicBezTo>
                <a:cubicBezTo>
                  <a:pt x="1852" y="436"/>
                  <a:pt x="1713" y="429"/>
                  <a:pt x="1575" y="429"/>
                </a:cubicBezTo>
                <a:cubicBezTo>
                  <a:pt x="822" y="429"/>
                  <a:pt x="111" y="635"/>
                  <a:pt x="77" y="645"/>
                </a:cubicBezTo>
                <a:cubicBezTo>
                  <a:pt x="27" y="660"/>
                  <a:pt x="0" y="695"/>
                  <a:pt x="8" y="729"/>
                </a:cubicBezTo>
                <a:cubicBezTo>
                  <a:pt x="5" y="739"/>
                  <a:pt x="6" y="751"/>
                  <a:pt x="9" y="761"/>
                </a:cubicBezTo>
                <a:cubicBezTo>
                  <a:pt x="23" y="797"/>
                  <a:pt x="70" y="821"/>
                  <a:pt x="121" y="821"/>
                </a:cubicBezTo>
                <a:cubicBezTo>
                  <a:pt x="130" y="821"/>
                  <a:pt x="140" y="820"/>
                  <a:pt x="149" y="819"/>
                </a:cubicBezTo>
                <a:cubicBezTo>
                  <a:pt x="516" y="757"/>
                  <a:pt x="835" y="733"/>
                  <a:pt x="1122" y="733"/>
                </a:cubicBezTo>
                <a:cubicBezTo>
                  <a:pt x="1638" y="733"/>
                  <a:pt x="2051" y="811"/>
                  <a:pt x="2454" y="887"/>
                </a:cubicBezTo>
                <a:cubicBezTo>
                  <a:pt x="2677" y="928"/>
                  <a:pt x="2888" y="969"/>
                  <a:pt x="3113" y="995"/>
                </a:cubicBezTo>
                <a:cubicBezTo>
                  <a:pt x="3245" y="1011"/>
                  <a:pt x="3379" y="1018"/>
                  <a:pt x="3512" y="1018"/>
                </a:cubicBezTo>
                <a:cubicBezTo>
                  <a:pt x="3521" y="1018"/>
                  <a:pt x="3530" y="1018"/>
                  <a:pt x="3539" y="1018"/>
                </a:cubicBezTo>
                <a:cubicBezTo>
                  <a:pt x="3907" y="1017"/>
                  <a:pt x="4265" y="967"/>
                  <a:pt x="4538" y="916"/>
                </a:cubicBezTo>
                <a:lnTo>
                  <a:pt x="4563" y="967"/>
                </a:lnTo>
                <a:cubicBezTo>
                  <a:pt x="4578" y="999"/>
                  <a:pt x="4621" y="1017"/>
                  <a:pt x="4666" y="1017"/>
                </a:cubicBezTo>
                <a:cubicBezTo>
                  <a:pt x="4673" y="1017"/>
                  <a:pt x="4680" y="1017"/>
                  <a:pt x="4688" y="1016"/>
                </a:cubicBezTo>
                <a:cubicBezTo>
                  <a:pt x="4692" y="1015"/>
                  <a:pt x="4695" y="1015"/>
                  <a:pt x="4699" y="1014"/>
                </a:cubicBezTo>
                <a:cubicBezTo>
                  <a:pt x="4733" y="1006"/>
                  <a:pt x="4757" y="988"/>
                  <a:pt x="4767" y="966"/>
                </a:cubicBezTo>
                <a:cubicBezTo>
                  <a:pt x="4787" y="982"/>
                  <a:pt x="4816" y="991"/>
                  <a:pt x="4847" y="991"/>
                </a:cubicBezTo>
                <a:cubicBezTo>
                  <a:pt x="4854" y="991"/>
                  <a:pt x="4861" y="990"/>
                  <a:pt x="4868" y="989"/>
                </a:cubicBezTo>
                <a:cubicBezTo>
                  <a:pt x="4872" y="988"/>
                  <a:pt x="4876" y="987"/>
                  <a:pt x="4881" y="987"/>
                </a:cubicBezTo>
                <a:cubicBezTo>
                  <a:pt x="4914" y="979"/>
                  <a:pt x="4938" y="961"/>
                  <a:pt x="4948" y="940"/>
                </a:cubicBezTo>
                <a:cubicBezTo>
                  <a:pt x="4969" y="955"/>
                  <a:pt x="4998" y="964"/>
                  <a:pt x="5029" y="964"/>
                </a:cubicBezTo>
                <a:cubicBezTo>
                  <a:pt x="5036" y="964"/>
                  <a:pt x="5043" y="963"/>
                  <a:pt x="5050" y="962"/>
                </a:cubicBezTo>
                <a:cubicBezTo>
                  <a:pt x="5054" y="961"/>
                  <a:pt x="5057" y="960"/>
                  <a:pt x="5061" y="960"/>
                </a:cubicBezTo>
                <a:cubicBezTo>
                  <a:pt x="5095" y="952"/>
                  <a:pt x="5119" y="934"/>
                  <a:pt x="5129" y="913"/>
                </a:cubicBezTo>
                <a:cubicBezTo>
                  <a:pt x="5150" y="928"/>
                  <a:pt x="5179" y="937"/>
                  <a:pt x="5209" y="937"/>
                </a:cubicBezTo>
                <a:cubicBezTo>
                  <a:pt x="5216" y="937"/>
                  <a:pt x="5224" y="936"/>
                  <a:pt x="5231" y="935"/>
                </a:cubicBezTo>
                <a:cubicBezTo>
                  <a:pt x="5234" y="934"/>
                  <a:pt x="5236" y="934"/>
                  <a:pt x="5238" y="933"/>
                </a:cubicBezTo>
                <a:lnTo>
                  <a:pt x="5482" y="1195"/>
                </a:lnTo>
                <a:lnTo>
                  <a:pt x="5714" y="1228"/>
                </a:lnTo>
                <a:lnTo>
                  <a:pt x="5714" y="1228"/>
                </a:lnTo>
                <a:lnTo>
                  <a:pt x="5283" y="768"/>
                </a:lnTo>
                <a:lnTo>
                  <a:pt x="5277" y="772"/>
                </a:lnTo>
                <a:lnTo>
                  <a:pt x="5274" y="767"/>
                </a:lnTo>
                <a:cubicBezTo>
                  <a:pt x="5533" y="734"/>
                  <a:pt x="5767" y="721"/>
                  <a:pt x="5983" y="721"/>
                </a:cubicBezTo>
                <a:cubicBezTo>
                  <a:pt x="6498" y="721"/>
                  <a:pt x="6910" y="798"/>
                  <a:pt x="7313" y="875"/>
                </a:cubicBezTo>
                <a:cubicBezTo>
                  <a:pt x="7537" y="916"/>
                  <a:pt x="7747" y="956"/>
                  <a:pt x="7972" y="983"/>
                </a:cubicBezTo>
                <a:cubicBezTo>
                  <a:pt x="8105" y="998"/>
                  <a:pt x="8238" y="1006"/>
                  <a:pt x="8371" y="1006"/>
                </a:cubicBezTo>
                <a:cubicBezTo>
                  <a:pt x="8380" y="1006"/>
                  <a:pt x="8389" y="1006"/>
                  <a:pt x="8397" y="1006"/>
                </a:cubicBezTo>
                <a:cubicBezTo>
                  <a:pt x="8805" y="1005"/>
                  <a:pt x="9198" y="944"/>
                  <a:pt x="9478" y="887"/>
                </a:cubicBezTo>
                <a:lnTo>
                  <a:pt x="9507" y="945"/>
                </a:lnTo>
                <a:cubicBezTo>
                  <a:pt x="9510" y="951"/>
                  <a:pt x="9514" y="956"/>
                  <a:pt x="9520" y="961"/>
                </a:cubicBezTo>
                <a:lnTo>
                  <a:pt x="9474" y="1360"/>
                </a:lnTo>
                <a:lnTo>
                  <a:pt x="9625" y="1466"/>
                </a:lnTo>
                <a:lnTo>
                  <a:pt x="9681" y="976"/>
                </a:lnTo>
                <a:cubicBezTo>
                  <a:pt x="9695" y="966"/>
                  <a:pt x="9705" y="955"/>
                  <a:pt x="9712" y="943"/>
                </a:cubicBezTo>
                <a:cubicBezTo>
                  <a:pt x="9732" y="958"/>
                  <a:pt x="9760" y="966"/>
                  <a:pt x="9790" y="966"/>
                </a:cubicBezTo>
                <a:cubicBezTo>
                  <a:pt x="9802" y="966"/>
                  <a:pt x="9813" y="965"/>
                  <a:pt x="9825" y="962"/>
                </a:cubicBezTo>
                <a:cubicBezTo>
                  <a:pt x="9858" y="954"/>
                  <a:pt x="9882" y="937"/>
                  <a:pt x="9892" y="915"/>
                </a:cubicBezTo>
                <a:cubicBezTo>
                  <a:pt x="9912" y="930"/>
                  <a:pt x="9941" y="939"/>
                  <a:pt x="9971" y="939"/>
                </a:cubicBezTo>
                <a:cubicBezTo>
                  <a:pt x="9982" y="939"/>
                  <a:pt x="9994" y="937"/>
                  <a:pt x="10006" y="934"/>
                </a:cubicBezTo>
                <a:lnTo>
                  <a:pt x="10007" y="934"/>
                </a:lnTo>
                <a:lnTo>
                  <a:pt x="10524" y="1362"/>
                </a:lnTo>
                <a:lnTo>
                  <a:pt x="10504" y="1165"/>
                </a:lnTo>
                <a:lnTo>
                  <a:pt x="10190" y="906"/>
                </a:lnTo>
                <a:cubicBezTo>
                  <a:pt x="10244" y="892"/>
                  <a:pt x="10272" y="852"/>
                  <a:pt x="10253" y="815"/>
                </a:cubicBezTo>
                <a:lnTo>
                  <a:pt x="10220" y="749"/>
                </a:lnTo>
                <a:cubicBezTo>
                  <a:pt x="10458" y="720"/>
                  <a:pt x="10675" y="709"/>
                  <a:pt x="10876" y="709"/>
                </a:cubicBezTo>
                <a:cubicBezTo>
                  <a:pt x="11391" y="709"/>
                  <a:pt x="11802" y="785"/>
                  <a:pt x="12204" y="861"/>
                </a:cubicBezTo>
                <a:cubicBezTo>
                  <a:pt x="12427" y="903"/>
                  <a:pt x="12638" y="944"/>
                  <a:pt x="12864" y="971"/>
                </a:cubicBezTo>
                <a:cubicBezTo>
                  <a:pt x="13004" y="987"/>
                  <a:pt x="13147" y="993"/>
                  <a:pt x="13288" y="993"/>
                </a:cubicBezTo>
                <a:cubicBezTo>
                  <a:pt x="13308" y="993"/>
                  <a:pt x="13326" y="993"/>
                  <a:pt x="13345" y="992"/>
                </a:cubicBezTo>
                <a:lnTo>
                  <a:pt x="13345" y="992"/>
                </a:lnTo>
                <a:lnTo>
                  <a:pt x="12998" y="1210"/>
                </a:lnTo>
                <a:lnTo>
                  <a:pt x="13232" y="1217"/>
                </a:lnTo>
                <a:lnTo>
                  <a:pt x="13560" y="1012"/>
                </a:lnTo>
                <a:cubicBezTo>
                  <a:pt x="13574" y="1024"/>
                  <a:pt x="13594" y="1035"/>
                  <a:pt x="13617" y="1039"/>
                </a:cubicBezTo>
                <a:cubicBezTo>
                  <a:pt x="13621" y="1039"/>
                  <a:pt x="13625" y="1040"/>
                  <a:pt x="13629" y="1040"/>
                </a:cubicBezTo>
                <a:cubicBezTo>
                  <a:pt x="13634" y="1040"/>
                  <a:pt x="13639" y="1040"/>
                  <a:pt x="13643" y="1040"/>
                </a:cubicBezTo>
                <a:cubicBezTo>
                  <a:pt x="13673" y="1040"/>
                  <a:pt x="13700" y="1032"/>
                  <a:pt x="13721" y="1018"/>
                </a:cubicBezTo>
                <a:cubicBezTo>
                  <a:pt x="13730" y="1043"/>
                  <a:pt x="13759" y="1063"/>
                  <a:pt x="13796" y="1070"/>
                </a:cubicBezTo>
                <a:cubicBezTo>
                  <a:pt x="13800" y="1071"/>
                  <a:pt x="13804" y="1071"/>
                  <a:pt x="13808" y="1072"/>
                </a:cubicBezTo>
                <a:cubicBezTo>
                  <a:pt x="13813" y="1072"/>
                  <a:pt x="13817" y="1072"/>
                  <a:pt x="13822" y="1072"/>
                </a:cubicBezTo>
                <a:cubicBezTo>
                  <a:pt x="13852" y="1072"/>
                  <a:pt x="13880" y="1064"/>
                  <a:pt x="13900" y="1050"/>
                </a:cubicBezTo>
                <a:cubicBezTo>
                  <a:pt x="13910" y="1075"/>
                  <a:pt x="13939" y="1094"/>
                  <a:pt x="13976" y="1102"/>
                </a:cubicBezTo>
                <a:cubicBezTo>
                  <a:pt x="13980" y="1102"/>
                  <a:pt x="13984" y="1103"/>
                  <a:pt x="13988" y="1103"/>
                </a:cubicBezTo>
                <a:cubicBezTo>
                  <a:pt x="13994" y="1103"/>
                  <a:pt x="13999" y="1104"/>
                  <a:pt x="14005" y="1104"/>
                </a:cubicBezTo>
                <a:cubicBezTo>
                  <a:pt x="14034" y="1104"/>
                  <a:pt x="14060" y="1095"/>
                  <a:pt x="14079" y="1082"/>
                </a:cubicBezTo>
                <a:cubicBezTo>
                  <a:pt x="14089" y="1106"/>
                  <a:pt x="14117" y="1126"/>
                  <a:pt x="14155" y="1133"/>
                </a:cubicBezTo>
                <a:cubicBezTo>
                  <a:pt x="14159" y="1134"/>
                  <a:pt x="14163" y="1134"/>
                  <a:pt x="14167" y="1135"/>
                </a:cubicBezTo>
                <a:cubicBezTo>
                  <a:pt x="14172" y="1135"/>
                  <a:pt x="14176" y="1135"/>
                  <a:pt x="14181" y="1135"/>
                </a:cubicBezTo>
                <a:cubicBezTo>
                  <a:pt x="14234" y="1135"/>
                  <a:pt x="14281" y="1110"/>
                  <a:pt x="14288" y="1073"/>
                </a:cubicBezTo>
                <a:lnTo>
                  <a:pt x="14330" y="883"/>
                </a:lnTo>
                <a:cubicBezTo>
                  <a:pt x="14561" y="836"/>
                  <a:pt x="14723" y="792"/>
                  <a:pt x="14766" y="780"/>
                </a:cubicBezTo>
                <a:cubicBezTo>
                  <a:pt x="15130" y="719"/>
                  <a:pt x="15446" y="695"/>
                  <a:pt x="15731" y="695"/>
                </a:cubicBezTo>
                <a:cubicBezTo>
                  <a:pt x="16247" y="695"/>
                  <a:pt x="16659" y="773"/>
                  <a:pt x="17063" y="849"/>
                </a:cubicBezTo>
                <a:cubicBezTo>
                  <a:pt x="17286" y="891"/>
                  <a:pt x="17497" y="930"/>
                  <a:pt x="17723" y="957"/>
                </a:cubicBezTo>
                <a:cubicBezTo>
                  <a:pt x="17863" y="974"/>
                  <a:pt x="18006" y="981"/>
                  <a:pt x="18147" y="981"/>
                </a:cubicBezTo>
                <a:cubicBezTo>
                  <a:pt x="18532" y="980"/>
                  <a:pt x="18905" y="925"/>
                  <a:pt x="19180" y="871"/>
                </a:cubicBezTo>
                <a:lnTo>
                  <a:pt x="19180" y="871"/>
                </a:lnTo>
                <a:lnTo>
                  <a:pt x="18932" y="1322"/>
                </a:lnTo>
                <a:lnTo>
                  <a:pt x="19147" y="1256"/>
                </a:lnTo>
                <a:lnTo>
                  <a:pt x="19303" y="972"/>
                </a:lnTo>
                <a:cubicBezTo>
                  <a:pt x="19318" y="977"/>
                  <a:pt x="19334" y="980"/>
                  <a:pt x="19351" y="980"/>
                </a:cubicBezTo>
                <a:cubicBezTo>
                  <a:pt x="19358" y="980"/>
                  <a:pt x="19365" y="979"/>
                  <a:pt x="19372" y="978"/>
                </a:cubicBezTo>
                <a:cubicBezTo>
                  <a:pt x="19375" y="978"/>
                  <a:pt x="19379" y="977"/>
                  <a:pt x="19384" y="976"/>
                </a:cubicBezTo>
                <a:cubicBezTo>
                  <a:pt x="19418" y="969"/>
                  <a:pt x="19441" y="950"/>
                  <a:pt x="19452" y="928"/>
                </a:cubicBezTo>
                <a:cubicBezTo>
                  <a:pt x="19471" y="944"/>
                  <a:pt x="19499" y="953"/>
                  <a:pt x="19529" y="953"/>
                </a:cubicBezTo>
                <a:cubicBezTo>
                  <a:pt x="19537" y="953"/>
                  <a:pt x="19545" y="952"/>
                  <a:pt x="19553" y="951"/>
                </a:cubicBezTo>
                <a:cubicBezTo>
                  <a:pt x="19557" y="951"/>
                  <a:pt x="19561" y="950"/>
                  <a:pt x="19564" y="949"/>
                </a:cubicBezTo>
                <a:cubicBezTo>
                  <a:pt x="19598" y="942"/>
                  <a:pt x="19622" y="923"/>
                  <a:pt x="19632" y="901"/>
                </a:cubicBezTo>
                <a:cubicBezTo>
                  <a:pt x="19652" y="917"/>
                  <a:pt x="19681" y="926"/>
                  <a:pt x="19711" y="926"/>
                </a:cubicBezTo>
                <a:cubicBezTo>
                  <a:pt x="19719" y="926"/>
                  <a:pt x="19727" y="925"/>
                  <a:pt x="19735" y="924"/>
                </a:cubicBezTo>
                <a:cubicBezTo>
                  <a:pt x="19738" y="924"/>
                  <a:pt x="19742" y="923"/>
                  <a:pt x="19746" y="922"/>
                </a:cubicBezTo>
                <a:cubicBezTo>
                  <a:pt x="19780" y="915"/>
                  <a:pt x="19804" y="896"/>
                  <a:pt x="19814" y="875"/>
                </a:cubicBezTo>
                <a:cubicBezTo>
                  <a:pt x="19834" y="889"/>
                  <a:pt x="19862" y="899"/>
                  <a:pt x="19893" y="899"/>
                </a:cubicBezTo>
                <a:cubicBezTo>
                  <a:pt x="19900" y="899"/>
                  <a:pt x="19908" y="898"/>
                  <a:pt x="19915" y="897"/>
                </a:cubicBezTo>
                <a:cubicBezTo>
                  <a:pt x="19917" y="897"/>
                  <a:pt x="19919" y="896"/>
                  <a:pt x="19922" y="896"/>
                </a:cubicBezTo>
                <a:lnTo>
                  <a:pt x="20167" y="1157"/>
                </a:lnTo>
                <a:lnTo>
                  <a:pt x="20398" y="1190"/>
                </a:lnTo>
                <a:lnTo>
                  <a:pt x="19968" y="730"/>
                </a:lnTo>
                <a:lnTo>
                  <a:pt x="19961" y="734"/>
                </a:lnTo>
                <a:lnTo>
                  <a:pt x="19956" y="725"/>
                </a:lnTo>
                <a:cubicBezTo>
                  <a:pt x="20199" y="696"/>
                  <a:pt x="20419" y="683"/>
                  <a:pt x="20623" y="683"/>
                </a:cubicBezTo>
                <a:cubicBezTo>
                  <a:pt x="21138" y="683"/>
                  <a:pt x="21551" y="761"/>
                  <a:pt x="21954" y="836"/>
                </a:cubicBezTo>
                <a:cubicBezTo>
                  <a:pt x="22177" y="879"/>
                  <a:pt x="22387" y="918"/>
                  <a:pt x="22613" y="945"/>
                </a:cubicBezTo>
                <a:cubicBezTo>
                  <a:pt x="22754" y="961"/>
                  <a:pt x="22897" y="969"/>
                  <a:pt x="23039" y="969"/>
                </a:cubicBezTo>
                <a:cubicBezTo>
                  <a:pt x="23239" y="967"/>
                  <a:pt x="23437" y="953"/>
                  <a:pt x="23620" y="930"/>
                </a:cubicBezTo>
                <a:lnTo>
                  <a:pt x="23620" y="930"/>
                </a:lnTo>
                <a:lnTo>
                  <a:pt x="23340" y="1213"/>
                </a:lnTo>
                <a:lnTo>
                  <a:pt x="23571" y="1183"/>
                </a:lnTo>
                <a:lnTo>
                  <a:pt x="23819" y="931"/>
                </a:lnTo>
                <a:cubicBezTo>
                  <a:pt x="23838" y="942"/>
                  <a:pt x="23860" y="948"/>
                  <a:pt x="23884" y="948"/>
                </a:cubicBezTo>
                <a:lnTo>
                  <a:pt x="23897" y="948"/>
                </a:lnTo>
                <a:cubicBezTo>
                  <a:pt x="23932" y="946"/>
                  <a:pt x="23961" y="931"/>
                  <a:pt x="23978" y="913"/>
                </a:cubicBezTo>
                <a:cubicBezTo>
                  <a:pt x="23997" y="934"/>
                  <a:pt x="24031" y="950"/>
                  <a:pt x="24070" y="950"/>
                </a:cubicBezTo>
                <a:lnTo>
                  <a:pt x="24081" y="950"/>
                </a:lnTo>
                <a:cubicBezTo>
                  <a:pt x="24117" y="948"/>
                  <a:pt x="24146" y="934"/>
                  <a:pt x="24164" y="915"/>
                </a:cubicBezTo>
                <a:cubicBezTo>
                  <a:pt x="24181" y="938"/>
                  <a:pt x="24217" y="952"/>
                  <a:pt x="24255" y="953"/>
                </a:cubicBezTo>
                <a:lnTo>
                  <a:pt x="24267" y="953"/>
                </a:lnTo>
                <a:cubicBezTo>
                  <a:pt x="24302" y="950"/>
                  <a:pt x="24332" y="937"/>
                  <a:pt x="24349" y="918"/>
                </a:cubicBezTo>
                <a:cubicBezTo>
                  <a:pt x="24367" y="940"/>
                  <a:pt x="24401" y="955"/>
                  <a:pt x="24441" y="955"/>
                </a:cubicBezTo>
                <a:lnTo>
                  <a:pt x="24448" y="955"/>
                </a:lnTo>
                <a:lnTo>
                  <a:pt x="24596" y="1248"/>
                </a:lnTo>
                <a:lnTo>
                  <a:pt x="24810" y="1316"/>
                </a:lnTo>
                <a:lnTo>
                  <a:pt x="24548" y="801"/>
                </a:lnTo>
                <a:lnTo>
                  <a:pt x="24541" y="804"/>
                </a:lnTo>
                <a:lnTo>
                  <a:pt x="24533" y="753"/>
                </a:lnTo>
                <a:cubicBezTo>
                  <a:pt x="24891" y="694"/>
                  <a:pt x="25202" y="671"/>
                  <a:pt x="25482" y="671"/>
                </a:cubicBezTo>
                <a:cubicBezTo>
                  <a:pt x="25998" y="671"/>
                  <a:pt x="26410" y="748"/>
                  <a:pt x="26813" y="824"/>
                </a:cubicBezTo>
                <a:cubicBezTo>
                  <a:pt x="27037" y="866"/>
                  <a:pt x="27247" y="907"/>
                  <a:pt x="27472" y="933"/>
                </a:cubicBezTo>
                <a:cubicBezTo>
                  <a:pt x="27613" y="950"/>
                  <a:pt x="27759" y="957"/>
                  <a:pt x="27909" y="957"/>
                </a:cubicBezTo>
                <a:cubicBezTo>
                  <a:pt x="27919" y="957"/>
                  <a:pt x="27929" y="957"/>
                  <a:pt x="27939" y="957"/>
                </a:cubicBezTo>
                <a:lnTo>
                  <a:pt x="27992" y="957"/>
                </a:lnTo>
                <a:lnTo>
                  <a:pt x="27648" y="1173"/>
                </a:lnTo>
                <a:lnTo>
                  <a:pt x="27883" y="1180"/>
                </a:lnTo>
                <a:lnTo>
                  <a:pt x="28210" y="975"/>
                </a:lnTo>
                <a:cubicBezTo>
                  <a:pt x="28224" y="987"/>
                  <a:pt x="28244" y="997"/>
                  <a:pt x="28267" y="1002"/>
                </a:cubicBezTo>
                <a:cubicBezTo>
                  <a:pt x="28271" y="1002"/>
                  <a:pt x="28275" y="1003"/>
                  <a:pt x="28279" y="1003"/>
                </a:cubicBezTo>
                <a:cubicBezTo>
                  <a:pt x="28284" y="1003"/>
                  <a:pt x="28289" y="1003"/>
                  <a:pt x="28294" y="1003"/>
                </a:cubicBezTo>
                <a:cubicBezTo>
                  <a:pt x="28324" y="1003"/>
                  <a:pt x="28351" y="995"/>
                  <a:pt x="28370" y="982"/>
                </a:cubicBezTo>
                <a:cubicBezTo>
                  <a:pt x="28381" y="1006"/>
                  <a:pt x="28409" y="1026"/>
                  <a:pt x="28447" y="1032"/>
                </a:cubicBezTo>
                <a:cubicBezTo>
                  <a:pt x="28451" y="1034"/>
                  <a:pt x="28455" y="1034"/>
                  <a:pt x="28458" y="1035"/>
                </a:cubicBezTo>
                <a:cubicBezTo>
                  <a:pt x="28463" y="1035"/>
                  <a:pt x="28468" y="1035"/>
                  <a:pt x="28473" y="1035"/>
                </a:cubicBezTo>
                <a:cubicBezTo>
                  <a:pt x="28502" y="1035"/>
                  <a:pt x="28530" y="1027"/>
                  <a:pt x="28550" y="1013"/>
                </a:cubicBezTo>
                <a:cubicBezTo>
                  <a:pt x="28560" y="1038"/>
                  <a:pt x="28588" y="1057"/>
                  <a:pt x="28626" y="1064"/>
                </a:cubicBezTo>
                <a:cubicBezTo>
                  <a:pt x="28630" y="1064"/>
                  <a:pt x="28633" y="1066"/>
                  <a:pt x="28638" y="1066"/>
                </a:cubicBezTo>
                <a:cubicBezTo>
                  <a:pt x="28643" y="1066"/>
                  <a:pt x="28649" y="1067"/>
                  <a:pt x="28654" y="1067"/>
                </a:cubicBezTo>
                <a:cubicBezTo>
                  <a:pt x="28683" y="1067"/>
                  <a:pt x="28710" y="1058"/>
                  <a:pt x="28729" y="1045"/>
                </a:cubicBezTo>
                <a:cubicBezTo>
                  <a:pt x="28740" y="1070"/>
                  <a:pt x="28768" y="1089"/>
                  <a:pt x="28806" y="1095"/>
                </a:cubicBezTo>
                <a:cubicBezTo>
                  <a:pt x="28808" y="1096"/>
                  <a:pt x="28810" y="1096"/>
                  <a:pt x="28812" y="1096"/>
                </a:cubicBezTo>
                <a:lnTo>
                  <a:pt x="28857" y="1405"/>
                </a:lnTo>
                <a:lnTo>
                  <a:pt x="29042" y="1505"/>
                </a:lnTo>
                <a:lnTo>
                  <a:pt x="28963" y="963"/>
                </a:lnTo>
                <a:lnTo>
                  <a:pt x="28955" y="964"/>
                </a:lnTo>
                <a:lnTo>
                  <a:pt x="28974" y="873"/>
                </a:lnTo>
                <a:cubicBezTo>
                  <a:pt x="29024" y="865"/>
                  <a:pt x="29070" y="858"/>
                  <a:pt x="29116" y="851"/>
                </a:cubicBezTo>
                <a:cubicBezTo>
                  <a:pt x="29136" y="863"/>
                  <a:pt x="29163" y="871"/>
                  <a:pt x="29192" y="871"/>
                </a:cubicBezTo>
                <a:cubicBezTo>
                  <a:pt x="29201" y="871"/>
                  <a:pt x="29210" y="870"/>
                  <a:pt x="29220" y="868"/>
                </a:cubicBezTo>
                <a:cubicBezTo>
                  <a:pt x="29587" y="806"/>
                  <a:pt x="29906" y="782"/>
                  <a:pt x="30193" y="782"/>
                </a:cubicBezTo>
                <a:cubicBezTo>
                  <a:pt x="30709" y="782"/>
                  <a:pt x="31121" y="860"/>
                  <a:pt x="31524" y="935"/>
                </a:cubicBezTo>
                <a:cubicBezTo>
                  <a:pt x="31748" y="978"/>
                  <a:pt x="31958" y="1017"/>
                  <a:pt x="32183" y="1044"/>
                </a:cubicBezTo>
                <a:cubicBezTo>
                  <a:pt x="32325" y="1061"/>
                  <a:pt x="32467" y="1068"/>
                  <a:pt x="32609" y="1068"/>
                </a:cubicBezTo>
                <a:cubicBezTo>
                  <a:pt x="32977" y="1067"/>
                  <a:pt x="33335" y="1017"/>
                  <a:pt x="33608" y="965"/>
                </a:cubicBezTo>
                <a:lnTo>
                  <a:pt x="33633" y="1017"/>
                </a:lnTo>
                <a:cubicBezTo>
                  <a:pt x="33648" y="1048"/>
                  <a:pt x="33690" y="1067"/>
                  <a:pt x="33736" y="1067"/>
                </a:cubicBezTo>
                <a:cubicBezTo>
                  <a:pt x="33743" y="1067"/>
                  <a:pt x="33750" y="1067"/>
                  <a:pt x="33758" y="1066"/>
                </a:cubicBezTo>
                <a:cubicBezTo>
                  <a:pt x="33762" y="1064"/>
                  <a:pt x="33765" y="1063"/>
                  <a:pt x="33769" y="1062"/>
                </a:cubicBezTo>
                <a:cubicBezTo>
                  <a:pt x="33803" y="1055"/>
                  <a:pt x="33827" y="1037"/>
                  <a:pt x="33837" y="1016"/>
                </a:cubicBezTo>
                <a:cubicBezTo>
                  <a:pt x="33857" y="1031"/>
                  <a:pt x="33886" y="1040"/>
                  <a:pt x="33917" y="1040"/>
                </a:cubicBezTo>
                <a:cubicBezTo>
                  <a:pt x="33924" y="1040"/>
                  <a:pt x="33931" y="1040"/>
                  <a:pt x="33938" y="1039"/>
                </a:cubicBezTo>
                <a:cubicBezTo>
                  <a:pt x="33942" y="1038"/>
                  <a:pt x="33946" y="1037"/>
                  <a:pt x="33951" y="1036"/>
                </a:cubicBezTo>
                <a:cubicBezTo>
                  <a:pt x="33984" y="1028"/>
                  <a:pt x="34008" y="1010"/>
                  <a:pt x="34018" y="989"/>
                </a:cubicBezTo>
                <a:cubicBezTo>
                  <a:pt x="34039" y="1004"/>
                  <a:pt x="34068" y="1013"/>
                  <a:pt x="34099" y="1013"/>
                </a:cubicBezTo>
                <a:cubicBezTo>
                  <a:pt x="34106" y="1013"/>
                  <a:pt x="34113" y="1013"/>
                  <a:pt x="34120" y="1012"/>
                </a:cubicBezTo>
                <a:cubicBezTo>
                  <a:pt x="34124" y="1011"/>
                  <a:pt x="34127" y="1010"/>
                  <a:pt x="34131" y="1009"/>
                </a:cubicBezTo>
                <a:cubicBezTo>
                  <a:pt x="34165" y="1002"/>
                  <a:pt x="34189" y="983"/>
                  <a:pt x="34199" y="962"/>
                </a:cubicBezTo>
                <a:cubicBezTo>
                  <a:pt x="34219" y="977"/>
                  <a:pt x="34247" y="986"/>
                  <a:pt x="34277" y="986"/>
                </a:cubicBezTo>
                <a:cubicBezTo>
                  <a:pt x="34285" y="986"/>
                  <a:pt x="34292" y="985"/>
                  <a:pt x="34300" y="984"/>
                </a:cubicBezTo>
                <a:cubicBezTo>
                  <a:pt x="34304" y="984"/>
                  <a:pt x="34306" y="984"/>
                  <a:pt x="34308" y="983"/>
                </a:cubicBezTo>
                <a:lnTo>
                  <a:pt x="34552" y="1244"/>
                </a:lnTo>
                <a:lnTo>
                  <a:pt x="34784" y="1277"/>
                </a:lnTo>
                <a:lnTo>
                  <a:pt x="34784" y="1277"/>
                </a:lnTo>
                <a:lnTo>
                  <a:pt x="34353" y="818"/>
                </a:lnTo>
                <a:lnTo>
                  <a:pt x="34347" y="822"/>
                </a:lnTo>
                <a:lnTo>
                  <a:pt x="34344" y="817"/>
                </a:lnTo>
                <a:cubicBezTo>
                  <a:pt x="34603" y="784"/>
                  <a:pt x="34837" y="770"/>
                  <a:pt x="35053" y="770"/>
                </a:cubicBezTo>
                <a:cubicBezTo>
                  <a:pt x="35568" y="770"/>
                  <a:pt x="35980" y="847"/>
                  <a:pt x="36382" y="923"/>
                </a:cubicBezTo>
                <a:cubicBezTo>
                  <a:pt x="36606" y="965"/>
                  <a:pt x="36817" y="1006"/>
                  <a:pt x="37042" y="1032"/>
                </a:cubicBezTo>
                <a:cubicBezTo>
                  <a:pt x="37184" y="1049"/>
                  <a:pt x="37326" y="1055"/>
                  <a:pt x="37467" y="1055"/>
                </a:cubicBezTo>
                <a:cubicBezTo>
                  <a:pt x="37875" y="1054"/>
                  <a:pt x="38268" y="993"/>
                  <a:pt x="38548" y="937"/>
                </a:cubicBezTo>
                <a:lnTo>
                  <a:pt x="38577" y="994"/>
                </a:lnTo>
                <a:cubicBezTo>
                  <a:pt x="38580" y="1001"/>
                  <a:pt x="38584" y="1006"/>
                  <a:pt x="38589" y="1011"/>
                </a:cubicBezTo>
                <a:lnTo>
                  <a:pt x="38544" y="1408"/>
                </a:lnTo>
                <a:lnTo>
                  <a:pt x="38695" y="1516"/>
                </a:lnTo>
                <a:lnTo>
                  <a:pt x="38750" y="1024"/>
                </a:lnTo>
                <a:cubicBezTo>
                  <a:pt x="38765" y="1016"/>
                  <a:pt x="38775" y="1005"/>
                  <a:pt x="38781" y="992"/>
                </a:cubicBezTo>
                <a:cubicBezTo>
                  <a:pt x="38802" y="1007"/>
                  <a:pt x="38830" y="1016"/>
                  <a:pt x="38860" y="1016"/>
                </a:cubicBezTo>
                <a:cubicBezTo>
                  <a:pt x="38872" y="1016"/>
                  <a:pt x="38883" y="1014"/>
                  <a:pt x="38895" y="1012"/>
                </a:cubicBezTo>
                <a:cubicBezTo>
                  <a:pt x="38928" y="1004"/>
                  <a:pt x="38952" y="986"/>
                  <a:pt x="38962" y="964"/>
                </a:cubicBezTo>
                <a:cubicBezTo>
                  <a:pt x="38982" y="979"/>
                  <a:pt x="39011" y="988"/>
                  <a:pt x="39041" y="988"/>
                </a:cubicBezTo>
                <a:cubicBezTo>
                  <a:pt x="39052" y="988"/>
                  <a:pt x="39064" y="987"/>
                  <a:pt x="39076" y="984"/>
                </a:cubicBezTo>
                <a:lnTo>
                  <a:pt x="39077" y="984"/>
                </a:lnTo>
                <a:lnTo>
                  <a:pt x="39594" y="1411"/>
                </a:lnTo>
                <a:lnTo>
                  <a:pt x="39574" y="1214"/>
                </a:lnTo>
                <a:lnTo>
                  <a:pt x="39260" y="955"/>
                </a:lnTo>
                <a:cubicBezTo>
                  <a:pt x="39314" y="942"/>
                  <a:pt x="39342" y="901"/>
                  <a:pt x="39323" y="864"/>
                </a:cubicBezTo>
                <a:lnTo>
                  <a:pt x="39290" y="797"/>
                </a:lnTo>
                <a:cubicBezTo>
                  <a:pt x="39527" y="769"/>
                  <a:pt x="39742" y="758"/>
                  <a:pt x="39942" y="758"/>
                </a:cubicBezTo>
                <a:cubicBezTo>
                  <a:pt x="40458" y="758"/>
                  <a:pt x="40871" y="835"/>
                  <a:pt x="41274" y="911"/>
                </a:cubicBezTo>
                <a:cubicBezTo>
                  <a:pt x="41497" y="953"/>
                  <a:pt x="41708" y="992"/>
                  <a:pt x="41934" y="1019"/>
                </a:cubicBezTo>
                <a:cubicBezTo>
                  <a:pt x="42074" y="1037"/>
                  <a:pt x="42217" y="1043"/>
                  <a:pt x="42358" y="1043"/>
                </a:cubicBezTo>
                <a:cubicBezTo>
                  <a:pt x="42378" y="1043"/>
                  <a:pt x="42396" y="1043"/>
                  <a:pt x="42415" y="1042"/>
                </a:cubicBezTo>
                <a:lnTo>
                  <a:pt x="42415" y="1042"/>
                </a:lnTo>
                <a:lnTo>
                  <a:pt x="42068" y="1260"/>
                </a:lnTo>
                <a:lnTo>
                  <a:pt x="42302" y="1267"/>
                </a:lnTo>
                <a:lnTo>
                  <a:pt x="42630" y="1061"/>
                </a:lnTo>
                <a:cubicBezTo>
                  <a:pt x="42644" y="1074"/>
                  <a:pt x="42664" y="1083"/>
                  <a:pt x="42687" y="1087"/>
                </a:cubicBezTo>
                <a:cubicBezTo>
                  <a:pt x="42691" y="1088"/>
                  <a:pt x="42695" y="1089"/>
                  <a:pt x="42699" y="1089"/>
                </a:cubicBezTo>
                <a:cubicBezTo>
                  <a:pt x="42704" y="1090"/>
                  <a:pt x="42708" y="1090"/>
                  <a:pt x="42713" y="1090"/>
                </a:cubicBezTo>
                <a:cubicBezTo>
                  <a:pt x="42743" y="1090"/>
                  <a:pt x="42770" y="1082"/>
                  <a:pt x="42791" y="1068"/>
                </a:cubicBezTo>
                <a:cubicBezTo>
                  <a:pt x="42800" y="1092"/>
                  <a:pt x="42829" y="1113"/>
                  <a:pt x="42866" y="1119"/>
                </a:cubicBezTo>
                <a:cubicBezTo>
                  <a:pt x="42870" y="1120"/>
                  <a:pt x="42874" y="1120"/>
                  <a:pt x="42878" y="1120"/>
                </a:cubicBezTo>
                <a:cubicBezTo>
                  <a:pt x="42884" y="1121"/>
                  <a:pt x="42890" y="1121"/>
                  <a:pt x="42895" y="1121"/>
                </a:cubicBezTo>
                <a:cubicBezTo>
                  <a:pt x="42924" y="1121"/>
                  <a:pt x="42950" y="1113"/>
                  <a:pt x="42969" y="1100"/>
                </a:cubicBezTo>
                <a:cubicBezTo>
                  <a:pt x="42980" y="1124"/>
                  <a:pt x="43008" y="1144"/>
                  <a:pt x="43046" y="1151"/>
                </a:cubicBezTo>
                <a:cubicBezTo>
                  <a:pt x="43050" y="1151"/>
                  <a:pt x="43054" y="1152"/>
                  <a:pt x="43057" y="1152"/>
                </a:cubicBezTo>
                <a:cubicBezTo>
                  <a:pt x="43062" y="1153"/>
                  <a:pt x="43067" y="1153"/>
                  <a:pt x="43072" y="1153"/>
                </a:cubicBezTo>
                <a:cubicBezTo>
                  <a:pt x="43101" y="1153"/>
                  <a:pt x="43129" y="1145"/>
                  <a:pt x="43149" y="1132"/>
                </a:cubicBezTo>
                <a:cubicBezTo>
                  <a:pt x="43159" y="1155"/>
                  <a:pt x="43187" y="1176"/>
                  <a:pt x="43225" y="1182"/>
                </a:cubicBezTo>
                <a:cubicBezTo>
                  <a:pt x="43229" y="1183"/>
                  <a:pt x="43232" y="1183"/>
                  <a:pt x="43237" y="1184"/>
                </a:cubicBezTo>
                <a:cubicBezTo>
                  <a:pt x="43241" y="1185"/>
                  <a:pt x="43246" y="1185"/>
                  <a:pt x="43251" y="1185"/>
                </a:cubicBezTo>
                <a:cubicBezTo>
                  <a:pt x="43304" y="1185"/>
                  <a:pt x="43351" y="1158"/>
                  <a:pt x="43358" y="1122"/>
                </a:cubicBezTo>
                <a:lnTo>
                  <a:pt x="43400" y="931"/>
                </a:lnTo>
                <a:cubicBezTo>
                  <a:pt x="43631" y="886"/>
                  <a:pt x="43793" y="842"/>
                  <a:pt x="43835" y="829"/>
                </a:cubicBezTo>
                <a:cubicBezTo>
                  <a:pt x="44199" y="769"/>
                  <a:pt x="44516" y="745"/>
                  <a:pt x="44801" y="745"/>
                </a:cubicBezTo>
                <a:cubicBezTo>
                  <a:pt x="45317" y="745"/>
                  <a:pt x="45729" y="822"/>
                  <a:pt x="46133" y="898"/>
                </a:cubicBezTo>
                <a:cubicBezTo>
                  <a:pt x="46356" y="941"/>
                  <a:pt x="46567" y="980"/>
                  <a:pt x="46793" y="1007"/>
                </a:cubicBezTo>
                <a:cubicBezTo>
                  <a:pt x="46933" y="1023"/>
                  <a:pt x="47075" y="1030"/>
                  <a:pt x="47217" y="1030"/>
                </a:cubicBezTo>
                <a:cubicBezTo>
                  <a:pt x="47602" y="1029"/>
                  <a:pt x="47973" y="975"/>
                  <a:pt x="48250" y="921"/>
                </a:cubicBezTo>
                <a:lnTo>
                  <a:pt x="48250" y="921"/>
                </a:lnTo>
                <a:lnTo>
                  <a:pt x="48002" y="1371"/>
                </a:lnTo>
                <a:lnTo>
                  <a:pt x="48217" y="1305"/>
                </a:lnTo>
                <a:lnTo>
                  <a:pt x="48373" y="1021"/>
                </a:lnTo>
                <a:cubicBezTo>
                  <a:pt x="48387" y="1026"/>
                  <a:pt x="48403" y="1029"/>
                  <a:pt x="48419" y="1029"/>
                </a:cubicBezTo>
                <a:cubicBezTo>
                  <a:pt x="48427" y="1029"/>
                  <a:pt x="48434" y="1029"/>
                  <a:pt x="48441" y="1027"/>
                </a:cubicBezTo>
                <a:cubicBezTo>
                  <a:pt x="48445" y="1027"/>
                  <a:pt x="48449" y="1026"/>
                  <a:pt x="48453" y="1025"/>
                </a:cubicBezTo>
                <a:cubicBezTo>
                  <a:pt x="48487" y="1018"/>
                  <a:pt x="48511" y="999"/>
                  <a:pt x="48521" y="978"/>
                </a:cubicBezTo>
                <a:cubicBezTo>
                  <a:pt x="48541" y="993"/>
                  <a:pt x="48570" y="1002"/>
                  <a:pt x="48600" y="1002"/>
                </a:cubicBezTo>
                <a:cubicBezTo>
                  <a:pt x="48608" y="1002"/>
                  <a:pt x="48615" y="1002"/>
                  <a:pt x="48623" y="1001"/>
                </a:cubicBezTo>
                <a:cubicBezTo>
                  <a:pt x="48627" y="1001"/>
                  <a:pt x="48630" y="999"/>
                  <a:pt x="48634" y="998"/>
                </a:cubicBezTo>
                <a:cubicBezTo>
                  <a:pt x="48668" y="990"/>
                  <a:pt x="48692" y="973"/>
                  <a:pt x="48702" y="951"/>
                </a:cubicBezTo>
                <a:cubicBezTo>
                  <a:pt x="48722" y="966"/>
                  <a:pt x="48751" y="975"/>
                  <a:pt x="48781" y="975"/>
                </a:cubicBezTo>
                <a:cubicBezTo>
                  <a:pt x="48789" y="975"/>
                  <a:pt x="48796" y="975"/>
                  <a:pt x="48803" y="974"/>
                </a:cubicBezTo>
                <a:cubicBezTo>
                  <a:pt x="48808" y="974"/>
                  <a:pt x="48812" y="973"/>
                  <a:pt x="48816" y="972"/>
                </a:cubicBezTo>
                <a:cubicBezTo>
                  <a:pt x="48849" y="963"/>
                  <a:pt x="48874" y="946"/>
                  <a:pt x="48883" y="924"/>
                </a:cubicBezTo>
                <a:cubicBezTo>
                  <a:pt x="48904" y="939"/>
                  <a:pt x="48933" y="948"/>
                  <a:pt x="48964" y="948"/>
                </a:cubicBezTo>
                <a:cubicBezTo>
                  <a:pt x="48971" y="948"/>
                  <a:pt x="48978" y="948"/>
                  <a:pt x="48985" y="947"/>
                </a:cubicBezTo>
                <a:cubicBezTo>
                  <a:pt x="48987" y="947"/>
                  <a:pt x="48989" y="946"/>
                  <a:pt x="48992" y="946"/>
                </a:cubicBezTo>
                <a:lnTo>
                  <a:pt x="49236" y="1207"/>
                </a:lnTo>
                <a:lnTo>
                  <a:pt x="49468" y="1240"/>
                </a:lnTo>
                <a:lnTo>
                  <a:pt x="49038" y="780"/>
                </a:lnTo>
                <a:lnTo>
                  <a:pt x="49031" y="784"/>
                </a:lnTo>
                <a:lnTo>
                  <a:pt x="49026" y="774"/>
                </a:lnTo>
                <a:cubicBezTo>
                  <a:pt x="49270" y="745"/>
                  <a:pt x="49491" y="733"/>
                  <a:pt x="49695" y="733"/>
                </a:cubicBezTo>
                <a:cubicBezTo>
                  <a:pt x="50210" y="733"/>
                  <a:pt x="50621" y="810"/>
                  <a:pt x="51024" y="886"/>
                </a:cubicBezTo>
                <a:cubicBezTo>
                  <a:pt x="51247" y="928"/>
                  <a:pt x="51457" y="967"/>
                  <a:pt x="51683" y="994"/>
                </a:cubicBezTo>
                <a:cubicBezTo>
                  <a:pt x="51824" y="1011"/>
                  <a:pt x="51966" y="1018"/>
                  <a:pt x="52108" y="1018"/>
                </a:cubicBezTo>
                <a:cubicBezTo>
                  <a:pt x="52309" y="1017"/>
                  <a:pt x="52507" y="1003"/>
                  <a:pt x="52689" y="980"/>
                </a:cubicBezTo>
                <a:lnTo>
                  <a:pt x="52689" y="980"/>
                </a:lnTo>
                <a:lnTo>
                  <a:pt x="52410" y="1263"/>
                </a:lnTo>
                <a:lnTo>
                  <a:pt x="52641" y="1233"/>
                </a:lnTo>
                <a:lnTo>
                  <a:pt x="52889" y="981"/>
                </a:lnTo>
                <a:cubicBezTo>
                  <a:pt x="52908" y="991"/>
                  <a:pt x="52929" y="997"/>
                  <a:pt x="52954" y="997"/>
                </a:cubicBezTo>
                <a:lnTo>
                  <a:pt x="52965" y="997"/>
                </a:lnTo>
                <a:cubicBezTo>
                  <a:pt x="53002" y="995"/>
                  <a:pt x="53030" y="981"/>
                  <a:pt x="53048" y="962"/>
                </a:cubicBezTo>
                <a:cubicBezTo>
                  <a:pt x="53066" y="984"/>
                  <a:pt x="53101" y="999"/>
                  <a:pt x="53140" y="999"/>
                </a:cubicBezTo>
                <a:lnTo>
                  <a:pt x="53151" y="999"/>
                </a:lnTo>
                <a:cubicBezTo>
                  <a:pt x="53186" y="997"/>
                  <a:pt x="53216" y="984"/>
                  <a:pt x="53234" y="964"/>
                </a:cubicBezTo>
                <a:cubicBezTo>
                  <a:pt x="53251" y="987"/>
                  <a:pt x="53285" y="1002"/>
                  <a:pt x="53325" y="1003"/>
                </a:cubicBezTo>
                <a:cubicBezTo>
                  <a:pt x="53329" y="1003"/>
                  <a:pt x="53333" y="1003"/>
                  <a:pt x="53337" y="1002"/>
                </a:cubicBezTo>
                <a:cubicBezTo>
                  <a:pt x="53372" y="999"/>
                  <a:pt x="53402" y="986"/>
                  <a:pt x="53419" y="966"/>
                </a:cubicBezTo>
                <a:cubicBezTo>
                  <a:pt x="53437" y="989"/>
                  <a:pt x="53471" y="1005"/>
                  <a:pt x="53510" y="1005"/>
                </a:cubicBezTo>
                <a:lnTo>
                  <a:pt x="53518" y="1005"/>
                </a:lnTo>
                <a:lnTo>
                  <a:pt x="53666" y="1297"/>
                </a:lnTo>
                <a:lnTo>
                  <a:pt x="53880" y="1366"/>
                </a:lnTo>
                <a:lnTo>
                  <a:pt x="53618" y="851"/>
                </a:lnTo>
                <a:lnTo>
                  <a:pt x="53611" y="853"/>
                </a:lnTo>
                <a:lnTo>
                  <a:pt x="53603" y="802"/>
                </a:lnTo>
                <a:cubicBezTo>
                  <a:pt x="53960" y="744"/>
                  <a:pt x="54272" y="721"/>
                  <a:pt x="54552" y="721"/>
                </a:cubicBezTo>
                <a:cubicBezTo>
                  <a:pt x="55068" y="721"/>
                  <a:pt x="55480" y="798"/>
                  <a:pt x="55883" y="874"/>
                </a:cubicBezTo>
                <a:cubicBezTo>
                  <a:pt x="56105" y="916"/>
                  <a:pt x="56317" y="955"/>
                  <a:pt x="56542" y="982"/>
                </a:cubicBezTo>
                <a:cubicBezTo>
                  <a:pt x="56683" y="999"/>
                  <a:pt x="56829" y="1007"/>
                  <a:pt x="56978" y="1007"/>
                </a:cubicBezTo>
                <a:cubicBezTo>
                  <a:pt x="56988" y="1007"/>
                  <a:pt x="56998" y="1007"/>
                  <a:pt x="57008" y="1007"/>
                </a:cubicBezTo>
                <a:lnTo>
                  <a:pt x="57062" y="1007"/>
                </a:lnTo>
                <a:lnTo>
                  <a:pt x="56718" y="1222"/>
                </a:lnTo>
                <a:lnTo>
                  <a:pt x="56953" y="1230"/>
                </a:lnTo>
                <a:lnTo>
                  <a:pt x="57280" y="1024"/>
                </a:lnTo>
                <a:cubicBezTo>
                  <a:pt x="57294" y="1037"/>
                  <a:pt x="57313" y="1046"/>
                  <a:pt x="57337" y="1050"/>
                </a:cubicBezTo>
                <a:cubicBezTo>
                  <a:pt x="57341" y="1051"/>
                  <a:pt x="57345" y="1052"/>
                  <a:pt x="57349" y="1052"/>
                </a:cubicBezTo>
                <a:cubicBezTo>
                  <a:pt x="57354" y="1053"/>
                  <a:pt x="57359" y="1053"/>
                  <a:pt x="57364" y="1053"/>
                </a:cubicBezTo>
                <a:cubicBezTo>
                  <a:pt x="57393" y="1053"/>
                  <a:pt x="57421" y="1045"/>
                  <a:pt x="57440" y="1030"/>
                </a:cubicBezTo>
                <a:cubicBezTo>
                  <a:pt x="57450" y="1055"/>
                  <a:pt x="57478" y="1076"/>
                  <a:pt x="57517" y="1082"/>
                </a:cubicBezTo>
                <a:cubicBezTo>
                  <a:pt x="57521" y="1083"/>
                  <a:pt x="57524" y="1083"/>
                  <a:pt x="57528" y="1084"/>
                </a:cubicBezTo>
                <a:cubicBezTo>
                  <a:pt x="57532" y="1085"/>
                  <a:pt x="57537" y="1085"/>
                  <a:pt x="57541" y="1085"/>
                </a:cubicBezTo>
                <a:cubicBezTo>
                  <a:pt x="57572" y="1085"/>
                  <a:pt x="57600" y="1076"/>
                  <a:pt x="57620" y="1062"/>
                </a:cubicBezTo>
                <a:cubicBezTo>
                  <a:pt x="57630" y="1087"/>
                  <a:pt x="57658" y="1107"/>
                  <a:pt x="57696" y="1114"/>
                </a:cubicBezTo>
                <a:cubicBezTo>
                  <a:pt x="57699" y="1114"/>
                  <a:pt x="57703" y="1115"/>
                  <a:pt x="57708" y="1115"/>
                </a:cubicBezTo>
                <a:cubicBezTo>
                  <a:pt x="57713" y="1116"/>
                  <a:pt x="57719" y="1116"/>
                  <a:pt x="57724" y="1116"/>
                </a:cubicBezTo>
                <a:cubicBezTo>
                  <a:pt x="57753" y="1116"/>
                  <a:pt x="57779" y="1107"/>
                  <a:pt x="57799" y="1094"/>
                </a:cubicBezTo>
                <a:cubicBezTo>
                  <a:pt x="57809" y="1118"/>
                  <a:pt x="57838" y="1139"/>
                  <a:pt x="57875" y="1145"/>
                </a:cubicBezTo>
                <a:cubicBezTo>
                  <a:pt x="57878" y="1146"/>
                  <a:pt x="57880" y="1146"/>
                  <a:pt x="57882" y="1146"/>
                </a:cubicBezTo>
                <a:lnTo>
                  <a:pt x="57927" y="1455"/>
                </a:lnTo>
                <a:lnTo>
                  <a:pt x="58111" y="1555"/>
                </a:lnTo>
                <a:lnTo>
                  <a:pt x="58033" y="1012"/>
                </a:lnTo>
                <a:lnTo>
                  <a:pt x="58024" y="1014"/>
                </a:lnTo>
                <a:lnTo>
                  <a:pt x="58024" y="1014"/>
                </a:lnTo>
                <a:lnTo>
                  <a:pt x="58044" y="922"/>
                </a:lnTo>
                <a:cubicBezTo>
                  <a:pt x="58204" y="898"/>
                  <a:pt x="58343" y="874"/>
                  <a:pt x="58448" y="854"/>
                </a:cubicBezTo>
                <a:cubicBezTo>
                  <a:pt x="58459" y="856"/>
                  <a:pt x="58470" y="858"/>
                  <a:pt x="58482" y="858"/>
                </a:cubicBezTo>
                <a:cubicBezTo>
                  <a:pt x="58491" y="858"/>
                  <a:pt x="58500" y="857"/>
                  <a:pt x="58510" y="855"/>
                </a:cubicBezTo>
                <a:cubicBezTo>
                  <a:pt x="58877" y="793"/>
                  <a:pt x="59196" y="769"/>
                  <a:pt x="59483" y="769"/>
                </a:cubicBezTo>
                <a:cubicBezTo>
                  <a:pt x="59998" y="769"/>
                  <a:pt x="60410" y="847"/>
                  <a:pt x="60814" y="923"/>
                </a:cubicBezTo>
                <a:cubicBezTo>
                  <a:pt x="61038" y="965"/>
                  <a:pt x="61248" y="1005"/>
                  <a:pt x="61473" y="1031"/>
                </a:cubicBezTo>
                <a:cubicBezTo>
                  <a:pt x="61615" y="1048"/>
                  <a:pt x="61757" y="1055"/>
                  <a:pt x="61898" y="1055"/>
                </a:cubicBezTo>
                <a:cubicBezTo>
                  <a:pt x="62267" y="1054"/>
                  <a:pt x="62625" y="1004"/>
                  <a:pt x="62898" y="952"/>
                </a:cubicBezTo>
                <a:lnTo>
                  <a:pt x="62922" y="1005"/>
                </a:lnTo>
                <a:cubicBezTo>
                  <a:pt x="62937" y="1035"/>
                  <a:pt x="62979" y="1054"/>
                  <a:pt x="63024" y="1054"/>
                </a:cubicBezTo>
                <a:cubicBezTo>
                  <a:pt x="63032" y="1054"/>
                  <a:pt x="63039" y="1053"/>
                  <a:pt x="63047" y="1052"/>
                </a:cubicBezTo>
                <a:cubicBezTo>
                  <a:pt x="63051" y="1052"/>
                  <a:pt x="63055" y="1051"/>
                  <a:pt x="63059" y="1050"/>
                </a:cubicBezTo>
                <a:cubicBezTo>
                  <a:pt x="63093" y="1043"/>
                  <a:pt x="63116" y="1024"/>
                  <a:pt x="63127" y="1003"/>
                </a:cubicBezTo>
                <a:cubicBezTo>
                  <a:pt x="63147" y="1017"/>
                  <a:pt x="63175" y="1027"/>
                  <a:pt x="63205" y="1027"/>
                </a:cubicBezTo>
                <a:cubicBezTo>
                  <a:pt x="63213" y="1027"/>
                  <a:pt x="63220" y="1026"/>
                  <a:pt x="63228" y="1025"/>
                </a:cubicBezTo>
                <a:cubicBezTo>
                  <a:pt x="63232" y="1025"/>
                  <a:pt x="63236" y="1024"/>
                  <a:pt x="63240" y="1023"/>
                </a:cubicBezTo>
                <a:cubicBezTo>
                  <a:pt x="63273" y="1015"/>
                  <a:pt x="63298" y="997"/>
                  <a:pt x="63307" y="976"/>
                </a:cubicBezTo>
                <a:cubicBezTo>
                  <a:pt x="63328" y="991"/>
                  <a:pt x="63357" y="1000"/>
                  <a:pt x="63387" y="1000"/>
                </a:cubicBezTo>
                <a:cubicBezTo>
                  <a:pt x="63395" y="1000"/>
                  <a:pt x="63402" y="1000"/>
                  <a:pt x="63410" y="998"/>
                </a:cubicBezTo>
                <a:cubicBezTo>
                  <a:pt x="63414" y="998"/>
                  <a:pt x="63417" y="997"/>
                  <a:pt x="63421" y="996"/>
                </a:cubicBezTo>
                <a:cubicBezTo>
                  <a:pt x="63455" y="988"/>
                  <a:pt x="63479" y="971"/>
                  <a:pt x="63489" y="949"/>
                </a:cubicBezTo>
                <a:cubicBezTo>
                  <a:pt x="63509" y="964"/>
                  <a:pt x="63538" y="973"/>
                  <a:pt x="63569" y="973"/>
                </a:cubicBezTo>
                <a:cubicBezTo>
                  <a:pt x="63576" y="973"/>
                  <a:pt x="63583" y="973"/>
                  <a:pt x="63590" y="972"/>
                </a:cubicBezTo>
                <a:cubicBezTo>
                  <a:pt x="63593" y="972"/>
                  <a:pt x="63595" y="971"/>
                  <a:pt x="63597" y="971"/>
                </a:cubicBezTo>
                <a:lnTo>
                  <a:pt x="63842" y="1232"/>
                </a:lnTo>
                <a:lnTo>
                  <a:pt x="64073" y="1265"/>
                </a:lnTo>
                <a:lnTo>
                  <a:pt x="63643" y="804"/>
                </a:lnTo>
                <a:lnTo>
                  <a:pt x="63637" y="809"/>
                </a:lnTo>
                <a:lnTo>
                  <a:pt x="63634" y="804"/>
                </a:lnTo>
                <a:cubicBezTo>
                  <a:pt x="63893" y="771"/>
                  <a:pt x="64127" y="758"/>
                  <a:pt x="64343" y="758"/>
                </a:cubicBezTo>
                <a:cubicBezTo>
                  <a:pt x="64858" y="758"/>
                  <a:pt x="65270" y="835"/>
                  <a:pt x="65672" y="911"/>
                </a:cubicBezTo>
                <a:cubicBezTo>
                  <a:pt x="65895" y="953"/>
                  <a:pt x="66107" y="992"/>
                  <a:pt x="66332" y="1019"/>
                </a:cubicBezTo>
                <a:cubicBezTo>
                  <a:pt x="66472" y="1036"/>
                  <a:pt x="66616" y="1043"/>
                  <a:pt x="66757" y="1043"/>
                </a:cubicBezTo>
                <a:cubicBezTo>
                  <a:pt x="67164" y="1042"/>
                  <a:pt x="67558" y="981"/>
                  <a:pt x="67838" y="924"/>
                </a:cubicBezTo>
                <a:lnTo>
                  <a:pt x="67867" y="981"/>
                </a:lnTo>
                <a:cubicBezTo>
                  <a:pt x="67870" y="987"/>
                  <a:pt x="67874" y="992"/>
                  <a:pt x="67879" y="997"/>
                </a:cubicBezTo>
                <a:lnTo>
                  <a:pt x="67834" y="1396"/>
                </a:lnTo>
                <a:lnTo>
                  <a:pt x="67984" y="1503"/>
                </a:lnTo>
                <a:lnTo>
                  <a:pt x="68040" y="1012"/>
                </a:lnTo>
                <a:cubicBezTo>
                  <a:pt x="68055" y="1003"/>
                  <a:pt x="68065" y="991"/>
                  <a:pt x="68070" y="979"/>
                </a:cubicBezTo>
                <a:cubicBezTo>
                  <a:pt x="68091" y="994"/>
                  <a:pt x="68119" y="1003"/>
                  <a:pt x="68149" y="1003"/>
                </a:cubicBezTo>
                <a:cubicBezTo>
                  <a:pt x="68161" y="1003"/>
                  <a:pt x="68173" y="1001"/>
                  <a:pt x="68185" y="998"/>
                </a:cubicBezTo>
                <a:cubicBezTo>
                  <a:pt x="68218" y="991"/>
                  <a:pt x="68242" y="973"/>
                  <a:pt x="68252" y="952"/>
                </a:cubicBezTo>
                <a:cubicBezTo>
                  <a:pt x="68272" y="967"/>
                  <a:pt x="68300" y="975"/>
                  <a:pt x="68330" y="975"/>
                </a:cubicBezTo>
                <a:cubicBezTo>
                  <a:pt x="68342" y="975"/>
                  <a:pt x="68354" y="974"/>
                  <a:pt x="68365" y="972"/>
                </a:cubicBezTo>
                <a:cubicBezTo>
                  <a:pt x="68365" y="972"/>
                  <a:pt x="68365" y="972"/>
                  <a:pt x="68366" y="971"/>
                </a:cubicBezTo>
                <a:lnTo>
                  <a:pt x="68884" y="1399"/>
                </a:lnTo>
                <a:lnTo>
                  <a:pt x="68884" y="1399"/>
                </a:lnTo>
                <a:lnTo>
                  <a:pt x="68863" y="1201"/>
                </a:lnTo>
                <a:lnTo>
                  <a:pt x="68550" y="943"/>
                </a:lnTo>
                <a:cubicBezTo>
                  <a:pt x="68604" y="928"/>
                  <a:pt x="68632" y="888"/>
                  <a:pt x="68613" y="851"/>
                </a:cubicBezTo>
                <a:lnTo>
                  <a:pt x="68580" y="785"/>
                </a:lnTo>
                <a:cubicBezTo>
                  <a:pt x="68817" y="757"/>
                  <a:pt x="69033" y="745"/>
                  <a:pt x="69233" y="745"/>
                </a:cubicBezTo>
                <a:cubicBezTo>
                  <a:pt x="69748" y="745"/>
                  <a:pt x="70160" y="822"/>
                  <a:pt x="70563" y="898"/>
                </a:cubicBezTo>
                <a:cubicBezTo>
                  <a:pt x="70787" y="941"/>
                  <a:pt x="70998" y="980"/>
                  <a:pt x="71223" y="1007"/>
                </a:cubicBezTo>
                <a:cubicBezTo>
                  <a:pt x="71355" y="1022"/>
                  <a:pt x="71489" y="1029"/>
                  <a:pt x="71621" y="1029"/>
                </a:cubicBezTo>
                <a:cubicBezTo>
                  <a:pt x="71630" y="1029"/>
                  <a:pt x="71639" y="1029"/>
                  <a:pt x="71648" y="1029"/>
                </a:cubicBezTo>
                <a:lnTo>
                  <a:pt x="71705" y="1029"/>
                </a:lnTo>
                <a:lnTo>
                  <a:pt x="71357" y="1247"/>
                </a:lnTo>
                <a:lnTo>
                  <a:pt x="71592" y="1254"/>
                </a:lnTo>
                <a:lnTo>
                  <a:pt x="71919" y="1049"/>
                </a:lnTo>
                <a:cubicBezTo>
                  <a:pt x="71934" y="1061"/>
                  <a:pt x="71953" y="1071"/>
                  <a:pt x="71976" y="1075"/>
                </a:cubicBezTo>
                <a:cubicBezTo>
                  <a:pt x="71980" y="1076"/>
                  <a:pt x="71984" y="1076"/>
                  <a:pt x="71989" y="1076"/>
                </a:cubicBezTo>
                <a:cubicBezTo>
                  <a:pt x="71994" y="1077"/>
                  <a:pt x="72000" y="1077"/>
                  <a:pt x="72005" y="1077"/>
                </a:cubicBezTo>
                <a:cubicBezTo>
                  <a:pt x="72034" y="1077"/>
                  <a:pt x="72060" y="1068"/>
                  <a:pt x="72080" y="1055"/>
                </a:cubicBezTo>
                <a:cubicBezTo>
                  <a:pt x="72090" y="1080"/>
                  <a:pt x="72119" y="1100"/>
                  <a:pt x="72156" y="1107"/>
                </a:cubicBezTo>
                <a:cubicBezTo>
                  <a:pt x="72160" y="1107"/>
                  <a:pt x="72164" y="1108"/>
                  <a:pt x="72168" y="1108"/>
                </a:cubicBezTo>
                <a:cubicBezTo>
                  <a:pt x="72173" y="1108"/>
                  <a:pt x="72178" y="1108"/>
                  <a:pt x="72183" y="1108"/>
                </a:cubicBezTo>
                <a:cubicBezTo>
                  <a:pt x="72212" y="1108"/>
                  <a:pt x="72239" y="1101"/>
                  <a:pt x="72259" y="1087"/>
                </a:cubicBezTo>
                <a:cubicBezTo>
                  <a:pt x="72269" y="1111"/>
                  <a:pt x="72297" y="1132"/>
                  <a:pt x="72335" y="1138"/>
                </a:cubicBezTo>
                <a:cubicBezTo>
                  <a:pt x="72339" y="1139"/>
                  <a:pt x="72343" y="1139"/>
                  <a:pt x="72347" y="1140"/>
                </a:cubicBezTo>
                <a:cubicBezTo>
                  <a:pt x="72352" y="1140"/>
                  <a:pt x="72356" y="1140"/>
                  <a:pt x="72361" y="1140"/>
                </a:cubicBezTo>
                <a:cubicBezTo>
                  <a:pt x="72391" y="1140"/>
                  <a:pt x="72419" y="1132"/>
                  <a:pt x="72439" y="1118"/>
                </a:cubicBezTo>
                <a:cubicBezTo>
                  <a:pt x="72449" y="1143"/>
                  <a:pt x="72477" y="1163"/>
                  <a:pt x="72515" y="1170"/>
                </a:cubicBezTo>
                <a:cubicBezTo>
                  <a:pt x="72518" y="1170"/>
                  <a:pt x="72522" y="1171"/>
                  <a:pt x="72526" y="1171"/>
                </a:cubicBezTo>
                <a:cubicBezTo>
                  <a:pt x="72532" y="1171"/>
                  <a:pt x="72537" y="1172"/>
                  <a:pt x="72543" y="1172"/>
                </a:cubicBezTo>
                <a:cubicBezTo>
                  <a:pt x="72595" y="1172"/>
                  <a:pt x="72641" y="1145"/>
                  <a:pt x="72648" y="1109"/>
                </a:cubicBezTo>
                <a:lnTo>
                  <a:pt x="72688" y="919"/>
                </a:lnTo>
                <a:cubicBezTo>
                  <a:pt x="72921" y="874"/>
                  <a:pt x="73083" y="829"/>
                  <a:pt x="73125" y="817"/>
                </a:cubicBezTo>
                <a:cubicBezTo>
                  <a:pt x="73490" y="756"/>
                  <a:pt x="73807" y="732"/>
                  <a:pt x="74093" y="732"/>
                </a:cubicBezTo>
                <a:cubicBezTo>
                  <a:pt x="74608" y="732"/>
                  <a:pt x="75019" y="810"/>
                  <a:pt x="75422" y="886"/>
                </a:cubicBezTo>
                <a:cubicBezTo>
                  <a:pt x="75646" y="927"/>
                  <a:pt x="75856" y="967"/>
                  <a:pt x="76081" y="994"/>
                </a:cubicBezTo>
                <a:cubicBezTo>
                  <a:pt x="76214" y="1010"/>
                  <a:pt x="76347" y="1017"/>
                  <a:pt x="76480" y="1017"/>
                </a:cubicBezTo>
                <a:cubicBezTo>
                  <a:pt x="76489" y="1017"/>
                  <a:pt x="76498" y="1017"/>
                  <a:pt x="76507" y="1017"/>
                </a:cubicBezTo>
                <a:cubicBezTo>
                  <a:pt x="76892" y="1016"/>
                  <a:pt x="77263" y="962"/>
                  <a:pt x="77540" y="909"/>
                </a:cubicBezTo>
                <a:lnTo>
                  <a:pt x="77540" y="909"/>
                </a:lnTo>
                <a:lnTo>
                  <a:pt x="77292" y="1359"/>
                </a:lnTo>
                <a:lnTo>
                  <a:pt x="77507" y="1293"/>
                </a:lnTo>
                <a:lnTo>
                  <a:pt x="77663" y="1009"/>
                </a:lnTo>
                <a:cubicBezTo>
                  <a:pt x="77678" y="1013"/>
                  <a:pt x="77695" y="1016"/>
                  <a:pt x="77712" y="1016"/>
                </a:cubicBezTo>
                <a:cubicBezTo>
                  <a:pt x="77718" y="1016"/>
                  <a:pt x="77725" y="1016"/>
                  <a:pt x="77731" y="1015"/>
                </a:cubicBezTo>
                <a:cubicBezTo>
                  <a:pt x="77735" y="1014"/>
                  <a:pt x="77739" y="1014"/>
                  <a:pt x="77743" y="1013"/>
                </a:cubicBezTo>
                <a:cubicBezTo>
                  <a:pt x="77776" y="1005"/>
                  <a:pt x="77801" y="987"/>
                  <a:pt x="77810" y="965"/>
                </a:cubicBezTo>
                <a:cubicBezTo>
                  <a:pt x="77831" y="981"/>
                  <a:pt x="77861" y="990"/>
                  <a:pt x="77891" y="990"/>
                </a:cubicBezTo>
                <a:cubicBezTo>
                  <a:pt x="77898" y="990"/>
                  <a:pt x="77905" y="989"/>
                  <a:pt x="77913" y="988"/>
                </a:cubicBezTo>
                <a:cubicBezTo>
                  <a:pt x="77917" y="987"/>
                  <a:pt x="77920" y="986"/>
                  <a:pt x="77924" y="986"/>
                </a:cubicBezTo>
                <a:cubicBezTo>
                  <a:pt x="77958" y="978"/>
                  <a:pt x="77982" y="960"/>
                  <a:pt x="77992" y="939"/>
                </a:cubicBezTo>
                <a:cubicBezTo>
                  <a:pt x="78012" y="954"/>
                  <a:pt x="78041" y="963"/>
                  <a:pt x="78072" y="963"/>
                </a:cubicBezTo>
                <a:cubicBezTo>
                  <a:pt x="78079" y="963"/>
                  <a:pt x="78086" y="962"/>
                  <a:pt x="78093" y="961"/>
                </a:cubicBezTo>
                <a:cubicBezTo>
                  <a:pt x="78097" y="960"/>
                  <a:pt x="78101" y="959"/>
                  <a:pt x="78106" y="959"/>
                </a:cubicBezTo>
                <a:cubicBezTo>
                  <a:pt x="78139" y="951"/>
                  <a:pt x="78163" y="933"/>
                  <a:pt x="78173" y="912"/>
                </a:cubicBezTo>
                <a:cubicBezTo>
                  <a:pt x="78194" y="927"/>
                  <a:pt x="78223" y="936"/>
                  <a:pt x="78254" y="936"/>
                </a:cubicBezTo>
                <a:cubicBezTo>
                  <a:pt x="78261" y="936"/>
                  <a:pt x="78268" y="935"/>
                  <a:pt x="78275" y="934"/>
                </a:cubicBezTo>
                <a:cubicBezTo>
                  <a:pt x="78277" y="933"/>
                  <a:pt x="78279" y="933"/>
                  <a:pt x="78281" y="932"/>
                </a:cubicBezTo>
                <a:lnTo>
                  <a:pt x="78526" y="1194"/>
                </a:lnTo>
                <a:lnTo>
                  <a:pt x="78758" y="1227"/>
                </a:lnTo>
                <a:lnTo>
                  <a:pt x="78758" y="1227"/>
                </a:lnTo>
                <a:lnTo>
                  <a:pt x="78328" y="767"/>
                </a:lnTo>
                <a:lnTo>
                  <a:pt x="78320" y="771"/>
                </a:lnTo>
                <a:lnTo>
                  <a:pt x="78315" y="761"/>
                </a:lnTo>
                <a:cubicBezTo>
                  <a:pt x="78557" y="732"/>
                  <a:pt x="78777" y="720"/>
                  <a:pt x="78981" y="720"/>
                </a:cubicBezTo>
                <a:cubicBezTo>
                  <a:pt x="79497" y="720"/>
                  <a:pt x="79910" y="797"/>
                  <a:pt x="80314" y="874"/>
                </a:cubicBezTo>
                <a:cubicBezTo>
                  <a:pt x="80537" y="915"/>
                  <a:pt x="80747" y="955"/>
                  <a:pt x="80973" y="982"/>
                </a:cubicBezTo>
                <a:cubicBezTo>
                  <a:pt x="81105" y="997"/>
                  <a:pt x="81238" y="1005"/>
                  <a:pt x="81371" y="1005"/>
                </a:cubicBezTo>
                <a:cubicBezTo>
                  <a:pt x="81380" y="1005"/>
                  <a:pt x="81389" y="1005"/>
                  <a:pt x="81397" y="1005"/>
                </a:cubicBezTo>
                <a:cubicBezTo>
                  <a:pt x="81599" y="1005"/>
                  <a:pt x="81796" y="989"/>
                  <a:pt x="81979" y="967"/>
                </a:cubicBezTo>
                <a:lnTo>
                  <a:pt x="81979" y="967"/>
                </a:lnTo>
                <a:lnTo>
                  <a:pt x="81700" y="1250"/>
                </a:lnTo>
                <a:lnTo>
                  <a:pt x="81930" y="1219"/>
                </a:lnTo>
                <a:lnTo>
                  <a:pt x="82179" y="969"/>
                </a:lnTo>
                <a:cubicBezTo>
                  <a:pt x="82196" y="978"/>
                  <a:pt x="82219" y="984"/>
                  <a:pt x="82244" y="985"/>
                </a:cubicBezTo>
                <a:cubicBezTo>
                  <a:pt x="82248" y="985"/>
                  <a:pt x="82251" y="985"/>
                  <a:pt x="82255" y="984"/>
                </a:cubicBezTo>
                <a:cubicBezTo>
                  <a:pt x="82291" y="982"/>
                  <a:pt x="82320" y="969"/>
                  <a:pt x="82338" y="949"/>
                </a:cubicBezTo>
                <a:cubicBezTo>
                  <a:pt x="82355" y="972"/>
                  <a:pt x="82390" y="986"/>
                  <a:pt x="82429" y="987"/>
                </a:cubicBezTo>
                <a:lnTo>
                  <a:pt x="82441" y="987"/>
                </a:lnTo>
                <a:cubicBezTo>
                  <a:pt x="82476" y="985"/>
                  <a:pt x="82506" y="971"/>
                  <a:pt x="82523" y="952"/>
                </a:cubicBezTo>
                <a:cubicBezTo>
                  <a:pt x="82541" y="974"/>
                  <a:pt x="82575" y="989"/>
                  <a:pt x="82614" y="989"/>
                </a:cubicBezTo>
                <a:lnTo>
                  <a:pt x="82627" y="989"/>
                </a:lnTo>
                <a:cubicBezTo>
                  <a:pt x="82662" y="987"/>
                  <a:pt x="82691" y="974"/>
                  <a:pt x="82708" y="954"/>
                </a:cubicBezTo>
                <a:cubicBezTo>
                  <a:pt x="82726" y="977"/>
                  <a:pt x="82761" y="991"/>
                  <a:pt x="82800" y="992"/>
                </a:cubicBezTo>
                <a:lnTo>
                  <a:pt x="82806" y="992"/>
                </a:lnTo>
                <a:lnTo>
                  <a:pt x="82956" y="1284"/>
                </a:lnTo>
                <a:lnTo>
                  <a:pt x="83170" y="1354"/>
                </a:lnTo>
                <a:lnTo>
                  <a:pt x="82908" y="837"/>
                </a:lnTo>
                <a:lnTo>
                  <a:pt x="82899" y="841"/>
                </a:lnTo>
                <a:lnTo>
                  <a:pt x="82893" y="789"/>
                </a:lnTo>
                <a:cubicBezTo>
                  <a:pt x="83250" y="730"/>
                  <a:pt x="83561" y="707"/>
                  <a:pt x="83841" y="707"/>
                </a:cubicBezTo>
                <a:cubicBezTo>
                  <a:pt x="84357" y="707"/>
                  <a:pt x="84769" y="785"/>
                  <a:pt x="85172" y="861"/>
                </a:cubicBezTo>
                <a:cubicBezTo>
                  <a:pt x="85395" y="903"/>
                  <a:pt x="85606" y="943"/>
                  <a:pt x="85832" y="970"/>
                </a:cubicBezTo>
                <a:cubicBezTo>
                  <a:pt x="85981" y="987"/>
                  <a:pt x="86138" y="994"/>
                  <a:pt x="86297" y="994"/>
                </a:cubicBezTo>
                <a:cubicBezTo>
                  <a:pt x="86316" y="994"/>
                  <a:pt x="86334" y="994"/>
                  <a:pt x="86352" y="993"/>
                </a:cubicBezTo>
                <a:lnTo>
                  <a:pt x="86352" y="993"/>
                </a:lnTo>
                <a:lnTo>
                  <a:pt x="86007" y="1210"/>
                </a:lnTo>
                <a:lnTo>
                  <a:pt x="86242" y="1217"/>
                </a:lnTo>
                <a:lnTo>
                  <a:pt x="86569" y="1012"/>
                </a:lnTo>
                <a:cubicBezTo>
                  <a:pt x="86583" y="1024"/>
                  <a:pt x="86603" y="1034"/>
                  <a:pt x="86627" y="1038"/>
                </a:cubicBezTo>
                <a:cubicBezTo>
                  <a:pt x="86631" y="1039"/>
                  <a:pt x="86634" y="1039"/>
                  <a:pt x="86638" y="1040"/>
                </a:cubicBezTo>
                <a:cubicBezTo>
                  <a:pt x="86643" y="1040"/>
                  <a:pt x="86647" y="1040"/>
                  <a:pt x="86652" y="1040"/>
                </a:cubicBezTo>
                <a:cubicBezTo>
                  <a:pt x="86682" y="1040"/>
                  <a:pt x="86710" y="1032"/>
                  <a:pt x="86730" y="1018"/>
                </a:cubicBezTo>
                <a:cubicBezTo>
                  <a:pt x="86740" y="1043"/>
                  <a:pt x="86768" y="1062"/>
                  <a:pt x="86806" y="1070"/>
                </a:cubicBezTo>
                <a:cubicBezTo>
                  <a:pt x="86809" y="1070"/>
                  <a:pt x="86814" y="1071"/>
                  <a:pt x="86818" y="1071"/>
                </a:cubicBezTo>
                <a:cubicBezTo>
                  <a:pt x="86823" y="1071"/>
                  <a:pt x="86829" y="1072"/>
                  <a:pt x="86834" y="1072"/>
                </a:cubicBezTo>
                <a:cubicBezTo>
                  <a:pt x="86863" y="1072"/>
                  <a:pt x="86890" y="1063"/>
                  <a:pt x="86910" y="1050"/>
                </a:cubicBezTo>
                <a:cubicBezTo>
                  <a:pt x="86919" y="1074"/>
                  <a:pt x="86948" y="1094"/>
                  <a:pt x="86985" y="1101"/>
                </a:cubicBezTo>
                <a:cubicBezTo>
                  <a:pt x="86989" y="1102"/>
                  <a:pt x="86993" y="1102"/>
                  <a:pt x="86997" y="1103"/>
                </a:cubicBezTo>
                <a:cubicBezTo>
                  <a:pt x="87002" y="1103"/>
                  <a:pt x="87007" y="1103"/>
                  <a:pt x="87012" y="1103"/>
                </a:cubicBezTo>
                <a:cubicBezTo>
                  <a:pt x="87041" y="1103"/>
                  <a:pt x="87069" y="1095"/>
                  <a:pt x="87089" y="1081"/>
                </a:cubicBezTo>
                <a:cubicBezTo>
                  <a:pt x="87098" y="1106"/>
                  <a:pt x="87127" y="1126"/>
                  <a:pt x="87165" y="1133"/>
                </a:cubicBezTo>
                <a:cubicBezTo>
                  <a:pt x="87167" y="1133"/>
                  <a:pt x="87170" y="1134"/>
                  <a:pt x="87172" y="1134"/>
                </a:cubicBezTo>
                <a:lnTo>
                  <a:pt x="87216" y="1441"/>
                </a:lnTo>
                <a:lnTo>
                  <a:pt x="87401" y="1542"/>
                </a:lnTo>
                <a:lnTo>
                  <a:pt x="87322" y="999"/>
                </a:lnTo>
                <a:lnTo>
                  <a:pt x="87313" y="1001"/>
                </a:lnTo>
                <a:lnTo>
                  <a:pt x="87333" y="909"/>
                </a:lnTo>
                <a:cubicBezTo>
                  <a:pt x="87382" y="901"/>
                  <a:pt x="87430" y="894"/>
                  <a:pt x="87474" y="887"/>
                </a:cubicBezTo>
                <a:cubicBezTo>
                  <a:pt x="87495" y="900"/>
                  <a:pt x="87523" y="907"/>
                  <a:pt x="87551" y="907"/>
                </a:cubicBezTo>
                <a:cubicBezTo>
                  <a:pt x="87560" y="907"/>
                  <a:pt x="87569" y="906"/>
                  <a:pt x="87578" y="905"/>
                </a:cubicBezTo>
                <a:cubicBezTo>
                  <a:pt x="87946" y="843"/>
                  <a:pt x="88265" y="819"/>
                  <a:pt x="88552" y="819"/>
                </a:cubicBezTo>
                <a:cubicBezTo>
                  <a:pt x="89068" y="819"/>
                  <a:pt x="89480" y="896"/>
                  <a:pt x="89883" y="973"/>
                </a:cubicBezTo>
                <a:cubicBezTo>
                  <a:pt x="90106" y="1015"/>
                  <a:pt x="90317" y="1054"/>
                  <a:pt x="90543" y="1081"/>
                </a:cubicBezTo>
                <a:cubicBezTo>
                  <a:pt x="90675" y="1097"/>
                  <a:pt x="90809" y="1104"/>
                  <a:pt x="90942" y="1104"/>
                </a:cubicBezTo>
                <a:cubicBezTo>
                  <a:pt x="90951" y="1104"/>
                  <a:pt x="90960" y="1104"/>
                  <a:pt x="90968" y="1104"/>
                </a:cubicBezTo>
                <a:cubicBezTo>
                  <a:pt x="91337" y="1104"/>
                  <a:pt x="91694" y="1053"/>
                  <a:pt x="91966" y="1002"/>
                </a:cubicBezTo>
                <a:lnTo>
                  <a:pt x="91992" y="1054"/>
                </a:lnTo>
                <a:cubicBezTo>
                  <a:pt x="92007" y="1084"/>
                  <a:pt x="92048" y="1103"/>
                  <a:pt x="92093" y="1103"/>
                </a:cubicBezTo>
                <a:cubicBezTo>
                  <a:pt x="92101" y="1103"/>
                  <a:pt x="92108" y="1103"/>
                  <a:pt x="92116" y="1102"/>
                </a:cubicBezTo>
                <a:cubicBezTo>
                  <a:pt x="92120" y="1102"/>
                  <a:pt x="92124" y="1101"/>
                  <a:pt x="92129" y="1100"/>
                </a:cubicBezTo>
                <a:cubicBezTo>
                  <a:pt x="92162" y="1091"/>
                  <a:pt x="92186" y="1074"/>
                  <a:pt x="92196" y="1052"/>
                </a:cubicBezTo>
                <a:cubicBezTo>
                  <a:pt x="92217" y="1067"/>
                  <a:pt x="92246" y="1076"/>
                  <a:pt x="92277" y="1076"/>
                </a:cubicBezTo>
                <a:cubicBezTo>
                  <a:pt x="92284" y="1076"/>
                  <a:pt x="92291" y="1076"/>
                  <a:pt x="92298" y="1075"/>
                </a:cubicBezTo>
                <a:cubicBezTo>
                  <a:pt x="92302" y="1074"/>
                  <a:pt x="92305" y="1074"/>
                  <a:pt x="92309" y="1073"/>
                </a:cubicBezTo>
                <a:cubicBezTo>
                  <a:pt x="92343" y="1064"/>
                  <a:pt x="92367" y="1047"/>
                  <a:pt x="92377" y="1025"/>
                </a:cubicBezTo>
                <a:cubicBezTo>
                  <a:pt x="92398" y="1040"/>
                  <a:pt x="92427" y="1049"/>
                  <a:pt x="92458" y="1049"/>
                </a:cubicBezTo>
                <a:cubicBezTo>
                  <a:pt x="92465" y="1049"/>
                  <a:pt x="92472" y="1049"/>
                  <a:pt x="92478" y="1048"/>
                </a:cubicBezTo>
                <a:cubicBezTo>
                  <a:pt x="92483" y="1047"/>
                  <a:pt x="92487" y="1047"/>
                  <a:pt x="92491" y="1046"/>
                </a:cubicBezTo>
                <a:cubicBezTo>
                  <a:pt x="92524" y="1038"/>
                  <a:pt x="92549" y="1020"/>
                  <a:pt x="92558" y="998"/>
                </a:cubicBezTo>
                <a:cubicBezTo>
                  <a:pt x="92579" y="1014"/>
                  <a:pt x="92608" y="1023"/>
                  <a:pt x="92639" y="1023"/>
                </a:cubicBezTo>
                <a:cubicBezTo>
                  <a:pt x="92646" y="1023"/>
                  <a:pt x="92653" y="1022"/>
                  <a:pt x="92660" y="1021"/>
                </a:cubicBezTo>
                <a:cubicBezTo>
                  <a:pt x="92662" y="1020"/>
                  <a:pt x="92664" y="1020"/>
                  <a:pt x="92667" y="1020"/>
                </a:cubicBezTo>
                <a:lnTo>
                  <a:pt x="92911" y="1281"/>
                </a:lnTo>
                <a:lnTo>
                  <a:pt x="93143" y="1314"/>
                </a:lnTo>
                <a:lnTo>
                  <a:pt x="92713" y="854"/>
                </a:lnTo>
                <a:lnTo>
                  <a:pt x="92706" y="858"/>
                </a:lnTo>
                <a:lnTo>
                  <a:pt x="92704" y="854"/>
                </a:lnTo>
                <a:cubicBezTo>
                  <a:pt x="92963" y="821"/>
                  <a:pt x="93198" y="807"/>
                  <a:pt x="93415" y="807"/>
                </a:cubicBezTo>
                <a:cubicBezTo>
                  <a:pt x="93928" y="807"/>
                  <a:pt x="94340" y="884"/>
                  <a:pt x="94742" y="960"/>
                </a:cubicBezTo>
                <a:cubicBezTo>
                  <a:pt x="94965" y="1003"/>
                  <a:pt x="95176" y="1042"/>
                  <a:pt x="95402" y="1069"/>
                </a:cubicBezTo>
                <a:cubicBezTo>
                  <a:pt x="95533" y="1084"/>
                  <a:pt x="95668" y="1091"/>
                  <a:pt x="95801" y="1091"/>
                </a:cubicBezTo>
                <a:cubicBezTo>
                  <a:pt x="95809" y="1091"/>
                  <a:pt x="95818" y="1091"/>
                  <a:pt x="95827" y="1091"/>
                </a:cubicBezTo>
                <a:cubicBezTo>
                  <a:pt x="96234" y="1090"/>
                  <a:pt x="96627" y="1030"/>
                  <a:pt x="96908" y="974"/>
                </a:cubicBezTo>
                <a:lnTo>
                  <a:pt x="96937" y="1030"/>
                </a:lnTo>
                <a:cubicBezTo>
                  <a:pt x="96940" y="1037"/>
                  <a:pt x="96944" y="1042"/>
                  <a:pt x="96948" y="1047"/>
                </a:cubicBezTo>
                <a:lnTo>
                  <a:pt x="96904" y="1445"/>
                </a:lnTo>
                <a:lnTo>
                  <a:pt x="97054" y="1552"/>
                </a:lnTo>
                <a:lnTo>
                  <a:pt x="97110" y="1061"/>
                </a:lnTo>
                <a:cubicBezTo>
                  <a:pt x="97125" y="1052"/>
                  <a:pt x="97134" y="1041"/>
                  <a:pt x="97140" y="1028"/>
                </a:cubicBezTo>
                <a:cubicBezTo>
                  <a:pt x="97160" y="1043"/>
                  <a:pt x="97189" y="1052"/>
                  <a:pt x="97219" y="1052"/>
                </a:cubicBezTo>
                <a:cubicBezTo>
                  <a:pt x="97230" y="1052"/>
                  <a:pt x="97242" y="1051"/>
                  <a:pt x="97254" y="1048"/>
                </a:cubicBezTo>
                <a:cubicBezTo>
                  <a:pt x="97288" y="1041"/>
                  <a:pt x="97311" y="1022"/>
                  <a:pt x="97321" y="1002"/>
                </a:cubicBezTo>
                <a:cubicBezTo>
                  <a:pt x="97341" y="1016"/>
                  <a:pt x="97370" y="1025"/>
                  <a:pt x="97400" y="1025"/>
                </a:cubicBezTo>
                <a:cubicBezTo>
                  <a:pt x="97412" y="1025"/>
                  <a:pt x="97424" y="1024"/>
                  <a:pt x="97435" y="1021"/>
                </a:cubicBezTo>
                <a:cubicBezTo>
                  <a:pt x="97435" y="1021"/>
                  <a:pt x="97435" y="1020"/>
                  <a:pt x="97435" y="1020"/>
                </a:cubicBezTo>
                <a:lnTo>
                  <a:pt x="97953" y="1447"/>
                </a:lnTo>
                <a:lnTo>
                  <a:pt x="97933" y="1250"/>
                </a:lnTo>
                <a:lnTo>
                  <a:pt x="97620" y="992"/>
                </a:lnTo>
                <a:cubicBezTo>
                  <a:pt x="97674" y="978"/>
                  <a:pt x="97702" y="938"/>
                  <a:pt x="97683" y="900"/>
                </a:cubicBezTo>
                <a:lnTo>
                  <a:pt x="97650" y="834"/>
                </a:lnTo>
                <a:cubicBezTo>
                  <a:pt x="97887" y="806"/>
                  <a:pt x="98103" y="795"/>
                  <a:pt x="98303" y="795"/>
                </a:cubicBezTo>
                <a:cubicBezTo>
                  <a:pt x="98818" y="795"/>
                  <a:pt x="99230" y="872"/>
                  <a:pt x="99633" y="948"/>
                </a:cubicBezTo>
                <a:cubicBezTo>
                  <a:pt x="99856" y="989"/>
                  <a:pt x="100067" y="1029"/>
                  <a:pt x="100293" y="1056"/>
                </a:cubicBezTo>
                <a:cubicBezTo>
                  <a:pt x="100424" y="1072"/>
                  <a:pt x="100559" y="1079"/>
                  <a:pt x="100691" y="1079"/>
                </a:cubicBezTo>
                <a:cubicBezTo>
                  <a:pt x="100700" y="1079"/>
                  <a:pt x="100709" y="1079"/>
                  <a:pt x="100718" y="1079"/>
                </a:cubicBezTo>
                <a:lnTo>
                  <a:pt x="100775" y="1079"/>
                </a:lnTo>
                <a:lnTo>
                  <a:pt x="100427" y="1297"/>
                </a:lnTo>
                <a:lnTo>
                  <a:pt x="100662" y="1304"/>
                </a:lnTo>
                <a:lnTo>
                  <a:pt x="100989" y="1099"/>
                </a:lnTo>
                <a:cubicBezTo>
                  <a:pt x="101003" y="1111"/>
                  <a:pt x="101022" y="1120"/>
                  <a:pt x="101046" y="1124"/>
                </a:cubicBezTo>
                <a:cubicBezTo>
                  <a:pt x="101050" y="1124"/>
                  <a:pt x="101054" y="1125"/>
                  <a:pt x="101058" y="1125"/>
                </a:cubicBezTo>
                <a:cubicBezTo>
                  <a:pt x="101064" y="1126"/>
                  <a:pt x="101070" y="1126"/>
                  <a:pt x="101075" y="1126"/>
                </a:cubicBezTo>
                <a:cubicBezTo>
                  <a:pt x="101104" y="1126"/>
                  <a:pt x="101130" y="1118"/>
                  <a:pt x="101149" y="1105"/>
                </a:cubicBezTo>
                <a:cubicBezTo>
                  <a:pt x="101160" y="1130"/>
                  <a:pt x="101187" y="1149"/>
                  <a:pt x="101226" y="1155"/>
                </a:cubicBezTo>
                <a:cubicBezTo>
                  <a:pt x="101230" y="1156"/>
                  <a:pt x="101233" y="1157"/>
                  <a:pt x="101237" y="1157"/>
                </a:cubicBezTo>
                <a:cubicBezTo>
                  <a:pt x="101242" y="1158"/>
                  <a:pt x="101247" y="1158"/>
                  <a:pt x="101252" y="1158"/>
                </a:cubicBezTo>
                <a:cubicBezTo>
                  <a:pt x="101281" y="1158"/>
                  <a:pt x="101309" y="1150"/>
                  <a:pt x="101329" y="1136"/>
                </a:cubicBezTo>
                <a:cubicBezTo>
                  <a:pt x="101339" y="1160"/>
                  <a:pt x="101367" y="1181"/>
                  <a:pt x="101405" y="1187"/>
                </a:cubicBezTo>
                <a:cubicBezTo>
                  <a:pt x="101408" y="1188"/>
                  <a:pt x="101413" y="1188"/>
                  <a:pt x="101417" y="1189"/>
                </a:cubicBezTo>
                <a:cubicBezTo>
                  <a:pt x="101421" y="1190"/>
                  <a:pt x="101426" y="1190"/>
                  <a:pt x="101430" y="1190"/>
                </a:cubicBezTo>
                <a:cubicBezTo>
                  <a:pt x="101460" y="1190"/>
                  <a:pt x="101488" y="1181"/>
                  <a:pt x="101508" y="1168"/>
                </a:cubicBezTo>
                <a:cubicBezTo>
                  <a:pt x="101518" y="1192"/>
                  <a:pt x="101547" y="1212"/>
                  <a:pt x="101584" y="1219"/>
                </a:cubicBezTo>
                <a:cubicBezTo>
                  <a:pt x="101588" y="1219"/>
                  <a:pt x="101592" y="1220"/>
                  <a:pt x="101596" y="1220"/>
                </a:cubicBezTo>
                <a:cubicBezTo>
                  <a:pt x="101602" y="1221"/>
                  <a:pt x="101607" y="1221"/>
                  <a:pt x="101613" y="1221"/>
                </a:cubicBezTo>
                <a:cubicBezTo>
                  <a:pt x="101665" y="1221"/>
                  <a:pt x="101710" y="1195"/>
                  <a:pt x="101718" y="1158"/>
                </a:cubicBezTo>
                <a:lnTo>
                  <a:pt x="101758" y="969"/>
                </a:lnTo>
                <a:cubicBezTo>
                  <a:pt x="101991" y="923"/>
                  <a:pt x="102153" y="878"/>
                  <a:pt x="102195" y="866"/>
                </a:cubicBezTo>
                <a:cubicBezTo>
                  <a:pt x="102560" y="805"/>
                  <a:pt x="102877" y="781"/>
                  <a:pt x="103162" y="781"/>
                </a:cubicBezTo>
                <a:cubicBezTo>
                  <a:pt x="103677" y="781"/>
                  <a:pt x="104089" y="859"/>
                  <a:pt x="104492" y="935"/>
                </a:cubicBezTo>
                <a:cubicBezTo>
                  <a:pt x="104715" y="977"/>
                  <a:pt x="104925" y="1017"/>
                  <a:pt x="105151" y="1044"/>
                </a:cubicBezTo>
                <a:cubicBezTo>
                  <a:pt x="105292" y="1060"/>
                  <a:pt x="105435" y="1067"/>
                  <a:pt x="105577" y="1067"/>
                </a:cubicBezTo>
                <a:cubicBezTo>
                  <a:pt x="105961" y="1066"/>
                  <a:pt x="106333" y="1012"/>
                  <a:pt x="106610" y="958"/>
                </a:cubicBezTo>
                <a:lnTo>
                  <a:pt x="106610" y="958"/>
                </a:lnTo>
                <a:lnTo>
                  <a:pt x="106362" y="1408"/>
                </a:lnTo>
                <a:lnTo>
                  <a:pt x="106576" y="1342"/>
                </a:lnTo>
                <a:lnTo>
                  <a:pt x="106733" y="1058"/>
                </a:lnTo>
                <a:cubicBezTo>
                  <a:pt x="106748" y="1063"/>
                  <a:pt x="106765" y="1066"/>
                  <a:pt x="106782" y="1066"/>
                </a:cubicBezTo>
                <a:cubicBezTo>
                  <a:pt x="106788" y="1066"/>
                  <a:pt x="106794" y="1065"/>
                  <a:pt x="106801" y="1064"/>
                </a:cubicBezTo>
                <a:cubicBezTo>
                  <a:pt x="106805" y="1063"/>
                  <a:pt x="106809" y="1062"/>
                  <a:pt x="106812" y="1062"/>
                </a:cubicBezTo>
                <a:cubicBezTo>
                  <a:pt x="106846" y="1054"/>
                  <a:pt x="106870" y="1037"/>
                  <a:pt x="106880" y="1015"/>
                </a:cubicBezTo>
                <a:cubicBezTo>
                  <a:pt x="106900" y="1030"/>
                  <a:pt x="106930" y="1039"/>
                  <a:pt x="106961" y="1039"/>
                </a:cubicBezTo>
                <a:cubicBezTo>
                  <a:pt x="106968" y="1039"/>
                  <a:pt x="106975" y="1039"/>
                  <a:pt x="106982" y="1038"/>
                </a:cubicBezTo>
                <a:cubicBezTo>
                  <a:pt x="106986" y="1037"/>
                  <a:pt x="106990" y="1036"/>
                  <a:pt x="106994" y="1035"/>
                </a:cubicBezTo>
                <a:cubicBezTo>
                  <a:pt x="107028" y="1027"/>
                  <a:pt x="107052" y="1009"/>
                  <a:pt x="107062" y="988"/>
                </a:cubicBezTo>
                <a:cubicBezTo>
                  <a:pt x="107082" y="1003"/>
                  <a:pt x="107111" y="1012"/>
                  <a:pt x="107142" y="1012"/>
                </a:cubicBezTo>
                <a:cubicBezTo>
                  <a:pt x="107149" y="1012"/>
                  <a:pt x="107156" y="1012"/>
                  <a:pt x="107163" y="1011"/>
                </a:cubicBezTo>
                <a:cubicBezTo>
                  <a:pt x="107167" y="1010"/>
                  <a:pt x="107171" y="1009"/>
                  <a:pt x="107174" y="1008"/>
                </a:cubicBezTo>
                <a:cubicBezTo>
                  <a:pt x="107209" y="1001"/>
                  <a:pt x="107232" y="982"/>
                  <a:pt x="107243" y="961"/>
                </a:cubicBezTo>
                <a:cubicBezTo>
                  <a:pt x="107262" y="976"/>
                  <a:pt x="107291" y="985"/>
                  <a:pt x="107321" y="985"/>
                </a:cubicBezTo>
                <a:cubicBezTo>
                  <a:pt x="107329" y="985"/>
                  <a:pt x="107337" y="984"/>
                  <a:pt x="107345" y="983"/>
                </a:cubicBezTo>
                <a:cubicBezTo>
                  <a:pt x="107347" y="983"/>
                  <a:pt x="107349" y="983"/>
                  <a:pt x="107351" y="982"/>
                </a:cubicBezTo>
                <a:lnTo>
                  <a:pt x="107596" y="1243"/>
                </a:lnTo>
                <a:lnTo>
                  <a:pt x="107828" y="1276"/>
                </a:lnTo>
                <a:lnTo>
                  <a:pt x="107396" y="817"/>
                </a:lnTo>
                <a:lnTo>
                  <a:pt x="107390" y="821"/>
                </a:lnTo>
                <a:lnTo>
                  <a:pt x="107385" y="811"/>
                </a:lnTo>
                <a:cubicBezTo>
                  <a:pt x="107627" y="782"/>
                  <a:pt x="107847" y="770"/>
                  <a:pt x="108051" y="770"/>
                </a:cubicBezTo>
                <a:cubicBezTo>
                  <a:pt x="108567" y="770"/>
                  <a:pt x="108979" y="847"/>
                  <a:pt x="109382" y="923"/>
                </a:cubicBezTo>
                <a:cubicBezTo>
                  <a:pt x="109605" y="964"/>
                  <a:pt x="109816" y="1005"/>
                  <a:pt x="110042" y="1031"/>
                </a:cubicBezTo>
                <a:cubicBezTo>
                  <a:pt x="110174" y="1047"/>
                  <a:pt x="110308" y="1054"/>
                  <a:pt x="110441" y="1054"/>
                </a:cubicBezTo>
                <a:cubicBezTo>
                  <a:pt x="110450" y="1054"/>
                  <a:pt x="110458" y="1054"/>
                  <a:pt x="110467" y="1054"/>
                </a:cubicBezTo>
                <a:cubicBezTo>
                  <a:pt x="110669" y="1054"/>
                  <a:pt x="110866" y="1039"/>
                  <a:pt x="111048" y="1017"/>
                </a:cubicBezTo>
                <a:lnTo>
                  <a:pt x="111048" y="1017"/>
                </a:lnTo>
                <a:lnTo>
                  <a:pt x="110769" y="1299"/>
                </a:lnTo>
                <a:lnTo>
                  <a:pt x="111000" y="1269"/>
                </a:lnTo>
                <a:lnTo>
                  <a:pt x="111249" y="1018"/>
                </a:lnTo>
                <a:cubicBezTo>
                  <a:pt x="111266" y="1027"/>
                  <a:pt x="111289" y="1034"/>
                  <a:pt x="111313" y="1034"/>
                </a:cubicBezTo>
                <a:lnTo>
                  <a:pt x="111325" y="1034"/>
                </a:lnTo>
                <a:cubicBezTo>
                  <a:pt x="111360" y="1031"/>
                  <a:pt x="111390" y="1018"/>
                  <a:pt x="111407" y="998"/>
                </a:cubicBezTo>
                <a:cubicBezTo>
                  <a:pt x="111425" y="1021"/>
                  <a:pt x="111459" y="1036"/>
                  <a:pt x="111499" y="1037"/>
                </a:cubicBezTo>
                <a:lnTo>
                  <a:pt x="111511" y="1037"/>
                </a:lnTo>
                <a:cubicBezTo>
                  <a:pt x="111546" y="1034"/>
                  <a:pt x="111575" y="1020"/>
                  <a:pt x="111592" y="1002"/>
                </a:cubicBezTo>
                <a:cubicBezTo>
                  <a:pt x="111610" y="1023"/>
                  <a:pt x="111645" y="1039"/>
                  <a:pt x="111684" y="1039"/>
                </a:cubicBezTo>
                <a:lnTo>
                  <a:pt x="111696" y="1039"/>
                </a:lnTo>
                <a:cubicBezTo>
                  <a:pt x="111731" y="1037"/>
                  <a:pt x="111761" y="1022"/>
                  <a:pt x="111778" y="1004"/>
                </a:cubicBezTo>
                <a:cubicBezTo>
                  <a:pt x="111796" y="1026"/>
                  <a:pt x="111830" y="1041"/>
                  <a:pt x="111869" y="1042"/>
                </a:cubicBezTo>
                <a:cubicBezTo>
                  <a:pt x="111871" y="1042"/>
                  <a:pt x="111874" y="1041"/>
                  <a:pt x="111876" y="1041"/>
                </a:cubicBezTo>
                <a:lnTo>
                  <a:pt x="112025" y="1334"/>
                </a:lnTo>
                <a:lnTo>
                  <a:pt x="112240" y="1402"/>
                </a:lnTo>
                <a:lnTo>
                  <a:pt x="112240" y="1402"/>
                </a:lnTo>
                <a:lnTo>
                  <a:pt x="111977" y="887"/>
                </a:lnTo>
                <a:lnTo>
                  <a:pt x="111969" y="890"/>
                </a:lnTo>
                <a:lnTo>
                  <a:pt x="111962" y="838"/>
                </a:lnTo>
                <a:cubicBezTo>
                  <a:pt x="112319" y="780"/>
                  <a:pt x="112630" y="757"/>
                  <a:pt x="112911" y="757"/>
                </a:cubicBezTo>
                <a:cubicBezTo>
                  <a:pt x="113426" y="757"/>
                  <a:pt x="113838" y="834"/>
                  <a:pt x="114242" y="911"/>
                </a:cubicBezTo>
                <a:cubicBezTo>
                  <a:pt x="114465" y="953"/>
                  <a:pt x="114676" y="992"/>
                  <a:pt x="114902" y="1019"/>
                </a:cubicBezTo>
                <a:cubicBezTo>
                  <a:pt x="115050" y="1037"/>
                  <a:pt x="115207" y="1044"/>
                  <a:pt x="115367" y="1044"/>
                </a:cubicBezTo>
                <a:cubicBezTo>
                  <a:pt x="115385" y="1044"/>
                  <a:pt x="115403" y="1043"/>
                  <a:pt x="115422" y="1043"/>
                </a:cubicBezTo>
                <a:lnTo>
                  <a:pt x="115076" y="1260"/>
                </a:lnTo>
                <a:lnTo>
                  <a:pt x="115312" y="1267"/>
                </a:lnTo>
                <a:lnTo>
                  <a:pt x="115639" y="1061"/>
                </a:lnTo>
                <a:cubicBezTo>
                  <a:pt x="115653" y="1074"/>
                  <a:pt x="115673" y="1083"/>
                  <a:pt x="115696" y="1087"/>
                </a:cubicBezTo>
                <a:cubicBezTo>
                  <a:pt x="115700" y="1088"/>
                  <a:pt x="115704" y="1088"/>
                  <a:pt x="115708" y="1088"/>
                </a:cubicBezTo>
                <a:cubicBezTo>
                  <a:pt x="115714" y="1089"/>
                  <a:pt x="115719" y="1089"/>
                  <a:pt x="115725" y="1089"/>
                </a:cubicBezTo>
                <a:cubicBezTo>
                  <a:pt x="115753" y="1089"/>
                  <a:pt x="115780" y="1081"/>
                  <a:pt x="115800" y="1068"/>
                </a:cubicBezTo>
                <a:cubicBezTo>
                  <a:pt x="115809" y="1092"/>
                  <a:pt x="115838" y="1112"/>
                  <a:pt x="115875" y="1119"/>
                </a:cubicBezTo>
                <a:cubicBezTo>
                  <a:pt x="115879" y="1119"/>
                  <a:pt x="115883" y="1120"/>
                  <a:pt x="115888" y="1120"/>
                </a:cubicBezTo>
                <a:cubicBezTo>
                  <a:pt x="115892" y="1121"/>
                  <a:pt x="115897" y="1121"/>
                  <a:pt x="115902" y="1121"/>
                </a:cubicBezTo>
                <a:cubicBezTo>
                  <a:pt x="115932" y="1121"/>
                  <a:pt x="115959" y="1113"/>
                  <a:pt x="115978" y="1100"/>
                </a:cubicBezTo>
                <a:cubicBezTo>
                  <a:pt x="115989" y="1123"/>
                  <a:pt x="116017" y="1144"/>
                  <a:pt x="116055" y="1150"/>
                </a:cubicBezTo>
                <a:cubicBezTo>
                  <a:pt x="116059" y="1151"/>
                  <a:pt x="116062" y="1151"/>
                  <a:pt x="116066" y="1152"/>
                </a:cubicBezTo>
                <a:cubicBezTo>
                  <a:pt x="116071" y="1153"/>
                  <a:pt x="116076" y="1153"/>
                  <a:pt x="116081" y="1153"/>
                </a:cubicBezTo>
                <a:cubicBezTo>
                  <a:pt x="116111" y="1153"/>
                  <a:pt x="116138" y="1145"/>
                  <a:pt x="116158" y="1131"/>
                </a:cubicBezTo>
                <a:cubicBezTo>
                  <a:pt x="116168" y="1155"/>
                  <a:pt x="116196" y="1175"/>
                  <a:pt x="116234" y="1182"/>
                </a:cubicBezTo>
                <a:cubicBezTo>
                  <a:pt x="116236" y="1182"/>
                  <a:pt x="116239" y="1182"/>
                  <a:pt x="116241" y="1183"/>
                </a:cubicBezTo>
                <a:lnTo>
                  <a:pt x="116286" y="1491"/>
                </a:lnTo>
                <a:lnTo>
                  <a:pt x="116471" y="1592"/>
                </a:lnTo>
                <a:lnTo>
                  <a:pt x="116471" y="1592"/>
                </a:lnTo>
                <a:lnTo>
                  <a:pt x="116391" y="1049"/>
                </a:lnTo>
                <a:lnTo>
                  <a:pt x="116383" y="1050"/>
                </a:lnTo>
                <a:lnTo>
                  <a:pt x="116403" y="958"/>
                </a:lnTo>
                <a:cubicBezTo>
                  <a:pt x="116744" y="908"/>
                  <a:pt x="116989" y="854"/>
                  <a:pt x="117011" y="849"/>
                </a:cubicBezTo>
                <a:cubicBezTo>
                  <a:pt x="117014" y="848"/>
                  <a:pt x="117016" y="847"/>
                  <a:pt x="117018" y="847"/>
                </a:cubicBezTo>
                <a:cubicBezTo>
                  <a:pt x="117021" y="846"/>
                  <a:pt x="117025" y="845"/>
                  <a:pt x="117028" y="844"/>
                </a:cubicBezTo>
                <a:cubicBezTo>
                  <a:pt x="117031" y="842"/>
                  <a:pt x="117034" y="841"/>
                  <a:pt x="117037" y="839"/>
                </a:cubicBezTo>
                <a:cubicBezTo>
                  <a:pt x="117042" y="837"/>
                  <a:pt x="117045" y="836"/>
                  <a:pt x="117047" y="834"/>
                </a:cubicBezTo>
                <a:cubicBezTo>
                  <a:pt x="117050" y="833"/>
                  <a:pt x="117053" y="831"/>
                  <a:pt x="117055" y="829"/>
                </a:cubicBezTo>
                <a:cubicBezTo>
                  <a:pt x="117058" y="828"/>
                  <a:pt x="117060" y="826"/>
                  <a:pt x="117063" y="824"/>
                </a:cubicBezTo>
                <a:cubicBezTo>
                  <a:pt x="117065" y="822"/>
                  <a:pt x="117067" y="820"/>
                  <a:pt x="117069" y="818"/>
                </a:cubicBezTo>
                <a:cubicBezTo>
                  <a:pt x="117072" y="816"/>
                  <a:pt x="117074" y="814"/>
                  <a:pt x="117076" y="812"/>
                </a:cubicBezTo>
                <a:cubicBezTo>
                  <a:pt x="117077" y="810"/>
                  <a:pt x="117079" y="807"/>
                  <a:pt x="117080" y="805"/>
                </a:cubicBezTo>
                <a:cubicBezTo>
                  <a:pt x="117085" y="801"/>
                  <a:pt x="117086" y="799"/>
                  <a:pt x="117087" y="796"/>
                </a:cubicBezTo>
                <a:cubicBezTo>
                  <a:pt x="117088" y="794"/>
                  <a:pt x="117089" y="792"/>
                  <a:pt x="117090" y="790"/>
                </a:cubicBezTo>
                <a:cubicBezTo>
                  <a:pt x="117091" y="787"/>
                  <a:pt x="117091" y="785"/>
                  <a:pt x="117092" y="782"/>
                </a:cubicBezTo>
                <a:cubicBezTo>
                  <a:pt x="117092" y="779"/>
                  <a:pt x="117092" y="777"/>
                  <a:pt x="117092" y="774"/>
                </a:cubicBezTo>
                <a:cubicBezTo>
                  <a:pt x="117093" y="771"/>
                  <a:pt x="117093" y="769"/>
                  <a:pt x="117092" y="766"/>
                </a:cubicBezTo>
                <a:cubicBezTo>
                  <a:pt x="117092" y="764"/>
                  <a:pt x="117091" y="761"/>
                  <a:pt x="117091" y="759"/>
                </a:cubicBezTo>
                <a:cubicBezTo>
                  <a:pt x="117090" y="757"/>
                  <a:pt x="117090" y="755"/>
                  <a:pt x="117090" y="754"/>
                </a:cubicBezTo>
                <a:cubicBezTo>
                  <a:pt x="117089" y="753"/>
                  <a:pt x="117089" y="752"/>
                  <a:pt x="117088" y="751"/>
                </a:cubicBezTo>
                <a:cubicBezTo>
                  <a:pt x="117088" y="750"/>
                  <a:pt x="117088" y="749"/>
                  <a:pt x="117087" y="748"/>
                </a:cubicBezTo>
                <a:cubicBezTo>
                  <a:pt x="117087" y="747"/>
                  <a:pt x="117085" y="746"/>
                  <a:pt x="117085" y="743"/>
                </a:cubicBezTo>
                <a:cubicBezTo>
                  <a:pt x="117083" y="741"/>
                  <a:pt x="117081" y="738"/>
                  <a:pt x="117080" y="736"/>
                </a:cubicBezTo>
                <a:cubicBezTo>
                  <a:pt x="117078" y="733"/>
                  <a:pt x="117076" y="732"/>
                  <a:pt x="117074" y="730"/>
                </a:cubicBezTo>
                <a:cubicBezTo>
                  <a:pt x="117072" y="727"/>
                  <a:pt x="117069" y="725"/>
                  <a:pt x="117067" y="723"/>
                </a:cubicBezTo>
                <a:cubicBezTo>
                  <a:pt x="117064" y="721"/>
                  <a:pt x="117062" y="720"/>
                  <a:pt x="117060" y="718"/>
                </a:cubicBezTo>
                <a:cubicBezTo>
                  <a:pt x="117057" y="716"/>
                  <a:pt x="117054" y="714"/>
                  <a:pt x="117051" y="713"/>
                </a:cubicBezTo>
                <a:cubicBezTo>
                  <a:pt x="117049" y="710"/>
                  <a:pt x="117046" y="709"/>
                  <a:pt x="117044" y="708"/>
                </a:cubicBezTo>
                <a:cubicBezTo>
                  <a:pt x="117040" y="706"/>
                  <a:pt x="117036" y="705"/>
                  <a:pt x="117032" y="703"/>
                </a:cubicBezTo>
                <a:cubicBezTo>
                  <a:pt x="117030" y="702"/>
                  <a:pt x="117027" y="702"/>
                  <a:pt x="117025" y="701"/>
                </a:cubicBezTo>
                <a:cubicBezTo>
                  <a:pt x="117021" y="700"/>
                  <a:pt x="117017" y="699"/>
                  <a:pt x="117013" y="698"/>
                </a:cubicBezTo>
                <a:cubicBezTo>
                  <a:pt x="117010" y="697"/>
                  <a:pt x="117007" y="697"/>
                  <a:pt x="117003" y="696"/>
                </a:cubicBezTo>
                <a:cubicBezTo>
                  <a:pt x="116999" y="696"/>
                  <a:pt x="116995" y="695"/>
                  <a:pt x="116991" y="695"/>
                </a:cubicBezTo>
                <a:cubicBezTo>
                  <a:pt x="116988" y="694"/>
                  <a:pt x="116985" y="694"/>
                  <a:pt x="116982" y="694"/>
                </a:cubicBezTo>
                <a:lnTo>
                  <a:pt x="116968" y="694"/>
                </a:lnTo>
                <a:cubicBezTo>
                  <a:pt x="116965" y="695"/>
                  <a:pt x="116961" y="695"/>
                  <a:pt x="116958" y="695"/>
                </a:cubicBezTo>
                <a:cubicBezTo>
                  <a:pt x="116955" y="696"/>
                  <a:pt x="116953" y="696"/>
                  <a:pt x="116951" y="696"/>
                </a:cubicBezTo>
                <a:cubicBezTo>
                  <a:pt x="116789" y="723"/>
                  <a:pt x="116633" y="741"/>
                  <a:pt x="116483" y="755"/>
                </a:cubicBezTo>
                <a:lnTo>
                  <a:pt x="116741" y="469"/>
                </a:lnTo>
                <a:lnTo>
                  <a:pt x="116678" y="326"/>
                </a:lnTo>
                <a:lnTo>
                  <a:pt x="116300" y="747"/>
                </a:lnTo>
                <a:cubicBezTo>
                  <a:pt x="116281" y="750"/>
                  <a:pt x="116264" y="757"/>
                  <a:pt x="116251" y="766"/>
                </a:cubicBezTo>
                <a:cubicBezTo>
                  <a:pt x="116240" y="739"/>
                  <a:pt x="116207" y="718"/>
                  <a:pt x="116163" y="714"/>
                </a:cubicBezTo>
                <a:cubicBezTo>
                  <a:pt x="116158" y="713"/>
                  <a:pt x="116152" y="713"/>
                  <a:pt x="116146" y="713"/>
                </a:cubicBezTo>
                <a:cubicBezTo>
                  <a:pt x="116118" y="713"/>
                  <a:pt x="116091" y="721"/>
                  <a:pt x="116071" y="734"/>
                </a:cubicBezTo>
                <a:cubicBezTo>
                  <a:pt x="116061" y="707"/>
                  <a:pt x="116027" y="686"/>
                  <a:pt x="115984" y="682"/>
                </a:cubicBezTo>
                <a:lnTo>
                  <a:pt x="115810" y="141"/>
                </a:lnTo>
                <a:lnTo>
                  <a:pt x="115696" y="322"/>
                </a:lnTo>
                <a:lnTo>
                  <a:pt x="115800" y="650"/>
                </a:lnTo>
                <a:cubicBezTo>
                  <a:pt x="115796" y="649"/>
                  <a:pt x="115792" y="649"/>
                  <a:pt x="115789" y="649"/>
                </a:cubicBezTo>
                <a:cubicBezTo>
                  <a:pt x="115736" y="649"/>
                  <a:pt x="115691" y="676"/>
                  <a:pt x="115683" y="711"/>
                </a:cubicBezTo>
                <a:lnTo>
                  <a:pt x="115672" y="763"/>
                </a:lnTo>
                <a:cubicBezTo>
                  <a:pt x="115232" y="735"/>
                  <a:pt x="114844" y="661"/>
                  <a:pt x="114481" y="592"/>
                </a:cubicBezTo>
                <a:cubicBezTo>
                  <a:pt x="114238" y="545"/>
                  <a:pt x="114008" y="502"/>
                  <a:pt x="113780" y="474"/>
                </a:cubicBezTo>
                <a:cubicBezTo>
                  <a:pt x="113644" y="458"/>
                  <a:pt x="113505" y="451"/>
                  <a:pt x="113368" y="451"/>
                </a:cubicBezTo>
                <a:cubicBezTo>
                  <a:pt x="112738" y="451"/>
                  <a:pt x="112138" y="595"/>
                  <a:pt x="111937" y="649"/>
                </a:cubicBezTo>
                <a:lnTo>
                  <a:pt x="111937" y="647"/>
                </a:lnTo>
                <a:lnTo>
                  <a:pt x="112120" y="268"/>
                </a:lnTo>
                <a:lnTo>
                  <a:pt x="112010" y="140"/>
                </a:lnTo>
                <a:lnTo>
                  <a:pt x="111785" y="608"/>
                </a:lnTo>
                <a:cubicBezTo>
                  <a:pt x="111768" y="614"/>
                  <a:pt x="111755" y="624"/>
                  <a:pt x="111744" y="635"/>
                </a:cubicBezTo>
                <a:cubicBezTo>
                  <a:pt x="111726" y="612"/>
                  <a:pt x="111689" y="597"/>
                  <a:pt x="111649" y="597"/>
                </a:cubicBezTo>
                <a:cubicBezTo>
                  <a:pt x="111646" y="597"/>
                  <a:pt x="111644" y="597"/>
                  <a:pt x="111641" y="597"/>
                </a:cubicBezTo>
                <a:cubicBezTo>
                  <a:pt x="111606" y="600"/>
                  <a:pt x="111576" y="613"/>
                  <a:pt x="111559" y="632"/>
                </a:cubicBezTo>
                <a:cubicBezTo>
                  <a:pt x="111540" y="610"/>
                  <a:pt x="111506" y="594"/>
                  <a:pt x="111466" y="594"/>
                </a:cubicBezTo>
                <a:cubicBezTo>
                  <a:pt x="111462" y="594"/>
                  <a:pt x="111459" y="595"/>
                  <a:pt x="111455" y="595"/>
                </a:cubicBezTo>
                <a:cubicBezTo>
                  <a:pt x="111420" y="597"/>
                  <a:pt x="111391" y="610"/>
                  <a:pt x="111374" y="630"/>
                </a:cubicBezTo>
                <a:cubicBezTo>
                  <a:pt x="111356" y="607"/>
                  <a:pt x="111320" y="592"/>
                  <a:pt x="111281" y="592"/>
                </a:cubicBezTo>
                <a:cubicBezTo>
                  <a:pt x="111278" y="592"/>
                  <a:pt x="111274" y="593"/>
                  <a:pt x="111270" y="593"/>
                </a:cubicBezTo>
                <a:cubicBezTo>
                  <a:pt x="111211" y="596"/>
                  <a:pt x="111167" y="632"/>
                  <a:pt x="111172" y="672"/>
                </a:cubicBezTo>
                <a:lnTo>
                  <a:pt x="111182" y="741"/>
                </a:lnTo>
                <a:cubicBezTo>
                  <a:pt x="111087" y="746"/>
                  <a:pt x="110996" y="749"/>
                  <a:pt x="110908" y="749"/>
                </a:cubicBezTo>
                <a:cubicBezTo>
                  <a:pt x="110394" y="749"/>
                  <a:pt x="109982" y="671"/>
                  <a:pt x="109580" y="595"/>
                </a:cubicBezTo>
                <a:cubicBezTo>
                  <a:pt x="109357" y="554"/>
                  <a:pt x="109146" y="513"/>
                  <a:pt x="108920" y="486"/>
                </a:cubicBezTo>
                <a:cubicBezTo>
                  <a:pt x="108784" y="470"/>
                  <a:pt x="108645" y="463"/>
                  <a:pt x="108507" y="463"/>
                </a:cubicBezTo>
                <a:cubicBezTo>
                  <a:pt x="108031" y="463"/>
                  <a:pt x="107572" y="546"/>
                  <a:pt x="107289" y="608"/>
                </a:cubicBezTo>
                <a:lnTo>
                  <a:pt x="107289" y="607"/>
                </a:lnTo>
                <a:cubicBezTo>
                  <a:pt x="107286" y="601"/>
                  <a:pt x="107282" y="596"/>
                  <a:pt x="107277" y="591"/>
                </a:cubicBezTo>
                <a:lnTo>
                  <a:pt x="107325" y="192"/>
                </a:lnTo>
                <a:lnTo>
                  <a:pt x="107175" y="85"/>
                </a:lnTo>
                <a:lnTo>
                  <a:pt x="107116" y="576"/>
                </a:lnTo>
                <a:cubicBezTo>
                  <a:pt x="107101" y="585"/>
                  <a:pt x="107091" y="596"/>
                  <a:pt x="107085" y="608"/>
                </a:cubicBezTo>
                <a:cubicBezTo>
                  <a:pt x="107065" y="593"/>
                  <a:pt x="107036" y="584"/>
                  <a:pt x="107006" y="584"/>
                </a:cubicBezTo>
                <a:cubicBezTo>
                  <a:pt x="106995" y="584"/>
                  <a:pt x="106983" y="586"/>
                  <a:pt x="106971" y="589"/>
                </a:cubicBezTo>
                <a:cubicBezTo>
                  <a:pt x="106938" y="596"/>
                  <a:pt x="106914" y="613"/>
                  <a:pt x="106904" y="635"/>
                </a:cubicBezTo>
                <a:cubicBezTo>
                  <a:pt x="106884" y="620"/>
                  <a:pt x="106855" y="611"/>
                  <a:pt x="106825" y="611"/>
                </a:cubicBezTo>
                <a:cubicBezTo>
                  <a:pt x="106814" y="611"/>
                  <a:pt x="106802" y="613"/>
                  <a:pt x="106790" y="615"/>
                </a:cubicBezTo>
                <a:lnTo>
                  <a:pt x="106789" y="615"/>
                </a:lnTo>
                <a:lnTo>
                  <a:pt x="106276" y="186"/>
                </a:lnTo>
                <a:lnTo>
                  <a:pt x="106276" y="186"/>
                </a:lnTo>
                <a:lnTo>
                  <a:pt x="106294" y="383"/>
                </a:lnTo>
                <a:lnTo>
                  <a:pt x="106605" y="643"/>
                </a:lnTo>
                <a:cubicBezTo>
                  <a:pt x="106552" y="657"/>
                  <a:pt x="106523" y="697"/>
                  <a:pt x="106542" y="734"/>
                </a:cubicBezTo>
                <a:lnTo>
                  <a:pt x="106542" y="735"/>
                </a:lnTo>
                <a:cubicBezTo>
                  <a:pt x="106356" y="753"/>
                  <a:pt x="106183" y="761"/>
                  <a:pt x="106020" y="761"/>
                </a:cubicBezTo>
                <a:cubicBezTo>
                  <a:pt x="105504" y="761"/>
                  <a:pt x="105092" y="684"/>
                  <a:pt x="104689" y="608"/>
                </a:cubicBezTo>
                <a:cubicBezTo>
                  <a:pt x="104466" y="566"/>
                  <a:pt x="104255" y="527"/>
                  <a:pt x="104029" y="500"/>
                </a:cubicBezTo>
                <a:cubicBezTo>
                  <a:pt x="103892" y="484"/>
                  <a:pt x="103752" y="477"/>
                  <a:pt x="103614" y="477"/>
                </a:cubicBezTo>
                <a:cubicBezTo>
                  <a:pt x="102897" y="477"/>
                  <a:pt x="102220" y="663"/>
                  <a:pt x="102127" y="690"/>
                </a:cubicBezTo>
                <a:cubicBezTo>
                  <a:pt x="102046" y="702"/>
                  <a:pt x="101970" y="714"/>
                  <a:pt x="101895" y="724"/>
                </a:cubicBezTo>
                <a:lnTo>
                  <a:pt x="102091" y="506"/>
                </a:lnTo>
                <a:lnTo>
                  <a:pt x="102029" y="364"/>
                </a:lnTo>
                <a:lnTo>
                  <a:pt x="101682" y="748"/>
                </a:lnTo>
                <a:cubicBezTo>
                  <a:pt x="101638" y="752"/>
                  <a:pt x="101593" y="756"/>
                  <a:pt x="101549" y="759"/>
                </a:cubicBezTo>
                <a:cubicBezTo>
                  <a:pt x="101538" y="755"/>
                  <a:pt x="101526" y="752"/>
                  <a:pt x="101513" y="751"/>
                </a:cubicBezTo>
                <a:cubicBezTo>
                  <a:pt x="101507" y="750"/>
                  <a:pt x="101502" y="750"/>
                  <a:pt x="101497" y="750"/>
                </a:cubicBezTo>
                <a:cubicBezTo>
                  <a:pt x="101472" y="750"/>
                  <a:pt x="101448" y="756"/>
                  <a:pt x="101429" y="767"/>
                </a:cubicBezTo>
                <a:lnTo>
                  <a:pt x="101419" y="767"/>
                </a:lnTo>
                <a:cubicBezTo>
                  <a:pt x="101406" y="742"/>
                  <a:pt x="101374" y="723"/>
                  <a:pt x="101334" y="719"/>
                </a:cubicBezTo>
                <a:lnTo>
                  <a:pt x="101333" y="719"/>
                </a:lnTo>
                <a:lnTo>
                  <a:pt x="101160" y="178"/>
                </a:lnTo>
                <a:lnTo>
                  <a:pt x="101045" y="359"/>
                </a:lnTo>
                <a:lnTo>
                  <a:pt x="101150" y="688"/>
                </a:lnTo>
                <a:cubicBezTo>
                  <a:pt x="101146" y="687"/>
                  <a:pt x="101142" y="687"/>
                  <a:pt x="101139" y="687"/>
                </a:cubicBezTo>
                <a:cubicBezTo>
                  <a:pt x="101086" y="687"/>
                  <a:pt x="101040" y="713"/>
                  <a:pt x="101033" y="750"/>
                </a:cubicBezTo>
                <a:lnTo>
                  <a:pt x="101027" y="771"/>
                </a:lnTo>
                <a:cubicBezTo>
                  <a:pt x="100573" y="760"/>
                  <a:pt x="100198" y="690"/>
                  <a:pt x="99830" y="621"/>
                </a:cubicBezTo>
                <a:cubicBezTo>
                  <a:pt x="99607" y="578"/>
                  <a:pt x="99397" y="539"/>
                  <a:pt x="99170" y="512"/>
                </a:cubicBezTo>
                <a:cubicBezTo>
                  <a:pt x="99033" y="496"/>
                  <a:pt x="98893" y="489"/>
                  <a:pt x="98754" y="489"/>
                </a:cubicBezTo>
                <a:cubicBezTo>
                  <a:pt x="98336" y="489"/>
                  <a:pt x="97932" y="552"/>
                  <a:pt x="97649" y="610"/>
                </a:cubicBezTo>
                <a:lnTo>
                  <a:pt x="97856" y="226"/>
                </a:lnTo>
                <a:lnTo>
                  <a:pt x="97643" y="293"/>
                </a:lnTo>
                <a:lnTo>
                  <a:pt x="97489" y="578"/>
                </a:lnTo>
                <a:cubicBezTo>
                  <a:pt x="97474" y="573"/>
                  <a:pt x="97458" y="570"/>
                  <a:pt x="97442" y="570"/>
                </a:cubicBezTo>
                <a:cubicBezTo>
                  <a:pt x="97434" y="570"/>
                  <a:pt x="97427" y="571"/>
                  <a:pt x="97420" y="572"/>
                </a:cubicBezTo>
                <a:cubicBezTo>
                  <a:pt x="97417" y="573"/>
                  <a:pt x="97413" y="573"/>
                  <a:pt x="97408" y="574"/>
                </a:cubicBezTo>
                <a:cubicBezTo>
                  <a:pt x="97375" y="582"/>
                  <a:pt x="97351" y="600"/>
                  <a:pt x="97341" y="622"/>
                </a:cubicBezTo>
                <a:cubicBezTo>
                  <a:pt x="97321" y="607"/>
                  <a:pt x="97293" y="598"/>
                  <a:pt x="97263" y="598"/>
                </a:cubicBezTo>
                <a:cubicBezTo>
                  <a:pt x="97255" y="598"/>
                  <a:pt x="97247" y="599"/>
                  <a:pt x="97239" y="600"/>
                </a:cubicBezTo>
                <a:cubicBezTo>
                  <a:pt x="97235" y="600"/>
                  <a:pt x="97232" y="601"/>
                  <a:pt x="97228" y="602"/>
                </a:cubicBezTo>
                <a:cubicBezTo>
                  <a:pt x="97194" y="609"/>
                  <a:pt x="97170" y="628"/>
                  <a:pt x="97160" y="650"/>
                </a:cubicBezTo>
                <a:cubicBezTo>
                  <a:pt x="97139" y="634"/>
                  <a:pt x="97110" y="625"/>
                  <a:pt x="97080" y="625"/>
                </a:cubicBezTo>
                <a:cubicBezTo>
                  <a:pt x="97073" y="625"/>
                  <a:pt x="97066" y="626"/>
                  <a:pt x="97059" y="627"/>
                </a:cubicBezTo>
                <a:cubicBezTo>
                  <a:pt x="97054" y="628"/>
                  <a:pt x="97050" y="629"/>
                  <a:pt x="97046" y="630"/>
                </a:cubicBezTo>
                <a:cubicBezTo>
                  <a:pt x="97013" y="637"/>
                  <a:pt x="96989" y="656"/>
                  <a:pt x="96979" y="677"/>
                </a:cubicBezTo>
                <a:cubicBezTo>
                  <a:pt x="96958" y="662"/>
                  <a:pt x="96929" y="653"/>
                  <a:pt x="96899" y="653"/>
                </a:cubicBezTo>
                <a:cubicBezTo>
                  <a:pt x="96892" y="653"/>
                  <a:pt x="96884" y="654"/>
                  <a:pt x="96877" y="655"/>
                </a:cubicBezTo>
                <a:cubicBezTo>
                  <a:pt x="96875" y="656"/>
                  <a:pt x="96873" y="656"/>
                  <a:pt x="96871" y="656"/>
                </a:cubicBezTo>
                <a:lnTo>
                  <a:pt x="96624" y="396"/>
                </a:lnTo>
                <a:lnTo>
                  <a:pt x="96392" y="364"/>
                </a:lnTo>
                <a:lnTo>
                  <a:pt x="96769" y="762"/>
                </a:lnTo>
                <a:cubicBezTo>
                  <a:pt x="96590" y="779"/>
                  <a:pt x="96424" y="786"/>
                  <a:pt x="96266" y="786"/>
                </a:cubicBezTo>
                <a:cubicBezTo>
                  <a:pt x="95753" y="786"/>
                  <a:pt x="95341" y="709"/>
                  <a:pt x="94939" y="633"/>
                </a:cubicBezTo>
                <a:cubicBezTo>
                  <a:pt x="94715" y="591"/>
                  <a:pt x="94505" y="551"/>
                  <a:pt x="94280" y="525"/>
                </a:cubicBezTo>
                <a:cubicBezTo>
                  <a:pt x="94143" y="508"/>
                  <a:pt x="94003" y="501"/>
                  <a:pt x="93865" y="501"/>
                </a:cubicBezTo>
                <a:cubicBezTo>
                  <a:pt x="93366" y="501"/>
                  <a:pt x="92887" y="592"/>
                  <a:pt x="92609" y="656"/>
                </a:cubicBezTo>
                <a:lnTo>
                  <a:pt x="92603" y="645"/>
                </a:lnTo>
                <a:cubicBezTo>
                  <a:pt x="92601" y="639"/>
                  <a:pt x="92597" y="634"/>
                  <a:pt x="92592" y="629"/>
                </a:cubicBezTo>
                <a:lnTo>
                  <a:pt x="92641" y="230"/>
                </a:lnTo>
                <a:lnTo>
                  <a:pt x="92491" y="123"/>
                </a:lnTo>
                <a:lnTo>
                  <a:pt x="92431" y="613"/>
                </a:lnTo>
                <a:cubicBezTo>
                  <a:pt x="92417" y="623"/>
                  <a:pt x="92406" y="634"/>
                  <a:pt x="92400" y="646"/>
                </a:cubicBezTo>
                <a:cubicBezTo>
                  <a:pt x="92379" y="631"/>
                  <a:pt x="92351" y="622"/>
                  <a:pt x="92320" y="622"/>
                </a:cubicBezTo>
                <a:cubicBezTo>
                  <a:pt x="92309" y="622"/>
                  <a:pt x="92298" y="623"/>
                  <a:pt x="92286" y="626"/>
                </a:cubicBezTo>
                <a:cubicBezTo>
                  <a:pt x="92253" y="634"/>
                  <a:pt x="92229" y="652"/>
                  <a:pt x="92219" y="673"/>
                </a:cubicBezTo>
                <a:cubicBezTo>
                  <a:pt x="92199" y="658"/>
                  <a:pt x="92169" y="649"/>
                  <a:pt x="92139" y="649"/>
                </a:cubicBezTo>
                <a:cubicBezTo>
                  <a:pt x="92128" y="649"/>
                  <a:pt x="92117" y="650"/>
                  <a:pt x="92106" y="653"/>
                </a:cubicBezTo>
                <a:cubicBezTo>
                  <a:pt x="92105" y="653"/>
                  <a:pt x="92105" y="654"/>
                  <a:pt x="92105" y="654"/>
                </a:cubicBezTo>
                <a:lnTo>
                  <a:pt x="91591" y="224"/>
                </a:lnTo>
                <a:lnTo>
                  <a:pt x="91591" y="224"/>
                </a:lnTo>
                <a:lnTo>
                  <a:pt x="91609" y="421"/>
                </a:lnTo>
                <a:lnTo>
                  <a:pt x="91920" y="682"/>
                </a:lnTo>
                <a:cubicBezTo>
                  <a:pt x="91866" y="695"/>
                  <a:pt x="91838" y="735"/>
                  <a:pt x="91856" y="772"/>
                </a:cubicBezTo>
                <a:lnTo>
                  <a:pt x="91860" y="780"/>
                </a:lnTo>
                <a:cubicBezTo>
                  <a:pt x="91701" y="793"/>
                  <a:pt x="91551" y="799"/>
                  <a:pt x="91409" y="799"/>
                </a:cubicBezTo>
                <a:cubicBezTo>
                  <a:pt x="90895" y="799"/>
                  <a:pt x="90483" y="721"/>
                  <a:pt x="90080" y="645"/>
                </a:cubicBezTo>
                <a:cubicBezTo>
                  <a:pt x="89857" y="603"/>
                  <a:pt x="89646" y="564"/>
                  <a:pt x="89420" y="537"/>
                </a:cubicBezTo>
                <a:cubicBezTo>
                  <a:pt x="89283" y="521"/>
                  <a:pt x="89144" y="514"/>
                  <a:pt x="89006" y="514"/>
                </a:cubicBezTo>
                <a:cubicBezTo>
                  <a:pt x="88516" y="514"/>
                  <a:pt x="88043" y="601"/>
                  <a:pt x="87763" y="665"/>
                </a:cubicBezTo>
                <a:cubicBezTo>
                  <a:pt x="87643" y="683"/>
                  <a:pt x="87526" y="696"/>
                  <a:pt x="87412" y="705"/>
                </a:cubicBezTo>
                <a:lnTo>
                  <a:pt x="87670" y="419"/>
                </a:lnTo>
                <a:lnTo>
                  <a:pt x="87608" y="278"/>
                </a:lnTo>
                <a:lnTo>
                  <a:pt x="87230" y="698"/>
                </a:lnTo>
                <a:cubicBezTo>
                  <a:pt x="87211" y="701"/>
                  <a:pt x="87194" y="708"/>
                  <a:pt x="87181" y="718"/>
                </a:cubicBezTo>
                <a:cubicBezTo>
                  <a:pt x="87170" y="690"/>
                  <a:pt x="87137" y="669"/>
                  <a:pt x="87092" y="664"/>
                </a:cubicBezTo>
                <a:cubicBezTo>
                  <a:pt x="87088" y="664"/>
                  <a:pt x="87083" y="663"/>
                  <a:pt x="87079" y="663"/>
                </a:cubicBezTo>
                <a:cubicBezTo>
                  <a:pt x="87050" y="663"/>
                  <a:pt x="87021" y="672"/>
                  <a:pt x="87001" y="686"/>
                </a:cubicBezTo>
                <a:cubicBezTo>
                  <a:pt x="86990" y="659"/>
                  <a:pt x="86957" y="637"/>
                  <a:pt x="86914" y="633"/>
                </a:cubicBezTo>
                <a:lnTo>
                  <a:pt x="86913" y="633"/>
                </a:lnTo>
                <a:lnTo>
                  <a:pt x="86739" y="91"/>
                </a:lnTo>
                <a:lnTo>
                  <a:pt x="86625" y="274"/>
                </a:lnTo>
                <a:lnTo>
                  <a:pt x="86730" y="601"/>
                </a:lnTo>
                <a:cubicBezTo>
                  <a:pt x="86726" y="601"/>
                  <a:pt x="86722" y="601"/>
                  <a:pt x="86718" y="601"/>
                </a:cubicBezTo>
                <a:cubicBezTo>
                  <a:pt x="86666" y="601"/>
                  <a:pt x="86620" y="626"/>
                  <a:pt x="86612" y="663"/>
                </a:cubicBezTo>
                <a:lnTo>
                  <a:pt x="86602" y="714"/>
                </a:lnTo>
                <a:cubicBezTo>
                  <a:pt x="86162" y="686"/>
                  <a:pt x="85773" y="612"/>
                  <a:pt x="85411" y="543"/>
                </a:cubicBezTo>
                <a:cubicBezTo>
                  <a:pt x="85167" y="497"/>
                  <a:pt x="84937" y="453"/>
                  <a:pt x="84709" y="426"/>
                </a:cubicBezTo>
                <a:cubicBezTo>
                  <a:pt x="84572" y="409"/>
                  <a:pt x="84432" y="402"/>
                  <a:pt x="84294" y="402"/>
                </a:cubicBezTo>
                <a:cubicBezTo>
                  <a:pt x="83665" y="402"/>
                  <a:pt x="83067" y="546"/>
                  <a:pt x="82866" y="599"/>
                </a:cubicBezTo>
                <a:lnTo>
                  <a:pt x="83049" y="219"/>
                </a:lnTo>
                <a:lnTo>
                  <a:pt x="82940" y="91"/>
                </a:lnTo>
                <a:lnTo>
                  <a:pt x="82715" y="560"/>
                </a:lnTo>
                <a:cubicBezTo>
                  <a:pt x="82698" y="566"/>
                  <a:pt x="82684" y="575"/>
                  <a:pt x="82674" y="586"/>
                </a:cubicBezTo>
                <a:cubicBezTo>
                  <a:pt x="82655" y="563"/>
                  <a:pt x="82619" y="548"/>
                  <a:pt x="82578" y="548"/>
                </a:cubicBezTo>
                <a:cubicBezTo>
                  <a:pt x="82575" y="548"/>
                  <a:pt x="82573" y="548"/>
                  <a:pt x="82570" y="548"/>
                </a:cubicBezTo>
                <a:cubicBezTo>
                  <a:pt x="82535" y="550"/>
                  <a:pt x="82506" y="565"/>
                  <a:pt x="82488" y="583"/>
                </a:cubicBezTo>
                <a:cubicBezTo>
                  <a:pt x="82471" y="561"/>
                  <a:pt x="82435" y="546"/>
                  <a:pt x="82396" y="546"/>
                </a:cubicBezTo>
                <a:cubicBezTo>
                  <a:pt x="82393" y="546"/>
                  <a:pt x="82389" y="546"/>
                  <a:pt x="82385" y="546"/>
                </a:cubicBezTo>
                <a:cubicBezTo>
                  <a:pt x="82350" y="548"/>
                  <a:pt x="82320" y="562"/>
                  <a:pt x="82303" y="581"/>
                </a:cubicBezTo>
                <a:cubicBezTo>
                  <a:pt x="82284" y="558"/>
                  <a:pt x="82248" y="543"/>
                  <a:pt x="82207" y="543"/>
                </a:cubicBezTo>
                <a:cubicBezTo>
                  <a:pt x="82205" y="543"/>
                  <a:pt x="82202" y="543"/>
                  <a:pt x="82199" y="543"/>
                </a:cubicBezTo>
                <a:cubicBezTo>
                  <a:pt x="82141" y="547"/>
                  <a:pt x="82097" y="582"/>
                  <a:pt x="82102" y="623"/>
                </a:cubicBezTo>
                <a:lnTo>
                  <a:pt x="82112" y="693"/>
                </a:lnTo>
                <a:cubicBezTo>
                  <a:pt x="82019" y="698"/>
                  <a:pt x="81929" y="700"/>
                  <a:pt x="81842" y="700"/>
                </a:cubicBezTo>
                <a:cubicBezTo>
                  <a:pt x="81326" y="700"/>
                  <a:pt x="80914" y="622"/>
                  <a:pt x="80510" y="546"/>
                </a:cubicBezTo>
                <a:cubicBezTo>
                  <a:pt x="80287" y="504"/>
                  <a:pt x="80076" y="465"/>
                  <a:pt x="79850" y="438"/>
                </a:cubicBezTo>
                <a:cubicBezTo>
                  <a:pt x="79713" y="422"/>
                  <a:pt x="79573" y="415"/>
                  <a:pt x="79435" y="415"/>
                </a:cubicBezTo>
                <a:cubicBezTo>
                  <a:pt x="78959" y="415"/>
                  <a:pt x="78501" y="497"/>
                  <a:pt x="78219" y="560"/>
                </a:cubicBezTo>
                <a:lnTo>
                  <a:pt x="78218" y="559"/>
                </a:lnTo>
                <a:cubicBezTo>
                  <a:pt x="78215" y="553"/>
                  <a:pt x="78211" y="547"/>
                  <a:pt x="78207" y="542"/>
                </a:cubicBezTo>
                <a:lnTo>
                  <a:pt x="78254" y="144"/>
                </a:lnTo>
                <a:lnTo>
                  <a:pt x="78105" y="36"/>
                </a:lnTo>
                <a:lnTo>
                  <a:pt x="78046" y="527"/>
                </a:lnTo>
                <a:cubicBezTo>
                  <a:pt x="78031" y="536"/>
                  <a:pt x="78021" y="547"/>
                  <a:pt x="78015" y="560"/>
                </a:cubicBezTo>
                <a:cubicBezTo>
                  <a:pt x="77994" y="545"/>
                  <a:pt x="77965" y="535"/>
                  <a:pt x="77934" y="535"/>
                </a:cubicBezTo>
                <a:cubicBezTo>
                  <a:pt x="77923" y="535"/>
                  <a:pt x="77912" y="537"/>
                  <a:pt x="77901" y="539"/>
                </a:cubicBezTo>
                <a:cubicBezTo>
                  <a:pt x="77867" y="547"/>
                  <a:pt x="77843" y="565"/>
                  <a:pt x="77833" y="587"/>
                </a:cubicBezTo>
                <a:cubicBezTo>
                  <a:pt x="77813" y="571"/>
                  <a:pt x="77784" y="562"/>
                  <a:pt x="77753" y="562"/>
                </a:cubicBezTo>
                <a:cubicBezTo>
                  <a:pt x="77742" y="562"/>
                  <a:pt x="77731" y="563"/>
                  <a:pt x="77720" y="566"/>
                </a:cubicBezTo>
                <a:cubicBezTo>
                  <a:pt x="77720" y="566"/>
                  <a:pt x="77720" y="567"/>
                  <a:pt x="77718" y="567"/>
                </a:cubicBezTo>
                <a:lnTo>
                  <a:pt x="77205" y="138"/>
                </a:lnTo>
                <a:lnTo>
                  <a:pt x="77224" y="335"/>
                </a:lnTo>
                <a:lnTo>
                  <a:pt x="77535" y="595"/>
                </a:lnTo>
                <a:cubicBezTo>
                  <a:pt x="77481" y="608"/>
                  <a:pt x="77452" y="649"/>
                  <a:pt x="77471" y="686"/>
                </a:cubicBezTo>
                <a:lnTo>
                  <a:pt x="77471" y="687"/>
                </a:lnTo>
                <a:cubicBezTo>
                  <a:pt x="77285" y="705"/>
                  <a:pt x="77112" y="712"/>
                  <a:pt x="76950" y="712"/>
                </a:cubicBezTo>
                <a:cubicBezTo>
                  <a:pt x="76434" y="712"/>
                  <a:pt x="76021" y="635"/>
                  <a:pt x="75618" y="559"/>
                </a:cubicBezTo>
                <a:cubicBezTo>
                  <a:pt x="75395" y="517"/>
                  <a:pt x="75184" y="477"/>
                  <a:pt x="74958" y="450"/>
                </a:cubicBezTo>
                <a:cubicBezTo>
                  <a:pt x="74822" y="434"/>
                  <a:pt x="74684" y="427"/>
                  <a:pt x="74547" y="427"/>
                </a:cubicBezTo>
                <a:cubicBezTo>
                  <a:pt x="73829" y="427"/>
                  <a:pt x="73149" y="614"/>
                  <a:pt x="73056" y="640"/>
                </a:cubicBezTo>
                <a:cubicBezTo>
                  <a:pt x="72976" y="654"/>
                  <a:pt x="72899" y="665"/>
                  <a:pt x="72824" y="675"/>
                </a:cubicBezTo>
                <a:lnTo>
                  <a:pt x="73020" y="458"/>
                </a:lnTo>
                <a:lnTo>
                  <a:pt x="72958" y="315"/>
                </a:lnTo>
                <a:lnTo>
                  <a:pt x="72612" y="699"/>
                </a:lnTo>
                <a:cubicBezTo>
                  <a:pt x="72567" y="703"/>
                  <a:pt x="72522" y="707"/>
                  <a:pt x="72479" y="710"/>
                </a:cubicBezTo>
                <a:cubicBezTo>
                  <a:pt x="72467" y="706"/>
                  <a:pt x="72456" y="703"/>
                  <a:pt x="72443" y="702"/>
                </a:cubicBezTo>
                <a:cubicBezTo>
                  <a:pt x="72437" y="702"/>
                  <a:pt x="72432" y="701"/>
                  <a:pt x="72427" y="701"/>
                </a:cubicBezTo>
                <a:cubicBezTo>
                  <a:pt x="72401" y="701"/>
                  <a:pt x="72377" y="708"/>
                  <a:pt x="72358" y="719"/>
                </a:cubicBezTo>
                <a:lnTo>
                  <a:pt x="72349" y="719"/>
                </a:lnTo>
                <a:cubicBezTo>
                  <a:pt x="72336" y="694"/>
                  <a:pt x="72304" y="674"/>
                  <a:pt x="72263" y="670"/>
                </a:cubicBezTo>
                <a:lnTo>
                  <a:pt x="72262" y="670"/>
                </a:lnTo>
                <a:lnTo>
                  <a:pt x="72090" y="129"/>
                </a:lnTo>
                <a:lnTo>
                  <a:pt x="71975" y="311"/>
                </a:lnTo>
                <a:lnTo>
                  <a:pt x="72079" y="638"/>
                </a:lnTo>
                <a:cubicBezTo>
                  <a:pt x="72076" y="638"/>
                  <a:pt x="72072" y="638"/>
                  <a:pt x="72068" y="638"/>
                </a:cubicBezTo>
                <a:cubicBezTo>
                  <a:pt x="72016" y="638"/>
                  <a:pt x="71969" y="664"/>
                  <a:pt x="71962" y="700"/>
                </a:cubicBezTo>
                <a:lnTo>
                  <a:pt x="71958" y="723"/>
                </a:lnTo>
                <a:cubicBezTo>
                  <a:pt x="71503" y="711"/>
                  <a:pt x="71128" y="641"/>
                  <a:pt x="70759" y="572"/>
                </a:cubicBezTo>
                <a:cubicBezTo>
                  <a:pt x="70536" y="530"/>
                  <a:pt x="70326" y="490"/>
                  <a:pt x="70100" y="463"/>
                </a:cubicBezTo>
                <a:cubicBezTo>
                  <a:pt x="69963" y="447"/>
                  <a:pt x="69825" y="440"/>
                  <a:pt x="69688" y="440"/>
                </a:cubicBezTo>
                <a:cubicBezTo>
                  <a:pt x="69268" y="440"/>
                  <a:pt x="68862" y="503"/>
                  <a:pt x="68578" y="562"/>
                </a:cubicBezTo>
                <a:lnTo>
                  <a:pt x="68785" y="178"/>
                </a:lnTo>
                <a:lnTo>
                  <a:pt x="68785" y="178"/>
                </a:lnTo>
                <a:lnTo>
                  <a:pt x="68572" y="245"/>
                </a:lnTo>
                <a:lnTo>
                  <a:pt x="68418" y="529"/>
                </a:lnTo>
                <a:cubicBezTo>
                  <a:pt x="68404" y="525"/>
                  <a:pt x="68388" y="522"/>
                  <a:pt x="68372" y="522"/>
                </a:cubicBezTo>
                <a:cubicBezTo>
                  <a:pt x="68365" y="522"/>
                  <a:pt x="68357" y="522"/>
                  <a:pt x="68350" y="524"/>
                </a:cubicBezTo>
                <a:cubicBezTo>
                  <a:pt x="68346" y="524"/>
                  <a:pt x="68342" y="525"/>
                  <a:pt x="68339" y="526"/>
                </a:cubicBezTo>
                <a:cubicBezTo>
                  <a:pt x="68304" y="533"/>
                  <a:pt x="68281" y="551"/>
                  <a:pt x="68270" y="573"/>
                </a:cubicBezTo>
                <a:cubicBezTo>
                  <a:pt x="68250" y="558"/>
                  <a:pt x="68220" y="549"/>
                  <a:pt x="68189" y="549"/>
                </a:cubicBezTo>
                <a:cubicBezTo>
                  <a:pt x="68182" y="549"/>
                  <a:pt x="68175" y="549"/>
                  <a:pt x="68168" y="550"/>
                </a:cubicBezTo>
                <a:cubicBezTo>
                  <a:pt x="68165" y="551"/>
                  <a:pt x="68161" y="553"/>
                  <a:pt x="68157" y="554"/>
                </a:cubicBezTo>
                <a:cubicBezTo>
                  <a:pt x="68124" y="561"/>
                  <a:pt x="68099" y="579"/>
                  <a:pt x="68090" y="601"/>
                </a:cubicBezTo>
                <a:cubicBezTo>
                  <a:pt x="68069" y="585"/>
                  <a:pt x="68040" y="577"/>
                  <a:pt x="68010" y="577"/>
                </a:cubicBezTo>
                <a:cubicBezTo>
                  <a:pt x="68002" y="577"/>
                  <a:pt x="67995" y="577"/>
                  <a:pt x="67988" y="578"/>
                </a:cubicBezTo>
                <a:cubicBezTo>
                  <a:pt x="67983" y="579"/>
                  <a:pt x="67980" y="579"/>
                  <a:pt x="67976" y="580"/>
                </a:cubicBezTo>
                <a:cubicBezTo>
                  <a:pt x="67942" y="589"/>
                  <a:pt x="67918" y="607"/>
                  <a:pt x="67908" y="628"/>
                </a:cubicBezTo>
                <a:cubicBezTo>
                  <a:pt x="67888" y="613"/>
                  <a:pt x="67860" y="604"/>
                  <a:pt x="67831" y="604"/>
                </a:cubicBezTo>
                <a:cubicBezTo>
                  <a:pt x="67823" y="604"/>
                  <a:pt x="67815" y="605"/>
                  <a:pt x="67807" y="606"/>
                </a:cubicBezTo>
                <a:cubicBezTo>
                  <a:pt x="67804" y="606"/>
                  <a:pt x="67802" y="607"/>
                  <a:pt x="67800" y="607"/>
                </a:cubicBezTo>
                <a:lnTo>
                  <a:pt x="67553" y="347"/>
                </a:lnTo>
                <a:lnTo>
                  <a:pt x="67321" y="315"/>
                </a:lnTo>
                <a:lnTo>
                  <a:pt x="67700" y="714"/>
                </a:lnTo>
                <a:cubicBezTo>
                  <a:pt x="67520" y="730"/>
                  <a:pt x="67353" y="737"/>
                  <a:pt x="67196" y="737"/>
                </a:cubicBezTo>
                <a:cubicBezTo>
                  <a:pt x="66682" y="737"/>
                  <a:pt x="66271" y="660"/>
                  <a:pt x="65868" y="585"/>
                </a:cubicBezTo>
                <a:cubicBezTo>
                  <a:pt x="65645" y="542"/>
                  <a:pt x="65435" y="503"/>
                  <a:pt x="65209" y="476"/>
                </a:cubicBezTo>
                <a:cubicBezTo>
                  <a:pt x="65071" y="460"/>
                  <a:pt x="64931" y="453"/>
                  <a:pt x="64793" y="453"/>
                </a:cubicBezTo>
                <a:cubicBezTo>
                  <a:pt x="64295" y="453"/>
                  <a:pt x="63816" y="543"/>
                  <a:pt x="63539" y="607"/>
                </a:cubicBezTo>
                <a:lnTo>
                  <a:pt x="63533" y="596"/>
                </a:lnTo>
                <a:cubicBezTo>
                  <a:pt x="63530" y="591"/>
                  <a:pt x="63526" y="586"/>
                  <a:pt x="63521" y="580"/>
                </a:cubicBezTo>
                <a:lnTo>
                  <a:pt x="63570" y="182"/>
                </a:lnTo>
                <a:lnTo>
                  <a:pt x="63420" y="75"/>
                </a:lnTo>
                <a:lnTo>
                  <a:pt x="63360" y="565"/>
                </a:lnTo>
                <a:cubicBezTo>
                  <a:pt x="63346" y="574"/>
                  <a:pt x="63335" y="585"/>
                  <a:pt x="63330" y="597"/>
                </a:cubicBezTo>
                <a:cubicBezTo>
                  <a:pt x="63310" y="582"/>
                  <a:pt x="63281" y="573"/>
                  <a:pt x="63251" y="573"/>
                </a:cubicBezTo>
                <a:cubicBezTo>
                  <a:pt x="63240" y="573"/>
                  <a:pt x="63228" y="575"/>
                  <a:pt x="63217" y="577"/>
                </a:cubicBezTo>
                <a:cubicBezTo>
                  <a:pt x="63183" y="585"/>
                  <a:pt x="63159" y="603"/>
                  <a:pt x="63148" y="624"/>
                </a:cubicBezTo>
                <a:cubicBezTo>
                  <a:pt x="63128" y="609"/>
                  <a:pt x="63100" y="600"/>
                  <a:pt x="63070" y="600"/>
                </a:cubicBezTo>
                <a:cubicBezTo>
                  <a:pt x="63058" y="600"/>
                  <a:pt x="63047" y="602"/>
                  <a:pt x="63035" y="604"/>
                </a:cubicBezTo>
                <a:lnTo>
                  <a:pt x="63034" y="604"/>
                </a:lnTo>
                <a:lnTo>
                  <a:pt x="62521" y="175"/>
                </a:lnTo>
                <a:lnTo>
                  <a:pt x="62539" y="373"/>
                </a:lnTo>
                <a:lnTo>
                  <a:pt x="62850" y="632"/>
                </a:lnTo>
                <a:cubicBezTo>
                  <a:pt x="62796" y="646"/>
                  <a:pt x="62768" y="687"/>
                  <a:pt x="62786" y="724"/>
                </a:cubicBezTo>
                <a:lnTo>
                  <a:pt x="62789" y="731"/>
                </a:lnTo>
                <a:cubicBezTo>
                  <a:pt x="62630" y="744"/>
                  <a:pt x="62480" y="750"/>
                  <a:pt x="62339" y="750"/>
                </a:cubicBezTo>
                <a:cubicBezTo>
                  <a:pt x="61824" y="750"/>
                  <a:pt x="61412" y="673"/>
                  <a:pt x="61010" y="597"/>
                </a:cubicBezTo>
                <a:cubicBezTo>
                  <a:pt x="60787" y="555"/>
                  <a:pt x="60575" y="515"/>
                  <a:pt x="60350" y="489"/>
                </a:cubicBezTo>
                <a:cubicBezTo>
                  <a:pt x="60213" y="472"/>
                  <a:pt x="60073" y="465"/>
                  <a:pt x="59935" y="465"/>
                </a:cubicBezTo>
                <a:cubicBezTo>
                  <a:pt x="59182" y="465"/>
                  <a:pt x="58472" y="671"/>
                  <a:pt x="58437" y="681"/>
                </a:cubicBezTo>
                <a:cubicBezTo>
                  <a:pt x="58433" y="683"/>
                  <a:pt x="58429" y="684"/>
                  <a:pt x="58425" y="686"/>
                </a:cubicBezTo>
                <a:cubicBezTo>
                  <a:pt x="58322" y="700"/>
                  <a:pt x="58221" y="710"/>
                  <a:pt x="58122" y="719"/>
                </a:cubicBezTo>
                <a:lnTo>
                  <a:pt x="58379" y="433"/>
                </a:lnTo>
                <a:lnTo>
                  <a:pt x="58318" y="291"/>
                </a:lnTo>
                <a:lnTo>
                  <a:pt x="57939" y="711"/>
                </a:lnTo>
                <a:cubicBezTo>
                  <a:pt x="57920" y="715"/>
                  <a:pt x="57904" y="721"/>
                  <a:pt x="57890" y="730"/>
                </a:cubicBezTo>
                <a:cubicBezTo>
                  <a:pt x="57879" y="703"/>
                  <a:pt x="57846" y="682"/>
                  <a:pt x="57802" y="677"/>
                </a:cubicBezTo>
                <a:cubicBezTo>
                  <a:pt x="57798" y="677"/>
                  <a:pt x="57793" y="677"/>
                  <a:pt x="57788" y="677"/>
                </a:cubicBezTo>
                <a:cubicBezTo>
                  <a:pt x="57758" y="677"/>
                  <a:pt x="57731" y="685"/>
                  <a:pt x="57711" y="699"/>
                </a:cubicBezTo>
                <a:cubicBezTo>
                  <a:pt x="57700" y="672"/>
                  <a:pt x="57666" y="651"/>
                  <a:pt x="57623" y="646"/>
                </a:cubicBezTo>
                <a:lnTo>
                  <a:pt x="57622" y="646"/>
                </a:lnTo>
                <a:lnTo>
                  <a:pt x="57449" y="105"/>
                </a:lnTo>
                <a:lnTo>
                  <a:pt x="57335" y="287"/>
                </a:lnTo>
                <a:lnTo>
                  <a:pt x="57439" y="614"/>
                </a:lnTo>
                <a:cubicBezTo>
                  <a:pt x="57435" y="614"/>
                  <a:pt x="57431" y="614"/>
                  <a:pt x="57428" y="614"/>
                </a:cubicBezTo>
                <a:cubicBezTo>
                  <a:pt x="57376" y="614"/>
                  <a:pt x="57330" y="640"/>
                  <a:pt x="57321" y="676"/>
                </a:cubicBezTo>
                <a:lnTo>
                  <a:pt x="57311" y="727"/>
                </a:lnTo>
                <a:cubicBezTo>
                  <a:pt x="56871" y="699"/>
                  <a:pt x="56482" y="626"/>
                  <a:pt x="56120" y="557"/>
                </a:cubicBezTo>
                <a:cubicBezTo>
                  <a:pt x="55876" y="510"/>
                  <a:pt x="55647" y="466"/>
                  <a:pt x="55419" y="439"/>
                </a:cubicBezTo>
                <a:cubicBezTo>
                  <a:pt x="55282" y="423"/>
                  <a:pt x="55142" y="416"/>
                  <a:pt x="55003" y="416"/>
                </a:cubicBezTo>
                <a:cubicBezTo>
                  <a:pt x="54375" y="416"/>
                  <a:pt x="53776" y="559"/>
                  <a:pt x="53575" y="612"/>
                </a:cubicBezTo>
                <a:lnTo>
                  <a:pt x="53758" y="233"/>
                </a:lnTo>
                <a:lnTo>
                  <a:pt x="53650" y="105"/>
                </a:lnTo>
                <a:lnTo>
                  <a:pt x="53425" y="572"/>
                </a:lnTo>
                <a:cubicBezTo>
                  <a:pt x="53407" y="578"/>
                  <a:pt x="53394" y="589"/>
                  <a:pt x="53383" y="599"/>
                </a:cubicBezTo>
                <a:cubicBezTo>
                  <a:pt x="53365" y="577"/>
                  <a:pt x="53330" y="561"/>
                  <a:pt x="53291" y="561"/>
                </a:cubicBezTo>
                <a:cubicBezTo>
                  <a:pt x="53287" y="561"/>
                  <a:pt x="53284" y="562"/>
                  <a:pt x="53280" y="562"/>
                </a:cubicBezTo>
                <a:cubicBezTo>
                  <a:pt x="53245" y="564"/>
                  <a:pt x="53215" y="577"/>
                  <a:pt x="53198" y="597"/>
                </a:cubicBezTo>
                <a:cubicBezTo>
                  <a:pt x="53180" y="574"/>
                  <a:pt x="53145" y="559"/>
                  <a:pt x="53106" y="559"/>
                </a:cubicBezTo>
                <a:cubicBezTo>
                  <a:pt x="53102" y="559"/>
                  <a:pt x="53098" y="559"/>
                  <a:pt x="53094" y="560"/>
                </a:cubicBezTo>
                <a:cubicBezTo>
                  <a:pt x="53059" y="562"/>
                  <a:pt x="53029" y="575"/>
                  <a:pt x="53013" y="595"/>
                </a:cubicBezTo>
                <a:cubicBezTo>
                  <a:pt x="52993" y="572"/>
                  <a:pt x="52958" y="556"/>
                  <a:pt x="52917" y="556"/>
                </a:cubicBezTo>
                <a:cubicBezTo>
                  <a:pt x="52914" y="556"/>
                  <a:pt x="52911" y="557"/>
                  <a:pt x="52909" y="557"/>
                </a:cubicBezTo>
                <a:cubicBezTo>
                  <a:pt x="52850" y="561"/>
                  <a:pt x="52806" y="596"/>
                  <a:pt x="52812" y="636"/>
                </a:cubicBezTo>
                <a:lnTo>
                  <a:pt x="52821" y="706"/>
                </a:lnTo>
                <a:cubicBezTo>
                  <a:pt x="52728" y="711"/>
                  <a:pt x="52638" y="713"/>
                  <a:pt x="52551" y="713"/>
                </a:cubicBezTo>
                <a:cubicBezTo>
                  <a:pt x="52035" y="713"/>
                  <a:pt x="51623" y="636"/>
                  <a:pt x="51219" y="560"/>
                </a:cubicBezTo>
                <a:cubicBezTo>
                  <a:pt x="50996" y="517"/>
                  <a:pt x="50785" y="478"/>
                  <a:pt x="50559" y="451"/>
                </a:cubicBezTo>
                <a:cubicBezTo>
                  <a:pt x="50422" y="435"/>
                  <a:pt x="50283" y="428"/>
                  <a:pt x="50144" y="428"/>
                </a:cubicBezTo>
                <a:cubicBezTo>
                  <a:pt x="49669" y="428"/>
                  <a:pt x="49211" y="510"/>
                  <a:pt x="48928" y="573"/>
                </a:cubicBezTo>
                <a:lnTo>
                  <a:pt x="48927" y="572"/>
                </a:lnTo>
                <a:cubicBezTo>
                  <a:pt x="48925" y="566"/>
                  <a:pt x="48921" y="561"/>
                  <a:pt x="48916" y="556"/>
                </a:cubicBezTo>
                <a:lnTo>
                  <a:pt x="48964" y="157"/>
                </a:lnTo>
                <a:lnTo>
                  <a:pt x="48815" y="50"/>
                </a:lnTo>
                <a:lnTo>
                  <a:pt x="48755" y="540"/>
                </a:lnTo>
                <a:cubicBezTo>
                  <a:pt x="48740" y="549"/>
                  <a:pt x="48730" y="561"/>
                  <a:pt x="48724" y="573"/>
                </a:cubicBezTo>
                <a:cubicBezTo>
                  <a:pt x="48704" y="557"/>
                  <a:pt x="48675" y="549"/>
                  <a:pt x="48645" y="549"/>
                </a:cubicBezTo>
                <a:cubicBezTo>
                  <a:pt x="48634" y="549"/>
                  <a:pt x="48622" y="550"/>
                  <a:pt x="48610" y="553"/>
                </a:cubicBezTo>
                <a:cubicBezTo>
                  <a:pt x="48577" y="561"/>
                  <a:pt x="48553" y="578"/>
                  <a:pt x="48543" y="600"/>
                </a:cubicBezTo>
                <a:cubicBezTo>
                  <a:pt x="48523" y="584"/>
                  <a:pt x="48494" y="576"/>
                  <a:pt x="48464" y="576"/>
                </a:cubicBezTo>
                <a:cubicBezTo>
                  <a:pt x="48453" y="576"/>
                  <a:pt x="48441" y="577"/>
                  <a:pt x="48430" y="579"/>
                </a:cubicBezTo>
                <a:lnTo>
                  <a:pt x="48429" y="579"/>
                </a:lnTo>
                <a:lnTo>
                  <a:pt x="47915" y="150"/>
                </a:lnTo>
                <a:lnTo>
                  <a:pt x="47933" y="348"/>
                </a:lnTo>
                <a:lnTo>
                  <a:pt x="48244" y="607"/>
                </a:lnTo>
                <a:cubicBezTo>
                  <a:pt x="48190" y="622"/>
                  <a:pt x="48162" y="662"/>
                  <a:pt x="48180" y="699"/>
                </a:cubicBezTo>
                <a:lnTo>
                  <a:pt x="48181" y="700"/>
                </a:lnTo>
                <a:cubicBezTo>
                  <a:pt x="47995" y="718"/>
                  <a:pt x="47822" y="726"/>
                  <a:pt x="47660" y="726"/>
                </a:cubicBezTo>
                <a:cubicBezTo>
                  <a:pt x="47144" y="726"/>
                  <a:pt x="46732" y="648"/>
                  <a:pt x="46328" y="572"/>
                </a:cubicBezTo>
                <a:cubicBezTo>
                  <a:pt x="46105" y="530"/>
                  <a:pt x="45895" y="491"/>
                  <a:pt x="45669" y="464"/>
                </a:cubicBezTo>
                <a:cubicBezTo>
                  <a:pt x="45531" y="447"/>
                  <a:pt x="45391" y="440"/>
                  <a:pt x="45253" y="440"/>
                </a:cubicBezTo>
                <a:cubicBezTo>
                  <a:pt x="44536" y="440"/>
                  <a:pt x="43859" y="627"/>
                  <a:pt x="43766" y="654"/>
                </a:cubicBezTo>
                <a:cubicBezTo>
                  <a:pt x="43686" y="667"/>
                  <a:pt x="43609" y="678"/>
                  <a:pt x="43533" y="688"/>
                </a:cubicBezTo>
                <a:lnTo>
                  <a:pt x="43730" y="470"/>
                </a:lnTo>
                <a:lnTo>
                  <a:pt x="43668" y="329"/>
                </a:lnTo>
                <a:lnTo>
                  <a:pt x="43321" y="713"/>
                </a:lnTo>
                <a:cubicBezTo>
                  <a:pt x="43277" y="717"/>
                  <a:pt x="43231" y="721"/>
                  <a:pt x="43188" y="724"/>
                </a:cubicBezTo>
                <a:cubicBezTo>
                  <a:pt x="43178" y="720"/>
                  <a:pt x="43165" y="717"/>
                  <a:pt x="43152" y="715"/>
                </a:cubicBezTo>
                <a:cubicBezTo>
                  <a:pt x="43147" y="714"/>
                  <a:pt x="43142" y="714"/>
                  <a:pt x="43138" y="714"/>
                </a:cubicBezTo>
                <a:cubicBezTo>
                  <a:pt x="43112" y="714"/>
                  <a:pt x="43087" y="721"/>
                  <a:pt x="43068" y="731"/>
                </a:cubicBezTo>
                <a:cubicBezTo>
                  <a:pt x="43065" y="731"/>
                  <a:pt x="43061" y="732"/>
                  <a:pt x="43058" y="732"/>
                </a:cubicBezTo>
                <a:cubicBezTo>
                  <a:pt x="43046" y="707"/>
                  <a:pt x="43014" y="688"/>
                  <a:pt x="42972" y="684"/>
                </a:cubicBezTo>
                <a:lnTo>
                  <a:pt x="42799" y="142"/>
                </a:lnTo>
                <a:lnTo>
                  <a:pt x="42684" y="324"/>
                </a:lnTo>
                <a:lnTo>
                  <a:pt x="42789" y="652"/>
                </a:lnTo>
                <a:cubicBezTo>
                  <a:pt x="42785" y="651"/>
                  <a:pt x="42781" y="651"/>
                  <a:pt x="42777" y="651"/>
                </a:cubicBezTo>
                <a:cubicBezTo>
                  <a:pt x="42725" y="651"/>
                  <a:pt x="42680" y="677"/>
                  <a:pt x="42672" y="714"/>
                </a:cubicBezTo>
                <a:lnTo>
                  <a:pt x="42667" y="736"/>
                </a:lnTo>
                <a:cubicBezTo>
                  <a:pt x="42213" y="724"/>
                  <a:pt x="41837" y="654"/>
                  <a:pt x="41469" y="585"/>
                </a:cubicBezTo>
                <a:cubicBezTo>
                  <a:pt x="41246" y="543"/>
                  <a:pt x="41035" y="503"/>
                  <a:pt x="40810" y="476"/>
                </a:cubicBezTo>
                <a:cubicBezTo>
                  <a:pt x="40673" y="460"/>
                  <a:pt x="40535" y="453"/>
                  <a:pt x="40397" y="453"/>
                </a:cubicBezTo>
                <a:cubicBezTo>
                  <a:pt x="39978" y="453"/>
                  <a:pt x="39572" y="517"/>
                  <a:pt x="39287" y="575"/>
                </a:cubicBezTo>
                <a:lnTo>
                  <a:pt x="39496" y="191"/>
                </a:lnTo>
                <a:lnTo>
                  <a:pt x="39496" y="191"/>
                </a:lnTo>
                <a:lnTo>
                  <a:pt x="39281" y="257"/>
                </a:lnTo>
                <a:lnTo>
                  <a:pt x="39127" y="542"/>
                </a:lnTo>
                <a:cubicBezTo>
                  <a:pt x="39112" y="538"/>
                  <a:pt x="39095" y="535"/>
                  <a:pt x="39078" y="535"/>
                </a:cubicBezTo>
                <a:cubicBezTo>
                  <a:pt x="39072" y="535"/>
                  <a:pt x="39065" y="535"/>
                  <a:pt x="39059" y="536"/>
                </a:cubicBezTo>
                <a:cubicBezTo>
                  <a:pt x="39055" y="537"/>
                  <a:pt x="39052" y="538"/>
                  <a:pt x="39048" y="539"/>
                </a:cubicBezTo>
                <a:cubicBezTo>
                  <a:pt x="39014" y="546"/>
                  <a:pt x="38990" y="565"/>
                  <a:pt x="38981" y="587"/>
                </a:cubicBezTo>
                <a:cubicBezTo>
                  <a:pt x="38960" y="571"/>
                  <a:pt x="38931" y="562"/>
                  <a:pt x="38901" y="562"/>
                </a:cubicBezTo>
                <a:cubicBezTo>
                  <a:pt x="38893" y="562"/>
                  <a:pt x="38886" y="563"/>
                  <a:pt x="38878" y="564"/>
                </a:cubicBezTo>
                <a:cubicBezTo>
                  <a:pt x="38874" y="565"/>
                  <a:pt x="38870" y="565"/>
                  <a:pt x="38867" y="566"/>
                </a:cubicBezTo>
                <a:cubicBezTo>
                  <a:pt x="38833" y="574"/>
                  <a:pt x="38809" y="593"/>
                  <a:pt x="38799" y="613"/>
                </a:cubicBezTo>
                <a:cubicBezTo>
                  <a:pt x="38779" y="599"/>
                  <a:pt x="38751" y="590"/>
                  <a:pt x="38721" y="590"/>
                </a:cubicBezTo>
                <a:cubicBezTo>
                  <a:pt x="38713" y="590"/>
                  <a:pt x="38705" y="590"/>
                  <a:pt x="38697" y="592"/>
                </a:cubicBezTo>
                <a:cubicBezTo>
                  <a:pt x="38694" y="593"/>
                  <a:pt x="38690" y="593"/>
                  <a:pt x="38685" y="594"/>
                </a:cubicBezTo>
                <a:cubicBezTo>
                  <a:pt x="38652" y="602"/>
                  <a:pt x="38628" y="620"/>
                  <a:pt x="38618" y="641"/>
                </a:cubicBezTo>
                <a:cubicBezTo>
                  <a:pt x="38598" y="627"/>
                  <a:pt x="38570" y="618"/>
                  <a:pt x="38540" y="618"/>
                </a:cubicBezTo>
                <a:cubicBezTo>
                  <a:pt x="38532" y="618"/>
                  <a:pt x="38524" y="618"/>
                  <a:pt x="38516" y="620"/>
                </a:cubicBezTo>
                <a:cubicBezTo>
                  <a:pt x="38514" y="620"/>
                  <a:pt x="38512" y="621"/>
                  <a:pt x="38509" y="621"/>
                </a:cubicBezTo>
                <a:lnTo>
                  <a:pt x="38262" y="361"/>
                </a:lnTo>
                <a:lnTo>
                  <a:pt x="38031" y="329"/>
                </a:lnTo>
                <a:lnTo>
                  <a:pt x="38031" y="329"/>
                </a:lnTo>
                <a:lnTo>
                  <a:pt x="38409" y="727"/>
                </a:lnTo>
                <a:cubicBezTo>
                  <a:pt x="38231" y="743"/>
                  <a:pt x="38066" y="750"/>
                  <a:pt x="37909" y="750"/>
                </a:cubicBezTo>
                <a:cubicBezTo>
                  <a:pt x="37393" y="750"/>
                  <a:pt x="36981" y="673"/>
                  <a:pt x="36578" y="598"/>
                </a:cubicBezTo>
                <a:cubicBezTo>
                  <a:pt x="36355" y="556"/>
                  <a:pt x="36144" y="515"/>
                  <a:pt x="35918" y="489"/>
                </a:cubicBezTo>
                <a:cubicBezTo>
                  <a:pt x="35782" y="472"/>
                  <a:pt x="35643" y="466"/>
                  <a:pt x="35506" y="466"/>
                </a:cubicBezTo>
                <a:cubicBezTo>
                  <a:pt x="35006" y="466"/>
                  <a:pt x="34525" y="556"/>
                  <a:pt x="34248" y="620"/>
                </a:cubicBezTo>
                <a:lnTo>
                  <a:pt x="34243" y="609"/>
                </a:lnTo>
                <a:cubicBezTo>
                  <a:pt x="34240" y="603"/>
                  <a:pt x="34235" y="598"/>
                  <a:pt x="34231" y="593"/>
                </a:cubicBezTo>
                <a:lnTo>
                  <a:pt x="34280" y="195"/>
                </a:lnTo>
                <a:lnTo>
                  <a:pt x="34130" y="87"/>
                </a:lnTo>
                <a:lnTo>
                  <a:pt x="34070" y="578"/>
                </a:lnTo>
                <a:cubicBezTo>
                  <a:pt x="34056" y="587"/>
                  <a:pt x="34046" y="598"/>
                  <a:pt x="34039" y="610"/>
                </a:cubicBezTo>
                <a:cubicBezTo>
                  <a:pt x="34019" y="595"/>
                  <a:pt x="33990" y="587"/>
                  <a:pt x="33960" y="587"/>
                </a:cubicBezTo>
                <a:cubicBezTo>
                  <a:pt x="33949" y="587"/>
                  <a:pt x="33937" y="588"/>
                  <a:pt x="33926" y="591"/>
                </a:cubicBezTo>
                <a:cubicBezTo>
                  <a:pt x="33893" y="598"/>
                  <a:pt x="33868" y="617"/>
                  <a:pt x="33858" y="637"/>
                </a:cubicBezTo>
                <a:cubicBezTo>
                  <a:pt x="33838" y="622"/>
                  <a:pt x="33810" y="614"/>
                  <a:pt x="33779" y="614"/>
                </a:cubicBezTo>
                <a:cubicBezTo>
                  <a:pt x="33768" y="614"/>
                  <a:pt x="33756" y="615"/>
                  <a:pt x="33744" y="618"/>
                </a:cubicBezTo>
                <a:lnTo>
                  <a:pt x="33230" y="188"/>
                </a:lnTo>
                <a:lnTo>
                  <a:pt x="33249" y="385"/>
                </a:lnTo>
                <a:lnTo>
                  <a:pt x="33559" y="645"/>
                </a:lnTo>
                <a:cubicBezTo>
                  <a:pt x="33506" y="660"/>
                  <a:pt x="33478" y="699"/>
                  <a:pt x="33495" y="737"/>
                </a:cubicBezTo>
                <a:lnTo>
                  <a:pt x="33499" y="745"/>
                </a:lnTo>
                <a:cubicBezTo>
                  <a:pt x="33342" y="758"/>
                  <a:pt x="33194" y="763"/>
                  <a:pt x="33053" y="763"/>
                </a:cubicBezTo>
                <a:cubicBezTo>
                  <a:pt x="32536" y="763"/>
                  <a:pt x="32123" y="686"/>
                  <a:pt x="31719" y="610"/>
                </a:cubicBezTo>
                <a:cubicBezTo>
                  <a:pt x="31496" y="568"/>
                  <a:pt x="31285" y="528"/>
                  <a:pt x="31059" y="501"/>
                </a:cubicBezTo>
                <a:cubicBezTo>
                  <a:pt x="30923" y="485"/>
                  <a:pt x="30784" y="478"/>
                  <a:pt x="30647" y="478"/>
                </a:cubicBezTo>
                <a:cubicBezTo>
                  <a:pt x="30155" y="478"/>
                  <a:pt x="29682" y="565"/>
                  <a:pt x="29402" y="629"/>
                </a:cubicBezTo>
                <a:cubicBezTo>
                  <a:pt x="29282" y="647"/>
                  <a:pt x="29165" y="661"/>
                  <a:pt x="29052" y="670"/>
                </a:cubicBezTo>
                <a:lnTo>
                  <a:pt x="29310" y="384"/>
                </a:lnTo>
                <a:lnTo>
                  <a:pt x="29248" y="242"/>
                </a:lnTo>
                <a:lnTo>
                  <a:pt x="28869" y="662"/>
                </a:lnTo>
                <a:cubicBezTo>
                  <a:pt x="28850" y="665"/>
                  <a:pt x="28834" y="672"/>
                  <a:pt x="28819" y="682"/>
                </a:cubicBezTo>
                <a:cubicBezTo>
                  <a:pt x="28809" y="655"/>
                  <a:pt x="28775" y="633"/>
                  <a:pt x="28732" y="629"/>
                </a:cubicBezTo>
                <a:cubicBezTo>
                  <a:pt x="28726" y="628"/>
                  <a:pt x="28720" y="628"/>
                  <a:pt x="28715" y="628"/>
                </a:cubicBezTo>
                <a:cubicBezTo>
                  <a:pt x="28686" y="628"/>
                  <a:pt x="28660" y="637"/>
                  <a:pt x="28641" y="650"/>
                </a:cubicBezTo>
                <a:cubicBezTo>
                  <a:pt x="28629" y="623"/>
                  <a:pt x="28596" y="601"/>
                  <a:pt x="28553" y="597"/>
                </a:cubicBezTo>
                <a:lnTo>
                  <a:pt x="28552" y="597"/>
                </a:lnTo>
                <a:lnTo>
                  <a:pt x="28379" y="56"/>
                </a:lnTo>
                <a:lnTo>
                  <a:pt x="28264" y="238"/>
                </a:lnTo>
                <a:lnTo>
                  <a:pt x="28369" y="565"/>
                </a:lnTo>
                <a:cubicBezTo>
                  <a:pt x="28366" y="565"/>
                  <a:pt x="28363" y="565"/>
                  <a:pt x="28360" y="565"/>
                </a:cubicBezTo>
                <a:cubicBezTo>
                  <a:pt x="28306" y="565"/>
                  <a:pt x="28259" y="591"/>
                  <a:pt x="28252" y="628"/>
                </a:cubicBezTo>
                <a:lnTo>
                  <a:pt x="28240" y="678"/>
                </a:lnTo>
                <a:cubicBezTo>
                  <a:pt x="27801" y="651"/>
                  <a:pt x="27412" y="576"/>
                  <a:pt x="27050" y="507"/>
                </a:cubicBezTo>
                <a:cubicBezTo>
                  <a:pt x="26806" y="461"/>
                  <a:pt x="26576" y="417"/>
                  <a:pt x="26348" y="390"/>
                </a:cubicBezTo>
                <a:cubicBezTo>
                  <a:pt x="26211" y="374"/>
                  <a:pt x="26071" y="367"/>
                  <a:pt x="25933" y="367"/>
                </a:cubicBezTo>
                <a:cubicBezTo>
                  <a:pt x="25304" y="367"/>
                  <a:pt x="24706" y="511"/>
                  <a:pt x="24506" y="564"/>
                </a:cubicBezTo>
                <a:lnTo>
                  <a:pt x="24688" y="184"/>
                </a:lnTo>
                <a:lnTo>
                  <a:pt x="24579" y="55"/>
                </a:lnTo>
                <a:lnTo>
                  <a:pt x="24354" y="524"/>
                </a:lnTo>
                <a:cubicBezTo>
                  <a:pt x="24337" y="530"/>
                  <a:pt x="24323" y="539"/>
                  <a:pt x="24314" y="550"/>
                </a:cubicBezTo>
                <a:cubicBezTo>
                  <a:pt x="24295" y="528"/>
                  <a:pt x="24260" y="513"/>
                  <a:pt x="24221" y="513"/>
                </a:cubicBezTo>
                <a:cubicBezTo>
                  <a:pt x="24217" y="513"/>
                  <a:pt x="24213" y="513"/>
                  <a:pt x="24209" y="513"/>
                </a:cubicBezTo>
                <a:cubicBezTo>
                  <a:pt x="24174" y="515"/>
                  <a:pt x="24145" y="529"/>
                  <a:pt x="24128" y="547"/>
                </a:cubicBezTo>
                <a:cubicBezTo>
                  <a:pt x="24109" y="525"/>
                  <a:pt x="24073" y="510"/>
                  <a:pt x="24032" y="510"/>
                </a:cubicBezTo>
                <a:cubicBezTo>
                  <a:pt x="24030" y="510"/>
                  <a:pt x="24027" y="510"/>
                  <a:pt x="24025" y="510"/>
                </a:cubicBezTo>
                <a:cubicBezTo>
                  <a:pt x="23988" y="512"/>
                  <a:pt x="23959" y="527"/>
                  <a:pt x="23942" y="545"/>
                </a:cubicBezTo>
                <a:cubicBezTo>
                  <a:pt x="23924" y="523"/>
                  <a:pt x="23889" y="508"/>
                  <a:pt x="23850" y="508"/>
                </a:cubicBezTo>
                <a:cubicBezTo>
                  <a:pt x="23846" y="508"/>
                  <a:pt x="23842" y="508"/>
                  <a:pt x="23839" y="508"/>
                </a:cubicBezTo>
                <a:cubicBezTo>
                  <a:pt x="23780" y="511"/>
                  <a:pt x="23737" y="547"/>
                  <a:pt x="23742" y="588"/>
                </a:cubicBezTo>
                <a:lnTo>
                  <a:pt x="23751" y="658"/>
                </a:lnTo>
                <a:cubicBezTo>
                  <a:pt x="23658" y="663"/>
                  <a:pt x="23568" y="665"/>
                  <a:pt x="23481" y="665"/>
                </a:cubicBezTo>
                <a:cubicBezTo>
                  <a:pt x="22965" y="665"/>
                  <a:pt x="22552" y="587"/>
                  <a:pt x="22149" y="511"/>
                </a:cubicBezTo>
                <a:cubicBezTo>
                  <a:pt x="21926" y="469"/>
                  <a:pt x="21714" y="429"/>
                  <a:pt x="21489" y="402"/>
                </a:cubicBezTo>
                <a:cubicBezTo>
                  <a:pt x="21353" y="386"/>
                  <a:pt x="21214" y="379"/>
                  <a:pt x="21076" y="379"/>
                </a:cubicBezTo>
                <a:cubicBezTo>
                  <a:pt x="20600" y="379"/>
                  <a:pt x="20140" y="461"/>
                  <a:pt x="19858" y="525"/>
                </a:cubicBezTo>
                <a:lnTo>
                  <a:pt x="19857" y="523"/>
                </a:lnTo>
                <a:cubicBezTo>
                  <a:pt x="19854" y="516"/>
                  <a:pt x="19850" y="511"/>
                  <a:pt x="19845" y="506"/>
                </a:cubicBezTo>
                <a:lnTo>
                  <a:pt x="19894" y="109"/>
                </a:lnTo>
                <a:lnTo>
                  <a:pt x="1974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4100" y="-25200"/>
            <a:ext cx="9172200" cy="5193900"/>
          </a:xfrm>
          <a:prstGeom prst="rect">
            <a:avLst/>
          </a:prstGeom>
          <a:solidFill>
            <a:srgbClr val="B27739">
              <a:alpha val="42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046600" y="4103750"/>
            <a:ext cx="7050900" cy="43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/>
          <p:nvPr/>
        </p:nvSpPr>
        <p:spPr>
          <a:xfrm>
            <a:off x="0" y="3783793"/>
            <a:ext cx="9143932" cy="2266459"/>
          </a:xfrm>
          <a:custGeom>
            <a:avLst/>
            <a:gdLst/>
            <a:ahLst/>
            <a:cxnLst/>
            <a:rect l="l" t="t" r="r" b="b"/>
            <a:pathLst>
              <a:path w="84772" h="21012" extrusionOk="0">
                <a:moveTo>
                  <a:pt x="19120" y="3839"/>
                </a:moveTo>
                <a:lnTo>
                  <a:pt x="19121" y="3841"/>
                </a:lnTo>
                <a:lnTo>
                  <a:pt x="19121" y="3839"/>
                </a:lnTo>
                <a:close/>
                <a:moveTo>
                  <a:pt x="62138" y="3712"/>
                </a:moveTo>
                <a:cubicBezTo>
                  <a:pt x="62138" y="3714"/>
                  <a:pt x="62138" y="3714"/>
                  <a:pt x="62138" y="3714"/>
                </a:cubicBezTo>
                <a:lnTo>
                  <a:pt x="62134" y="3714"/>
                </a:lnTo>
                <a:cubicBezTo>
                  <a:pt x="62134" y="3724"/>
                  <a:pt x="62131" y="3734"/>
                  <a:pt x="62131" y="3744"/>
                </a:cubicBezTo>
                <a:lnTo>
                  <a:pt x="62134" y="3744"/>
                </a:lnTo>
                <a:cubicBezTo>
                  <a:pt x="62131" y="3771"/>
                  <a:pt x="62131" y="3796"/>
                  <a:pt x="62136" y="3820"/>
                </a:cubicBezTo>
                <a:lnTo>
                  <a:pt x="62134" y="3822"/>
                </a:lnTo>
                <a:cubicBezTo>
                  <a:pt x="62134" y="3830"/>
                  <a:pt x="62136" y="3841"/>
                  <a:pt x="62138" y="3851"/>
                </a:cubicBezTo>
                <a:lnTo>
                  <a:pt x="62140" y="3851"/>
                </a:lnTo>
                <a:cubicBezTo>
                  <a:pt x="62144" y="3875"/>
                  <a:pt x="62150" y="3900"/>
                  <a:pt x="62158" y="3925"/>
                </a:cubicBezTo>
                <a:lnTo>
                  <a:pt x="62156" y="3925"/>
                </a:lnTo>
                <a:cubicBezTo>
                  <a:pt x="62158" y="3935"/>
                  <a:pt x="62162" y="3943"/>
                  <a:pt x="62166" y="3953"/>
                </a:cubicBezTo>
                <a:lnTo>
                  <a:pt x="62168" y="3951"/>
                </a:lnTo>
                <a:cubicBezTo>
                  <a:pt x="62179" y="3976"/>
                  <a:pt x="62191" y="3998"/>
                  <a:pt x="62205" y="4019"/>
                </a:cubicBezTo>
                <a:lnTo>
                  <a:pt x="62203" y="4021"/>
                </a:lnTo>
                <a:cubicBezTo>
                  <a:pt x="62207" y="4029"/>
                  <a:pt x="62213" y="4037"/>
                  <a:pt x="62219" y="4045"/>
                </a:cubicBezTo>
                <a:lnTo>
                  <a:pt x="62222" y="4045"/>
                </a:lnTo>
                <a:cubicBezTo>
                  <a:pt x="62236" y="4066"/>
                  <a:pt x="62254" y="4084"/>
                  <a:pt x="62273" y="4103"/>
                </a:cubicBezTo>
                <a:lnTo>
                  <a:pt x="62271" y="4105"/>
                </a:lnTo>
                <a:cubicBezTo>
                  <a:pt x="62277" y="4111"/>
                  <a:pt x="62285" y="4119"/>
                  <a:pt x="62293" y="4125"/>
                </a:cubicBezTo>
                <a:lnTo>
                  <a:pt x="62295" y="4123"/>
                </a:lnTo>
                <a:cubicBezTo>
                  <a:pt x="62316" y="4140"/>
                  <a:pt x="62336" y="4156"/>
                  <a:pt x="62359" y="4170"/>
                </a:cubicBezTo>
                <a:lnTo>
                  <a:pt x="62357" y="4172"/>
                </a:lnTo>
                <a:cubicBezTo>
                  <a:pt x="62367" y="4176"/>
                  <a:pt x="62375" y="4182"/>
                  <a:pt x="62385" y="4187"/>
                </a:cubicBezTo>
                <a:lnTo>
                  <a:pt x="62387" y="4185"/>
                </a:lnTo>
                <a:cubicBezTo>
                  <a:pt x="62396" y="4191"/>
                  <a:pt x="62406" y="4195"/>
                  <a:pt x="62414" y="4199"/>
                </a:cubicBezTo>
                <a:cubicBezTo>
                  <a:pt x="62430" y="4207"/>
                  <a:pt x="62445" y="4213"/>
                  <a:pt x="62461" y="4217"/>
                </a:cubicBezTo>
                <a:lnTo>
                  <a:pt x="62459" y="4219"/>
                </a:lnTo>
                <a:cubicBezTo>
                  <a:pt x="62463" y="4221"/>
                  <a:pt x="62467" y="4223"/>
                  <a:pt x="62471" y="4223"/>
                </a:cubicBezTo>
                <a:cubicBezTo>
                  <a:pt x="62477" y="4225"/>
                  <a:pt x="62481" y="4228"/>
                  <a:pt x="62488" y="4230"/>
                </a:cubicBezTo>
                <a:cubicBezTo>
                  <a:pt x="62301" y="4275"/>
                  <a:pt x="62115" y="4324"/>
                  <a:pt x="61929" y="4375"/>
                </a:cubicBezTo>
                <a:cubicBezTo>
                  <a:pt x="61935" y="4365"/>
                  <a:pt x="61943" y="4354"/>
                  <a:pt x="61949" y="4342"/>
                </a:cubicBezTo>
                <a:lnTo>
                  <a:pt x="61953" y="4344"/>
                </a:lnTo>
                <a:cubicBezTo>
                  <a:pt x="61953" y="4342"/>
                  <a:pt x="61955" y="4340"/>
                  <a:pt x="61955" y="4338"/>
                </a:cubicBezTo>
                <a:cubicBezTo>
                  <a:pt x="61962" y="4332"/>
                  <a:pt x="61966" y="4324"/>
                  <a:pt x="61970" y="4316"/>
                </a:cubicBezTo>
                <a:lnTo>
                  <a:pt x="61968" y="4316"/>
                </a:lnTo>
                <a:cubicBezTo>
                  <a:pt x="61980" y="4291"/>
                  <a:pt x="61990" y="4268"/>
                  <a:pt x="62000" y="4244"/>
                </a:cubicBezTo>
                <a:lnTo>
                  <a:pt x="62003" y="4244"/>
                </a:lnTo>
                <a:cubicBezTo>
                  <a:pt x="62007" y="4234"/>
                  <a:pt x="62011" y="4223"/>
                  <a:pt x="62013" y="4215"/>
                </a:cubicBezTo>
                <a:lnTo>
                  <a:pt x="62011" y="4213"/>
                </a:lnTo>
                <a:cubicBezTo>
                  <a:pt x="62019" y="4189"/>
                  <a:pt x="62023" y="4164"/>
                  <a:pt x="62027" y="4137"/>
                </a:cubicBezTo>
                <a:lnTo>
                  <a:pt x="62029" y="4137"/>
                </a:lnTo>
                <a:cubicBezTo>
                  <a:pt x="62031" y="4129"/>
                  <a:pt x="62031" y="4117"/>
                  <a:pt x="62033" y="4109"/>
                </a:cubicBezTo>
                <a:lnTo>
                  <a:pt x="62029" y="4109"/>
                </a:lnTo>
                <a:cubicBezTo>
                  <a:pt x="62031" y="4082"/>
                  <a:pt x="62031" y="4058"/>
                  <a:pt x="62029" y="4033"/>
                </a:cubicBezTo>
                <a:lnTo>
                  <a:pt x="62031" y="4031"/>
                </a:lnTo>
                <a:cubicBezTo>
                  <a:pt x="62029" y="4021"/>
                  <a:pt x="62029" y="4013"/>
                  <a:pt x="62027" y="4002"/>
                </a:cubicBezTo>
                <a:lnTo>
                  <a:pt x="62025" y="4002"/>
                </a:lnTo>
                <a:cubicBezTo>
                  <a:pt x="62021" y="3978"/>
                  <a:pt x="62015" y="3953"/>
                  <a:pt x="62007" y="3929"/>
                </a:cubicBezTo>
                <a:lnTo>
                  <a:pt x="62009" y="3929"/>
                </a:lnTo>
                <a:cubicBezTo>
                  <a:pt x="62005" y="3918"/>
                  <a:pt x="62000" y="3910"/>
                  <a:pt x="61998" y="3900"/>
                </a:cubicBezTo>
                <a:lnTo>
                  <a:pt x="61994" y="3900"/>
                </a:lnTo>
                <a:cubicBezTo>
                  <a:pt x="61986" y="3878"/>
                  <a:pt x="61974" y="3855"/>
                  <a:pt x="61960" y="3835"/>
                </a:cubicBezTo>
                <a:lnTo>
                  <a:pt x="61962" y="3832"/>
                </a:lnTo>
                <a:cubicBezTo>
                  <a:pt x="61955" y="3824"/>
                  <a:pt x="61951" y="3816"/>
                  <a:pt x="61945" y="3808"/>
                </a:cubicBezTo>
                <a:lnTo>
                  <a:pt x="61943" y="3808"/>
                </a:lnTo>
                <a:cubicBezTo>
                  <a:pt x="61935" y="3798"/>
                  <a:pt x="61927" y="3787"/>
                  <a:pt x="61919" y="3779"/>
                </a:cubicBezTo>
                <a:lnTo>
                  <a:pt x="62138" y="3712"/>
                </a:lnTo>
                <a:close/>
                <a:moveTo>
                  <a:pt x="33518" y="3546"/>
                </a:moveTo>
                <a:lnTo>
                  <a:pt x="33469" y="3773"/>
                </a:lnTo>
                <a:lnTo>
                  <a:pt x="33457" y="3824"/>
                </a:lnTo>
                <a:lnTo>
                  <a:pt x="33674" y="3871"/>
                </a:lnTo>
                <a:lnTo>
                  <a:pt x="33772" y="3894"/>
                </a:lnTo>
                <a:lnTo>
                  <a:pt x="34194" y="3986"/>
                </a:lnTo>
                <a:lnTo>
                  <a:pt x="34290" y="4006"/>
                </a:lnTo>
                <a:lnTo>
                  <a:pt x="34697" y="4094"/>
                </a:lnTo>
                <a:lnTo>
                  <a:pt x="34794" y="4117"/>
                </a:lnTo>
                <a:lnTo>
                  <a:pt x="34998" y="4160"/>
                </a:lnTo>
                <a:lnTo>
                  <a:pt x="35011" y="4109"/>
                </a:lnTo>
                <a:lnTo>
                  <a:pt x="35074" y="3810"/>
                </a:lnTo>
                <a:lnTo>
                  <a:pt x="35123" y="3820"/>
                </a:lnTo>
                <a:cubicBezTo>
                  <a:pt x="35121" y="3824"/>
                  <a:pt x="35121" y="3830"/>
                  <a:pt x="35119" y="3837"/>
                </a:cubicBezTo>
                <a:cubicBezTo>
                  <a:pt x="35115" y="3855"/>
                  <a:pt x="35113" y="3871"/>
                  <a:pt x="35115" y="3890"/>
                </a:cubicBezTo>
                <a:cubicBezTo>
                  <a:pt x="35113" y="3890"/>
                  <a:pt x="35113" y="3890"/>
                  <a:pt x="35113" y="3892"/>
                </a:cubicBezTo>
                <a:cubicBezTo>
                  <a:pt x="35113" y="3892"/>
                  <a:pt x="35113" y="3894"/>
                  <a:pt x="35113" y="3894"/>
                </a:cubicBezTo>
                <a:cubicBezTo>
                  <a:pt x="35115" y="3898"/>
                  <a:pt x="35115" y="3902"/>
                  <a:pt x="35115" y="3906"/>
                </a:cubicBezTo>
                <a:cubicBezTo>
                  <a:pt x="35115" y="3910"/>
                  <a:pt x="35117" y="3916"/>
                  <a:pt x="35117" y="3923"/>
                </a:cubicBezTo>
                <a:cubicBezTo>
                  <a:pt x="35117" y="3925"/>
                  <a:pt x="35119" y="3929"/>
                  <a:pt x="35119" y="3933"/>
                </a:cubicBezTo>
                <a:cubicBezTo>
                  <a:pt x="35121" y="3939"/>
                  <a:pt x="35121" y="3945"/>
                  <a:pt x="35123" y="3951"/>
                </a:cubicBezTo>
                <a:cubicBezTo>
                  <a:pt x="35125" y="3953"/>
                  <a:pt x="35125" y="3955"/>
                  <a:pt x="35127" y="3959"/>
                </a:cubicBezTo>
                <a:cubicBezTo>
                  <a:pt x="35129" y="3968"/>
                  <a:pt x="35133" y="3974"/>
                  <a:pt x="35137" y="3982"/>
                </a:cubicBezTo>
                <a:cubicBezTo>
                  <a:pt x="35137" y="3986"/>
                  <a:pt x="35139" y="3988"/>
                  <a:pt x="35139" y="3990"/>
                </a:cubicBezTo>
                <a:cubicBezTo>
                  <a:pt x="35144" y="3996"/>
                  <a:pt x="35146" y="4000"/>
                  <a:pt x="35150" y="4006"/>
                </a:cubicBezTo>
                <a:cubicBezTo>
                  <a:pt x="35152" y="4009"/>
                  <a:pt x="35154" y="4011"/>
                  <a:pt x="35156" y="4015"/>
                </a:cubicBezTo>
                <a:cubicBezTo>
                  <a:pt x="35158" y="4019"/>
                  <a:pt x="35162" y="4025"/>
                  <a:pt x="35166" y="4029"/>
                </a:cubicBezTo>
                <a:cubicBezTo>
                  <a:pt x="35168" y="4031"/>
                  <a:pt x="35170" y="4033"/>
                  <a:pt x="35172" y="4035"/>
                </a:cubicBezTo>
                <a:cubicBezTo>
                  <a:pt x="35178" y="4041"/>
                  <a:pt x="35185" y="4047"/>
                  <a:pt x="35191" y="4054"/>
                </a:cubicBezTo>
                <a:cubicBezTo>
                  <a:pt x="35193" y="4056"/>
                  <a:pt x="35197" y="4058"/>
                  <a:pt x="35199" y="4060"/>
                </a:cubicBezTo>
                <a:cubicBezTo>
                  <a:pt x="35203" y="4064"/>
                  <a:pt x="35207" y="4068"/>
                  <a:pt x="35213" y="4072"/>
                </a:cubicBezTo>
                <a:cubicBezTo>
                  <a:pt x="35215" y="4074"/>
                  <a:pt x="35219" y="4074"/>
                  <a:pt x="35221" y="4076"/>
                </a:cubicBezTo>
                <a:cubicBezTo>
                  <a:pt x="35223" y="4078"/>
                  <a:pt x="35227" y="4080"/>
                  <a:pt x="35230" y="4082"/>
                </a:cubicBezTo>
                <a:cubicBezTo>
                  <a:pt x="35232" y="4082"/>
                  <a:pt x="35234" y="4084"/>
                  <a:pt x="35238" y="4086"/>
                </a:cubicBezTo>
                <a:lnTo>
                  <a:pt x="35246" y="4090"/>
                </a:lnTo>
                <a:cubicBezTo>
                  <a:pt x="35250" y="4092"/>
                  <a:pt x="35252" y="4092"/>
                  <a:pt x="35254" y="4094"/>
                </a:cubicBezTo>
                <a:lnTo>
                  <a:pt x="35256" y="4094"/>
                </a:lnTo>
                <a:cubicBezTo>
                  <a:pt x="35258" y="4097"/>
                  <a:pt x="35260" y="4097"/>
                  <a:pt x="35262" y="4099"/>
                </a:cubicBezTo>
                <a:lnTo>
                  <a:pt x="35264" y="4099"/>
                </a:lnTo>
                <a:cubicBezTo>
                  <a:pt x="35266" y="4099"/>
                  <a:pt x="35268" y="4101"/>
                  <a:pt x="35273" y="4101"/>
                </a:cubicBezTo>
                <a:lnTo>
                  <a:pt x="35275" y="4101"/>
                </a:lnTo>
                <a:cubicBezTo>
                  <a:pt x="35277" y="4103"/>
                  <a:pt x="35279" y="4103"/>
                  <a:pt x="35283" y="4103"/>
                </a:cubicBezTo>
                <a:cubicBezTo>
                  <a:pt x="35283" y="4103"/>
                  <a:pt x="35283" y="4105"/>
                  <a:pt x="35283" y="4105"/>
                </a:cubicBezTo>
                <a:cubicBezTo>
                  <a:pt x="35287" y="4105"/>
                  <a:pt x="35289" y="4105"/>
                  <a:pt x="35293" y="4107"/>
                </a:cubicBezTo>
                <a:cubicBezTo>
                  <a:pt x="35301" y="4109"/>
                  <a:pt x="35309" y="4109"/>
                  <a:pt x="35318" y="4111"/>
                </a:cubicBezTo>
                <a:lnTo>
                  <a:pt x="35352" y="4111"/>
                </a:lnTo>
                <a:cubicBezTo>
                  <a:pt x="35356" y="4111"/>
                  <a:pt x="35363" y="4111"/>
                  <a:pt x="35367" y="4109"/>
                </a:cubicBezTo>
                <a:lnTo>
                  <a:pt x="35377" y="4109"/>
                </a:lnTo>
                <a:cubicBezTo>
                  <a:pt x="35383" y="4107"/>
                  <a:pt x="35387" y="4107"/>
                  <a:pt x="35393" y="4105"/>
                </a:cubicBezTo>
                <a:cubicBezTo>
                  <a:pt x="35395" y="4105"/>
                  <a:pt x="35397" y="4105"/>
                  <a:pt x="35399" y="4103"/>
                </a:cubicBezTo>
                <a:cubicBezTo>
                  <a:pt x="35408" y="4101"/>
                  <a:pt x="35416" y="4099"/>
                  <a:pt x="35422" y="4097"/>
                </a:cubicBezTo>
                <a:lnTo>
                  <a:pt x="35424" y="4097"/>
                </a:lnTo>
                <a:cubicBezTo>
                  <a:pt x="35430" y="4092"/>
                  <a:pt x="35438" y="4088"/>
                  <a:pt x="35444" y="4086"/>
                </a:cubicBezTo>
                <a:cubicBezTo>
                  <a:pt x="35449" y="4084"/>
                  <a:pt x="35451" y="4082"/>
                  <a:pt x="35453" y="4082"/>
                </a:cubicBezTo>
                <a:cubicBezTo>
                  <a:pt x="35457" y="4078"/>
                  <a:pt x="35461" y="4076"/>
                  <a:pt x="35467" y="4074"/>
                </a:cubicBezTo>
                <a:cubicBezTo>
                  <a:pt x="35469" y="4072"/>
                  <a:pt x="35471" y="4070"/>
                  <a:pt x="35473" y="4068"/>
                </a:cubicBezTo>
                <a:cubicBezTo>
                  <a:pt x="35477" y="4066"/>
                  <a:pt x="35481" y="4062"/>
                  <a:pt x="35485" y="4058"/>
                </a:cubicBezTo>
                <a:cubicBezTo>
                  <a:pt x="35487" y="4058"/>
                  <a:pt x="35487" y="4056"/>
                  <a:pt x="35489" y="4056"/>
                </a:cubicBezTo>
                <a:lnTo>
                  <a:pt x="35489" y="4058"/>
                </a:lnTo>
                <a:lnTo>
                  <a:pt x="35670" y="4099"/>
                </a:lnTo>
                <a:lnTo>
                  <a:pt x="35666" y="4109"/>
                </a:lnTo>
                <a:lnTo>
                  <a:pt x="35762" y="4131"/>
                </a:lnTo>
                <a:lnTo>
                  <a:pt x="35766" y="4119"/>
                </a:lnTo>
                <a:lnTo>
                  <a:pt x="35925" y="4154"/>
                </a:lnTo>
                <a:cubicBezTo>
                  <a:pt x="35923" y="4154"/>
                  <a:pt x="35923" y="4156"/>
                  <a:pt x="35923" y="4156"/>
                </a:cubicBezTo>
                <a:lnTo>
                  <a:pt x="35921" y="4154"/>
                </a:lnTo>
                <a:cubicBezTo>
                  <a:pt x="35915" y="4164"/>
                  <a:pt x="35909" y="4174"/>
                  <a:pt x="35903" y="4182"/>
                </a:cubicBezTo>
                <a:lnTo>
                  <a:pt x="35905" y="4185"/>
                </a:lnTo>
                <a:cubicBezTo>
                  <a:pt x="35891" y="4209"/>
                  <a:pt x="35878" y="4236"/>
                  <a:pt x="35868" y="4260"/>
                </a:cubicBezTo>
                <a:lnTo>
                  <a:pt x="35864" y="4260"/>
                </a:lnTo>
                <a:cubicBezTo>
                  <a:pt x="35860" y="4271"/>
                  <a:pt x="35856" y="4281"/>
                  <a:pt x="35854" y="4293"/>
                </a:cubicBezTo>
                <a:lnTo>
                  <a:pt x="35856" y="4293"/>
                </a:lnTo>
                <a:cubicBezTo>
                  <a:pt x="35846" y="4320"/>
                  <a:pt x="35840" y="4348"/>
                  <a:pt x="35833" y="4377"/>
                </a:cubicBezTo>
                <a:lnTo>
                  <a:pt x="35831" y="4377"/>
                </a:lnTo>
                <a:cubicBezTo>
                  <a:pt x="35829" y="4387"/>
                  <a:pt x="35827" y="4399"/>
                  <a:pt x="35827" y="4410"/>
                </a:cubicBezTo>
                <a:lnTo>
                  <a:pt x="35829" y="4410"/>
                </a:lnTo>
                <a:cubicBezTo>
                  <a:pt x="35825" y="4438"/>
                  <a:pt x="35825" y="4467"/>
                  <a:pt x="35825" y="4496"/>
                </a:cubicBezTo>
                <a:lnTo>
                  <a:pt x="35823" y="4496"/>
                </a:lnTo>
                <a:cubicBezTo>
                  <a:pt x="35823" y="4508"/>
                  <a:pt x="35823" y="4518"/>
                  <a:pt x="35825" y="4530"/>
                </a:cubicBezTo>
                <a:lnTo>
                  <a:pt x="35827" y="4530"/>
                </a:lnTo>
                <a:cubicBezTo>
                  <a:pt x="35829" y="4559"/>
                  <a:pt x="35835" y="4586"/>
                  <a:pt x="35842" y="4614"/>
                </a:cubicBezTo>
                <a:lnTo>
                  <a:pt x="35840" y="4614"/>
                </a:lnTo>
                <a:cubicBezTo>
                  <a:pt x="35842" y="4627"/>
                  <a:pt x="35846" y="4637"/>
                  <a:pt x="35848" y="4647"/>
                </a:cubicBezTo>
                <a:lnTo>
                  <a:pt x="35852" y="4647"/>
                </a:lnTo>
                <a:cubicBezTo>
                  <a:pt x="35854" y="4659"/>
                  <a:pt x="35858" y="4670"/>
                  <a:pt x="35862" y="4680"/>
                </a:cubicBezTo>
                <a:cubicBezTo>
                  <a:pt x="34927" y="4428"/>
                  <a:pt x="33991" y="4195"/>
                  <a:pt x="33052" y="3992"/>
                </a:cubicBezTo>
                <a:cubicBezTo>
                  <a:pt x="33064" y="3976"/>
                  <a:pt x="33076" y="3959"/>
                  <a:pt x="33086" y="3941"/>
                </a:cubicBezTo>
                <a:lnTo>
                  <a:pt x="33089" y="3943"/>
                </a:lnTo>
                <a:cubicBezTo>
                  <a:pt x="33095" y="3933"/>
                  <a:pt x="33101" y="3923"/>
                  <a:pt x="33105" y="3912"/>
                </a:cubicBezTo>
                <a:lnTo>
                  <a:pt x="33103" y="3912"/>
                </a:lnTo>
                <a:cubicBezTo>
                  <a:pt x="33117" y="3886"/>
                  <a:pt x="33127" y="3861"/>
                  <a:pt x="33138" y="3832"/>
                </a:cubicBezTo>
                <a:lnTo>
                  <a:pt x="33140" y="3835"/>
                </a:lnTo>
                <a:cubicBezTo>
                  <a:pt x="33144" y="3822"/>
                  <a:pt x="33146" y="3812"/>
                  <a:pt x="33150" y="3802"/>
                </a:cubicBezTo>
                <a:lnTo>
                  <a:pt x="33148" y="3800"/>
                </a:lnTo>
                <a:cubicBezTo>
                  <a:pt x="33150" y="3790"/>
                  <a:pt x="33152" y="3779"/>
                  <a:pt x="33156" y="3769"/>
                </a:cubicBezTo>
                <a:cubicBezTo>
                  <a:pt x="33158" y="3751"/>
                  <a:pt x="33162" y="3734"/>
                  <a:pt x="33164" y="3716"/>
                </a:cubicBezTo>
                <a:lnTo>
                  <a:pt x="33166" y="3716"/>
                </a:lnTo>
                <a:cubicBezTo>
                  <a:pt x="33168" y="3706"/>
                  <a:pt x="33168" y="3693"/>
                  <a:pt x="33170" y="3683"/>
                </a:cubicBezTo>
                <a:lnTo>
                  <a:pt x="33166" y="3681"/>
                </a:lnTo>
                <a:cubicBezTo>
                  <a:pt x="33168" y="3652"/>
                  <a:pt x="33168" y="3624"/>
                  <a:pt x="33166" y="3597"/>
                </a:cubicBezTo>
                <a:lnTo>
                  <a:pt x="33168" y="3595"/>
                </a:lnTo>
                <a:cubicBezTo>
                  <a:pt x="33168" y="3591"/>
                  <a:pt x="33168" y="3587"/>
                  <a:pt x="33168" y="3583"/>
                </a:cubicBezTo>
                <a:lnTo>
                  <a:pt x="33518" y="3546"/>
                </a:lnTo>
                <a:close/>
                <a:moveTo>
                  <a:pt x="73596" y="3955"/>
                </a:moveTo>
                <a:lnTo>
                  <a:pt x="73739" y="3986"/>
                </a:lnTo>
                <a:cubicBezTo>
                  <a:pt x="73737" y="3988"/>
                  <a:pt x="73737" y="3990"/>
                  <a:pt x="73735" y="3992"/>
                </a:cubicBezTo>
                <a:lnTo>
                  <a:pt x="73733" y="3992"/>
                </a:lnTo>
                <a:cubicBezTo>
                  <a:pt x="73729" y="4000"/>
                  <a:pt x="73723" y="4009"/>
                  <a:pt x="73719" y="4019"/>
                </a:cubicBezTo>
                <a:lnTo>
                  <a:pt x="73721" y="4019"/>
                </a:lnTo>
                <a:cubicBezTo>
                  <a:pt x="73711" y="4041"/>
                  <a:pt x="73700" y="4064"/>
                  <a:pt x="73692" y="4086"/>
                </a:cubicBezTo>
                <a:lnTo>
                  <a:pt x="73690" y="4086"/>
                </a:lnTo>
                <a:cubicBezTo>
                  <a:pt x="73688" y="4097"/>
                  <a:pt x="73686" y="4105"/>
                  <a:pt x="73682" y="4115"/>
                </a:cubicBezTo>
                <a:lnTo>
                  <a:pt x="73684" y="4115"/>
                </a:lnTo>
                <a:cubicBezTo>
                  <a:pt x="73682" y="4125"/>
                  <a:pt x="73680" y="4133"/>
                  <a:pt x="73678" y="4144"/>
                </a:cubicBezTo>
                <a:cubicBezTo>
                  <a:pt x="73676" y="4158"/>
                  <a:pt x="73672" y="4172"/>
                  <a:pt x="73670" y="4187"/>
                </a:cubicBezTo>
                <a:lnTo>
                  <a:pt x="73668" y="4187"/>
                </a:lnTo>
                <a:cubicBezTo>
                  <a:pt x="73668" y="4197"/>
                  <a:pt x="73666" y="4207"/>
                  <a:pt x="73666" y="4217"/>
                </a:cubicBezTo>
                <a:lnTo>
                  <a:pt x="73668" y="4217"/>
                </a:lnTo>
                <a:cubicBezTo>
                  <a:pt x="73666" y="4242"/>
                  <a:pt x="73666" y="4266"/>
                  <a:pt x="73668" y="4291"/>
                </a:cubicBezTo>
                <a:lnTo>
                  <a:pt x="73666" y="4291"/>
                </a:lnTo>
                <a:cubicBezTo>
                  <a:pt x="73668" y="4301"/>
                  <a:pt x="73668" y="4309"/>
                  <a:pt x="73670" y="4320"/>
                </a:cubicBezTo>
                <a:lnTo>
                  <a:pt x="73672" y="4320"/>
                </a:lnTo>
                <a:cubicBezTo>
                  <a:pt x="73676" y="4344"/>
                  <a:pt x="73680" y="4369"/>
                  <a:pt x="73688" y="4391"/>
                </a:cubicBezTo>
                <a:lnTo>
                  <a:pt x="73686" y="4393"/>
                </a:lnTo>
                <a:cubicBezTo>
                  <a:pt x="73688" y="4402"/>
                  <a:pt x="73690" y="4412"/>
                  <a:pt x="73694" y="4420"/>
                </a:cubicBezTo>
                <a:lnTo>
                  <a:pt x="73696" y="4420"/>
                </a:lnTo>
                <a:cubicBezTo>
                  <a:pt x="73704" y="4442"/>
                  <a:pt x="73715" y="4465"/>
                  <a:pt x="73727" y="4485"/>
                </a:cubicBezTo>
                <a:lnTo>
                  <a:pt x="73725" y="4487"/>
                </a:lnTo>
                <a:cubicBezTo>
                  <a:pt x="73729" y="4494"/>
                  <a:pt x="73733" y="4502"/>
                  <a:pt x="73737" y="4508"/>
                </a:cubicBezTo>
                <a:lnTo>
                  <a:pt x="73739" y="4512"/>
                </a:lnTo>
                <a:lnTo>
                  <a:pt x="73741" y="4512"/>
                </a:lnTo>
                <a:cubicBezTo>
                  <a:pt x="73754" y="4533"/>
                  <a:pt x="73768" y="4551"/>
                  <a:pt x="73784" y="4569"/>
                </a:cubicBezTo>
                <a:lnTo>
                  <a:pt x="73782" y="4571"/>
                </a:lnTo>
                <a:lnTo>
                  <a:pt x="73786" y="4578"/>
                </a:lnTo>
                <a:cubicBezTo>
                  <a:pt x="73790" y="4582"/>
                  <a:pt x="73797" y="4588"/>
                  <a:pt x="73801" y="4594"/>
                </a:cubicBezTo>
                <a:lnTo>
                  <a:pt x="73803" y="4592"/>
                </a:lnTo>
                <a:cubicBezTo>
                  <a:pt x="73819" y="4608"/>
                  <a:pt x="73837" y="4625"/>
                  <a:pt x="73856" y="4639"/>
                </a:cubicBezTo>
                <a:lnTo>
                  <a:pt x="73854" y="4641"/>
                </a:lnTo>
                <a:cubicBezTo>
                  <a:pt x="73862" y="4647"/>
                  <a:pt x="73870" y="4653"/>
                  <a:pt x="73878" y="4657"/>
                </a:cubicBezTo>
                <a:lnTo>
                  <a:pt x="73880" y="4655"/>
                </a:lnTo>
                <a:cubicBezTo>
                  <a:pt x="73895" y="4666"/>
                  <a:pt x="73909" y="4674"/>
                  <a:pt x="73925" y="4684"/>
                </a:cubicBezTo>
                <a:cubicBezTo>
                  <a:pt x="73633" y="4625"/>
                  <a:pt x="73336" y="4569"/>
                  <a:pt x="73039" y="4514"/>
                </a:cubicBezTo>
                <a:lnTo>
                  <a:pt x="73039" y="4512"/>
                </a:lnTo>
                <a:cubicBezTo>
                  <a:pt x="73064" y="4516"/>
                  <a:pt x="73088" y="4518"/>
                  <a:pt x="73111" y="4518"/>
                </a:cubicBezTo>
                <a:lnTo>
                  <a:pt x="73111" y="4520"/>
                </a:lnTo>
                <a:lnTo>
                  <a:pt x="73139" y="4520"/>
                </a:lnTo>
                <a:lnTo>
                  <a:pt x="73139" y="4518"/>
                </a:lnTo>
                <a:cubicBezTo>
                  <a:pt x="73164" y="4516"/>
                  <a:pt x="73187" y="4514"/>
                  <a:pt x="73209" y="4508"/>
                </a:cubicBezTo>
                <a:lnTo>
                  <a:pt x="73211" y="4510"/>
                </a:lnTo>
                <a:cubicBezTo>
                  <a:pt x="73219" y="4508"/>
                  <a:pt x="73230" y="4506"/>
                  <a:pt x="73238" y="4504"/>
                </a:cubicBezTo>
                <a:lnTo>
                  <a:pt x="73238" y="4502"/>
                </a:lnTo>
                <a:cubicBezTo>
                  <a:pt x="73260" y="4496"/>
                  <a:pt x="73283" y="4487"/>
                  <a:pt x="73305" y="4477"/>
                </a:cubicBezTo>
                <a:lnTo>
                  <a:pt x="73307" y="4479"/>
                </a:lnTo>
                <a:lnTo>
                  <a:pt x="73311" y="4477"/>
                </a:lnTo>
                <a:cubicBezTo>
                  <a:pt x="73316" y="4475"/>
                  <a:pt x="73320" y="4473"/>
                  <a:pt x="73324" y="4471"/>
                </a:cubicBezTo>
                <a:cubicBezTo>
                  <a:pt x="73328" y="4469"/>
                  <a:pt x="73330" y="4467"/>
                  <a:pt x="73332" y="4465"/>
                </a:cubicBezTo>
                <a:lnTo>
                  <a:pt x="73332" y="4463"/>
                </a:lnTo>
                <a:cubicBezTo>
                  <a:pt x="73352" y="4453"/>
                  <a:pt x="73373" y="4438"/>
                  <a:pt x="73393" y="4424"/>
                </a:cubicBezTo>
                <a:lnTo>
                  <a:pt x="73395" y="4426"/>
                </a:lnTo>
                <a:cubicBezTo>
                  <a:pt x="73401" y="4422"/>
                  <a:pt x="73410" y="4416"/>
                  <a:pt x="73418" y="4410"/>
                </a:cubicBezTo>
                <a:lnTo>
                  <a:pt x="73416" y="4408"/>
                </a:lnTo>
                <a:cubicBezTo>
                  <a:pt x="73434" y="4391"/>
                  <a:pt x="73453" y="4375"/>
                  <a:pt x="73469" y="4356"/>
                </a:cubicBezTo>
                <a:lnTo>
                  <a:pt x="73471" y="4359"/>
                </a:lnTo>
                <a:cubicBezTo>
                  <a:pt x="73477" y="4350"/>
                  <a:pt x="73483" y="4344"/>
                  <a:pt x="73490" y="4336"/>
                </a:cubicBezTo>
                <a:lnTo>
                  <a:pt x="73487" y="4334"/>
                </a:lnTo>
                <a:cubicBezTo>
                  <a:pt x="73502" y="4316"/>
                  <a:pt x="73516" y="4295"/>
                  <a:pt x="73528" y="4275"/>
                </a:cubicBezTo>
                <a:lnTo>
                  <a:pt x="73530" y="4275"/>
                </a:lnTo>
                <a:cubicBezTo>
                  <a:pt x="73535" y="4266"/>
                  <a:pt x="73541" y="4258"/>
                  <a:pt x="73545" y="4248"/>
                </a:cubicBezTo>
                <a:lnTo>
                  <a:pt x="73543" y="4248"/>
                </a:lnTo>
                <a:cubicBezTo>
                  <a:pt x="73553" y="4225"/>
                  <a:pt x="73563" y="4203"/>
                  <a:pt x="73571" y="4180"/>
                </a:cubicBezTo>
                <a:lnTo>
                  <a:pt x="73573" y="4180"/>
                </a:lnTo>
                <a:cubicBezTo>
                  <a:pt x="73575" y="4172"/>
                  <a:pt x="73578" y="4162"/>
                  <a:pt x="73582" y="4152"/>
                </a:cubicBezTo>
                <a:lnTo>
                  <a:pt x="73580" y="4152"/>
                </a:lnTo>
                <a:cubicBezTo>
                  <a:pt x="73582" y="4142"/>
                  <a:pt x="73584" y="4133"/>
                  <a:pt x="73586" y="4123"/>
                </a:cubicBezTo>
                <a:cubicBezTo>
                  <a:pt x="73588" y="4109"/>
                  <a:pt x="73592" y="4094"/>
                  <a:pt x="73594" y="4080"/>
                </a:cubicBezTo>
                <a:lnTo>
                  <a:pt x="73596" y="4080"/>
                </a:lnTo>
                <a:cubicBezTo>
                  <a:pt x="73596" y="4070"/>
                  <a:pt x="73598" y="4060"/>
                  <a:pt x="73598" y="4049"/>
                </a:cubicBezTo>
                <a:lnTo>
                  <a:pt x="73596" y="4049"/>
                </a:lnTo>
                <a:cubicBezTo>
                  <a:pt x="73598" y="4025"/>
                  <a:pt x="73598" y="4000"/>
                  <a:pt x="73596" y="3976"/>
                </a:cubicBezTo>
                <a:lnTo>
                  <a:pt x="73598" y="3976"/>
                </a:lnTo>
                <a:cubicBezTo>
                  <a:pt x="73596" y="3970"/>
                  <a:pt x="73596" y="3963"/>
                  <a:pt x="73596" y="3955"/>
                </a:cubicBezTo>
                <a:close/>
                <a:moveTo>
                  <a:pt x="4232" y="4723"/>
                </a:moveTo>
                <a:cubicBezTo>
                  <a:pt x="4246" y="4729"/>
                  <a:pt x="4263" y="4735"/>
                  <a:pt x="4277" y="4739"/>
                </a:cubicBezTo>
                <a:lnTo>
                  <a:pt x="4226" y="4729"/>
                </a:lnTo>
                <a:lnTo>
                  <a:pt x="4232" y="4723"/>
                </a:lnTo>
                <a:close/>
                <a:moveTo>
                  <a:pt x="5253" y="4099"/>
                </a:moveTo>
                <a:lnTo>
                  <a:pt x="5339" y="4121"/>
                </a:lnTo>
                <a:lnTo>
                  <a:pt x="5329" y="4144"/>
                </a:lnTo>
                <a:lnTo>
                  <a:pt x="5343" y="4158"/>
                </a:lnTo>
                <a:cubicBezTo>
                  <a:pt x="5337" y="4172"/>
                  <a:pt x="5331" y="4187"/>
                  <a:pt x="5327" y="4203"/>
                </a:cubicBezTo>
                <a:lnTo>
                  <a:pt x="5309" y="4205"/>
                </a:lnTo>
                <a:lnTo>
                  <a:pt x="5292" y="4271"/>
                </a:lnTo>
                <a:lnTo>
                  <a:pt x="5306" y="4281"/>
                </a:lnTo>
                <a:cubicBezTo>
                  <a:pt x="5304" y="4297"/>
                  <a:pt x="5302" y="4313"/>
                  <a:pt x="5300" y="4328"/>
                </a:cubicBezTo>
                <a:lnTo>
                  <a:pt x="5282" y="4334"/>
                </a:lnTo>
                <a:lnTo>
                  <a:pt x="5276" y="4402"/>
                </a:lnTo>
                <a:lnTo>
                  <a:pt x="5294" y="4410"/>
                </a:lnTo>
                <a:cubicBezTo>
                  <a:pt x="5292" y="4426"/>
                  <a:pt x="5294" y="4440"/>
                  <a:pt x="5294" y="4457"/>
                </a:cubicBezTo>
                <a:lnTo>
                  <a:pt x="5278" y="4465"/>
                </a:lnTo>
                <a:lnTo>
                  <a:pt x="5284" y="4533"/>
                </a:lnTo>
                <a:lnTo>
                  <a:pt x="5302" y="4539"/>
                </a:lnTo>
                <a:cubicBezTo>
                  <a:pt x="5304" y="4553"/>
                  <a:pt x="5309" y="4569"/>
                  <a:pt x="5311" y="4586"/>
                </a:cubicBezTo>
                <a:lnTo>
                  <a:pt x="5296" y="4596"/>
                </a:lnTo>
                <a:lnTo>
                  <a:pt x="5315" y="4661"/>
                </a:lnTo>
                <a:lnTo>
                  <a:pt x="5333" y="4664"/>
                </a:lnTo>
                <a:cubicBezTo>
                  <a:pt x="5339" y="4678"/>
                  <a:pt x="5343" y="4694"/>
                  <a:pt x="5349" y="4709"/>
                </a:cubicBezTo>
                <a:lnTo>
                  <a:pt x="5337" y="4721"/>
                </a:lnTo>
                <a:lnTo>
                  <a:pt x="5366" y="4782"/>
                </a:lnTo>
                <a:lnTo>
                  <a:pt x="5386" y="4780"/>
                </a:lnTo>
                <a:cubicBezTo>
                  <a:pt x="5392" y="4795"/>
                  <a:pt x="5401" y="4809"/>
                  <a:pt x="5411" y="4823"/>
                </a:cubicBezTo>
                <a:lnTo>
                  <a:pt x="5399" y="4837"/>
                </a:lnTo>
                <a:lnTo>
                  <a:pt x="5440" y="4893"/>
                </a:lnTo>
                <a:lnTo>
                  <a:pt x="5458" y="4889"/>
                </a:lnTo>
                <a:cubicBezTo>
                  <a:pt x="5468" y="4901"/>
                  <a:pt x="5478" y="4913"/>
                  <a:pt x="5489" y="4923"/>
                </a:cubicBezTo>
                <a:lnTo>
                  <a:pt x="5480" y="4942"/>
                </a:lnTo>
                <a:lnTo>
                  <a:pt x="5530" y="4989"/>
                </a:lnTo>
                <a:lnTo>
                  <a:pt x="5546" y="4981"/>
                </a:lnTo>
                <a:cubicBezTo>
                  <a:pt x="5558" y="4991"/>
                  <a:pt x="5568" y="4999"/>
                  <a:pt x="5581" y="5009"/>
                </a:cubicBezTo>
                <a:cubicBezTo>
                  <a:pt x="5216" y="4928"/>
                  <a:pt x="4850" y="4850"/>
                  <a:pt x="4482" y="4778"/>
                </a:cubicBezTo>
                <a:lnTo>
                  <a:pt x="4484" y="4772"/>
                </a:lnTo>
                <a:cubicBezTo>
                  <a:pt x="4492" y="4773"/>
                  <a:pt x="4500" y="4774"/>
                  <a:pt x="4508" y="4774"/>
                </a:cubicBezTo>
                <a:cubicBezTo>
                  <a:pt x="4516" y="4774"/>
                  <a:pt x="4525" y="4773"/>
                  <a:pt x="4533" y="4772"/>
                </a:cubicBezTo>
                <a:lnTo>
                  <a:pt x="4541" y="4788"/>
                </a:lnTo>
                <a:lnTo>
                  <a:pt x="4608" y="4782"/>
                </a:lnTo>
                <a:lnTo>
                  <a:pt x="4613" y="4764"/>
                </a:lnTo>
                <a:cubicBezTo>
                  <a:pt x="4629" y="4762"/>
                  <a:pt x="4643" y="4758"/>
                  <a:pt x="4660" y="4756"/>
                </a:cubicBezTo>
                <a:lnTo>
                  <a:pt x="4672" y="4770"/>
                </a:lnTo>
                <a:lnTo>
                  <a:pt x="4737" y="4752"/>
                </a:lnTo>
                <a:lnTo>
                  <a:pt x="4737" y="4733"/>
                </a:lnTo>
                <a:cubicBezTo>
                  <a:pt x="4754" y="4727"/>
                  <a:pt x="4768" y="4723"/>
                  <a:pt x="4782" y="4717"/>
                </a:cubicBezTo>
                <a:lnTo>
                  <a:pt x="4797" y="4729"/>
                </a:lnTo>
                <a:lnTo>
                  <a:pt x="4858" y="4700"/>
                </a:lnTo>
                <a:lnTo>
                  <a:pt x="4856" y="4680"/>
                </a:lnTo>
                <a:cubicBezTo>
                  <a:pt x="4870" y="4674"/>
                  <a:pt x="4883" y="4666"/>
                  <a:pt x="4897" y="4655"/>
                </a:cubicBezTo>
                <a:lnTo>
                  <a:pt x="4913" y="4668"/>
                </a:lnTo>
                <a:lnTo>
                  <a:pt x="4969" y="4627"/>
                </a:lnTo>
                <a:lnTo>
                  <a:pt x="4963" y="4608"/>
                </a:lnTo>
                <a:cubicBezTo>
                  <a:pt x="4975" y="4600"/>
                  <a:pt x="4987" y="4588"/>
                  <a:pt x="4999" y="4578"/>
                </a:cubicBezTo>
                <a:lnTo>
                  <a:pt x="5016" y="4586"/>
                </a:lnTo>
                <a:lnTo>
                  <a:pt x="5065" y="4537"/>
                </a:lnTo>
                <a:lnTo>
                  <a:pt x="5057" y="4520"/>
                </a:lnTo>
                <a:cubicBezTo>
                  <a:pt x="5067" y="4508"/>
                  <a:pt x="5077" y="4496"/>
                  <a:pt x="5087" y="4483"/>
                </a:cubicBezTo>
                <a:lnTo>
                  <a:pt x="5104" y="4487"/>
                </a:lnTo>
                <a:lnTo>
                  <a:pt x="5143" y="4432"/>
                </a:lnTo>
                <a:lnTo>
                  <a:pt x="5132" y="4416"/>
                </a:lnTo>
                <a:cubicBezTo>
                  <a:pt x="5141" y="4404"/>
                  <a:pt x="5149" y="4389"/>
                  <a:pt x="5155" y="4375"/>
                </a:cubicBezTo>
                <a:lnTo>
                  <a:pt x="5175" y="4375"/>
                </a:lnTo>
                <a:lnTo>
                  <a:pt x="5202" y="4313"/>
                </a:lnTo>
                <a:lnTo>
                  <a:pt x="5190" y="4301"/>
                </a:lnTo>
                <a:cubicBezTo>
                  <a:pt x="5194" y="4285"/>
                  <a:pt x="5200" y="4271"/>
                  <a:pt x="5204" y="4254"/>
                </a:cubicBezTo>
                <a:lnTo>
                  <a:pt x="5225" y="4254"/>
                </a:lnTo>
                <a:lnTo>
                  <a:pt x="5241" y="4187"/>
                </a:lnTo>
                <a:lnTo>
                  <a:pt x="5225" y="4176"/>
                </a:lnTo>
                <a:cubicBezTo>
                  <a:pt x="5229" y="4160"/>
                  <a:pt x="5231" y="4146"/>
                  <a:pt x="5233" y="4129"/>
                </a:cubicBezTo>
                <a:lnTo>
                  <a:pt x="5251" y="4125"/>
                </a:lnTo>
                <a:lnTo>
                  <a:pt x="5253" y="4099"/>
                </a:lnTo>
                <a:close/>
                <a:moveTo>
                  <a:pt x="36961" y="4381"/>
                </a:moveTo>
                <a:lnTo>
                  <a:pt x="37184" y="4428"/>
                </a:lnTo>
                <a:cubicBezTo>
                  <a:pt x="37184" y="4430"/>
                  <a:pt x="37182" y="4430"/>
                  <a:pt x="37182" y="4430"/>
                </a:cubicBezTo>
                <a:lnTo>
                  <a:pt x="37180" y="4430"/>
                </a:lnTo>
                <a:cubicBezTo>
                  <a:pt x="37174" y="4440"/>
                  <a:pt x="37168" y="4449"/>
                  <a:pt x="37162" y="4459"/>
                </a:cubicBezTo>
                <a:lnTo>
                  <a:pt x="37164" y="4461"/>
                </a:lnTo>
                <a:cubicBezTo>
                  <a:pt x="37150" y="4485"/>
                  <a:pt x="37137" y="4510"/>
                  <a:pt x="37127" y="4537"/>
                </a:cubicBezTo>
                <a:lnTo>
                  <a:pt x="37125" y="4537"/>
                </a:lnTo>
                <a:cubicBezTo>
                  <a:pt x="37119" y="4547"/>
                  <a:pt x="37117" y="4557"/>
                  <a:pt x="37113" y="4567"/>
                </a:cubicBezTo>
                <a:lnTo>
                  <a:pt x="37115" y="4569"/>
                </a:lnTo>
                <a:cubicBezTo>
                  <a:pt x="37107" y="4596"/>
                  <a:pt x="37098" y="4625"/>
                  <a:pt x="37094" y="4651"/>
                </a:cubicBezTo>
                <a:lnTo>
                  <a:pt x="37090" y="4651"/>
                </a:lnTo>
                <a:cubicBezTo>
                  <a:pt x="37088" y="4664"/>
                  <a:pt x="37088" y="4674"/>
                  <a:pt x="37086" y="4686"/>
                </a:cubicBezTo>
                <a:lnTo>
                  <a:pt x="37088" y="4686"/>
                </a:lnTo>
                <a:cubicBezTo>
                  <a:pt x="37084" y="4715"/>
                  <a:pt x="37084" y="4743"/>
                  <a:pt x="37084" y="4772"/>
                </a:cubicBezTo>
                <a:lnTo>
                  <a:pt x="37082" y="4772"/>
                </a:lnTo>
                <a:cubicBezTo>
                  <a:pt x="37082" y="4782"/>
                  <a:pt x="37084" y="4795"/>
                  <a:pt x="37084" y="4805"/>
                </a:cubicBezTo>
                <a:lnTo>
                  <a:pt x="37086" y="4805"/>
                </a:lnTo>
                <a:cubicBezTo>
                  <a:pt x="37090" y="4833"/>
                  <a:pt x="37094" y="4862"/>
                  <a:pt x="37100" y="4891"/>
                </a:cubicBezTo>
                <a:lnTo>
                  <a:pt x="37098" y="4891"/>
                </a:lnTo>
                <a:cubicBezTo>
                  <a:pt x="37102" y="4901"/>
                  <a:pt x="37104" y="4913"/>
                  <a:pt x="37109" y="4923"/>
                </a:cubicBezTo>
                <a:lnTo>
                  <a:pt x="37111" y="4923"/>
                </a:lnTo>
                <a:cubicBezTo>
                  <a:pt x="37119" y="4950"/>
                  <a:pt x="37129" y="4977"/>
                  <a:pt x="37141" y="5003"/>
                </a:cubicBezTo>
                <a:lnTo>
                  <a:pt x="37139" y="5003"/>
                </a:lnTo>
                <a:cubicBezTo>
                  <a:pt x="37145" y="5014"/>
                  <a:pt x="37150" y="5024"/>
                  <a:pt x="37156" y="5034"/>
                </a:cubicBezTo>
                <a:lnTo>
                  <a:pt x="37158" y="5032"/>
                </a:lnTo>
                <a:cubicBezTo>
                  <a:pt x="37158" y="5034"/>
                  <a:pt x="37160" y="5036"/>
                  <a:pt x="37160" y="5038"/>
                </a:cubicBezTo>
                <a:cubicBezTo>
                  <a:pt x="37025" y="4999"/>
                  <a:pt x="36890" y="4962"/>
                  <a:pt x="36752" y="4923"/>
                </a:cubicBezTo>
                <a:cubicBezTo>
                  <a:pt x="36767" y="4913"/>
                  <a:pt x="36781" y="4901"/>
                  <a:pt x="36793" y="4889"/>
                </a:cubicBezTo>
                <a:lnTo>
                  <a:pt x="36795" y="4891"/>
                </a:lnTo>
                <a:cubicBezTo>
                  <a:pt x="36804" y="4883"/>
                  <a:pt x="36812" y="4874"/>
                  <a:pt x="36820" y="4866"/>
                </a:cubicBezTo>
                <a:lnTo>
                  <a:pt x="36818" y="4864"/>
                </a:lnTo>
                <a:cubicBezTo>
                  <a:pt x="36836" y="4844"/>
                  <a:pt x="36855" y="4821"/>
                  <a:pt x="36871" y="4797"/>
                </a:cubicBezTo>
                <a:lnTo>
                  <a:pt x="36873" y="4799"/>
                </a:lnTo>
                <a:cubicBezTo>
                  <a:pt x="36879" y="4788"/>
                  <a:pt x="36885" y="4778"/>
                  <a:pt x="36892" y="4770"/>
                </a:cubicBezTo>
                <a:lnTo>
                  <a:pt x="36890" y="4768"/>
                </a:lnTo>
                <a:cubicBezTo>
                  <a:pt x="36904" y="4743"/>
                  <a:pt x="36916" y="4717"/>
                  <a:pt x="36926" y="4692"/>
                </a:cubicBezTo>
                <a:lnTo>
                  <a:pt x="36928" y="4692"/>
                </a:lnTo>
                <a:cubicBezTo>
                  <a:pt x="36935" y="4682"/>
                  <a:pt x="36937" y="4672"/>
                  <a:pt x="36941" y="4659"/>
                </a:cubicBezTo>
                <a:lnTo>
                  <a:pt x="36939" y="4659"/>
                </a:lnTo>
                <a:cubicBezTo>
                  <a:pt x="36947" y="4633"/>
                  <a:pt x="36955" y="4604"/>
                  <a:pt x="36959" y="4575"/>
                </a:cubicBezTo>
                <a:lnTo>
                  <a:pt x="36963" y="4578"/>
                </a:lnTo>
                <a:cubicBezTo>
                  <a:pt x="36965" y="4565"/>
                  <a:pt x="36965" y="4555"/>
                  <a:pt x="36967" y="4543"/>
                </a:cubicBezTo>
                <a:lnTo>
                  <a:pt x="36965" y="4543"/>
                </a:lnTo>
                <a:cubicBezTo>
                  <a:pt x="36969" y="4514"/>
                  <a:pt x="36969" y="4485"/>
                  <a:pt x="36969" y="4457"/>
                </a:cubicBezTo>
                <a:lnTo>
                  <a:pt x="36971" y="4457"/>
                </a:lnTo>
                <a:cubicBezTo>
                  <a:pt x="36971" y="4444"/>
                  <a:pt x="36969" y="4434"/>
                  <a:pt x="36969" y="4422"/>
                </a:cubicBezTo>
                <a:lnTo>
                  <a:pt x="36967" y="4422"/>
                </a:lnTo>
                <a:cubicBezTo>
                  <a:pt x="36965" y="4408"/>
                  <a:pt x="36963" y="4393"/>
                  <a:pt x="36961" y="4381"/>
                </a:cubicBezTo>
                <a:close/>
                <a:moveTo>
                  <a:pt x="6193" y="5147"/>
                </a:moveTo>
                <a:lnTo>
                  <a:pt x="6197" y="5151"/>
                </a:lnTo>
                <a:cubicBezTo>
                  <a:pt x="6193" y="5149"/>
                  <a:pt x="6189" y="5149"/>
                  <a:pt x="6187" y="5147"/>
                </a:cubicBezTo>
                <a:close/>
                <a:moveTo>
                  <a:pt x="74742" y="4189"/>
                </a:moveTo>
                <a:lnTo>
                  <a:pt x="74703" y="4373"/>
                </a:lnTo>
                <a:lnTo>
                  <a:pt x="74695" y="4418"/>
                </a:lnTo>
                <a:lnTo>
                  <a:pt x="74863" y="4455"/>
                </a:lnTo>
                <a:lnTo>
                  <a:pt x="74939" y="4471"/>
                </a:lnTo>
                <a:lnTo>
                  <a:pt x="75268" y="4541"/>
                </a:lnTo>
                <a:lnTo>
                  <a:pt x="75344" y="4555"/>
                </a:lnTo>
                <a:lnTo>
                  <a:pt x="75661" y="4623"/>
                </a:lnTo>
                <a:lnTo>
                  <a:pt x="75737" y="4639"/>
                </a:lnTo>
                <a:lnTo>
                  <a:pt x="75897" y="4672"/>
                </a:lnTo>
                <a:lnTo>
                  <a:pt x="75907" y="4627"/>
                </a:lnTo>
                <a:lnTo>
                  <a:pt x="75952" y="4412"/>
                </a:lnTo>
                <a:lnTo>
                  <a:pt x="75983" y="4430"/>
                </a:lnTo>
                <a:lnTo>
                  <a:pt x="75968" y="4473"/>
                </a:lnTo>
                <a:lnTo>
                  <a:pt x="76048" y="4490"/>
                </a:lnTo>
                <a:lnTo>
                  <a:pt x="76054" y="4473"/>
                </a:lnTo>
                <a:lnTo>
                  <a:pt x="76163" y="4539"/>
                </a:lnTo>
                <a:cubicBezTo>
                  <a:pt x="76157" y="4551"/>
                  <a:pt x="76150" y="4565"/>
                  <a:pt x="76144" y="4580"/>
                </a:cubicBezTo>
                <a:lnTo>
                  <a:pt x="76142" y="4580"/>
                </a:lnTo>
                <a:cubicBezTo>
                  <a:pt x="76140" y="4588"/>
                  <a:pt x="76136" y="4598"/>
                  <a:pt x="76134" y="4606"/>
                </a:cubicBezTo>
                <a:lnTo>
                  <a:pt x="76136" y="4608"/>
                </a:lnTo>
                <a:cubicBezTo>
                  <a:pt x="76128" y="4631"/>
                  <a:pt x="76122" y="4655"/>
                  <a:pt x="76118" y="4680"/>
                </a:cubicBezTo>
                <a:lnTo>
                  <a:pt x="76116" y="4680"/>
                </a:lnTo>
                <a:cubicBezTo>
                  <a:pt x="76114" y="4688"/>
                  <a:pt x="76112" y="4698"/>
                  <a:pt x="76112" y="4709"/>
                </a:cubicBezTo>
                <a:lnTo>
                  <a:pt x="76114" y="4709"/>
                </a:lnTo>
                <a:cubicBezTo>
                  <a:pt x="76109" y="4733"/>
                  <a:pt x="76109" y="4758"/>
                  <a:pt x="76109" y="4782"/>
                </a:cubicBezTo>
                <a:lnTo>
                  <a:pt x="76107" y="4782"/>
                </a:lnTo>
                <a:cubicBezTo>
                  <a:pt x="76107" y="4792"/>
                  <a:pt x="76109" y="4801"/>
                  <a:pt x="76109" y="4811"/>
                </a:cubicBezTo>
                <a:lnTo>
                  <a:pt x="76112" y="4811"/>
                </a:lnTo>
                <a:cubicBezTo>
                  <a:pt x="76116" y="4835"/>
                  <a:pt x="76118" y="4860"/>
                  <a:pt x="76124" y="4883"/>
                </a:cubicBezTo>
                <a:lnTo>
                  <a:pt x="76122" y="4885"/>
                </a:lnTo>
                <a:cubicBezTo>
                  <a:pt x="76124" y="4893"/>
                  <a:pt x="76128" y="4903"/>
                  <a:pt x="76130" y="4913"/>
                </a:cubicBezTo>
                <a:lnTo>
                  <a:pt x="76132" y="4911"/>
                </a:lnTo>
                <a:cubicBezTo>
                  <a:pt x="76138" y="4936"/>
                  <a:pt x="76148" y="4958"/>
                  <a:pt x="76159" y="4979"/>
                </a:cubicBezTo>
                <a:lnTo>
                  <a:pt x="76157" y="4981"/>
                </a:lnTo>
                <a:cubicBezTo>
                  <a:pt x="76161" y="4989"/>
                  <a:pt x="76165" y="4997"/>
                  <a:pt x="76169" y="5007"/>
                </a:cubicBezTo>
                <a:lnTo>
                  <a:pt x="76171" y="5005"/>
                </a:lnTo>
                <a:cubicBezTo>
                  <a:pt x="76177" y="5014"/>
                  <a:pt x="76181" y="5022"/>
                  <a:pt x="76185" y="5030"/>
                </a:cubicBezTo>
                <a:cubicBezTo>
                  <a:pt x="76193" y="5042"/>
                  <a:pt x="76202" y="5054"/>
                  <a:pt x="76212" y="5067"/>
                </a:cubicBezTo>
                <a:lnTo>
                  <a:pt x="76210" y="5067"/>
                </a:lnTo>
                <a:cubicBezTo>
                  <a:pt x="76212" y="5071"/>
                  <a:pt x="76214" y="5073"/>
                  <a:pt x="76216" y="5077"/>
                </a:cubicBezTo>
                <a:cubicBezTo>
                  <a:pt x="76220" y="5081"/>
                  <a:pt x="76224" y="5085"/>
                  <a:pt x="76228" y="5089"/>
                </a:cubicBezTo>
                <a:lnTo>
                  <a:pt x="76230" y="5089"/>
                </a:lnTo>
                <a:cubicBezTo>
                  <a:pt x="76245" y="5108"/>
                  <a:pt x="76263" y="5124"/>
                  <a:pt x="76281" y="5138"/>
                </a:cubicBezTo>
                <a:lnTo>
                  <a:pt x="76279" y="5140"/>
                </a:lnTo>
                <a:cubicBezTo>
                  <a:pt x="76286" y="5147"/>
                  <a:pt x="76294" y="5153"/>
                  <a:pt x="76302" y="5159"/>
                </a:cubicBezTo>
                <a:lnTo>
                  <a:pt x="76302" y="5157"/>
                </a:lnTo>
                <a:cubicBezTo>
                  <a:pt x="76322" y="5171"/>
                  <a:pt x="76343" y="5185"/>
                  <a:pt x="76363" y="5196"/>
                </a:cubicBezTo>
                <a:lnTo>
                  <a:pt x="76361" y="5198"/>
                </a:lnTo>
                <a:cubicBezTo>
                  <a:pt x="76367" y="5202"/>
                  <a:pt x="76374" y="5204"/>
                  <a:pt x="76380" y="5206"/>
                </a:cubicBezTo>
                <a:cubicBezTo>
                  <a:pt x="76126" y="5155"/>
                  <a:pt x="75868" y="5099"/>
                  <a:pt x="75606" y="5040"/>
                </a:cubicBezTo>
                <a:cubicBezTo>
                  <a:pt x="75133" y="4934"/>
                  <a:pt x="74656" y="4831"/>
                  <a:pt x="74173" y="4733"/>
                </a:cubicBezTo>
                <a:cubicBezTo>
                  <a:pt x="74194" y="4731"/>
                  <a:pt x="74214" y="4729"/>
                  <a:pt x="74235" y="4725"/>
                </a:cubicBezTo>
                <a:lnTo>
                  <a:pt x="74235" y="4727"/>
                </a:lnTo>
                <a:cubicBezTo>
                  <a:pt x="74245" y="4725"/>
                  <a:pt x="74253" y="4723"/>
                  <a:pt x="74263" y="4719"/>
                </a:cubicBezTo>
                <a:lnTo>
                  <a:pt x="74261" y="4717"/>
                </a:lnTo>
                <a:cubicBezTo>
                  <a:pt x="74286" y="4711"/>
                  <a:pt x="74308" y="4702"/>
                  <a:pt x="74329" y="4692"/>
                </a:cubicBezTo>
                <a:lnTo>
                  <a:pt x="74331" y="4694"/>
                </a:lnTo>
                <a:lnTo>
                  <a:pt x="74335" y="4692"/>
                </a:lnTo>
                <a:cubicBezTo>
                  <a:pt x="74339" y="4690"/>
                  <a:pt x="74343" y="4688"/>
                  <a:pt x="74347" y="4686"/>
                </a:cubicBezTo>
                <a:cubicBezTo>
                  <a:pt x="74351" y="4684"/>
                  <a:pt x="74353" y="4684"/>
                  <a:pt x="74357" y="4682"/>
                </a:cubicBezTo>
                <a:lnTo>
                  <a:pt x="74355" y="4680"/>
                </a:lnTo>
                <a:cubicBezTo>
                  <a:pt x="74376" y="4668"/>
                  <a:pt x="74398" y="4655"/>
                  <a:pt x="74417" y="4641"/>
                </a:cubicBezTo>
                <a:lnTo>
                  <a:pt x="74419" y="4643"/>
                </a:lnTo>
                <a:cubicBezTo>
                  <a:pt x="74427" y="4637"/>
                  <a:pt x="74433" y="4631"/>
                  <a:pt x="74441" y="4625"/>
                </a:cubicBezTo>
                <a:lnTo>
                  <a:pt x="74439" y="4623"/>
                </a:lnTo>
                <a:cubicBezTo>
                  <a:pt x="74458" y="4608"/>
                  <a:pt x="74476" y="4590"/>
                  <a:pt x="74492" y="4571"/>
                </a:cubicBezTo>
                <a:lnTo>
                  <a:pt x="74495" y="4573"/>
                </a:lnTo>
                <a:cubicBezTo>
                  <a:pt x="74501" y="4567"/>
                  <a:pt x="74507" y="4559"/>
                  <a:pt x="74513" y="4551"/>
                </a:cubicBezTo>
                <a:lnTo>
                  <a:pt x="74511" y="4551"/>
                </a:lnTo>
                <a:cubicBezTo>
                  <a:pt x="74525" y="4530"/>
                  <a:pt x="74540" y="4510"/>
                  <a:pt x="74552" y="4490"/>
                </a:cubicBezTo>
                <a:lnTo>
                  <a:pt x="74554" y="4492"/>
                </a:lnTo>
                <a:cubicBezTo>
                  <a:pt x="74558" y="4481"/>
                  <a:pt x="74564" y="4473"/>
                  <a:pt x="74568" y="4465"/>
                </a:cubicBezTo>
                <a:lnTo>
                  <a:pt x="74566" y="4463"/>
                </a:lnTo>
                <a:cubicBezTo>
                  <a:pt x="74576" y="4442"/>
                  <a:pt x="74587" y="4420"/>
                  <a:pt x="74595" y="4395"/>
                </a:cubicBezTo>
                <a:lnTo>
                  <a:pt x="74597" y="4395"/>
                </a:lnTo>
                <a:cubicBezTo>
                  <a:pt x="74599" y="4387"/>
                  <a:pt x="74601" y="4377"/>
                  <a:pt x="74605" y="4369"/>
                </a:cubicBezTo>
                <a:lnTo>
                  <a:pt x="74603" y="4367"/>
                </a:lnTo>
                <a:cubicBezTo>
                  <a:pt x="74605" y="4359"/>
                  <a:pt x="74607" y="4348"/>
                  <a:pt x="74609" y="4340"/>
                </a:cubicBezTo>
                <a:cubicBezTo>
                  <a:pt x="74611" y="4326"/>
                  <a:pt x="74615" y="4309"/>
                  <a:pt x="74617" y="4295"/>
                </a:cubicBezTo>
                <a:lnTo>
                  <a:pt x="74619" y="4295"/>
                </a:lnTo>
                <a:cubicBezTo>
                  <a:pt x="74619" y="4285"/>
                  <a:pt x="74621" y="4275"/>
                  <a:pt x="74621" y="4266"/>
                </a:cubicBezTo>
                <a:lnTo>
                  <a:pt x="74619" y="4266"/>
                </a:lnTo>
                <a:cubicBezTo>
                  <a:pt x="74621" y="4244"/>
                  <a:pt x="74621" y="4223"/>
                  <a:pt x="74619" y="4203"/>
                </a:cubicBezTo>
                <a:lnTo>
                  <a:pt x="74742" y="4189"/>
                </a:lnTo>
                <a:close/>
                <a:moveTo>
                  <a:pt x="77061" y="4688"/>
                </a:moveTo>
                <a:lnTo>
                  <a:pt x="77231" y="4723"/>
                </a:lnTo>
                <a:cubicBezTo>
                  <a:pt x="77229" y="4727"/>
                  <a:pt x="77227" y="4729"/>
                  <a:pt x="77225" y="4733"/>
                </a:cubicBezTo>
                <a:lnTo>
                  <a:pt x="77227" y="4735"/>
                </a:lnTo>
                <a:cubicBezTo>
                  <a:pt x="77215" y="4756"/>
                  <a:pt x="77205" y="4778"/>
                  <a:pt x="77196" y="4801"/>
                </a:cubicBezTo>
                <a:lnTo>
                  <a:pt x="77194" y="4801"/>
                </a:lnTo>
                <a:cubicBezTo>
                  <a:pt x="77190" y="4809"/>
                  <a:pt x="77188" y="4819"/>
                  <a:pt x="77184" y="4827"/>
                </a:cubicBezTo>
                <a:lnTo>
                  <a:pt x="77186" y="4829"/>
                </a:lnTo>
                <a:cubicBezTo>
                  <a:pt x="77178" y="4852"/>
                  <a:pt x="77172" y="4876"/>
                  <a:pt x="77168" y="4901"/>
                </a:cubicBezTo>
                <a:lnTo>
                  <a:pt x="77166" y="4901"/>
                </a:lnTo>
                <a:cubicBezTo>
                  <a:pt x="77164" y="4909"/>
                  <a:pt x="77164" y="4919"/>
                  <a:pt x="77162" y="4930"/>
                </a:cubicBezTo>
                <a:lnTo>
                  <a:pt x="77164" y="4930"/>
                </a:lnTo>
                <a:cubicBezTo>
                  <a:pt x="77162" y="4954"/>
                  <a:pt x="77160" y="4979"/>
                  <a:pt x="77162" y="5003"/>
                </a:cubicBezTo>
                <a:lnTo>
                  <a:pt x="77160" y="5003"/>
                </a:lnTo>
                <a:cubicBezTo>
                  <a:pt x="77160" y="5014"/>
                  <a:pt x="77160" y="5024"/>
                  <a:pt x="77162" y="5032"/>
                </a:cubicBezTo>
                <a:lnTo>
                  <a:pt x="77164" y="5032"/>
                </a:lnTo>
                <a:cubicBezTo>
                  <a:pt x="77166" y="5057"/>
                  <a:pt x="77170" y="5081"/>
                  <a:pt x="77176" y="5106"/>
                </a:cubicBezTo>
                <a:lnTo>
                  <a:pt x="77174" y="5106"/>
                </a:lnTo>
                <a:cubicBezTo>
                  <a:pt x="77176" y="5116"/>
                  <a:pt x="77178" y="5124"/>
                  <a:pt x="77180" y="5134"/>
                </a:cubicBezTo>
                <a:lnTo>
                  <a:pt x="77182" y="5132"/>
                </a:lnTo>
                <a:cubicBezTo>
                  <a:pt x="77190" y="5157"/>
                  <a:pt x="77198" y="5179"/>
                  <a:pt x="77209" y="5202"/>
                </a:cubicBezTo>
                <a:lnTo>
                  <a:pt x="77207" y="5202"/>
                </a:lnTo>
                <a:cubicBezTo>
                  <a:pt x="77211" y="5210"/>
                  <a:pt x="77217" y="5220"/>
                  <a:pt x="77221" y="5228"/>
                </a:cubicBezTo>
                <a:lnTo>
                  <a:pt x="77223" y="5226"/>
                </a:lnTo>
                <a:cubicBezTo>
                  <a:pt x="77227" y="5235"/>
                  <a:pt x="77231" y="5243"/>
                  <a:pt x="77237" y="5251"/>
                </a:cubicBezTo>
                <a:cubicBezTo>
                  <a:pt x="77245" y="5263"/>
                  <a:pt x="77254" y="5276"/>
                  <a:pt x="77262" y="5288"/>
                </a:cubicBezTo>
                <a:lnTo>
                  <a:pt x="77260" y="5290"/>
                </a:lnTo>
                <a:cubicBezTo>
                  <a:pt x="77264" y="5292"/>
                  <a:pt x="77266" y="5294"/>
                  <a:pt x="77268" y="5298"/>
                </a:cubicBezTo>
                <a:cubicBezTo>
                  <a:pt x="77272" y="5302"/>
                  <a:pt x="77274" y="5306"/>
                  <a:pt x="77278" y="5310"/>
                </a:cubicBezTo>
                <a:lnTo>
                  <a:pt x="77280" y="5310"/>
                </a:lnTo>
                <a:cubicBezTo>
                  <a:pt x="77297" y="5329"/>
                  <a:pt x="77313" y="5345"/>
                  <a:pt x="77331" y="5361"/>
                </a:cubicBezTo>
                <a:lnTo>
                  <a:pt x="77329" y="5361"/>
                </a:lnTo>
                <a:cubicBezTo>
                  <a:pt x="77338" y="5368"/>
                  <a:pt x="77344" y="5374"/>
                  <a:pt x="77352" y="5380"/>
                </a:cubicBezTo>
                <a:lnTo>
                  <a:pt x="77354" y="5378"/>
                </a:lnTo>
                <a:cubicBezTo>
                  <a:pt x="77356" y="5380"/>
                  <a:pt x="77360" y="5382"/>
                  <a:pt x="77362" y="5384"/>
                </a:cubicBezTo>
                <a:cubicBezTo>
                  <a:pt x="77110" y="5345"/>
                  <a:pt x="76857" y="5298"/>
                  <a:pt x="76599" y="5249"/>
                </a:cubicBezTo>
                <a:cubicBezTo>
                  <a:pt x="76617" y="5249"/>
                  <a:pt x="76636" y="5247"/>
                  <a:pt x="76654" y="5245"/>
                </a:cubicBezTo>
                <a:lnTo>
                  <a:pt x="76654" y="5247"/>
                </a:lnTo>
                <a:cubicBezTo>
                  <a:pt x="76662" y="5245"/>
                  <a:pt x="76672" y="5245"/>
                  <a:pt x="76681" y="5243"/>
                </a:cubicBezTo>
                <a:lnTo>
                  <a:pt x="76681" y="5241"/>
                </a:lnTo>
                <a:cubicBezTo>
                  <a:pt x="76705" y="5235"/>
                  <a:pt x="76728" y="5228"/>
                  <a:pt x="76750" y="5218"/>
                </a:cubicBezTo>
                <a:lnTo>
                  <a:pt x="76750" y="5220"/>
                </a:lnTo>
                <a:cubicBezTo>
                  <a:pt x="76758" y="5218"/>
                  <a:pt x="76764" y="5216"/>
                  <a:pt x="76771" y="5212"/>
                </a:cubicBezTo>
                <a:lnTo>
                  <a:pt x="76777" y="5210"/>
                </a:lnTo>
                <a:lnTo>
                  <a:pt x="76777" y="5208"/>
                </a:lnTo>
                <a:cubicBezTo>
                  <a:pt x="76797" y="5198"/>
                  <a:pt x="76820" y="5185"/>
                  <a:pt x="76840" y="5173"/>
                </a:cubicBezTo>
                <a:lnTo>
                  <a:pt x="76840" y="5175"/>
                </a:lnTo>
                <a:cubicBezTo>
                  <a:pt x="76842" y="5173"/>
                  <a:pt x="76844" y="5171"/>
                  <a:pt x="76846" y="5171"/>
                </a:cubicBezTo>
                <a:cubicBezTo>
                  <a:pt x="76852" y="5167"/>
                  <a:pt x="76859" y="5163"/>
                  <a:pt x="76865" y="5157"/>
                </a:cubicBezTo>
                <a:lnTo>
                  <a:pt x="76863" y="5155"/>
                </a:lnTo>
                <a:cubicBezTo>
                  <a:pt x="76883" y="5140"/>
                  <a:pt x="76902" y="5126"/>
                  <a:pt x="76918" y="5108"/>
                </a:cubicBezTo>
                <a:lnTo>
                  <a:pt x="76920" y="5110"/>
                </a:lnTo>
                <a:cubicBezTo>
                  <a:pt x="76926" y="5104"/>
                  <a:pt x="76934" y="5095"/>
                  <a:pt x="76941" y="5089"/>
                </a:cubicBezTo>
                <a:lnTo>
                  <a:pt x="76938" y="5087"/>
                </a:lnTo>
                <a:cubicBezTo>
                  <a:pt x="76955" y="5069"/>
                  <a:pt x="76969" y="5048"/>
                  <a:pt x="76983" y="5028"/>
                </a:cubicBezTo>
                <a:lnTo>
                  <a:pt x="76986" y="5030"/>
                </a:lnTo>
                <a:cubicBezTo>
                  <a:pt x="76990" y="5022"/>
                  <a:pt x="76996" y="5014"/>
                  <a:pt x="77000" y="5003"/>
                </a:cubicBezTo>
                <a:lnTo>
                  <a:pt x="76998" y="5003"/>
                </a:lnTo>
                <a:cubicBezTo>
                  <a:pt x="77010" y="4981"/>
                  <a:pt x="77020" y="4960"/>
                  <a:pt x="77029" y="4936"/>
                </a:cubicBezTo>
                <a:lnTo>
                  <a:pt x="77031" y="4938"/>
                </a:lnTo>
                <a:cubicBezTo>
                  <a:pt x="77035" y="4928"/>
                  <a:pt x="77039" y="4919"/>
                  <a:pt x="77041" y="4909"/>
                </a:cubicBezTo>
                <a:lnTo>
                  <a:pt x="77039" y="4909"/>
                </a:lnTo>
                <a:cubicBezTo>
                  <a:pt x="77047" y="4885"/>
                  <a:pt x="77053" y="4862"/>
                  <a:pt x="77057" y="4837"/>
                </a:cubicBezTo>
                <a:lnTo>
                  <a:pt x="77059" y="4837"/>
                </a:lnTo>
                <a:cubicBezTo>
                  <a:pt x="77061" y="4827"/>
                  <a:pt x="77063" y="4819"/>
                  <a:pt x="77063" y="4809"/>
                </a:cubicBezTo>
                <a:lnTo>
                  <a:pt x="77061" y="4807"/>
                </a:lnTo>
                <a:cubicBezTo>
                  <a:pt x="77063" y="4784"/>
                  <a:pt x="77065" y="4760"/>
                  <a:pt x="77065" y="4735"/>
                </a:cubicBezTo>
                <a:lnTo>
                  <a:pt x="77067" y="4733"/>
                </a:lnTo>
                <a:cubicBezTo>
                  <a:pt x="77065" y="4723"/>
                  <a:pt x="77065" y="4715"/>
                  <a:pt x="77065" y="4704"/>
                </a:cubicBezTo>
                <a:lnTo>
                  <a:pt x="77063" y="4704"/>
                </a:lnTo>
                <a:cubicBezTo>
                  <a:pt x="77061" y="4698"/>
                  <a:pt x="77061" y="4694"/>
                  <a:pt x="77061" y="4688"/>
                </a:cubicBezTo>
                <a:close/>
                <a:moveTo>
                  <a:pt x="60903" y="4082"/>
                </a:moveTo>
                <a:cubicBezTo>
                  <a:pt x="60903" y="4082"/>
                  <a:pt x="60903" y="4082"/>
                  <a:pt x="60903" y="4084"/>
                </a:cubicBezTo>
                <a:lnTo>
                  <a:pt x="60901" y="4084"/>
                </a:lnTo>
                <a:cubicBezTo>
                  <a:pt x="60899" y="4094"/>
                  <a:pt x="60897" y="4105"/>
                  <a:pt x="60897" y="4115"/>
                </a:cubicBezTo>
                <a:lnTo>
                  <a:pt x="60899" y="4115"/>
                </a:lnTo>
                <a:cubicBezTo>
                  <a:pt x="60897" y="4140"/>
                  <a:pt x="60899" y="4164"/>
                  <a:pt x="60901" y="4191"/>
                </a:cubicBezTo>
                <a:lnTo>
                  <a:pt x="60899" y="4191"/>
                </a:lnTo>
                <a:cubicBezTo>
                  <a:pt x="60899" y="4201"/>
                  <a:pt x="60901" y="4211"/>
                  <a:pt x="60903" y="4221"/>
                </a:cubicBezTo>
                <a:lnTo>
                  <a:pt x="60905" y="4219"/>
                </a:lnTo>
                <a:cubicBezTo>
                  <a:pt x="60909" y="4246"/>
                  <a:pt x="60916" y="4268"/>
                  <a:pt x="60924" y="4293"/>
                </a:cubicBezTo>
                <a:lnTo>
                  <a:pt x="60922" y="4293"/>
                </a:lnTo>
                <a:cubicBezTo>
                  <a:pt x="60926" y="4303"/>
                  <a:pt x="60928" y="4313"/>
                  <a:pt x="60932" y="4322"/>
                </a:cubicBezTo>
                <a:lnTo>
                  <a:pt x="60934" y="4322"/>
                </a:lnTo>
                <a:cubicBezTo>
                  <a:pt x="60944" y="4344"/>
                  <a:pt x="60957" y="4367"/>
                  <a:pt x="60971" y="4387"/>
                </a:cubicBezTo>
                <a:lnTo>
                  <a:pt x="60969" y="4389"/>
                </a:lnTo>
                <a:cubicBezTo>
                  <a:pt x="60973" y="4397"/>
                  <a:pt x="60979" y="4406"/>
                  <a:pt x="60985" y="4414"/>
                </a:cubicBezTo>
                <a:lnTo>
                  <a:pt x="60987" y="4414"/>
                </a:lnTo>
                <a:cubicBezTo>
                  <a:pt x="61004" y="4434"/>
                  <a:pt x="61020" y="4453"/>
                  <a:pt x="61038" y="4471"/>
                </a:cubicBezTo>
                <a:lnTo>
                  <a:pt x="61036" y="4473"/>
                </a:lnTo>
                <a:cubicBezTo>
                  <a:pt x="61045" y="4481"/>
                  <a:pt x="61051" y="4487"/>
                  <a:pt x="61059" y="4494"/>
                </a:cubicBezTo>
                <a:lnTo>
                  <a:pt x="61061" y="4494"/>
                </a:lnTo>
                <a:cubicBezTo>
                  <a:pt x="61081" y="4510"/>
                  <a:pt x="61102" y="4524"/>
                  <a:pt x="61124" y="4539"/>
                </a:cubicBezTo>
                <a:lnTo>
                  <a:pt x="61124" y="4541"/>
                </a:lnTo>
                <a:cubicBezTo>
                  <a:pt x="61133" y="4547"/>
                  <a:pt x="61143" y="4551"/>
                  <a:pt x="61151" y="4557"/>
                </a:cubicBezTo>
                <a:lnTo>
                  <a:pt x="61153" y="4555"/>
                </a:lnTo>
                <a:cubicBezTo>
                  <a:pt x="61161" y="4559"/>
                  <a:pt x="61171" y="4563"/>
                  <a:pt x="61180" y="4569"/>
                </a:cubicBezTo>
                <a:cubicBezTo>
                  <a:pt x="61190" y="4573"/>
                  <a:pt x="61198" y="4575"/>
                  <a:pt x="61208" y="4580"/>
                </a:cubicBezTo>
                <a:cubicBezTo>
                  <a:pt x="60199" y="4878"/>
                  <a:pt x="59196" y="5222"/>
                  <a:pt x="58161" y="5535"/>
                </a:cubicBezTo>
                <a:cubicBezTo>
                  <a:pt x="58163" y="5531"/>
                  <a:pt x="58167" y="5527"/>
                  <a:pt x="58171" y="5523"/>
                </a:cubicBezTo>
                <a:lnTo>
                  <a:pt x="58173" y="5525"/>
                </a:lnTo>
                <a:lnTo>
                  <a:pt x="58177" y="5521"/>
                </a:lnTo>
                <a:cubicBezTo>
                  <a:pt x="58179" y="5517"/>
                  <a:pt x="58183" y="5513"/>
                  <a:pt x="58187" y="5509"/>
                </a:cubicBezTo>
                <a:lnTo>
                  <a:pt x="58193" y="5501"/>
                </a:lnTo>
                <a:lnTo>
                  <a:pt x="58191" y="5499"/>
                </a:lnTo>
                <a:cubicBezTo>
                  <a:pt x="58208" y="5476"/>
                  <a:pt x="58224" y="5454"/>
                  <a:pt x="58236" y="5431"/>
                </a:cubicBezTo>
                <a:lnTo>
                  <a:pt x="58238" y="5433"/>
                </a:lnTo>
                <a:cubicBezTo>
                  <a:pt x="58244" y="5423"/>
                  <a:pt x="58249" y="5413"/>
                  <a:pt x="58255" y="5404"/>
                </a:cubicBezTo>
                <a:lnTo>
                  <a:pt x="58253" y="5402"/>
                </a:lnTo>
                <a:cubicBezTo>
                  <a:pt x="58263" y="5378"/>
                  <a:pt x="58273" y="5355"/>
                  <a:pt x="58281" y="5329"/>
                </a:cubicBezTo>
                <a:lnTo>
                  <a:pt x="58283" y="5331"/>
                </a:lnTo>
                <a:cubicBezTo>
                  <a:pt x="58287" y="5321"/>
                  <a:pt x="58289" y="5310"/>
                  <a:pt x="58292" y="5300"/>
                </a:cubicBezTo>
                <a:lnTo>
                  <a:pt x="58289" y="5300"/>
                </a:lnTo>
                <a:cubicBezTo>
                  <a:pt x="58296" y="5273"/>
                  <a:pt x="58300" y="5249"/>
                  <a:pt x="58302" y="5224"/>
                </a:cubicBezTo>
                <a:lnTo>
                  <a:pt x="58304" y="5224"/>
                </a:lnTo>
                <a:cubicBezTo>
                  <a:pt x="58306" y="5214"/>
                  <a:pt x="58306" y="5204"/>
                  <a:pt x="58306" y="5194"/>
                </a:cubicBezTo>
                <a:lnTo>
                  <a:pt x="58304" y="5194"/>
                </a:lnTo>
                <a:cubicBezTo>
                  <a:pt x="58304" y="5167"/>
                  <a:pt x="58302" y="5142"/>
                  <a:pt x="58298" y="5118"/>
                </a:cubicBezTo>
                <a:lnTo>
                  <a:pt x="58300" y="5118"/>
                </a:lnTo>
                <a:cubicBezTo>
                  <a:pt x="58300" y="5108"/>
                  <a:pt x="58298" y="5097"/>
                  <a:pt x="58296" y="5087"/>
                </a:cubicBezTo>
                <a:lnTo>
                  <a:pt x="58292" y="5089"/>
                </a:lnTo>
                <a:cubicBezTo>
                  <a:pt x="58289" y="5079"/>
                  <a:pt x="58287" y="5069"/>
                  <a:pt x="58285" y="5061"/>
                </a:cubicBezTo>
                <a:cubicBezTo>
                  <a:pt x="58281" y="5046"/>
                  <a:pt x="58275" y="5030"/>
                  <a:pt x="58269" y="5018"/>
                </a:cubicBezTo>
                <a:lnTo>
                  <a:pt x="58271" y="5016"/>
                </a:lnTo>
                <a:cubicBezTo>
                  <a:pt x="58267" y="5007"/>
                  <a:pt x="58263" y="4997"/>
                  <a:pt x="58259" y="4989"/>
                </a:cubicBezTo>
                <a:lnTo>
                  <a:pt x="58257" y="4989"/>
                </a:lnTo>
                <a:cubicBezTo>
                  <a:pt x="58247" y="4966"/>
                  <a:pt x="58232" y="4946"/>
                  <a:pt x="58218" y="4926"/>
                </a:cubicBezTo>
                <a:lnTo>
                  <a:pt x="58220" y="4923"/>
                </a:lnTo>
                <a:cubicBezTo>
                  <a:pt x="58218" y="4919"/>
                  <a:pt x="58216" y="4917"/>
                  <a:pt x="58212" y="4913"/>
                </a:cubicBezTo>
                <a:lnTo>
                  <a:pt x="58506" y="4723"/>
                </a:lnTo>
                <a:lnTo>
                  <a:pt x="58564" y="4919"/>
                </a:lnTo>
                <a:lnTo>
                  <a:pt x="58578" y="4964"/>
                </a:lnTo>
                <a:lnTo>
                  <a:pt x="58791" y="4901"/>
                </a:lnTo>
                <a:lnTo>
                  <a:pt x="58885" y="4872"/>
                </a:lnTo>
                <a:lnTo>
                  <a:pt x="59301" y="4749"/>
                </a:lnTo>
                <a:lnTo>
                  <a:pt x="59395" y="4721"/>
                </a:lnTo>
                <a:lnTo>
                  <a:pt x="59794" y="4602"/>
                </a:lnTo>
                <a:lnTo>
                  <a:pt x="59888" y="4573"/>
                </a:lnTo>
                <a:lnTo>
                  <a:pt x="60089" y="4514"/>
                </a:lnTo>
                <a:lnTo>
                  <a:pt x="60076" y="4469"/>
                </a:lnTo>
                <a:lnTo>
                  <a:pt x="59999" y="4211"/>
                </a:lnTo>
                <a:lnTo>
                  <a:pt x="60046" y="4197"/>
                </a:lnTo>
                <a:cubicBezTo>
                  <a:pt x="60048" y="4201"/>
                  <a:pt x="60048" y="4205"/>
                  <a:pt x="60050" y="4211"/>
                </a:cubicBezTo>
                <a:cubicBezTo>
                  <a:pt x="60054" y="4225"/>
                  <a:pt x="60060" y="4240"/>
                  <a:pt x="60068" y="4254"/>
                </a:cubicBezTo>
                <a:lnTo>
                  <a:pt x="60070" y="4254"/>
                </a:lnTo>
                <a:cubicBezTo>
                  <a:pt x="60070" y="4256"/>
                  <a:pt x="60070" y="4256"/>
                  <a:pt x="60072" y="4258"/>
                </a:cubicBezTo>
                <a:cubicBezTo>
                  <a:pt x="60072" y="4260"/>
                  <a:pt x="60074" y="4262"/>
                  <a:pt x="60076" y="4264"/>
                </a:cubicBezTo>
                <a:cubicBezTo>
                  <a:pt x="60081" y="4268"/>
                  <a:pt x="60083" y="4273"/>
                  <a:pt x="60087" y="4277"/>
                </a:cubicBezTo>
                <a:cubicBezTo>
                  <a:pt x="60089" y="4279"/>
                  <a:pt x="60091" y="4283"/>
                  <a:pt x="60093" y="4285"/>
                </a:cubicBezTo>
                <a:cubicBezTo>
                  <a:pt x="60097" y="4289"/>
                  <a:pt x="60101" y="4291"/>
                  <a:pt x="60105" y="4295"/>
                </a:cubicBezTo>
                <a:cubicBezTo>
                  <a:pt x="60107" y="4297"/>
                  <a:pt x="60109" y="4299"/>
                  <a:pt x="60111" y="4301"/>
                </a:cubicBezTo>
                <a:cubicBezTo>
                  <a:pt x="60117" y="4305"/>
                  <a:pt x="60123" y="4309"/>
                  <a:pt x="60130" y="4313"/>
                </a:cubicBezTo>
                <a:cubicBezTo>
                  <a:pt x="60134" y="4316"/>
                  <a:pt x="60136" y="4318"/>
                  <a:pt x="60138" y="4318"/>
                </a:cubicBezTo>
                <a:cubicBezTo>
                  <a:pt x="60142" y="4320"/>
                  <a:pt x="60148" y="4324"/>
                  <a:pt x="60152" y="4326"/>
                </a:cubicBezTo>
                <a:cubicBezTo>
                  <a:pt x="60156" y="4328"/>
                  <a:pt x="60158" y="4328"/>
                  <a:pt x="60160" y="4330"/>
                </a:cubicBezTo>
                <a:cubicBezTo>
                  <a:pt x="60166" y="4332"/>
                  <a:pt x="60173" y="4334"/>
                  <a:pt x="60177" y="4336"/>
                </a:cubicBezTo>
                <a:cubicBezTo>
                  <a:pt x="60181" y="4336"/>
                  <a:pt x="60183" y="4338"/>
                  <a:pt x="60185" y="4338"/>
                </a:cubicBezTo>
                <a:cubicBezTo>
                  <a:pt x="60193" y="4340"/>
                  <a:pt x="60201" y="4342"/>
                  <a:pt x="60212" y="4344"/>
                </a:cubicBezTo>
                <a:cubicBezTo>
                  <a:pt x="60214" y="4344"/>
                  <a:pt x="60218" y="4344"/>
                  <a:pt x="60220" y="4346"/>
                </a:cubicBezTo>
                <a:lnTo>
                  <a:pt x="60238" y="4346"/>
                </a:lnTo>
                <a:cubicBezTo>
                  <a:pt x="60240" y="4346"/>
                  <a:pt x="60244" y="4348"/>
                  <a:pt x="60246" y="4348"/>
                </a:cubicBezTo>
                <a:lnTo>
                  <a:pt x="60257" y="4348"/>
                </a:lnTo>
                <a:cubicBezTo>
                  <a:pt x="60259" y="4348"/>
                  <a:pt x="60263" y="4346"/>
                  <a:pt x="60265" y="4346"/>
                </a:cubicBezTo>
                <a:lnTo>
                  <a:pt x="60277" y="4346"/>
                </a:lnTo>
                <a:cubicBezTo>
                  <a:pt x="60279" y="4346"/>
                  <a:pt x="60281" y="4346"/>
                  <a:pt x="60285" y="4344"/>
                </a:cubicBezTo>
                <a:lnTo>
                  <a:pt x="60295" y="4344"/>
                </a:lnTo>
                <a:cubicBezTo>
                  <a:pt x="60297" y="4344"/>
                  <a:pt x="60300" y="4342"/>
                  <a:pt x="60304" y="4342"/>
                </a:cubicBezTo>
                <a:lnTo>
                  <a:pt x="60306" y="4342"/>
                </a:lnTo>
                <a:cubicBezTo>
                  <a:pt x="60308" y="4340"/>
                  <a:pt x="60310" y="4340"/>
                  <a:pt x="60314" y="4340"/>
                </a:cubicBezTo>
                <a:cubicBezTo>
                  <a:pt x="60314" y="4340"/>
                  <a:pt x="60314" y="4340"/>
                  <a:pt x="60314" y="4338"/>
                </a:cubicBezTo>
                <a:cubicBezTo>
                  <a:pt x="60318" y="4338"/>
                  <a:pt x="60320" y="4338"/>
                  <a:pt x="60324" y="4336"/>
                </a:cubicBezTo>
                <a:cubicBezTo>
                  <a:pt x="60332" y="4334"/>
                  <a:pt x="60340" y="4332"/>
                  <a:pt x="60347" y="4328"/>
                </a:cubicBezTo>
                <a:cubicBezTo>
                  <a:pt x="60351" y="4326"/>
                  <a:pt x="60353" y="4326"/>
                  <a:pt x="60355" y="4324"/>
                </a:cubicBezTo>
                <a:cubicBezTo>
                  <a:pt x="60361" y="4322"/>
                  <a:pt x="60365" y="4320"/>
                  <a:pt x="60369" y="4318"/>
                </a:cubicBezTo>
                <a:cubicBezTo>
                  <a:pt x="60373" y="4316"/>
                  <a:pt x="60375" y="4313"/>
                  <a:pt x="60377" y="4313"/>
                </a:cubicBezTo>
                <a:cubicBezTo>
                  <a:pt x="60383" y="4309"/>
                  <a:pt x="60388" y="4307"/>
                  <a:pt x="60392" y="4303"/>
                </a:cubicBezTo>
                <a:cubicBezTo>
                  <a:pt x="60394" y="4303"/>
                  <a:pt x="60396" y="4301"/>
                  <a:pt x="60398" y="4299"/>
                </a:cubicBezTo>
                <a:cubicBezTo>
                  <a:pt x="60404" y="4295"/>
                  <a:pt x="60408" y="4293"/>
                  <a:pt x="60412" y="4289"/>
                </a:cubicBezTo>
                <a:cubicBezTo>
                  <a:pt x="60414" y="4287"/>
                  <a:pt x="60416" y="4285"/>
                  <a:pt x="60418" y="4285"/>
                </a:cubicBezTo>
                <a:cubicBezTo>
                  <a:pt x="60424" y="4279"/>
                  <a:pt x="60428" y="4273"/>
                  <a:pt x="60435" y="4268"/>
                </a:cubicBezTo>
                <a:cubicBezTo>
                  <a:pt x="60439" y="4262"/>
                  <a:pt x="60445" y="4256"/>
                  <a:pt x="60449" y="4250"/>
                </a:cubicBezTo>
                <a:cubicBezTo>
                  <a:pt x="60451" y="4248"/>
                  <a:pt x="60451" y="4246"/>
                  <a:pt x="60453" y="4244"/>
                </a:cubicBezTo>
                <a:cubicBezTo>
                  <a:pt x="60455" y="4240"/>
                  <a:pt x="60459" y="4236"/>
                  <a:pt x="60461" y="4232"/>
                </a:cubicBezTo>
                <a:cubicBezTo>
                  <a:pt x="60463" y="4228"/>
                  <a:pt x="60465" y="4225"/>
                  <a:pt x="60465" y="4223"/>
                </a:cubicBezTo>
                <a:cubicBezTo>
                  <a:pt x="60467" y="4219"/>
                  <a:pt x="60469" y="4215"/>
                  <a:pt x="60471" y="4211"/>
                </a:cubicBezTo>
                <a:cubicBezTo>
                  <a:pt x="60474" y="4209"/>
                  <a:pt x="60474" y="4207"/>
                  <a:pt x="60476" y="4207"/>
                </a:cubicBezTo>
                <a:lnTo>
                  <a:pt x="60476" y="4209"/>
                </a:lnTo>
                <a:lnTo>
                  <a:pt x="60652" y="4156"/>
                </a:lnTo>
                <a:lnTo>
                  <a:pt x="60654" y="4166"/>
                </a:lnTo>
                <a:lnTo>
                  <a:pt x="60748" y="4140"/>
                </a:lnTo>
                <a:lnTo>
                  <a:pt x="60748" y="4127"/>
                </a:lnTo>
                <a:lnTo>
                  <a:pt x="60903" y="4082"/>
                </a:lnTo>
                <a:close/>
                <a:moveTo>
                  <a:pt x="6786" y="4490"/>
                </a:moveTo>
                <a:lnTo>
                  <a:pt x="6971" y="4537"/>
                </a:lnTo>
                <a:lnTo>
                  <a:pt x="6940" y="4657"/>
                </a:lnTo>
                <a:cubicBezTo>
                  <a:pt x="6940" y="4657"/>
                  <a:pt x="6940" y="4659"/>
                  <a:pt x="6942" y="4659"/>
                </a:cubicBezTo>
                <a:lnTo>
                  <a:pt x="7120" y="4704"/>
                </a:lnTo>
                <a:lnTo>
                  <a:pt x="7110" y="4743"/>
                </a:lnTo>
                <a:lnTo>
                  <a:pt x="7171" y="4758"/>
                </a:lnTo>
                <a:lnTo>
                  <a:pt x="7179" y="4721"/>
                </a:lnTo>
                <a:lnTo>
                  <a:pt x="8547" y="5069"/>
                </a:lnTo>
                <a:lnTo>
                  <a:pt x="8536" y="5106"/>
                </a:lnTo>
                <a:lnTo>
                  <a:pt x="8598" y="5122"/>
                </a:lnTo>
                <a:lnTo>
                  <a:pt x="8606" y="5083"/>
                </a:lnTo>
                <a:lnTo>
                  <a:pt x="8784" y="5128"/>
                </a:lnTo>
                <a:cubicBezTo>
                  <a:pt x="8785" y="5129"/>
                  <a:pt x="8785" y="5129"/>
                  <a:pt x="8786" y="5129"/>
                </a:cubicBezTo>
                <a:cubicBezTo>
                  <a:pt x="8787" y="5129"/>
                  <a:pt x="8788" y="5128"/>
                  <a:pt x="8788" y="5126"/>
                </a:cubicBezTo>
                <a:lnTo>
                  <a:pt x="8819" y="5007"/>
                </a:lnTo>
                <a:lnTo>
                  <a:pt x="9034" y="5063"/>
                </a:lnTo>
                <a:lnTo>
                  <a:pt x="9024" y="5085"/>
                </a:lnTo>
                <a:lnTo>
                  <a:pt x="9036" y="5097"/>
                </a:lnTo>
                <a:cubicBezTo>
                  <a:pt x="9032" y="5114"/>
                  <a:pt x="9026" y="5128"/>
                  <a:pt x="9022" y="5145"/>
                </a:cubicBezTo>
                <a:lnTo>
                  <a:pt x="9001" y="5145"/>
                </a:lnTo>
                <a:lnTo>
                  <a:pt x="8985" y="5212"/>
                </a:lnTo>
                <a:lnTo>
                  <a:pt x="9001" y="5222"/>
                </a:lnTo>
                <a:cubicBezTo>
                  <a:pt x="8997" y="5239"/>
                  <a:pt x="8995" y="5253"/>
                  <a:pt x="8993" y="5269"/>
                </a:cubicBezTo>
                <a:lnTo>
                  <a:pt x="8974" y="5273"/>
                </a:lnTo>
                <a:lnTo>
                  <a:pt x="8970" y="5343"/>
                </a:lnTo>
                <a:lnTo>
                  <a:pt x="8987" y="5349"/>
                </a:lnTo>
                <a:cubicBezTo>
                  <a:pt x="8987" y="5366"/>
                  <a:pt x="8987" y="5382"/>
                  <a:pt x="8987" y="5398"/>
                </a:cubicBezTo>
                <a:lnTo>
                  <a:pt x="8970" y="5407"/>
                </a:lnTo>
                <a:lnTo>
                  <a:pt x="8979" y="5474"/>
                </a:lnTo>
                <a:lnTo>
                  <a:pt x="8995" y="5478"/>
                </a:lnTo>
                <a:cubicBezTo>
                  <a:pt x="8999" y="5495"/>
                  <a:pt x="9001" y="5511"/>
                  <a:pt x="9005" y="5525"/>
                </a:cubicBezTo>
                <a:lnTo>
                  <a:pt x="8989" y="5538"/>
                </a:lnTo>
                <a:lnTo>
                  <a:pt x="9007" y="5603"/>
                </a:lnTo>
                <a:lnTo>
                  <a:pt x="9028" y="5603"/>
                </a:lnTo>
                <a:cubicBezTo>
                  <a:pt x="9032" y="5619"/>
                  <a:pt x="9038" y="5634"/>
                  <a:pt x="9044" y="5648"/>
                </a:cubicBezTo>
                <a:lnTo>
                  <a:pt x="9032" y="5662"/>
                </a:lnTo>
                <a:lnTo>
                  <a:pt x="9060" y="5724"/>
                </a:lnTo>
                <a:lnTo>
                  <a:pt x="9079" y="5722"/>
                </a:lnTo>
                <a:cubicBezTo>
                  <a:pt x="9087" y="5736"/>
                  <a:pt x="9095" y="5750"/>
                  <a:pt x="9103" y="5763"/>
                </a:cubicBezTo>
                <a:lnTo>
                  <a:pt x="9093" y="5779"/>
                </a:lnTo>
                <a:lnTo>
                  <a:pt x="9132" y="5834"/>
                </a:lnTo>
                <a:lnTo>
                  <a:pt x="9150" y="5828"/>
                </a:lnTo>
                <a:cubicBezTo>
                  <a:pt x="9161" y="5840"/>
                  <a:pt x="9171" y="5853"/>
                  <a:pt x="9183" y="5865"/>
                </a:cubicBezTo>
                <a:lnTo>
                  <a:pt x="9175" y="5881"/>
                </a:lnTo>
                <a:lnTo>
                  <a:pt x="9185" y="5894"/>
                </a:lnTo>
                <a:cubicBezTo>
                  <a:pt x="8238" y="5654"/>
                  <a:pt x="7243" y="5394"/>
                  <a:pt x="6223" y="5155"/>
                </a:cubicBezTo>
                <a:lnTo>
                  <a:pt x="6271" y="5142"/>
                </a:lnTo>
                <a:lnTo>
                  <a:pt x="6271" y="5124"/>
                </a:lnTo>
                <a:cubicBezTo>
                  <a:pt x="6287" y="5118"/>
                  <a:pt x="6301" y="5114"/>
                  <a:pt x="6316" y="5108"/>
                </a:cubicBezTo>
                <a:lnTo>
                  <a:pt x="6330" y="5120"/>
                </a:lnTo>
                <a:lnTo>
                  <a:pt x="6391" y="5091"/>
                </a:lnTo>
                <a:lnTo>
                  <a:pt x="6389" y="5071"/>
                </a:lnTo>
                <a:cubicBezTo>
                  <a:pt x="6404" y="5065"/>
                  <a:pt x="6416" y="5057"/>
                  <a:pt x="6430" y="5046"/>
                </a:cubicBezTo>
                <a:lnTo>
                  <a:pt x="6447" y="5059"/>
                </a:lnTo>
                <a:lnTo>
                  <a:pt x="6502" y="5018"/>
                </a:lnTo>
                <a:lnTo>
                  <a:pt x="6496" y="4999"/>
                </a:lnTo>
                <a:cubicBezTo>
                  <a:pt x="6508" y="4991"/>
                  <a:pt x="6520" y="4979"/>
                  <a:pt x="6533" y="4968"/>
                </a:cubicBezTo>
                <a:lnTo>
                  <a:pt x="6549" y="4977"/>
                </a:lnTo>
                <a:lnTo>
                  <a:pt x="6598" y="4928"/>
                </a:lnTo>
                <a:lnTo>
                  <a:pt x="6590" y="4911"/>
                </a:lnTo>
                <a:cubicBezTo>
                  <a:pt x="6600" y="4899"/>
                  <a:pt x="6610" y="4887"/>
                  <a:pt x="6621" y="4874"/>
                </a:cubicBezTo>
                <a:lnTo>
                  <a:pt x="6639" y="4878"/>
                </a:lnTo>
                <a:lnTo>
                  <a:pt x="6676" y="4821"/>
                </a:lnTo>
                <a:lnTo>
                  <a:pt x="6666" y="4807"/>
                </a:lnTo>
                <a:cubicBezTo>
                  <a:pt x="6674" y="4792"/>
                  <a:pt x="6682" y="4780"/>
                  <a:pt x="6688" y="4766"/>
                </a:cubicBezTo>
                <a:lnTo>
                  <a:pt x="6709" y="4766"/>
                </a:lnTo>
                <a:lnTo>
                  <a:pt x="6735" y="4704"/>
                </a:lnTo>
                <a:lnTo>
                  <a:pt x="6723" y="4690"/>
                </a:lnTo>
                <a:cubicBezTo>
                  <a:pt x="6729" y="4676"/>
                  <a:pt x="6733" y="4661"/>
                  <a:pt x="6737" y="4645"/>
                </a:cubicBezTo>
                <a:lnTo>
                  <a:pt x="6758" y="4643"/>
                </a:lnTo>
                <a:lnTo>
                  <a:pt x="6774" y="4578"/>
                </a:lnTo>
                <a:lnTo>
                  <a:pt x="6758" y="4567"/>
                </a:lnTo>
                <a:cubicBezTo>
                  <a:pt x="6762" y="4551"/>
                  <a:pt x="6764" y="4537"/>
                  <a:pt x="6766" y="4520"/>
                </a:cubicBezTo>
                <a:lnTo>
                  <a:pt x="6784" y="4514"/>
                </a:lnTo>
                <a:lnTo>
                  <a:pt x="6786" y="4490"/>
                </a:lnTo>
                <a:close/>
                <a:moveTo>
                  <a:pt x="49443" y="6147"/>
                </a:moveTo>
                <a:lnTo>
                  <a:pt x="49461" y="6150"/>
                </a:lnTo>
                <a:lnTo>
                  <a:pt x="49461" y="6154"/>
                </a:lnTo>
                <a:lnTo>
                  <a:pt x="49443" y="6152"/>
                </a:lnTo>
                <a:lnTo>
                  <a:pt x="49443" y="6147"/>
                </a:lnTo>
                <a:close/>
                <a:moveTo>
                  <a:pt x="10479" y="5431"/>
                </a:moveTo>
                <a:lnTo>
                  <a:pt x="10567" y="5454"/>
                </a:lnTo>
                <a:lnTo>
                  <a:pt x="10557" y="5476"/>
                </a:lnTo>
                <a:lnTo>
                  <a:pt x="10571" y="5488"/>
                </a:lnTo>
                <a:cubicBezTo>
                  <a:pt x="10565" y="5505"/>
                  <a:pt x="10559" y="5519"/>
                  <a:pt x="10555" y="5533"/>
                </a:cubicBezTo>
                <a:lnTo>
                  <a:pt x="10536" y="5535"/>
                </a:lnTo>
                <a:lnTo>
                  <a:pt x="10518" y="5603"/>
                </a:lnTo>
                <a:lnTo>
                  <a:pt x="10534" y="5613"/>
                </a:lnTo>
                <a:cubicBezTo>
                  <a:pt x="10532" y="5628"/>
                  <a:pt x="10528" y="5644"/>
                  <a:pt x="10526" y="5660"/>
                </a:cubicBezTo>
                <a:lnTo>
                  <a:pt x="10508" y="5664"/>
                </a:lnTo>
                <a:lnTo>
                  <a:pt x="10503" y="5732"/>
                </a:lnTo>
                <a:lnTo>
                  <a:pt x="10520" y="5740"/>
                </a:lnTo>
                <a:cubicBezTo>
                  <a:pt x="10520" y="5757"/>
                  <a:pt x="10520" y="5773"/>
                  <a:pt x="10522" y="5789"/>
                </a:cubicBezTo>
                <a:lnTo>
                  <a:pt x="10503" y="5797"/>
                </a:lnTo>
                <a:lnTo>
                  <a:pt x="10512" y="5865"/>
                </a:lnTo>
                <a:lnTo>
                  <a:pt x="10530" y="5869"/>
                </a:lnTo>
                <a:cubicBezTo>
                  <a:pt x="10532" y="5885"/>
                  <a:pt x="10534" y="5902"/>
                  <a:pt x="10538" y="5916"/>
                </a:cubicBezTo>
                <a:lnTo>
                  <a:pt x="10524" y="5928"/>
                </a:lnTo>
                <a:lnTo>
                  <a:pt x="10542" y="5994"/>
                </a:lnTo>
                <a:lnTo>
                  <a:pt x="10561" y="5994"/>
                </a:lnTo>
                <a:cubicBezTo>
                  <a:pt x="10565" y="6010"/>
                  <a:pt x="10571" y="6025"/>
                  <a:pt x="10577" y="6039"/>
                </a:cubicBezTo>
                <a:lnTo>
                  <a:pt x="10565" y="6053"/>
                </a:lnTo>
                <a:lnTo>
                  <a:pt x="10594" y="6115"/>
                </a:lnTo>
                <a:lnTo>
                  <a:pt x="10612" y="6113"/>
                </a:lnTo>
                <a:cubicBezTo>
                  <a:pt x="10620" y="6127"/>
                  <a:pt x="10628" y="6139"/>
                  <a:pt x="10636" y="6154"/>
                </a:cubicBezTo>
                <a:lnTo>
                  <a:pt x="10626" y="6170"/>
                </a:lnTo>
                <a:lnTo>
                  <a:pt x="10665" y="6225"/>
                </a:lnTo>
                <a:lnTo>
                  <a:pt x="10684" y="6219"/>
                </a:lnTo>
                <a:cubicBezTo>
                  <a:pt x="10694" y="6231"/>
                  <a:pt x="10704" y="6244"/>
                  <a:pt x="10716" y="6256"/>
                </a:cubicBezTo>
                <a:lnTo>
                  <a:pt x="10712" y="6262"/>
                </a:lnTo>
                <a:cubicBezTo>
                  <a:pt x="10630" y="6244"/>
                  <a:pt x="10546" y="6227"/>
                  <a:pt x="10463" y="6207"/>
                </a:cubicBezTo>
                <a:cubicBezTo>
                  <a:pt x="10297" y="6168"/>
                  <a:pt x="10127" y="6127"/>
                  <a:pt x="9957" y="6086"/>
                </a:cubicBezTo>
                <a:lnTo>
                  <a:pt x="9963" y="6084"/>
                </a:lnTo>
                <a:lnTo>
                  <a:pt x="9965" y="6066"/>
                </a:lnTo>
                <a:cubicBezTo>
                  <a:pt x="9979" y="6059"/>
                  <a:pt x="9996" y="6053"/>
                  <a:pt x="10010" y="6047"/>
                </a:cubicBezTo>
                <a:lnTo>
                  <a:pt x="10024" y="6062"/>
                </a:lnTo>
                <a:lnTo>
                  <a:pt x="10086" y="6031"/>
                </a:lnTo>
                <a:lnTo>
                  <a:pt x="10084" y="6012"/>
                </a:lnTo>
                <a:cubicBezTo>
                  <a:pt x="10096" y="6004"/>
                  <a:pt x="10110" y="5996"/>
                  <a:pt x="10125" y="5988"/>
                </a:cubicBezTo>
                <a:lnTo>
                  <a:pt x="10139" y="5998"/>
                </a:lnTo>
                <a:lnTo>
                  <a:pt x="10194" y="5959"/>
                </a:lnTo>
                <a:lnTo>
                  <a:pt x="10190" y="5941"/>
                </a:lnTo>
                <a:cubicBezTo>
                  <a:pt x="10203" y="5931"/>
                  <a:pt x="10215" y="5920"/>
                  <a:pt x="10227" y="5910"/>
                </a:cubicBezTo>
                <a:lnTo>
                  <a:pt x="10243" y="5918"/>
                </a:lnTo>
                <a:lnTo>
                  <a:pt x="10291" y="5869"/>
                </a:lnTo>
                <a:lnTo>
                  <a:pt x="10282" y="5851"/>
                </a:lnTo>
                <a:cubicBezTo>
                  <a:pt x="10293" y="5840"/>
                  <a:pt x="10305" y="5828"/>
                  <a:pt x="10313" y="5814"/>
                </a:cubicBezTo>
                <a:lnTo>
                  <a:pt x="10332" y="5820"/>
                </a:lnTo>
                <a:lnTo>
                  <a:pt x="10370" y="5763"/>
                </a:lnTo>
                <a:lnTo>
                  <a:pt x="10360" y="5748"/>
                </a:lnTo>
                <a:cubicBezTo>
                  <a:pt x="10368" y="5734"/>
                  <a:pt x="10374" y="5720"/>
                  <a:pt x="10383" y="5705"/>
                </a:cubicBezTo>
                <a:lnTo>
                  <a:pt x="10401" y="5707"/>
                </a:lnTo>
                <a:lnTo>
                  <a:pt x="10430" y="5646"/>
                </a:lnTo>
                <a:lnTo>
                  <a:pt x="10415" y="5632"/>
                </a:lnTo>
                <a:cubicBezTo>
                  <a:pt x="10422" y="5617"/>
                  <a:pt x="10428" y="5601"/>
                  <a:pt x="10432" y="5587"/>
                </a:cubicBezTo>
                <a:lnTo>
                  <a:pt x="10450" y="5585"/>
                </a:lnTo>
                <a:lnTo>
                  <a:pt x="10467" y="5519"/>
                </a:lnTo>
                <a:lnTo>
                  <a:pt x="10452" y="5509"/>
                </a:lnTo>
                <a:cubicBezTo>
                  <a:pt x="10454" y="5492"/>
                  <a:pt x="10458" y="5476"/>
                  <a:pt x="10460" y="5462"/>
                </a:cubicBezTo>
                <a:lnTo>
                  <a:pt x="10477" y="5456"/>
                </a:lnTo>
                <a:lnTo>
                  <a:pt x="10479" y="5431"/>
                </a:lnTo>
                <a:close/>
                <a:moveTo>
                  <a:pt x="9451" y="1"/>
                </a:moveTo>
                <a:lnTo>
                  <a:pt x="9189" y="316"/>
                </a:lnTo>
                <a:lnTo>
                  <a:pt x="8956" y="596"/>
                </a:lnTo>
                <a:lnTo>
                  <a:pt x="8925" y="631"/>
                </a:lnTo>
                <a:lnTo>
                  <a:pt x="9052" y="736"/>
                </a:lnTo>
                <a:lnTo>
                  <a:pt x="8983" y="819"/>
                </a:lnTo>
                <a:lnTo>
                  <a:pt x="8856" y="715"/>
                </a:lnTo>
                <a:lnTo>
                  <a:pt x="8594" y="1028"/>
                </a:lnTo>
                <a:lnTo>
                  <a:pt x="8360" y="1309"/>
                </a:lnTo>
                <a:lnTo>
                  <a:pt x="8332" y="1343"/>
                </a:lnTo>
                <a:lnTo>
                  <a:pt x="8913" y="1831"/>
                </a:lnTo>
                <a:lnTo>
                  <a:pt x="8944" y="1794"/>
                </a:lnTo>
                <a:lnTo>
                  <a:pt x="9140" y="1960"/>
                </a:lnTo>
                <a:lnTo>
                  <a:pt x="9112" y="1994"/>
                </a:lnTo>
                <a:lnTo>
                  <a:pt x="9124" y="2007"/>
                </a:lnTo>
                <a:lnTo>
                  <a:pt x="9034" y="2115"/>
                </a:lnTo>
                <a:lnTo>
                  <a:pt x="9437" y="2451"/>
                </a:lnTo>
                <a:lnTo>
                  <a:pt x="9457" y="3120"/>
                </a:lnTo>
                <a:lnTo>
                  <a:pt x="9498" y="3120"/>
                </a:lnTo>
                <a:lnTo>
                  <a:pt x="9404" y="3122"/>
                </a:lnTo>
                <a:lnTo>
                  <a:pt x="9433" y="4011"/>
                </a:lnTo>
                <a:lnTo>
                  <a:pt x="9324" y="3984"/>
                </a:lnTo>
                <a:lnTo>
                  <a:pt x="9259" y="4244"/>
                </a:lnTo>
                <a:lnTo>
                  <a:pt x="6221" y="3470"/>
                </a:lnTo>
                <a:lnTo>
                  <a:pt x="6463" y="2525"/>
                </a:lnTo>
                <a:lnTo>
                  <a:pt x="6320" y="2103"/>
                </a:lnTo>
                <a:lnTo>
                  <a:pt x="5208" y="1820"/>
                </a:lnTo>
                <a:lnTo>
                  <a:pt x="5231" y="1726"/>
                </a:lnTo>
                <a:lnTo>
                  <a:pt x="5270" y="1575"/>
                </a:lnTo>
                <a:lnTo>
                  <a:pt x="3632" y="1157"/>
                </a:lnTo>
                <a:lnTo>
                  <a:pt x="3655" y="1325"/>
                </a:lnTo>
                <a:lnTo>
                  <a:pt x="2697" y="2064"/>
                </a:lnTo>
                <a:lnTo>
                  <a:pt x="2621" y="2363"/>
                </a:lnTo>
                <a:lnTo>
                  <a:pt x="3106" y="3247"/>
                </a:lnTo>
                <a:lnTo>
                  <a:pt x="3849" y="3435"/>
                </a:lnTo>
                <a:lnTo>
                  <a:pt x="3933" y="3534"/>
                </a:lnTo>
                <a:lnTo>
                  <a:pt x="3929" y="3536"/>
                </a:lnTo>
                <a:lnTo>
                  <a:pt x="3937" y="3552"/>
                </a:lnTo>
                <a:cubicBezTo>
                  <a:pt x="3927" y="3564"/>
                  <a:pt x="3917" y="3577"/>
                  <a:pt x="3906" y="3591"/>
                </a:cubicBezTo>
                <a:lnTo>
                  <a:pt x="3890" y="3585"/>
                </a:lnTo>
                <a:lnTo>
                  <a:pt x="3851" y="3642"/>
                </a:lnTo>
                <a:lnTo>
                  <a:pt x="3861" y="3656"/>
                </a:lnTo>
                <a:cubicBezTo>
                  <a:pt x="3853" y="3671"/>
                  <a:pt x="3845" y="3685"/>
                  <a:pt x="3839" y="3699"/>
                </a:cubicBezTo>
                <a:lnTo>
                  <a:pt x="3818" y="3697"/>
                </a:lnTo>
                <a:lnTo>
                  <a:pt x="3792" y="3759"/>
                </a:lnTo>
                <a:lnTo>
                  <a:pt x="3804" y="3773"/>
                </a:lnTo>
                <a:cubicBezTo>
                  <a:pt x="3800" y="3787"/>
                  <a:pt x="3794" y="3802"/>
                  <a:pt x="3790" y="3818"/>
                </a:cubicBezTo>
                <a:lnTo>
                  <a:pt x="3771" y="3820"/>
                </a:lnTo>
                <a:lnTo>
                  <a:pt x="3753" y="3886"/>
                </a:lnTo>
                <a:lnTo>
                  <a:pt x="3769" y="3896"/>
                </a:lnTo>
                <a:cubicBezTo>
                  <a:pt x="3767" y="3912"/>
                  <a:pt x="3763" y="3929"/>
                  <a:pt x="3761" y="3943"/>
                </a:cubicBezTo>
                <a:lnTo>
                  <a:pt x="3743" y="3949"/>
                </a:lnTo>
                <a:lnTo>
                  <a:pt x="3739" y="4017"/>
                </a:lnTo>
                <a:lnTo>
                  <a:pt x="3755" y="4025"/>
                </a:lnTo>
                <a:cubicBezTo>
                  <a:pt x="3755" y="4041"/>
                  <a:pt x="3755" y="4056"/>
                  <a:pt x="3757" y="4072"/>
                </a:cubicBezTo>
                <a:lnTo>
                  <a:pt x="3739" y="4080"/>
                </a:lnTo>
                <a:lnTo>
                  <a:pt x="3747" y="4148"/>
                </a:lnTo>
                <a:lnTo>
                  <a:pt x="3765" y="4154"/>
                </a:lnTo>
                <a:cubicBezTo>
                  <a:pt x="3767" y="4168"/>
                  <a:pt x="3769" y="4185"/>
                  <a:pt x="3773" y="4201"/>
                </a:cubicBezTo>
                <a:lnTo>
                  <a:pt x="3759" y="4211"/>
                </a:lnTo>
                <a:lnTo>
                  <a:pt x="3777" y="4277"/>
                </a:lnTo>
                <a:lnTo>
                  <a:pt x="3796" y="4279"/>
                </a:lnTo>
                <a:cubicBezTo>
                  <a:pt x="3800" y="4293"/>
                  <a:pt x="3806" y="4309"/>
                  <a:pt x="3812" y="4324"/>
                </a:cubicBezTo>
                <a:lnTo>
                  <a:pt x="3800" y="4336"/>
                </a:lnTo>
                <a:lnTo>
                  <a:pt x="3829" y="4397"/>
                </a:lnTo>
                <a:lnTo>
                  <a:pt x="3847" y="4395"/>
                </a:lnTo>
                <a:cubicBezTo>
                  <a:pt x="3855" y="4410"/>
                  <a:pt x="3863" y="4424"/>
                  <a:pt x="3872" y="4438"/>
                </a:cubicBezTo>
                <a:lnTo>
                  <a:pt x="3861" y="4453"/>
                </a:lnTo>
                <a:lnTo>
                  <a:pt x="3900" y="4508"/>
                </a:lnTo>
                <a:lnTo>
                  <a:pt x="3919" y="4504"/>
                </a:lnTo>
                <a:cubicBezTo>
                  <a:pt x="3929" y="4516"/>
                  <a:pt x="3939" y="4528"/>
                  <a:pt x="3951" y="4539"/>
                </a:cubicBezTo>
                <a:lnTo>
                  <a:pt x="3943" y="4557"/>
                </a:lnTo>
                <a:lnTo>
                  <a:pt x="3992" y="4604"/>
                </a:lnTo>
                <a:lnTo>
                  <a:pt x="4009" y="4596"/>
                </a:lnTo>
                <a:cubicBezTo>
                  <a:pt x="4021" y="4606"/>
                  <a:pt x="4033" y="4616"/>
                  <a:pt x="4046" y="4627"/>
                </a:cubicBezTo>
                <a:lnTo>
                  <a:pt x="4041" y="4645"/>
                </a:lnTo>
                <a:lnTo>
                  <a:pt x="4097" y="4684"/>
                </a:lnTo>
                <a:lnTo>
                  <a:pt x="4113" y="4672"/>
                </a:lnTo>
                <a:cubicBezTo>
                  <a:pt x="4125" y="4680"/>
                  <a:pt x="4140" y="4688"/>
                  <a:pt x="4154" y="4696"/>
                </a:cubicBezTo>
                <a:lnTo>
                  <a:pt x="4152" y="4715"/>
                </a:lnTo>
                <a:lnTo>
                  <a:pt x="4185" y="4729"/>
                </a:lnTo>
                <a:cubicBezTo>
                  <a:pt x="2846" y="4480"/>
                  <a:pt x="1493" y="4310"/>
                  <a:pt x="180" y="4310"/>
                </a:cubicBezTo>
                <a:cubicBezTo>
                  <a:pt x="120" y="4310"/>
                  <a:pt x="61" y="4311"/>
                  <a:pt x="1" y="4311"/>
                </a:cubicBezTo>
                <a:lnTo>
                  <a:pt x="1" y="21012"/>
                </a:lnTo>
                <a:lnTo>
                  <a:pt x="84772" y="21012"/>
                </a:lnTo>
                <a:lnTo>
                  <a:pt x="84772" y="5560"/>
                </a:lnTo>
                <a:cubicBezTo>
                  <a:pt x="84494" y="5522"/>
                  <a:pt x="84201" y="5506"/>
                  <a:pt x="83886" y="5506"/>
                </a:cubicBezTo>
                <a:cubicBezTo>
                  <a:pt x="83482" y="5506"/>
                  <a:pt x="83042" y="5533"/>
                  <a:pt x="82555" y="5574"/>
                </a:cubicBezTo>
                <a:cubicBezTo>
                  <a:pt x="81905" y="5630"/>
                  <a:pt x="81281" y="5658"/>
                  <a:pt x="80670" y="5658"/>
                </a:cubicBezTo>
                <a:cubicBezTo>
                  <a:pt x="79690" y="5658"/>
                  <a:pt x="78744" y="5587"/>
                  <a:pt x="77778" y="5450"/>
                </a:cubicBezTo>
                <a:cubicBezTo>
                  <a:pt x="77786" y="5445"/>
                  <a:pt x="77792" y="5443"/>
                  <a:pt x="77800" y="5441"/>
                </a:cubicBezTo>
                <a:lnTo>
                  <a:pt x="77802" y="5443"/>
                </a:lnTo>
                <a:cubicBezTo>
                  <a:pt x="77808" y="5439"/>
                  <a:pt x="77815" y="5437"/>
                  <a:pt x="77823" y="5433"/>
                </a:cubicBezTo>
                <a:lnTo>
                  <a:pt x="77829" y="5431"/>
                </a:lnTo>
                <a:lnTo>
                  <a:pt x="77827" y="5429"/>
                </a:lnTo>
                <a:cubicBezTo>
                  <a:pt x="77849" y="5419"/>
                  <a:pt x="77870" y="5407"/>
                  <a:pt x="77890" y="5394"/>
                </a:cubicBezTo>
                <a:lnTo>
                  <a:pt x="77892" y="5396"/>
                </a:lnTo>
                <a:cubicBezTo>
                  <a:pt x="77894" y="5394"/>
                  <a:pt x="77894" y="5394"/>
                  <a:pt x="77896" y="5392"/>
                </a:cubicBezTo>
                <a:cubicBezTo>
                  <a:pt x="77903" y="5388"/>
                  <a:pt x="77909" y="5384"/>
                  <a:pt x="77915" y="5380"/>
                </a:cubicBezTo>
                <a:lnTo>
                  <a:pt x="77915" y="5378"/>
                </a:lnTo>
                <a:cubicBezTo>
                  <a:pt x="77933" y="5361"/>
                  <a:pt x="77952" y="5347"/>
                  <a:pt x="77968" y="5329"/>
                </a:cubicBezTo>
                <a:lnTo>
                  <a:pt x="77970" y="5331"/>
                </a:lnTo>
                <a:cubicBezTo>
                  <a:pt x="77978" y="5325"/>
                  <a:pt x="77984" y="5316"/>
                  <a:pt x="77991" y="5310"/>
                </a:cubicBezTo>
                <a:lnTo>
                  <a:pt x="77989" y="5308"/>
                </a:lnTo>
                <a:cubicBezTo>
                  <a:pt x="78005" y="5290"/>
                  <a:pt x="78019" y="5269"/>
                  <a:pt x="78034" y="5249"/>
                </a:cubicBezTo>
                <a:lnTo>
                  <a:pt x="78036" y="5251"/>
                </a:lnTo>
                <a:cubicBezTo>
                  <a:pt x="78042" y="5243"/>
                  <a:pt x="78046" y="5235"/>
                  <a:pt x="78050" y="5226"/>
                </a:cubicBezTo>
                <a:lnTo>
                  <a:pt x="78048" y="5224"/>
                </a:lnTo>
                <a:cubicBezTo>
                  <a:pt x="78060" y="5204"/>
                  <a:pt x="78072" y="5181"/>
                  <a:pt x="78081" y="5159"/>
                </a:cubicBezTo>
                <a:lnTo>
                  <a:pt x="78083" y="5159"/>
                </a:lnTo>
                <a:cubicBezTo>
                  <a:pt x="78087" y="5149"/>
                  <a:pt x="78089" y="5140"/>
                  <a:pt x="78093" y="5130"/>
                </a:cubicBezTo>
                <a:lnTo>
                  <a:pt x="78091" y="5130"/>
                </a:lnTo>
                <a:cubicBezTo>
                  <a:pt x="78097" y="5108"/>
                  <a:pt x="78103" y="5083"/>
                  <a:pt x="78107" y="5059"/>
                </a:cubicBezTo>
                <a:lnTo>
                  <a:pt x="78109" y="5059"/>
                </a:lnTo>
                <a:cubicBezTo>
                  <a:pt x="78111" y="5048"/>
                  <a:pt x="78113" y="5040"/>
                  <a:pt x="78113" y="5030"/>
                </a:cubicBezTo>
                <a:lnTo>
                  <a:pt x="78111" y="5030"/>
                </a:lnTo>
                <a:cubicBezTo>
                  <a:pt x="78115" y="5005"/>
                  <a:pt x="78115" y="4981"/>
                  <a:pt x="78115" y="4956"/>
                </a:cubicBezTo>
                <a:lnTo>
                  <a:pt x="78117" y="4956"/>
                </a:lnTo>
                <a:cubicBezTo>
                  <a:pt x="78117" y="4946"/>
                  <a:pt x="78115" y="4936"/>
                  <a:pt x="78115" y="4926"/>
                </a:cubicBezTo>
                <a:lnTo>
                  <a:pt x="78113" y="4926"/>
                </a:lnTo>
                <a:cubicBezTo>
                  <a:pt x="78111" y="4901"/>
                  <a:pt x="78107" y="4878"/>
                  <a:pt x="78101" y="4854"/>
                </a:cubicBezTo>
                <a:lnTo>
                  <a:pt x="78103" y="4854"/>
                </a:lnTo>
                <a:cubicBezTo>
                  <a:pt x="78101" y="4844"/>
                  <a:pt x="78099" y="4835"/>
                  <a:pt x="78095" y="4825"/>
                </a:cubicBezTo>
                <a:lnTo>
                  <a:pt x="78093" y="4825"/>
                </a:lnTo>
                <a:cubicBezTo>
                  <a:pt x="78087" y="4803"/>
                  <a:pt x="78079" y="4780"/>
                  <a:pt x="78066" y="4758"/>
                </a:cubicBezTo>
                <a:lnTo>
                  <a:pt x="78068" y="4756"/>
                </a:lnTo>
                <a:lnTo>
                  <a:pt x="78062" y="4743"/>
                </a:lnTo>
                <a:lnTo>
                  <a:pt x="78062" y="4743"/>
                </a:lnTo>
                <a:lnTo>
                  <a:pt x="78171" y="4766"/>
                </a:lnTo>
                <a:lnTo>
                  <a:pt x="78232" y="4471"/>
                </a:lnTo>
                <a:lnTo>
                  <a:pt x="78236" y="4471"/>
                </a:lnTo>
                <a:lnTo>
                  <a:pt x="78373" y="4625"/>
                </a:lnTo>
                <a:lnTo>
                  <a:pt x="78300" y="4964"/>
                </a:lnTo>
                <a:lnTo>
                  <a:pt x="78379" y="4983"/>
                </a:lnTo>
                <a:lnTo>
                  <a:pt x="78465" y="4596"/>
                </a:lnTo>
                <a:lnTo>
                  <a:pt x="78289" y="4408"/>
                </a:lnTo>
                <a:lnTo>
                  <a:pt x="78291" y="4406"/>
                </a:lnTo>
                <a:lnTo>
                  <a:pt x="78289" y="4406"/>
                </a:lnTo>
                <a:lnTo>
                  <a:pt x="78248" y="4397"/>
                </a:lnTo>
                <a:lnTo>
                  <a:pt x="78248" y="4395"/>
                </a:lnTo>
                <a:lnTo>
                  <a:pt x="78394" y="4426"/>
                </a:lnTo>
                <a:lnTo>
                  <a:pt x="78402" y="4383"/>
                </a:lnTo>
                <a:lnTo>
                  <a:pt x="78412" y="4338"/>
                </a:lnTo>
                <a:lnTo>
                  <a:pt x="78416" y="4318"/>
                </a:lnTo>
                <a:lnTo>
                  <a:pt x="78064" y="4244"/>
                </a:lnTo>
                <a:lnTo>
                  <a:pt x="78083" y="4162"/>
                </a:lnTo>
                <a:lnTo>
                  <a:pt x="78361" y="4221"/>
                </a:lnTo>
                <a:lnTo>
                  <a:pt x="78461" y="3747"/>
                </a:lnTo>
                <a:lnTo>
                  <a:pt x="78486" y="3628"/>
                </a:lnTo>
                <a:lnTo>
                  <a:pt x="78777" y="3689"/>
                </a:lnTo>
                <a:lnTo>
                  <a:pt x="78785" y="3652"/>
                </a:lnTo>
                <a:lnTo>
                  <a:pt x="78809" y="3532"/>
                </a:lnTo>
                <a:lnTo>
                  <a:pt x="78822" y="3480"/>
                </a:lnTo>
                <a:lnTo>
                  <a:pt x="78830" y="3444"/>
                </a:lnTo>
                <a:lnTo>
                  <a:pt x="78854" y="3323"/>
                </a:lnTo>
                <a:lnTo>
                  <a:pt x="78865" y="3272"/>
                </a:lnTo>
                <a:lnTo>
                  <a:pt x="78214" y="3135"/>
                </a:lnTo>
                <a:lnTo>
                  <a:pt x="78216" y="3135"/>
                </a:lnTo>
                <a:lnTo>
                  <a:pt x="78865" y="3272"/>
                </a:lnTo>
                <a:lnTo>
                  <a:pt x="78873" y="3235"/>
                </a:lnTo>
                <a:lnTo>
                  <a:pt x="78899" y="3114"/>
                </a:lnTo>
                <a:lnTo>
                  <a:pt x="78910" y="3061"/>
                </a:lnTo>
                <a:lnTo>
                  <a:pt x="78261" y="2926"/>
                </a:lnTo>
                <a:lnTo>
                  <a:pt x="78263" y="2926"/>
                </a:lnTo>
                <a:lnTo>
                  <a:pt x="78910" y="3061"/>
                </a:lnTo>
                <a:lnTo>
                  <a:pt x="78918" y="3024"/>
                </a:lnTo>
                <a:lnTo>
                  <a:pt x="78942" y="2905"/>
                </a:lnTo>
                <a:lnTo>
                  <a:pt x="78955" y="2852"/>
                </a:lnTo>
                <a:lnTo>
                  <a:pt x="78224" y="2699"/>
                </a:lnTo>
                <a:lnTo>
                  <a:pt x="78232" y="2662"/>
                </a:lnTo>
                <a:lnTo>
                  <a:pt x="77993" y="2613"/>
                </a:lnTo>
                <a:lnTo>
                  <a:pt x="77984" y="2649"/>
                </a:lnTo>
                <a:lnTo>
                  <a:pt x="75694" y="2164"/>
                </a:lnTo>
                <a:lnTo>
                  <a:pt x="75702" y="2127"/>
                </a:lnTo>
                <a:lnTo>
                  <a:pt x="75637" y="2113"/>
                </a:lnTo>
                <a:lnTo>
                  <a:pt x="75628" y="2152"/>
                </a:lnTo>
                <a:lnTo>
                  <a:pt x="74296" y="1870"/>
                </a:lnTo>
                <a:lnTo>
                  <a:pt x="74286" y="1921"/>
                </a:lnTo>
                <a:lnTo>
                  <a:pt x="74259" y="2041"/>
                </a:lnTo>
                <a:lnTo>
                  <a:pt x="74251" y="2078"/>
                </a:lnTo>
                <a:lnTo>
                  <a:pt x="74241" y="2132"/>
                </a:lnTo>
                <a:lnTo>
                  <a:pt x="74216" y="2252"/>
                </a:lnTo>
                <a:lnTo>
                  <a:pt x="74208" y="2289"/>
                </a:lnTo>
                <a:lnTo>
                  <a:pt x="74196" y="2340"/>
                </a:lnTo>
                <a:lnTo>
                  <a:pt x="74171" y="2461"/>
                </a:lnTo>
                <a:lnTo>
                  <a:pt x="74163" y="2498"/>
                </a:lnTo>
                <a:lnTo>
                  <a:pt x="74153" y="2549"/>
                </a:lnTo>
                <a:lnTo>
                  <a:pt x="74126" y="2670"/>
                </a:lnTo>
                <a:lnTo>
                  <a:pt x="74120" y="2707"/>
                </a:lnTo>
                <a:lnTo>
                  <a:pt x="74978" y="2889"/>
                </a:lnTo>
                <a:lnTo>
                  <a:pt x="75657" y="3650"/>
                </a:lnTo>
                <a:lnTo>
                  <a:pt x="76114" y="3747"/>
                </a:lnTo>
                <a:lnTo>
                  <a:pt x="76097" y="3828"/>
                </a:lnTo>
                <a:lnTo>
                  <a:pt x="75098" y="3618"/>
                </a:lnTo>
                <a:lnTo>
                  <a:pt x="75162" y="3319"/>
                </a:lnTo>
                <a:lnTo>
                  <a:pt x="75162" y="3317"/>
                </a:lnTo>
                <a:cubicBezTo>
                  <a:pt x="75164" y="3304"/>
                  <a:pt x="75158" y="3294"/>
                  <a:pt x="75145" y="3290"/>
                </a:cubicBezTo>
                <a:lnTo>
                  <a:pt x="74865" y="3231"/>
                </a:lnTo>
                <a:lnTo>
                  <a:pt x="74775" y="3212"/>
                </a:lnTo>
                <a:lnTo>
                  <a:pt x="74769" y="3212"/>
                </a:lnTo>
                <a:cubicBezTo>
                  <a:pt x="74761" y="3212"/>
                  <a:pt x="74752" y="3220"/>
                  <a:pt x="74750" y="3229"/>
                </a:cubicBezTo>
                <a:lnTo>
                  <a:pt x="74808" y="2956"/>
                </a:lnTo>
                <a:lnTo>
                  <a:pt x="74810" y="2952"/>
                </a:lnTo>
                <a:cubicBezTo>
                  <a:pt x="74814" y="2930"/>
                  <a:pt x="74802" y="2909"/>
                  <a:pt x="74781" y="2905"/>
                </a:cubicBezTo>
                <a:lnTo>
                  <a:pt x="74091" y="2760"/>
                </a:lnTo>
                <a:cubicBezTo>
                  <a:pt x="74089" y="2759"/>
                  <a:pt x="74087" y="2759"/>
                  <a:pt x="74084" y="2759"/>
                </a:cubicBezTo>
                <a:cubicBezTo>
                  <a:pt x="74066" y="2759"/>
                  <a:pt x="74050" y="2773"/>
                  <a:pt x="74046" y="2791"/>
                </a:cubicBezTo>
                <a:lnTo>
                  <a:pt x="73923" y="3370"/>
                </a:lnTo>
                <a:lnTo>
                  <a:pt x="73784" y="3339"/>
                </a:lnTo>
                <a:lnTo>
                  <a:pt x="73784" y="3337"/>
                </a:lnTo>
                <a:lnTo>
                  <a:pt x="73850" y="3351"/>
                </a:lnTo>
                <a:cubicBezTo>
                  <a:pt x="73852" y="3352"/>
                  <a:pt x="73854" y="3352"/>
                  <a:pt x="73857" y="3352"/>
                </a:cubicBezTo>
                <a:cubicBezTo>
                  <a:pt x="73875" y="3352"/>
                  <a:pt x="73891" y="3339"/>
                  <a:pt x="73895" y="3321"/>
                </a:cubicBezTo>
                <a:lnTo>
                  <a:pt x="74144" y="2136"/>
                </a:lnTo>
                <a:cubicBezTo>
                  <a:pt x="74147" y="2134"/>
                  <a:pt x="74147" y="2134"/>
                  <a:pt x="74147" y="2132"/>
                </a:cubicBezTo>
                <a:cubicBezTo>
                  <a:pt x="74147" y="2129"/>
                  <a:pt x="74147" y="2127"/>
                  <a:pt x="74147" y="2123"/>
                </a:cubicBezTo>
                <a:cubicBezTo>
                  <a:pt x="74147" y="2121"/>
                  <a:pt x="74144" y="2119"/>
                  <a:pt x="74144" y="2117"/>
                </a:cubicBezTo>
                <a:cubicBezTo>
                  <a:pt x="74144" y="2115"/>
                  <a:pt x="74144" y="2115"/>
                  <a:pt x="74144" y="2115"/>
                </a:cubicBezTo>
                <a:cubicBezTo>
                  <a:pt x="74140" y="2103"/>
                  <a:pt x="74130" y="2093"/>
                  <a:pt x="74116" y="2091"/>
                </a:cubicBezTo>
                <a:lnTo>
                  <a:pt x="72421" y="1732"/>
                </a:lnTo>
                <a:cubicBezTo>
                  <a:pt x="72418" y="1731"/>
                  <a:pt x="72414" y="1731"/>
                  <a:pt x="72410" y="1731"/>
                </a:cubicBezTo>
                <a:cubicBezTo>
                  <a:pt x="72398" y="1731"/>
                  <a:pt x="72387" y="1736"/>
                  <a:pt x="72382" y="1747"/>
                </a:cubicBezTo>
                <a:lnTo>
                  <a:pt x="72081" y="2400"/>
                </a:lnTo>
                <a:lnTo>
                  <a:pt x="72026" y="2387"/>
                </a:lnTo>
                <a:cubicBezTo>
                  <a:pt x="72019" y="2386"/>
                  <a:pt x="72011" y="2385"/>
                  <a:pt x="72004" y="2385"/>
                </a:cubicBezTo>
                <a:cubicBezTo>
                  <a:pt x="71953" y="2385"/>
                  <a:pt x="71906" y="2422"/>
                  <a:pt x="71895" y="2475"/>
                </a:cubicBezTo>
                <a:lnTo>
                  <a:pt x="71819" y="2836"/>
                </a:lnTo>
                <a:lnTo>
                  <a:pt x="71778" y="2827"/>
                </a:lnTo>
                <a:lnTo>
                  <a:pt x="71764" y="2827"/>
                </a:lnTo>
                <a:cubicBezTo>
                  <a:pt x="71764" y="2827"/>
                  <a:pt x="71762" y="2827"/>
                  <a:pt x="71762" y="2830"/>
                </a:cubicBezTo>
                <a:lnTo>
                  <a:pt x="71758" y="2830"/>
                </a:lnTo>
                <a:cubicBezTo>
                  <a:pt x="71756" y="2832"/>
                  <a:pt x="71756" y="2832"/>
                  <a:pt x="71754" y="2832"/>
                </a:cubicBezTo>
                <a:cubicBezTo>
                  <a:pt x="71754" y="2832"/>
                  <a:pt x="71752" y="2834"/>
                  <a:pt x="71752" y="2834"/>
                </a:cubicBezTo>
                <a:cubicBezTo>
                  <a:pt x="71748" y="2836"/>
                  <a:pt x="71744" y="2840"/>
                  <a:pt x="71741" y="2844"/>
                </a:cubicBezTo>
                <a:cubicBezTo>
                  <a:pt x="71739" y="2844"/>
                  <a:pt x="71739" y="2844"/>
                  <a:pt x="71739" y="2846"/>
                </a:cubicBezTo>
                <a:cubicBezTo>
                  <a:pt x="71737" y="2850"/>
                  <a:pt x="71733" y="2854"/>
                  <a:pt x="71733" y="2858"/>
                </a:cubicBezTo>
                <a:cubicBezTo>
                  <a:pt x="71733" y="2858"/>
                  <a:pt x="71731" y="2858"/>
                  <a:pt x="71731" y="2860"/>
                </a:cubicBezTo>
                <a:cubicBezTo>
                  <a:pt x="71731" y="2862"/>
                  <a:pt x="71731" y="2864"/>
                  <a:pt x="71729" y="2866"/>
                </a:cubicBezTo>
                <a:lnTo>
                  <a:pt x="71686" y="3069"/>
                </a:lnTo>
                <a:lnTo>
                  <a:pt x="71686" y="3077"/>
                </a:lnTo>
                <a:cubicBezTo>
                  <a:pt x="71680" y="3102"/>
                  <a:pt x="71694" y="3126"/>
                  <a:pt x="71715" y="3132"/>
                </a:cubicBezTo>
                <a:lnTo>
                  <a:pt x="71772" y="3145"/>
                </a:lnTo>
                <a:cubicBezTo>
                  <a:pt x="71780" y="3165"/>
                  <a:pt x="71797" y="3184"/>
                  <a:pt x="71815" y="3196"/>
                </a:cubicBezTo>
                <a:cubicBezTo>
                  <a:pt x="71815" y="3197"/>
                  <a:pt x="71815" y="3197"/>
                  <a:pt x="71815" y="3198"/>
                </a:cubicBezTo>
                <a:lnTo>
                  <a:pt x="71815" y="3198"/>
                </a:lnTo>
                <a:lnTo>
                  <a:pt x="71696" y="3173"/>
                </a:lnTo>
                <a:cubicBezTo>
                  <a:pt x="71694" y="3173"/>
                  <a:pt x="71692" y="3173"/>
                  <a:pt x="71689" y="3173"/>
                </a:cubicBezTo>
                <a:cubicBezTo>
                  <a:pt x="71681" y="3173"/>
                  <a:pt x="71672" y="3175"/>
                  <a:pt x="71664" y="3182"/>
                </a:cubicBezTo>
                <a:cubicBezTo>
                  <a:pt x="71658" y="3190"/>
                  <a:pt x="71653" y="3198"/>
                  <a:pt x="71651" y="3208"/>
                </a:cubicBezTo>
                <a:lnTo>
                  <a:pt x="71651" y="3214"/>
                </a:lnTo>
                <a:lnTo>
                  <a:pt x="71670" y="3519"/>
                </a:lnTo>
                <a:cubicBezTo>
                  <a:pt x="71670" y="3538"/>
                  <a:pt x="71682" y="3552"/>
                  <a:pt x="71698" y="3556"/>
                </a:cubicBezTo>
                <a:lnTo>
                  <a:pt x="72042" y="3628"/>
                </a:lnTo>
                <a:lnTo>
                  <a:pt x="72061" y="3628"/>
                </a:lnTo>
                <a:cubicBezTo>
                  <a:pt x="72061" y="3628"/>
                  <a:pt x="72063" y="3628"/>
                  <a:pt x="72063" y="3626"/>
                </a:cubicBezTo>
                <a:cubicBezTo>
                  <a:pt x="72065" y="3626"/>
                  <a:pt x="72067" y="3626"/>
                  <a:pt x="72069" y="3624"/>
                </a:cubicBezTo>
                <a:cubicBezTo>
                  <a:pt x="72071" y="3622"/>
                  <a:pt x="72073" y="3622"/>
                  <a:pt x="72075" y="3620"/>
                </a:cubicBezTo>
                <a:cubicBezTo>
                  <a:pt x="72079" y="3616"/>
                  <a:pt x="72083" y="3611"/>
                  <a:pt x="72085" y="3607"/>
                </a:cubicBezTo>
                <a:lnTo>
                  <a:pt x="72159" y="3622"/>
                </a:lnTo>
                <a:lnTo>
                  <a:pt x="72120" y="3804"/>
                </a:lnTo>
                <a:cubicBezTo>
                  <a:pt x="72114" y="3832"/>
                  <a:pt x="72128" y="3859"/>
                  <a:pt x="72153" y="3863"/>
                </a:cubicBezTo>
                <a:lnTo>
                  <a:pt x="72333" y="3902"/>
                </a:lnTo>
                <a:cubicBezTo>
                  <a:pt x="72335" y="3902"/>
                  <a:pt x="72337" y="3903"/>
                  <a:pt x="72339" y="3903"/>
                </a:cubicBezTo>
                <a:cubicBezTo>
                  <a:pt x="72360" y="3903"/>
                  <a:pt x="72381" y="3885"/>
                  <a:pt x="72386" y="3859"/>
                </a:cubicBezTo>
                <a:lnTo>
                  <a:pt x="72423" y="3679"/>
                </a:lnTo>
                <a:lnTo>
                  <a:pt x="72484" y="3691"/>
                </a:lnTo>
                <a:lnTo>
                  <a:pt x="72652" y="3603"/>
                </a:lnTo>
                <a:lnTo>
                  <a:pt x="72826" y="3640"/>
                </a:lnTo>
                <a:cubicBezTo>
                  <a:pt x="72826" y="3640"/>
                  <a:pt x="72824" y="3642"/>
                  <a:pt x="72822" y="3644"/>
                </a:cubicBezTo>
                <a:lnTo>
                  <a:pt x="72824" y="3646"/>
                </a:lnTo>
                <a:cubicBezTo>
                  <a:pt x="72806" y="3661"/>
                  <a:pt x="72787" y="3677"/>
                  <a:pt x="72771" y="3695"/>
                </a:cubicBezTo>
                <a:lnTo>
                  <a:pt x="72769" y="3695"/>
                </a:lnTo>
                <a:cubicBezTo>
                  <a:pt x="72763" y="3701"/>
                  <a:pt x="72757" y="3710"/>
                  <a:pt x="72751" y="3716"/>
                </a:cubicBezTo>
                <a:lnTo>
                  <a:pt x="72753" y="3718"/>
                </a:lnTo>
                <a:cubicBezTo>
                  <a:pt x="72736" y="3738"/>
                  <a:pt x="72724" y="3757"/>
                  <a:pt x="72712" y="3779"/>
                </a:cubicBezTo>
                <a:lnTo>
                  <a:pt x="72710" y="3777"/>
                </a:lnTo>
                <a:cubicBezTo>
                  <a:pt x="72704" y="3785"/>
                  <a:pt x="72699" y="3796"/>
                  <a:pt x="72695" y="3804"/>
                </a:cubicBezTo>
                <a:lnTo>
                  <a:pt x="72697" y="3806"/>
                </a:lnTo>
                <a:cubicBezTo>
                  <a:pt x="72685" y="3826"/>
                  <a:pt x="72677" y="3849"/>
                  <a:pt x="72669" y="3873"/>
                </a:cubicBezTo>
                <a:lnTo>
                  <a:pt x="72667" y="3871"/>
                </a:lnTo>
                <a:cubicBezTo>
                  <a:pt x="72665" y="3882"/>
                  <a:pt x="72661" y="3892"/>
                  <a:pt x="72658" y="3900"/>
                </a:cubicBezTo>
                <a:lnTo>
                  <a:pt x="72661" y="3902"/>
                </a:lnTo>
                <a:cubicBezTo>
                  <a:pt x="72658" y="3910"/>
                  <a:pt x="72656" y="3918"/>
                  <a:pt x="72654" y="3929"/>
                </a:cubicBezTo>
                <a:cubicBezTo>
                  <a:pt x="72650" y="3943"/>
                  <a:pt x="72648" y="3959"/>
                  <a:pt x="72646" y="3974"/>
                </a:cubicBezTo>
                <a:lnTo>
                  <a:pt x="72644" y="3974"/>
                </a:lnTo>
                <a:cubicBezTo>
                  <a:pt x="72642" y="3984"/>
                  <a:pt x="72642" y="3992"/>
                  <a:pt x="72642" y="4002"/>
                </a:cubicBezTo>
                <a:lnTo>
                  <a:pt x="72644" y="4002"/>
                </a:lnTo>
                <a:cubicBezTo>
                  <a:pt x="72642" y="4027"/>
                  <a:pt x="72642" y="4051"/>
                  <a:pt x="72644" y="4076"/>
                </a:cubicBezTo>
                <a:lnTo>
                  <a:pt x="72642" y="4076"/>
                </a:lnTo>
                <a:cubicBezTo>
                  <a:pt x="72642" y="4086"/>
                  <a:pt x="72644" y="4097"/>
                  <a:pt x="72646" y="4107"/>
                </a:cubicBezTo>
                <a:lnTo>
                  <a:pt x="72648" y="4105"/>
                </a:lnTo>
                <a:cubicBezTo>
                  <a:pt x="72650" y="4129"/>
                  <a:pt x="72656" y="4154"/>
                  <a:pt x="72663" y="4176"/>
                </a:cubicBezTo>
                <a:lnTo>
                  <a:pt x="72661" y="4178"/>
                </a:lnTo>
                <a:cubicBezTo>
                  <a:pt x="72665" y="4187"/>
                  <a:pt x="72667" y="4197"/>
                  <a:pt x="72671" y="4205"/>
                </a:cubicBezTo>
                <a:lnTo>
                  <a:pt x="72673" y="4205"/>
                </a:lnTo>
                <a:cubicBezTo>
                  <a:pt x="72681" y="4228"/>
                  <a:pt x="72691" y="4250"/>
                  <a:pt x="72701" y="4271"/>
                </a:cubicBezTo>
                <a:lnTo>
                  <a:pt x="72699" y="4273"/>
                </a:lnTo>
                <a:cubicBezTo>
                  <a:pt x="72704" y="4281"/>
                  <a:pt x="72708" y="4287"/>
                  <a:pt x="72712" y="4293"/>
                </a:cubicBezTo>
                <a:lnTo>
                  <a:pt x="72714" y="4297"/>
                </a:lnTo>
                <a:lnTo>
                  <a:pt x="72718" y="4297"/>
                </a:lnTo>
                <a:cubicBezTo>
                  <a:pt x="72730" y="4318"/>
                  <a:pt x="72744" y="4336"/>
                  <a:pt x="72759" y="4354"/>
                </a:cubicBezTo>
                <a:lnTo>
                  <a:pt x="72757" y="4356"/>
                </a:lnTo>
                <a:lnTo>
                  <a:pt x="72763" y="4363"/>
                </a:lnTo>
                <a:cubicBezTo>
                  <a:pt x="72767" y="4369"/>
                  <a:pt x="72771" y="4373"/>
                  <a:pt x="72777" y="4379"/>
                </a:cubicBezTo>
                <a:lnTo>
                  <a:pt x="72779" y="4377"/>
                </a:lnTo>
                <a:cubicBezTo>
                  <a:pt x="72796" y="4395"/>
                  <a:pt x="72814" y="4410"/>
                  <a:pt x="72832" y="4426"/>
                </a:cubicBezTo>
                <a:lnTo>
                  <a:pt x="72830" y="4428"/>
                </a:lnTo>
                <a:cubicBezTo>
                  <a:pt x="72839" y="4432"/>
                  <a:pt x="72847" y="4438"/>
                  <a:pt x="72855" y="4444"/>
                </a:cubicBezTo>
                <a:lnTo>
                  <a:pt x="72855" y="4442"/>
                </a:lnTo>
                <a:cubicBezTo>
                  <a:pt x="72875" y="4455"/>
                  <a:pt x="72896" y="4467"/>
                  <a:pt x="72918" y="4477"/>
                </a:cubicBezTo>
                <a:lnTo>
                  <a:pt x="72916" y="4479"/>
                </a:lnTo>
                <a:cubicBezTo>
                  <a:pt x="72925" y="4483"/>
                  <a:pt x="72935" y="4487"/>
                  <a:pt x="72943" y="4490"/>
                </a:cubicBezTo>
                <a:lnTo>
                  <a:pt x="72943" y="4487"/>
                </a:lnTo>
                <a:cubicBezTo>
                  <a:pt x="72966" y="4498"/>
                  <a:pt x="72988" y="4504"/>
                  <a:pt x="73013" y="4510"/>
                </a:cubicBezTo>
                <a:lnTo>
                  <a:pt x="73011" y="4512"/>
                </a:lnTo>
                <a:cubicBezTo>
                  <a:pt x="70822" y="4113"/>
                  <a:pt x="68573" y="3839"/>
                  <a:pt x="66403" y="3771"/>
                </a:cubicBezTo>
                <a:cubicBezTo>
                  <a:pt x="66274" y="3767"/>
                  <a:pt x="66145" y="3765"/>
                  <a:pt x="66017" y="3765"/>
                </a:cubicBezTo>
                <a:cubicBezTo>
                  <a:pt x="64994" y="3765"/>
                  <a:pt x="64026" y="3893"/>
                  <a:pt x="63083" y="4094"/>
                </a:cubicBezTo>
                <a:cubicBezTo>
                  <a:pt x="63093" y="4084"/>
                  <a:pt x="63104" y="4074"/>
                  <a:pt x="63114" y="4064"/>
                </a:cubicBezTo>
                <a:lnTo>
                  <a:pt x="63116" y="4066"/>
                </a:lnTo>
                <a:cubicBezTo>
                  <a:pt x="63122" y="4060"/>
                  <a:pt x="63128" y="4054"/>
                  <a:pt x="63134" y="4045"/>
                </a:cubicBezTo>
                <a:lnTo>
                  <a:pt x="63139" y="4041"/>
                </a:lnTo>
                <a:lnTo>
                  <a:pt x="63136" y="4039"/>
                </a:lnTo>
                <a:cubicBezTo>
                  <a:pt x="63155" y="4019"/>
                  <a:pt x="63171" y="3996"/>
                  <a:pt x="63186" y="3974"/>
                </a:cubicBezTo>
                <a:lnTo>
                  <a:pt x="63188" y="3976"/>
                </a:lnTo>
                <a:cubicBezTo>
                  <a:pt x="63190" y="3974"/>
                  <a:pt x="63192" y="3972"/>
                  <a:pt x="63192" y="3970"/>
                </a:cubicBezTo>
                <a:cubicBezTo>
                  <a:pt x="63196" y="3961"/>
                  <a:pt x="63200" y="3955"/>
                  <a:pt x="63204" y="3947"/>
                </a:cubicBezTo>
                <a:lnTo>
                  <a:pt x="63202" y="3947"/>
                </a:lnTo>
                <a:cubicBezTo>
                  <a:pt x="63216" y="3923"/>
                  <a:pt x="63227" y="3898"/>
                  <a:pt x="63237" y="3875"/>
                </a:cubicBezTo>
                <a:lnTo>
                  <a:pt x="63239" y="3875"/>
                </a:lnTo>
                <a:cubicBezTo>
                  <a:pt x="63243" y="3865"/>
                  <a:pt x="63245" y="3855"/>
                  <a:pt x="63249" y="3845"/>
                </a:cubicBezTo>
                <a:lnTo>
                  <a:pt x="63247" y="3845"/>
                </a:lnTo>
                <a:cubicBezTo>
                  <a:pt x="63253" y="3820"/>
                  <a:pt x="63259" y="3796"/>
                  <a:pt x="63263" y="3769"/>
                </a:cubicBezTo>
                <a:lnTo>
                  <a:pt x="63265" y="3769"/>
                </a:lnTo>
                <a:cubicBezTo>
                  <a:pt x="63267" y="3759"/>
                  <a:pt x="63267" y="3749"/>
                  <a:pt x="63267" y="3738"/>
                </a:cubicBezTo>
                <a:lnTo>
                  <a:pt x="63265" y="3738"/>
                </a:lnTo>
                <a:cubicBezTo>
                  <a:pt x="63267" y="3714"/>
                  <a:pt x="63267" y="3689"/>
                  <a:pt x="63263" y="3663"/>
                </a:cubicBezTo>
                <a:lnTo>
                  <a:pt x="63267" y="3663"/>
                </a:lnTo>
                <a:cubicBezTo>
                  <a:pt x="63265" y="3652"/>
                  <a:pt x="63265" y="3642"/>
                  <a:pt x="63263" y="3632"/>
                </a:cubicBezTo>
                <a:lnTo>
                  <a:pt x="63259" y="3634"/>
                </a:lnTo>
                <a:cubicBezTo>
                  <a:pt x="63255" y="3607"/>
                  <a:pt x="63249" y="3585"/>
                  <a:pt x="63241" y="3560"/>
                </a:cubicBezTo>
                <a:lnTo>
                  <a:pt x="63243" y="3560"/>
                </a:lnTo>
                <a:cubicBezTo>
                  <a:pt x="63241" y="3550"/>
                  <a:pt x="63237" y="3540"/>
                  <a:pt x="63233" y="3532"/>
                </a:cubicBezTo>
                <a:lnTo>
                  <a:pt x="63231" y="3532"/>
                </a:lnTo>
                <a:cubicBezTo>
                  <a:pt x="63220" y="3509"/>
                  <a:pt x="63208" y="3487"/>
                  <a:pt x="63196" y="3466"/>
                </a:cubicBezTo>
                <a:lnTo>
                  <a:pt x="63198" y="3464"/>
                </a:lnTo>
                <a:cubicBezTo>
                  <a:pt x="63192" y="3456"/>
                  <a:pt x="63186" y="3448"/>
                  <a:pt x="63179" y="3439"/>
                </a:cubicBezTo>
                <a:lnTo>
                  <a:pt x="63177" y="3439"/>
                </a:lnTo>
                <a:cubicBezTo>
                  <a:pt x="63163" y="3419"/>
                  <a:pt x="63147" y="3401"/>
                  <a:pt x="63128" y="3382"/>
                </a:cubicBezTo>
                <a:lnTo>
                  <a:pt x="63128" y="3380"/>
                </a:lnTo>
                <a:cubicBezTo>
                  <a:pt x="63122" y="3372"/>
                  <a:pt x="63114" y="3366"/>
                  <a:pt x="63106" y="3360"/>
                </a:cubicBezTo>
                <a:lnTo>
                  <a:pt x="63104" y="3362"/>
                </a:lnTo>
                <a:cubicBezTo>
                  <a:pt x="63085" y="3343"/>
                  <a:pt x="63063" y="3329"/>
                  <a:pt x="63040" y="3315"/>
                </a:cubicBezTo>
                <a:lnTo>
                  <a:pt x="63042" y="3313"/>
                </a:lnTo>
                <a:cubicBezTo>
                  <a:pt x="63038" y="3311"/>
                  <a:pt x="63034" y="3308"/>
                  <a:pt x="63030" y="3304"/>
                </a:cubicBezTo>
                <a:lnTo>
                  <a:pt x="63353" y="3208"/>
                </a:lnTo>
                <a:lnTo>
                  <a:pt x="63394" y="3349"/>
                </a:lnTo>
                <a:lnTo>
                  <a:pt x="63489" y="3321"/>
                </a:lnTo>
                <a:lnTo>
                  <a:pt x="63448" y="3180"/>
                </a:lnTo>
                <a:lnTo>
                  <a:pt x="63622" y="3128"/>
                </a:lnTo>
                <a:lnTo>
                  <a:pt x="63699" y="3384"/>
                </a:lnTo>
                <a:lnTo>
                  <a:pt x="63771" y="3364"/>
                </a:lnTo>
                <a:lnTo>
                  <a:pt x="63695" y="3106"/>
                </a:lnTo>
                <a:lnTo>
                  <a:pt x="63710" y="3102"/>
                </a:lnTo>
                <a:lnTo>
                  <a:pt x="63599" y="2731"/>
                </a:lnTo>
                <a:lnTo>
                  <a:pt x="63566" y="2742"/>
                </a:lnTo>
                <a:lnTo>
                  <a:pt x="63554" y="2699"/>
                </a:lnTo>
                <a:lnTo>
                  <a:pt x="63677" y="2662"/>
                </a:lnTo>
                <a:lnTo>
                  <a:pt x="63622" y="2480"/>
                </a:lnTo>
                <a:lnTo>
                  <a:pt x="63613" y="2451"/>
                </a:lnTo>
                <a:lnTo>
                  <a:pt x="63581" y="2344"/>
                </a:lnTo>
                <a:lnTo>
                  <a:pt x="63572" y="2314"/>
                </a:lnTo>
                <a:lnTo>
                  <a:pt x="63540" y="2207"/>
                </a:lnTo>
                <a:lnTo>
                  <a:pt x="63532" y="2177"/>
                </a:lnTo>
                <a:lnTo>
                  <a:pt x="63505" y="2187"/>
                </a:lnTo>
                <a:lnTo>
                  <a:pt x="63112" y="871"/>
                </a:lnTo>
                <a:cubicBezTo>
                  <a:pt x="63108" y="858"/>
                  <a:pt x="63098" y="848"/>
                  <a:pt x="63085" y="844"/>
                </a:cubicBezTo>
                <a:lnTo>
                  <a:pt x="63057" y="844"/>
                </a:lnTo>
                <a:lnTo>
                  <a:pt x="63053" y="846"/>
                </a:lnTo>
                <a:lnTo>
                  <a:pt x="62086" y="1135"/>
                </a:lnTo>
                <a:lnTo>
                  <a:pt x="61118" y="1423"/>
                </a:lnTo>
                <a:lnTo>
                  <a:pt x="60152" y="1712"/>
                </a:lnTo>
                <a:lnTo>
                  <a:pt x="59184" y="2001"/>
                </a:lnTo>
                <a:lnTo>
                  <a:pt x="58224" y="2289"/>
                </a:lnTo>
                <a:lnTo>
                  <a:pt x="58220" y="2289"/>
                </a:lnTo>
                <a:cubicBezTo>
                  <a:pt x="58220" y="2289"/>
                  <a:pt x="58218" y="2291"/>
                  <a:pt x="58218" y="2291"/>
                </a:cubicBezTo>
                <a:cubicBezTo>
                  <a:pt x="58212" y="2291"/>
                  <a:pt x="58208" y="2295"/>
                  <a:pt x="58204" y="2299"/>
                </a:cubicBezTo>
                <a:cubicBezTo>
                  <a:pt x="58193" y="2312"/>
                  <a:pt x="58187" y="2326"/>
                  <a:pt x="58191" y="2340"/>
                </a:cubicBezTo>
                <a:lnTo>
                  <a:pt x="58584" y="3656"/>
                </a:lnTo>
                <a:lnTo>
                  <a:pt x="58558" y="3665"/>
                </a:lnTo>
                <a:lnTo>
                  <a:pt x="58566" y="3693"/>
                </a:lnTo>
                <a:lnTo>
                  <a:pt x="58599" y="3800"/>
                </a:lnTo>
                <a:lnTo>
                  <a:pt x="58607" y="3830"/>
                </a:lnTo>
                <a:lnTo>
                  <a:pt x="58637" y="3937"/>
                </a:lnTo>
                <a:lnTo>
                  <a:pt x="58648" y="3968"/>
                </a:lnTo>
                <a:lnTo>
                  <a:pt x="58701" y="4148"/>
                </a:lnTo>
                <a:lnTo>
                  <a:pt x="58816" y="4113"/>
                </a:lnTo>
                <a:lnTo>
                  <a:pt x="58830" y="4156"/>
                </a:lnTo>
                <a:lnTo>
                  <a:pt x="58206" y="4342"/>
                </a:lnTo>
                <a:cubicBezTo>
                  <a:pt x="58204" y="4340"/>
                  <a:pt x="58204" y="4338"/>
                  <a:pt x="58201" y="4336"/>
                </a:cubicBezTo>
                <a:cubicBezTo>
                  <a:pt x="58201" y="4336"/>
                  <a:pt x="58201" y="4334"/>
                  <a:pt x="58199" y="4334"/>
                </a:cubicBezTo>
                <a:cubicBezTo>
                  <a:pt x="58228" y="4316"/>
                  <a:pt x="58251" y="4295"/>
                  <a:pt x="58267" y="4271"/>
                </a:cubicBezTo>
                <a:cubicBezTo>
                  <a:pt x="58294" y="4230"/>
                  <a:pt x="58302" y="4185"/>
                  <a:pt x="58287" y="4140"/>
                </a:cubicBezTo>
                <a:lnTo>
                  <a:pt x="58279" y="4107"/>
                </a:lnTo>
                <a:lnTo>
                  <a:pt x="58251" y="4115"/>
                </a:lnTo>
                <a:lnTo>
                  <a:pt x="58363" y="4080"/>
                </a:lnTo>
                <a:lnTo>
                  <a:pt x="58289" y="3835"/>
                </a:lnTo>
                <a:lnTo>
                  <a:pt x="58302" y="3830"/>
                </a:lnTo>
                <a:lnTo>
                  <a:pt x="58287" y="3779"/>
                </a:lnTo>
                <a:lnTo>
                  <a:pt x="58275" y="3783"/>
                </a:lnTo>
                <a:lnTo>
                  <a:pt x="58116" y="3249"/>
                </a:lnTo>
                <a:lnTo>
                  <a:pt x="58130" y="3245"/>
                </a:lnTo>
                <a:lnTo>
                  <a:pt x="58116" y="3196"/>
                </a:lnTo>
                <a:lnTo>
                  <a:pt x="58101" y="3200"/>
                </a:lnTo>
                <a:lnTo>
                  <a:pt x="58040" y="2997"/>
                </a:lnTo>
                <a:lnTo>
                  <a:pt x="57970" y="3018"/>
                </a:lnTo>
                <a:lnTo>
                  <a:pt x="57952" y="2958"/>
                </a:lnTo>
                <a:cubicBezTo>
                  <a:pt x="57946" y="2932"/>
                  <a:pt x="57950" y="2905"/>
                  <a:pt x="57966" y="2879"/>
                </a:cubicBezTo>
                <a:cubicBezTo>
                  <a:pt x="57991" y="2842"/>
                  <a:pt x="58040" y="2811"/>
                  <a:pt x="58103" y="2797"/>
                </a:cubicBezTo>
                <a:lnTo>
                  <a:pt x="58085" y="2721"/>
                </a:lnTo>
                <a:cubicBezTo>
                  <a:pt x="58001" y="2744"/>
                  <a:pt x="57929" y="2787"/>
                  <a:pt x="57892" y="2844"/>
                </a:cubicBezTo>
                <a:cubicBezTo>
                  <a:pt x="57864" y="2887"/>
                  <a:pt x="57856" y="2936"/>
                  <a:pt x="57870" y="2983"/>
                </a:cubicBezTo>
                <a:lnTo>
                  <a:pt x="57886" y="3042"/>
                </a:lnTo>
                <a:lnTo>
                  <a:pt x="57931" y="3030"/>
                </a:lnTo>
                <a:lnTo>
                  <a:pt x="57817" y="3065"/>
                </a:lnTo>
                <a:lnTo>
                  <a:pt x="57878" y="3268"/>
                </a:lnTo>
                <a:lnTo>
                  <a:pt x="57892" y="3317"/>
                </a:lnTo>
                <a:lnTo>
                  <a:pt x="58052" y="3851"/>
                </a:lnTo>
                <a:lnTo>
                  <a:pt x="58048" y="3851"/>
                </a:lnTo>
                <a:lnTo>
                  <a:pt x="58062" y="3902"/>
                </a:lnTo>
                <a:lnTo>
                  <a:pt x="58066" y="3900"/>
                </a:lnTo>
                <a:lnTo>
                  <a:pt x="58140" y="4148"/>
                </a:lnTo>
                <a:lnTo>
                  <a:pt x="58220" y="4123"/>
                </a:lnTo>
                <a:lnTo>
                  <a:pt x="58230" y="4156"/>
                </a:lnTo>
                <a:cubicBezTo>
                  <a:pt x="58238" y="4187"/>
                  <a:pt x="58234" y="4217"/>
                  <a:pt x="58214" y="4244"/>
                </a:cubicBezTo>
                <a:cubicBezTo>
                  <a:pt x="58201" y="4262"/>
                  <a:pt x="58185" y="4281"/>
                  <a:pt x="58163" y="4295"/>
                </a:cubicBezTo>
                <a:lnTo>
                  <a:pt x="58150" y="4281"/>
                </a:lnTo>
                <a:lnTo>
                  <a:pt x="57956" y="4340"/>
                </a:lnTo>
                <a:lnTo>
                  <a:pt x="57886" y="4316"/>
                </a:lnTo>
                <a:lnTo>
                  <a:pt x="58073" y="4260"/>
                </a:lnTo>
                <a:cubicBezTo>
                  <a:pt x="58097" y="4252"/>
                  <a:pt x="58111" y="4230"/>
                  <a:pt x="58105" y="4209"/>
                </a:cubicBezTo>
                <a:lnTo>
                  <a:pt x="58028" y="3945"/>
                </a:lnTo>
                <a:lnTo>
                  <a:pt x="57751" y="3024"/>
                </a:lnTo>
                <a:cubicBezTo>
                  <a:pt x="57746" y="3006"/>
                  <a:pt x="57729" y="2996"/>
                  <a:pt x="57710" y="2996"/>
                </a:cubicBezTo>
                <a:cubicBezTo>
                  <a:pt x="57705" y="2996"/>
                  <a:pt x="57701" y="2996"/>
                  <a:pt x="57696" y="2997"/>
                </a:cubicBezTo>
                <a:lnTo>
                  <a:pt x="56187" y="3448"/>
                </a:lnTo>
                <a:cubicBezTo>
                  <a:pt x="56171" y="3454"/>
                  <a:pt x="56159" y="3466"/>
                  <a:pt x="56155" y="3482"/>
                </a:cubicBezTo>
                <a:lnTo>
                  <a:pt x="56140" y="3552"/>
                </a:lnTo>
                <a:cubicBezTo>
                  <a:pt x="56136" y="3552"/>
                  <a:pt x="56132" y="3552"/>
                  <a:pt x="56128" y="3554"/>
                </a:cubicBezTo>
                <a:lnTo>
                  <a:pt x="56126" y="3554"/>
                </a:lnTo>
                <a:cubicBezTo>
                  <a:pt x="56108" y="3560"/>
                  <a:pt x="56095" y="3579"/>
                  <a:pt x="56101" y="3595"/>
                </a:cubicBezTo>
                <a:lnTo>
                  <a:pt x="56118" y="3652"/>
                </a:lnTo>
                <a:lnTo>
                  <a:pt x="55979" y="4285"/>
                </a:lnTo>
                <a:lnTo>
                  <a:pt x="56124" y="4752"/>
                </a:lnTo>
                <a:lnTo>
                  <a:pt x="56081" y="4766"/>
                </a:lnTo>
                <a:lnTo>
                  <a:pt x="56077" y="4766"/>
                </a:lnTo>
                <a:cubicBezTo>
                  <a:pt x="56077" y="4766"/>
                  <a:pt x="56077" y="4766"/>
                  <a:pt x="56077" y="4768"/>
                </a:cubicBezTo>
                <a:lnTo>
                  <a:pt x="56073" y="4768"/>
                </a:lnTo>
                <a:cubicBezTo>
                  <a:pt x="56073" y="4768"/>
                  <a:pt x="56073" y="4770"/>
                  <a:pt x="56071" y="4770"/>
                </a:cubicBezTo>
                <a:lnTo>
                  <a:pt x="56069" y="4770"/>
                </a:lnTo>
                <a:cubicBezTo>
                  <a:pt x="56069" y="4770"/>
                  <a:pt x="56069" y="4770"/>
                  <a:pt x="56069" y="4772"/>
                </a:cubicBezTo>
                <a:lnTo>
                  <a:pt x="56067" y="4772"/>
                </a:lnTo>
                <a:cubicBezTo>
                  <a:pt x="56067" y="4774"/>
                  <a:pt x="56065" y="4774"/>
                  <a:pt x="56065" y="4774"/>
                </a:cubicBezTo>
                <a:cubicBezTo>
                  <a:pt x="56065" y="4774"/>
                  <a:pt x="56063" y="4774"/>
                  <a:pt x="56063" y="4776"/>
                </a:cubicBezTo>
                <a:lnTo>
                  <a:pt x="56060" y="4778"/>
                </a:lnTo>
                <a:lnTo>
                  <a:pt x="56058" y="4778"/>
                </a:lnTo>
                <a:cubicBezTo>
                  <a:pt x="56058" y="4780"/>
                  <a:pt x="56058" y="4780"/>
                  <a:pt x="56058" y="4780"/>
                </a:cubicBezTo>
                <a:lnTo>
                  <a:pt x="56056" y="4782"/>
                </a:lnTo>
                <a:cubicBezTo>
                  <a:pt x="56056" y="4782"/>
                  <a:pt x="56056" y="4782"/>
                  <a:pt x="56054" y="4784"/>
                </a:cubicBezTo>
                <a:cubicBezTo>
                  <a:pt x="56054" y="4784"/>
                  <a:pt x="56054" y="4784"/>
                  <a:pt x="56054" y="4786"/>
                </a:cubicBezTo>
                <a:lnTo>
                  <a:pt x="56052" y="4786"/>
                </a:lnTo>
                <a:cubicBezTo>
                  <a:pt x="56052" y="4788"/>
                  <a:pt x="56052" y="4788"/>
                  <a:pt x="56052" y="4788"/>
                </a:cubicBezTo>
                <a:cubicBezTo>
                  <a:pt x="56052" y="4788"/>
                  <a:pt x="56052" y="4790"/>
                  <a:pt x="56052" y="4790"/>
                </a:cubicBezTo>
                <a:lnTo>
                  <a:pt x="56050" y="4790"/>
                </a:lnTo>
                <a:cubicBezTo>
                  <a:pt x="56048" y="4795"/>
                  <a:pt x="56048" y="4799"/>
                  <a:pt x="56046" y="4803"/>
                </a:cubicBezTo>
                <a:cubicBezTo>
                  <a:pt x="56046" y="4805"/>
                  <a:pt x="56046" y="4805"/>
                  <a:pt x="56046" y="4805"/>
                </a:cubicBezTo>
                <a:cubicBezTo>
                  <a:pt x="56046" y="4809"/>
                  <a:pt x="56046" y="4813"/>
                  <a:pt x="56046" y="4817"/>
                </a:cubicBezTo>
                <a:lnTo>
                  <a:pt x="56046" y="4819"/>
                </a:lnTo>
                <a:cubicBezTo>
                  <a:pt x="56046" y="4821"/>
                  <a:pt x="56048" y="4823"/>
                  <a:pt x="56048" y="4825"/>
                </a:cubicBezTo>
                <a:lnTo>
                  <a:pt x="56110" y="5030"/>
                </a:lnTo>
                <a:lnTo>
                  <a:pt x="56112" y="5036"/>
                </a:lnTo>
                <a:cubicBezTo>
                  <a:pt x="56112" y="5038"/>
                  <a:pt x="56114" y="5042"/>
                  <a:pt x="56116" y="5044"/>
                </a:cubicBezTo>
                <a:cubicBezTo>
                  <a:pt x="56118" y="5050"/>
                  <a:pt x="56122" y="5054"/>
                  <a:pt x="56126" y="5059"/>
                </a:cubicBezTo>
                <a:cubicBezTo>
                  <a:pt x="56135" y="5066"/>
                  <a:pt x="56146" y="5070"/>
                  <a:pt x="56158" y="5070"/>
                </a:cubicBezTo>
                <a:cubicBezTo>
                  <a:pt x="56163" y="5070"/>
                  <a:pt x="56167" y="5070"/>
                  <a:pt x="56171" y="5069"/>
                </a:cubicBezTo>
                <a:lnTo>
                  <a:pt x="56218" y="5054"/>
                </a:lnTo>
                <a:lnTo>
                  <a:pt x="56234" y="5108"/>
                </a:lnTo>
                <a:lnTo>
                  <a:pt x="56333" y="5077"/>
                </a:lnTo>
                <a:lnTo>
                  <a:pt x="56378" y="5183"/>
                </a:lnTo>
                <a:lnTo>
                  <a:pt x="56308" y="5204"/>
                </a:lnTo>
                <a:lnTo>
                  <a:pt x="56257" y="5243"/>
                </a:lnTo>
                <a:cubicBezTo>
                  <a:pt x="56239" y="5257"/>
                  <a:pt x="56234" y="5280"/>
                  <a:pt x="56247" y="5296"/>
                </a:cubicBezTo>
                <a:lnTo>
                  <a:pt x="56255" y="5306"/>
                </a:lnTo>
                <a:cubicBezTo>
                  <a:pt x="56255" y="5308"/>
                  <a:pt x="56257" y="5312"/>
                  <a:pt x="56259" y="5314"/>
                </a:cubicBezTo>
                <a:lnTo>
                  <a:pt x="56451" y="5581"/>
                </a:lnTo>
                <a:cubicBezTo>
                  <a:pt x="56459" y="5591"/>
                  <a:pt x="56471" y="5597"/>
                  <a:pt x="56485" y="5597"/>
                </a:cubicBezTo>
                <a:cubicBezTo>
                  <a:pt x="56490" y="5597"/>
                  <a:pt x="56495" y="5596"/>
                  <a:pt x="56501" y="5595"/>
                </a:cubicBezTo>
                <a:cubicBezTo>
                  <a:pt x="56687" y="5540"/>
                  <a:pt x="56871" y="5484"/>
                  <a:pt x="57057" y="5429"/>
                </a:cubicBezTo>
                <a:cubicBezTo>
                  <a:pt x="57070" y="5425"/>
                  <a:pt x="57080" y="5419"/>
                  <a:pt x="57086" y="5409"/>
                </a:cubicBezTo>
                <a:cubicBezTo>
                  <a:pt x="57088" y="5402"/>
                  <a:pt x="57090" y="5398"/>
                  <a:pt x="57090" y="5392"/>
                </a:cubicBezTo>
                <a:cubicBezTo>
                  <a:pt x="57092" y="5388"/>
                  <a:pt x="57092" y="5382"/>
                  <a:pt x="57090" y="5376"/>
                </a:cubicBezTo>
                <a:cubicBezTo>
                  <a:pt x="57088" y="5370"/>
                  <a:pt x="57086" y="5366"/>
                  <a:pt x="57084" y="5359"/>
                </a:cubicBezTo>
                <a:cubicBezTo>
                  <a:pt x="57078" y="5339"/>
                  <a:pt x="57074" y="5319"/>
                  <a:pt x="57068" y="5298"/>
                </a:cubicBezTo>
                <a:cubicBezTo>
                  <a:pt x="57068" y="5294"/>
                  <a:pt x="57065" y="5290"/>
                  <a:pt x="57065" y="5286"/>
                </a:cubicBezTo>
                <a:cubicBezTo>
                  <a:pt x="57061" y="5265"/>
                  <a:pt x="57057" y="5247"/>
                  <a:pt x="57053" y="5228"/>
                </a:cubicBezTo>
                <a:cubicBezTo>
                  <a:pt x="57053" y="5226"/>
                  <a:pt x="57053" y="5224"/>
                  <a:pt x="57053" y="5222"/>
                </a:cubicBezTo>
                <a:cubicBezTo>
                  <a:pt x="57049" y="5206"/>
                  <a:pt x="57047" y="5188"/>
                  <a:pt x="57045" y="5171"/>
                </a:cubicBezTo>
                <a:cubicBezTo>
                  <a:pt x="57045" y="5167"/>
                  <a:pt x="57045" y="5165"/>
                  <a:pt x="57045" y="5161"/>
                </a:cubicBezTo>
                <a:cubicBezTo>
                  <a:pt x="57043" y="5142"/>
                  <a:pt x="57041" y="5126"/>
                  <a:pt x="57041" y="5108"/>
                </a:cubicBezTo>
                <a:lnTo>
                  <a:pt x="57041" y="5106"/>
                </a:lnTo>
                <a:lnTo>
                  <a:pt x="57047" y="5093"/>
                </a:lnTo>
                <a:lnTo>
                  <a:pt x="57217" y="5042"/>
                </a:lnTo>
                <a:lnTo>
                  <a:pt x="57217" y="5042"/>
                </a:lnTo>
                <a:cubicBezTo>
                  <a:pt x="57217" y="5044"/>
                  <a:pt x="57217" y="5044"/>
                  <a:pt x="57215" y="5046"/>
                </a:cubicBezTo>
                <a:lnTo>
                  <a:pt x="57217" y="5048"/>
                </a:lnTo>
                <a:cubicBezTo>
                  <a:pt x="57207" y="5071"/>
                  <a:pt x="57196" y="5095"/>
                  <a:pt x="57188" y="5120"/>
                </a:cubicBezTo>
                <a:lnTo>
                  <a:pt x="57186" y="5120"/>
                </a:lnTo>
                <a:cubicBezTo>
                  <a:pt x="57182" y="5130"/>
                  <a:pt x="57180" y="5140"/>
                  <a:pt x="57178" y="5151"/>
                </a:cubicBezTo>
                <a:lnTo>
                  <a:pt x="57180" y="5151"/>
                </a:lnTo>
                <a:cubicBezTo>
                  <a:pt x="57174" y="5175"/>
                  <a:pt x="57170" y="5200"/>
                  <a:pt x="57168" y="5226"/>
                </a:cubicBezTo>
                <a:lnTo>
                  <a:pt x="57166" y="5226"/>
                </a:lnTo>
                <a:cubicBezTo>
                  <a:pt x="57164" y="5237"/>
                  <a:pt x="57164" y="5247"/>
                  <a:pt x="57164" y="5257"/>
                </a:cubicBezTo>
                <a:lnTo>
                  <a:pt x="57166" y="5257"/>
                </a:lnTo>
                <a:cubicBezTo>
                  <a:pt x="57166" y="5282"/>
                  <a:pt x="57168" y="5306"/>
                  <a:pt x="57172" y="5333"/>
                </a:cubicBezTo>
                <a:lnTo>
                  <a:pt x="57170" y="5333"/>
                </a:lnTo>
                <a:cubicBezTo>
                  <a:pt x="57170" y="5343"/>
                  <a:pt x="57172" y="5353"/>
                  <a:pt x="57176" y="5361"/>
                </a:cubicBezTo>
                <a:lnTo>
                  <a:pt x="57178" y="5361"/>
                </a:lnTo>
                <a:cubicBezTo>
                  <a:pt x="57180" y="5372"/>
                  <a:pt x="57182" y="5380"/>
                  <a:pt x="57184" y="5390"/>
                </a:cubicBezTo>
                <a:cubicBezTo>
                  <a:pt x="57190" y="5404"/>
                  <a:pt x="57194" y="5419"/>
                  <a:pt x="57201" y="5433"/>
                </a:cubicBezTo>
                <a:lnTo>
                  <a:pt x="57199" y="5435"/>
                </a:lnTo>
                <a:cubicBezTo>
                  <a:pt x="57203" y="5443"/>
                  <a:pt x="57207" y="5454"/>
                  <a:pt x="57211" y="5462"/>
                </a:cubicBezTo>
                <a:lnTo>
                  <a:pt x="57213" y="5462"/>
                </a:lnTo>
                <a:cubicBezTo>
                  <a:pt x="57225" y="5484"/>
                  <a:pt x="57237" y="5505"/>
                  <a:pt x="57254" y="5525"/>
                </a:cubicBezTo>
                <a:lnTo>
                  <a:pt x="57250" y="5527"/>
                </a:lnTo>
                <a:cubicBezTo>
                  <a:pt x="57256" y="5535"/>
                  <a:pt x="57262" y="5544"/>
                  <a:pt x="57270" y="5552"/>
                </a:cubicBezTo>
                <a:lnTo>
                  <a:pt x="57272" y="5550"/>
                </a:lnTo>
                <a:cubicBezTo>
                  <a:pt x="57289" y="5570"/>
                  <a:pt x="57307" y="5589"/>
                  <a:pt x="57325" y="5605"/>
                </a:cubicBezTo>
                <a:lnTo>
                  <a:pt x="57323" y="5607"/>
                </a:lnTo>
                <a:cubicBezTo>
                  <a:pt x="57332" y="5613"/>
                  <a:pt x="57340" y="5619"/>
                  <a:pt x="57348" y="5626"/>
                </a:cubicBezTo>
                <a:lnTo>
                  <a:pt x="57350" y="5623"/>
                </a:lnTo>
                <a:cubicBezTo>
                  <a:pt x="57373" y="5640"/>
                  <a:pt x="57393" y="5654"/>
                  <a:pt x="57418" y="5666"/>
                </a:cubicBezTo>
                <a:lnTo>
                  <a:pt x="57415" y="5669"/>
                </a:lnTo>
                <a:cubicBezTo>
                  <a:pt x="57424" y="5675"/>
                  <a:pt x="57432" y="5677"/>
                  <a:pt x="57440" y="5681"/>
                </a:cubicBezTo>
                <a:lnTo>
                  <a:pt x="57444" y="5683"/>
                </a:lnTo>
                <a:lnTo>
                  <a:pt x="57446" y="5681"/>
                </a:lnTo>
                <a:cubicBezTo>
                  <a:pt x="57471" y="5693"/>
                  <a:pt x="57495" y="5703"/>
                  <a:pt x="57522" y="5709"/>
                </a:cubicBezTo>
                <a:lnTo>
                  <a:pt x="57520" y="5714"/>
                </a:lnTo>
                <a:lnTo>
                  <a:pt x="57528" y="5716"/>
                </a:lnTo>
                <a:cubicBezTo>
                  <a:pt x="57534" y="5716"/>
                  <a:pt x="57538" y="5718"/>
                  <a:pt x="57542" y="5720"/>
                </a:cubicBezTo>
                <a:cubicBezTo>
                  <a:pt x="57332" y="5779"/>
                  <a:pt x="57119" y="5838"/>
                  <a:pt x="56904" y="5896"/>
                </a:cubicBezTo>
                <a:cubicBezTo>
                  <a:pt x="55047" y="6381"/>
                  <a:pt x="53043" y="7120"/>
                  <a:pt x="51107" y="7525"/>
                </a:cubicBezTo>
                <a:lnTo>
                  <a:pt x="51109" y="7523"/>
                </a:lnTo>
                <a:lnTo>
                  <a:pt x="51128" y="7490"/>
                </a:lnTo>
                <a:lnTo>
                  <a:pt x="51168" y="7423"/>
                </a:lnTo>
                <a:lnTo>
                  <a:pt x="51207" y="7355"/>
                </a:lnTo>
                <a:lnTo>
                  <a:pt x="51189" y="7345"/>
                </a:lnTo>
                <a:cubicBezTo>
                  <a:pt x="51146" y="7318"/>
                  <a:pt x="51122" y="7312"/>
                  <a:pt x="51109" y="7312"/>
                </a:cubicBezTo>
                <a:cubicBezTo>
                  <a:pt x="51103" y="7312"/>
                  <a:pt x="51100" y="7313"/>
                  <a:pt x="51099" y="7314"/>
                </a:cubicBezTo>
                <a:lnTo>
                  <a:pt x="51042" y="7288"/>
                </a:lnTo>
                <a:cubicBezTo>
                  <a:pt x="51046" y="7269"/>
                  <a:pt x="51044" y="7255"/>
                  <a:pt x="51037" y="7249"/>
                </a:cubicBezTo>
                <a:cubicBezTo>
                  <a:pt x="50906" y="7161"/>
                  <a:pt x="50773" y="7093"/>
                  <a:pt x="50677" y="7067"/>
                </a:cubicBezTo>
                <a:cubicBezTo>
                  <a:pt x="50675" y="6997"/>
                  <a:pt x="50661" y="6903"/>
                  <a:pt x="50632" y="6811"/>
                </a:cubicBezTo>
                <a:cubicBezTo>
                  <a:pt x="50634" y="6807"/>
                  <a:pt x="50636" y="6805"/>
                  <a:pt x="50638" y="6800"/>
                </a:cubicBezTo>
                <a:cubicBezTo>
                  <a:pt x="50644" y="6788"/>
                  <a:pt x="50651" y="6774"/>
                  <a:pt x="50655" y="6760"/>
                </a:cubicBezTo>
                <a:cubicBezTo>
                  <a:pt x="50665" y="6739"/>
                  <a:pt x="50669" y="6719"/>
                  <a:pt x="50669" y="6698"/>
                </a:cubicBezTo>
                <a:cubicBezTo>
                  <a:pt x="50675" y="6661"/>
                  <a:pt x="50673" y="6629"/>
                  <a:pt x="50663" y="6610"/>
                </a:cubicBezTo>
                <a:lnTo>
                  <a:pt x="50669" y="6581"/>
                </a:lnTo>
                <a:lnTo>
                  <a:pt x="50671" y="6575"/>
                </a:lnTo>
                <a:lnTo>
                  <a:pt x="50683" y="6528"/>
                </a:lnTo>
                <a:cubicBezTo>
                  <a:pt x="50689" y="6512"/>
                  <a:pt x="50696" y="6489"/>
                  <a:pt x="50702" y="6465"/>
                </a:cubicBezTo>
                <a:cubicBezTo>
                  <a:pt x="50708" y="6471"/>
                  <a:pt x="50714" y="6477"/>
                  <a:pt x="50720" y="6481"/>
                </a:cubicBezTo>
                <a:cubicBezTo>
                  <a:pt x="50732" y="6489"/>
                  <a:pt x="50747" y="6495"/>
                  <a:pt x="50763" y="6498"/>
                </a:cubicBezTo>
                <a:lnTo>
                  <a:pt x="50778" y="6498"/>
                </a:lnTo>
                <a:lnTo>
                  <a:pt x="50820" y="6502"/>
                </a:lnTo>
                <a:cubicBezTo>
                  <a:pt x="50823" y="6502"/>
                  <a:pt x="50826" y="6502"/>
                  <a:pt x="50828" y="6502"/>
                </a:cubicBezTo>
                <a:cubicBezTo>
                  <a:pt x="50872" y="6502"/>
                  <a:pt x="50909" y="6468"/>
                  <a:pt x="50911" y="6424"/>
                </a:cubicBezTo>
                <a:lnTo>
                  <a:pt x="50945" y="5943"/>
                </a:lnTo>
                <a:cubicBezTo>
                  <a:pt x="50949" y="5896"/>
                  <a:pt x="50915" y="5857"/>
                  <a:pt x="50868" y="5853"/>
                </a:cubicBezTo>
                <a:lnTo>
                  <a:pt x="50810" y="5849"/>
                </a:lnTo>
                <a:cubicBezTo>
                  <a:pt x="50808" y="5848"/>
                  <a:pt x="50805" y="5848"/>
                  <a:pt x="50803" y="5848"/>
                </a:cubicBezTo>
                <a:cubicBezTo>
                  <a:pt x="50781" y="5848"/>
                  <a:pt x="50762" y="5856"/>
                  <a:pt x="50747" y="5871"/>
                </a:cubicBezTo>
                <a:cubicBezTo>
                  <a:pt x="50737" y="5865"/>
                  <a:pt x="50724" y="5861"/>
                  <a:pt x="50712" y="5857"/>
                </a:cubicBezTo>
                <a:cubicBezTo>
                  <a:pt x="50712" y="5857"/>
                  <a:pt x="50710" y="5857"/>
                  <a:pt x="50710" y="5855"/>
                </a:cubicBezTo>
                <a:cubicBezTo>
                  <a:pt x="50702" y="5847"/>
                  <a:pt x="50692" y="5838"/>
                  <a:pt x="50681" y="5830"/>
                </a:cubicBezTo>
                <a:cubicBezTo>
                  <a:pt x="50677" y="5828"/>
                  <a:pt x="50673" y="5826"/>
                  <a:pt x="50669" y="5824"/>
                </a:cubicBezTo>
                <a:lnTo>
                  <a:pt x="50665" y="5787"/>
                </a:lnTo>
                <a:lnTo>
                  <a:pt x="50665" y="5761"/>
                </a:lnTo>
                <a:cubicBezTo>
                  <a:pt x="50671" y="5752"/>
                  <a:pt x="50677" y="5744"/>
                  <a:pt x="50681" y="5738"/>
                </a:cubicBezTo>
                <a:lnTo>
                  <a:pt x="50702" y="5744"/>
                </a:lnTo>
                <a:cubicBezTo>
                  <a:pt x="50704" y="5745"/>
                  <a:pt x="50707" y="5745"/>
                  <a:pt x="50710" y="5745"/>
                </a:cubicBezTo>
                <a:cubicBezTo>
                  <a:pt x="50718" y="5745"/>
                  <a:pt x="50726" y="5743"/>
                  <a:pt x="50732" y="5738"/>
                </a:cubicBezTo>
                <a:cubicBezTo>
                  <a:pt x="50737" y="5734"/>
                  <a:pt x="50741" y="5728"/>
                  <a:pt x="50743" y="5720"/>
                </a:cubicBezTo>
                <a:lnTo>
                  <a:pt x="50757" y="5658"/>
                </a:lnTo>
                <a:lnTo>
                  <a:pt x="50755" y="5658"/>
                </a:lnTo>
                <a:cubicBezTo>
                  <a:pt x="50775" y="5576"/>
                  <a:pt x="50735" y="5492"/>
                  <a:pt x="50659" y="5468"/>
                </a:cubicBezTo>
                <a:lnTo>
                  <a:pt x="50622" y="5458"/>
                </a:lnTo>
                <a:cubicBezTo>
                  <a:pt x="50606" y="5452"/>
                  <a:pt x="50589" y="5450"/>
                  <a:pt x="50573" y="5450"/>
                </a:cubicBezTo>
                <a:cubicBezTo>
                  <a:pt x="50522" y="5450"/>
                  <a:pt x="50473" y="5476"/>
                  <a:pt x="50444" y="5529"/>
                </a:cubicBezTo>
                <a:cubicBezTo>
                  <a:pt x="50440" y="5538"/>
                  <a:pt x="50434" y="5548"/>
                  <a:pt x="50432" y="5558"/>
                </a:cubicBezTo>
                <a:cubicBezTo>
                  <a:pt x="50427" y="5566"/>
                  <a:pt x="50432" y="5572"/>
                  <a:pt x="50440" y="5574"/>
                </a:cubicBezTo>
                <a:lnTo>
                  <a:pt x="50458" y="5581"/>
                </a:lnTo>
                <a:cubicBezTo>
                  <a:pt x="50456" y="5587"/>
                  <a:pt x="50456" y="5593"/>
                  <a:pt x="50454" y="5599"/>
                </a:cubicBezTo>
                <a:cubicBezTo>
                  <a:pt x="50454" y="5603"/>
                  <a:pt x="50454" y="5605"/>
                  <a:pt x="50456" y="5607"/>
                </a:cubicBezTo>
                <a:cubicBezTo>
                  <a:pt x="50456" y="5611"/>
                  <a:pt x="50456" y="5615"/>
                  <a:pt x="50458" y="5617"/>
                </a:cubicBezTo>
                <a:lnTo>
                  <a:pt x="50454" y="5626"/>
                </a:lnTo>
                <a:lnTo>
                  <a:pt x="50432" y="5654"/>
                </a:lnTo>
                <a:cubicBezTo>
                  <a:pt x="50427" y="5662"/>
                  <a:pt x="50430" y="5673"/>
                  <a:pt x="50440" y="5677"/>
                </a:cubicBezTo>
                <a:lnTo>
                  <a:pt x="50452" y="5683"/>
                </a:lnTo>
                <a:cubicBezTo>
                  <a:pt x="50450" y="5693"/>
                  <a:pt x="50438" y="5744"/>
                  <a:pt x="50438" y="5744"/>
                </a:cubicBezTo>
                <a:cubicBezTo>
                  <a:pt x="50436" y="5757"/>
                  <a:pt x="50436" y="5773"/>
                  <a:pt x="50442" y="5785"/>
                </a:cubicBezTo>
                <a:cubicBezTo>
                  <a:pt x="50442" y="5785"/>
                  <a:pt x="50442" y="5787"/>
                  <a:pt x="50442" y="5787"/>
                </a:cubicBezTo>
                <a:cubicBezTo>
                  <a:pt x="50442" y="5787"/>
                  <a:pt x="50442" y="5789"/>
                  <a:pt x="50442" y="5789"/>
                </a:cubicBezTo>
                <a:cubicBezTo>
                  <a:pt x="50440" y="5789"/>
                  <a:pt x="50440" y="5791"/>
                  <a:pt x="50442" y="5791"/>
                </a:cubicBezTo>
                <a:cubicBezTo>
                  <a:pt x="50448" y="5803"/>
                  <a:pt x="50460" y="5814"/>
                  <a:pt x="50475" y="5814"/>
                </a:cubicBezTo>
                <a:cubicBezTo>
                  <a:pt x="50476" y="5814"/>
                  <a:pt x="50477" y="5814"/>
                  <a:pt x="50479" y="5814"/>
                </a:cubicBezTo>
                <a:cubicBezTo>
                  <a:pt x="50481" y="5814"/>
                  <a:pt x="50481" y="5812"/>
                  <a:pt x="50481" y="5812"/>
                </a:cubicBezTo>
                <a:lnTo>
                  <a:pt x="50481" y="5810"/>
                </a:lnTo>
                <a:lnTo>
                  <a:pt x="50499" y="5812"/>
                </a:lnTo>
                <a:cubicBezTo>
                  <a:pt x="50501" y="5812"/>
                  <a:pt x="50502" y="5813"/>
                  <a:pt x="50504" y="5813"/>
                </a:cubicBezTo>
                <a:cubicBezTo>
                  <a:pt x="50507" y="5813"/>
                  <a:pt x="50511" y="5812"/>
                  <a:pt x="50516" y="5812"/>
                </a:cubicBezTo>
                <a:lnTo>
                  <a:pt x="50520" y="5855"/>
                </a:lnTo>
                <a:lnTo>
                  <a:pt x="50518" y="5857"/>
                </a:lnTo>
                <a:cubicBezTo>
                  <a:pt x="50518" y="5857"/>
                  <a:pt x="50417" y="5974"/>
                  <a:pt x="50395" y="6129"/>
                </a:cubicBezTo>
                <a:lnTo>
                  <a:pt x="50364" y="6195"/>
                </a:lnTo>
                <a:lnTo>
                  <a:pt x="50350" y="6197"/>
                </a:lnTo>
                <a:lnTo>
                  <a:pt x="50350" y="6188"/>
                </a:lnTo>
                <a:lnTo>
                  <a:pt x="50337" y="6186"/>
                </a:lnTo>
                <a:lnTo>
                  <a:pt x="50337" y="6184"/>
                </a:lnTo>
                <a:cubicBezTo>
                  <a:pt x="50346" y="6184"/>
                  <a:pt x="50352" y="6178"/>
                  <a:pt x="50352" y="6170"/>
                </a:cubicBezTo>
                <a:cubicBezTo>
                  <a:pt x="50354" y="6160"/>
                  <a:pt x="50346" y="6152"/>
                  <a:pt x="50335" y="6150"/>
                </a:cubicBezTo>
                <a:cubicBezTo>
                  <a:pt x="50327" y="6150"/>
                  <a:pt x="50319" y="6156"/>
                  <a:pt x="50317" y="6164"/>
                </a:cubicBezTo>
                <a:lnTo>
                  <a:pt x="50313" y="6164"/>
                </a:lnTo>
                <a:lnTo>
                  <a:pt x="50313" y="6156"/>
                </a:lnTo>
                <a:lnTo>
                  <a:pt x="50305" y="6156"/>
                </a:lnTo>
                <a:lnTo>
                  <a:pt x="50305" y="6164"/>
                </a:lnTo>
                <a:lnTo>
                  <a:pt x="50303" y="6164"/>
                </a:lnTo>
                <a:lnTo>
                  <a:pt x="50301" y="6174"/>
                </a:lnTo>
                <a:lnTo>
                  <a:pt x="50192" y="6164"/>
                </a:lnTo>
                <a:lnTo>
                  <a:pt x="50194" y="6150"/>
                </a:lnTo>
                <a:lnTo>
                  <a:pt x="50082" y="6139"/>
                </a:lnTo>
                <a:lnTo>
                  <a:pt x="50080" y="6154"/>
                </a:lnTo>
                <a:lnTo>
                  <a:pt x="50108" y="6158"/>
                </a:lnTo>
                <a:lnTo>
                  <a:pt x="50108" y="6158"/>
                </a:lnTo>
                <a:lnTo>
                  <a:pt x="49996" y="6147"/>
                </a:lnTo>
                <a:lnTo>
                  <a:pt x="49994" y="6168"/>
                </a:lnTo>
                <a:lnTo>
                  <a:pt x="49818" y="6154"/>
                </a:lnTo>
                <a:lnTo>
                  <a:pt x="49818" y="6162"/>
                </a:lnTo>
                <a:lnTo>
                  <a:pt x="49807" y="6160"/>
                </a:lnTo>
                <a:lnTo>
                  <a:pt x="49807" y="6152"/>
                </a:lnTo>
                <a:lnTo>
                  <a:pt x="49787" y="6150"/>
                </a:lnTo>
                <a:lnTo>
                  <a:pt x="49785" y="6158"/>
                </a:lnTo>
                <a:lnTo>
                  <a:pt x="49758" y="6156"/>
                </a:lnTo>
                <a:lnTo>
                  <a:pt x="49758" y="6147"/>
                </a:lnTo>
                <a:lnTo>
                  <a:pt x="49738" y="6145"/>
                </a:lnTo>
                <a:lnTo>
                  <a:pt x="49736" y="6154"/>
                </a:lnTo>
                <a:lnTo>
                  <a:pt x="49525" y="6135"/>
                </a:lnTo>
                <a:lnTo>
                  <a:pt x="49527" y="6125"/>
                </a:lnTo>
                <a:lnTo>
                  <a:pt x="49461" y="6119"/>
                </a:lnTo>
                <a:lnTo>
                  <a:pt x="49461" y="6129"/>
                </a:lnTo>
                <a:lnTo>
                  <a:pt x="49251" y="6109"/>
                </a:lnTo>
                <a:lnTo>
                  <a:pt x="49249" y="6051"/>
                </a:lnTo>
                <a:lnTo>
                  <a:pt x="49228" y="6049"/>
                </a:lnTo>
                <a:lnTo>
                  <a:pt x="49222" y="6107"/>
                </a:lnTo>
                <a:lnTo>
                  <a:pt x="49107" y="6096"/>
                </a:lnTo>
                <a:lnTo>
                  <a:pt x="49107" y="6090"/>
                </a:lnTo>
                <a:lnTo>
                  <a:pt x="48997" y="6080"/>
                </a:lnTo>
                <a:lnTo>
                  <a:pt x="48993" y="6115"/>
                </a:lnTo>
                <a:lnTo>
                  <a:pt x="49105" y="6125"/>
                </a:lnTo>
                <a:lnTo>
                  <a:pt x="49105" y="6119"/>
                </a:lnTo>
                <a:lnTo>
                  <a:pt x="49222" y="6131"/>
                </a:lnTo>
                <a:lnTo>
                  <a:pt x="49222" y="6133"/>
                </a:lnTo>
                <a:lnTo>
                  <a:pt x="49251" y="6137"/>
                </a:lnTo>
                <a:lnTo>
                  <a:pt x="49251" y="6133"/>
                </a:lnTo>
                <a:lnTo>
                  <a:pt x="49328" y="6139"/>
                </a:lnTo>
                <a:lnTo>
                  <a:pt x="49324" y="6184"/>
                </a:lnTo>
                <a:lnTo>
                  <a:pt x="49437" y="6195"/>
                </a:lnTo>
                <a:lnTo>
                  <a:pt x="49437" y="6184"/>
                </a:lnTo>
                <a:lnTo>
                  <a:pt x="49455" y="6186"/>
                </a:lnTo>
                <a:lnTo>
                  <a:pt x="49455" y="6193"/>
                </a:lnTo>
                <a:lnTo>
                  <a:pt x="49521" y="6199"/>
                </a:lnTo>
                <a:lnTo>
                  <a:pt x="49521" y="6190"/>
                </a:lnTo>
                <a:lnTo>
                  <a:pt x="49732" y="6211"/>
                </a:lnTo>
                <a:lnTo>
                  <a:pt x="49732" y="6217"/>
                </a:lnTo>
                <a:lnTo>
                  <a:pt x="49752" y="6219"/>
                </a:lnTo>
                <a:lnTo>
                  <a:pt x="49752" y="6213"/>
                </a:lnTo>
                <a:lnTo>
                  <a:pt x="49781" y="6215"/>
                </a:lnTo>
                <a:lnTo>
                  <a:pt x="49777" y="6262"/>
                </a:lnTo>
                <a:lnTo>
                  <a:pt x="49797" y="6264"/>
                </a:lnTo>
                <a:lnTo>
                  <a:pt x="49797" y="6258"/>
                </a:lnTo>
                <a:lnTo>
                  <a:pt x="49809" y="6260"/>
                </a:lnTo>
                <a:lnTo>
                  <a:pt x="49809" y="6264"/>
                </a:lnTo>
                <a:lnTo>
                  <a:pt x="49836" y="6268"/>
                </a:lnTo>
                <a:lnTo>
                  <a:pt x="49834" y="6289"/>
                </a:lnTo>
                <a:lnTo>
                  <a:pt x="49865" y="6293"/>
                </a:lnTo>
                <a:lnTo>
                  <a:pt x="49852" y="6293"/>
                </a:lnTo>
                <a:cubicBezTo>
                  <a:pt x="49863" y="6307"/>
                  <a:pt x="49865" y="6321"/>
                  <a:pt x="49881" y="6330"/>
                </a:cubicBezTo>
                <a:cubicBezTo>
                  <a:pt x="49885" y="6332"/>
                  <a:pt x="49889" y="6334"/>
                  <a:pt x="49893" y="6336"/>
                </a:cubicBezTo>
                <a:lnTo>
                  <a:pt x="49652" y="6575"/>
                </a:lnTo>
                <a:lnTo>
                  <a:pt x="49609" y="6579"/>
                </a:lnTo>
                <a:lnTo>
                  <a:pt x="49590" y="6596"/>
                </a:lnTo>
                <a:lnTo>
                  <a:pt x="49658" y="6602"/>
                </a:lnTo>
                <a:lnTo>
                  <a:pt x="49918" y="6364"/>
                </a:lnTo>
                <a:lnTo>
                  <a:pt x="49969" y="6342"/>
                </a:lnTo>
                <a:cubicBezTo>
                  <a:pt x="49977" y="6342"/>
                  <a:pt x="49985" y="6342"/>
                  <a:pt x="49992" y="6340"/>
                </a:cubicBezTo>
                <a:cubicBezTo>
                  <a:pt x="49998" y="6338"/>
                  <a:pt x="50002" y="6338"/>
                  <a:pt x="50008" y="6336"/>
                </a:cubicBezTo>
                <a:lnTo>
                  <a:pt x="50014" y="6340"/>
                </a:lnTo>
                <a:lnTo>
                  <a:pt x="50073" y="6391"/>
                </a:lnTo>
                <a:cubicBezTo>
                  <a:pt x="50072" y="6391"/>
                  <a:pt x="50068" y="6390"/>
                  <a:pt x="50065" y="6390"/>
                </a:cubicBezTo>
                <a:cubicBezTo>
                  <a:pt x="50063" y="6390"/>
                  <a:pt x="50062" y="6390"/>
                  <a:pt x="50061" y="6391"/>
                </a:cubicBezTo>
                <a:cubicBezTo>
                  <a:pt x="50061" y="6393"/>
                  <a:pt x="50069" y="6399"/>
                  <a:pt x="50071" y="6401"/>
                </a:cubicBezTo>
                <a:lnTo>
                  <a:pt x="50073" y="6401"/>
                </a:lnTo>
                <a:lnTo>
                  <a:pt x="50071" y="6407"/>
                </a:lnTo>
                <a:lnTo>
                  <a:pt x="50069" y="6407"/>
                </a:lnTo>
                <a:cubicBezTo>
                  <a:pt x="50066" y="6406"/>
                  <a:pt x="50061" y="6405"/>
                  <a:pt x="50058" y="6405"/>
                </a:cubicBezTo>
                <a:cubicBezTo>
                  <a:pt x="50057" y="6405"/>
                  <a:pt x="50056" y="6405"/>
                  <a:pt x="50055" y="6405"/>
                </a:cubicBezTo>
                <a:cubicBezTo>
                  <a:pt x="50055" y="6407"/>
                  <a:pt x="50063" y="6414"/>
                  <a:pt x="50065" y="6416"/>
                </a:cubicBezTo>
                <a:lnTo>
                  <a:pt x="50069" y="6418"/>
                </a:lnTo>
                <a:lnTo>
                  <a:pt x="50067" y="6422"/>
                </a:lnTo>
                <a:lnTo>
                  <a:pt x="50065" y="6424"/>
                </a:lnTo>
                <a:lnTo>
                  <a:pt x="50061" y="6422"/>
                </a:lnTo>
                <a:cubicBezTo>
                  <a:pt x="50060" y="6420"/>
                  <a:pt x="50054" y="6419"/>
                  <a:pt x="50051" y="6419"/>
                </a:cubicBezTo>
                <a:cubicBezTo>
                  <a:pt x="50050" y="6419"/>
                  <a:pt x="50049" y="6419"/>
                  <a:pt x="50049" y="6420"/>
                </a:cubicBezTo>
                <a:cubicBezTo>
                  <a:pt x="50047" y="6422"/>
                  <a:pt x="50055" y="6428"/>
                  <a:pt x="50057" y="6430"/>
                </a:cubicBezTo>
                <a:lnTo>
                  <a:pt x="50063" y="6432"/>
                </a:lnTo>
                <a:lnTo>
                  <a:pt x="50061" y="6432"/>
                </a:lnTo>
                <a:lnTo>
                  <a:pt x="50065" y="6434"/>
                </a:lnTo>
                <a:lnTo>
                  <a:pt x="50063" y="6438"/>
                </a:lnTo>
                <a:lnTo>
                  <a:pt x="50061" y="6436"/>
                </a:lnTo>
                <a:lnTo>
                  <a:pt x="50059" y="6438"/>
                </a:lnTo>
                <a:lnTo>
                  <a:pt x="50055" y="6436"/>
                </a:lnTo>
                <a:cubicBezTo>
                  <a:pt x="50054" y="6435"/>
                  <a:pt x="50048" y="6433"/>
                  <a:pt x="50045" y="6433"/>
                </a:cubicBezTo>
                <a:cubicBezTo>
                  <a:pt x="50044" y="6433"/>
                  <a:pt x="50043" y="6433"/>
                  <a:pt x="50043" y="6434"/>
                </a:cubicBezTo>
                <a:cubicBezTo>
                  <a:pt x="50041" y="6436"/>
                  <a:pt x="50049" y="6442"/>
                  <a:pt x="50051" y="6444"/>
                </a:cubicBezTo>
                <a:lnTo>
                  <a:pt x="50055" y="6446"/>
                </a:lnTo>
                <a:lnTo>
                  <a:pt x="50055" y="6448"/>
                </a:lnTo>
                <a:lnTo>
                  <a:pt x="50059" y="6450"/>
                </a:lnTo>
                <a:lnTo>
                  <a:pt x="50059" y="6452"/>
                </a:lnTo>
                <a:lnTo>
                  <a:pt x="50053" y="6450"/>
                </a:lnTo>
                <a:lnTo>
                  <a:pt x="50053" y="6452"/>
                </a:lnTo>
                <a:lnTo>
                  <a:pt x="50049" y="6450"/>
                </a:lnTo>
                <a:cubicBezTo>
                  <a:pt x="50047" y="6449"/>
                  <a:pt x="50042" y="6448"/>
                  <a:pt x="50038" y="6448"/>
                </a:cubicBezTo>
                <a:cubicBezTo>
                  <a:pt x="50036" y="6448"/>
                  <a:pt x="50035" y="6448"/>
                  <a:pt x="50035" y="6448"/>
                </a:cubicBezTo>
                <a:cubicBezTo>
                  <a:pt x="50035" y="6450"/>
                  <a:pt x="50043" y="6457"/>
                  <a:pt x="50045" y="6459"/>
                </a:cubicBezTo>
                <a:lnTo>
                  <a:pt x="50049" y="6461"/>
                </a:lnTo>
                <a:lnTo>
                  <a:pt x="50049" y="6463"/>
                </a:lnTo>
                <a:lnTo>
                  <a:pt x="50055" y="6465"/>
                </a:lnTo>
                <a:lnTo>
                  <a:pt x="50055" y="6467"/>
                </a:lnTo>
                <a:lnTo>
                  <a:pt x="50053" y="6469"/>
                </a:lnTo>
                <a:lnTo>
                  <a:pt x="50047" y="6465"/>
                </a:lnTo>
                <a:lnTo>
                  <a:pt x="50045" y="6467"/>
                </a:lnTo>
                <a:lnTo>
                  <a:pt x="50041" y="6465"/>
                </a:lnTo>
                <a:cubicBezTo>
                  <a:pt x="50039" y="6463"/>
                  <a:pt x="50034" y="6462"/>
                  <a:pt x="50031" y="6462"/>
                </a:cubicBezTo>
                <a:cubicBezTo>
                  <a:pt x="50029" y="6462"/>
                  <a:pt x="50028" y="6462"/>
                  <a:pt x="50028" y="6463"/>
                </a:cubicBezTo>
                <a:cubicBezTo>
                  <a:pt x="50026" y="6465"/>
                  <a:pt x="50035" y="6471"/>
                  <a:pt x="50037" y="6473"/>
                </a:cubicBezTo>
                <a:lnTo>
                  <a:pt x="50041" y="6475"/>
                </a:lnTo>
                <a:lnTo>
                  <a:pt x="50041" y="6477"/>
                </a:lnTo>
                <a:lnTo>
                  <a:pt x="50049" y="6479"/>
                </a:lnTo>
                <a:lnTo>
                  <a:pt x="50047" y="6481"/>
                </a:lnTo>
                <a:lnTo>
                  <a:pt x="50047" y="6483"/>
                </a:lnTo>
                <a:lnTo>
                  <a:pt x="50039" y="6479"/>
                </a:lnTo>
                <a:lnTo>
                  <a:pt x="50039" y="6481"/>
                </a:lnTo>
                <a:lnTo>
                  <a:pt x="50035" y="6479"/>
                </a:lnTo>
                <a:cubicBezTo>
                  <a:pt x="50033" y="6478"/>
                  <a:pt x="50029" y="6477"/>
                  <a:pt x="50026" y="6477"/>
                </a:cubicBezTo>
                <a:cubicBezTo>
                  <a:pt x="50023" y="6477"/>
                  <a:pt x="50021" y="6477"/>
                  <a:pt x="50020" y="6479"/>
                </a:cubicBezTo>
                <a:cubicBezTo>
                  <a:pt x="50020" y="6481"/>
                  <a:pt x="50028" y="6487"/>
                  <a:pt x="50030" y="6487"/>
                </a:cubicBezTo>
                <a:lnTo>
                  <a:pt x="50035" y="6489"/>
                </a:lnTo>
                <a:lnTo>
                  <a:pt x="50035" y="6491"/>
                </a:lnTo>
                <a:lnTo>
                  <a:pt x="50041" y="6493"/>
                </a:lnTo>
                <a:lnTo>
                  <a:pt x="50041" y="6495"/>
                </a:lnTo>
                <a:lnTo>
                  <a:pt x="50041" y="6498"/>
                </a:lnTo>
                <a:lnTo>
                  <a:pt x="50032" y="6493"/>
                </a:lnTo>
                <a:lnTo>
                  <a:pt x="50032" y="6495"/>
                </a:lnTo>
                <a:lnTo>
                  <a:pt x="50028" y="6493"/>
                </a:lnTo>
                <a:cubicBezTo>
                  <a:pt x="50027" y="6493"/>
                  <a:pt x="50022" y="6493"/>
                  <a:pt x="50018" y="6493"/>
                </a:cubicBezTo>
                <a:cubicBezTo>
                  <a:pt x="50016" y="6493"/>
                  <a:pt x="50015" y="6493"/>
                  <a:pt x="50014" y="6493"/>
                </a:cubicBezTo>
                <a:cubicBezTo>
                  <a:pt x="50014" y="6495"/>
                  <a:pt x="50022" y="6502"/>
                  <a:pt x="50024" y="6504"/>
                </a:cubicBezTo>
                <a:lnTo>
                  <a:pt x="50028" y="6506"/>
                </a:lnTo>
                <a:lnTo>
                  <a:pt x="50035" y="6510"/>
                </a:lnTo>
                <a:lnTo>
                  <a:pt x="50032" y="6512"/>
                </a:lnTo>
                <a:lnTo>
                  <a:pt x="50026" y="6510"/>
                </a:lnTo>
                <a:lnTo>
                  <a:pt x="50026" y="6512"/>
                </a:lnTo>
                <a:lnTo>
                  <a:pt x="50020" y="6510"/>
                </a:lnTo>
                <a:cubicBezTo>
                  <a:pt x="50019" y="6509"/>
                  <a:pt x="50016" y="6508"/>
                  <a:pt x="50013" y="6508"/>
                </a:cubicBezTo>
                <a:cubicBezTo>
                  <a:pt x="50010" y="6508"/>
                  <a:pt x="50008" y="6509"/>
                  <a:pt x="50008" y="6510"/>
                </a:cubicBezTo>
                <a:cubicBezTo>
                  <a:pt x="50006" y="6512"/>
                  <a:pt x="50016" y="6518"/>
                  <a:pt x="50018" y="6518"/>
                </a:cubicBezTo>
                <a:lnTo>
                  <a:pt x="50022" y="6520"/>
                </a:lnTo>
                <a:lnTo>
                  <a:pt x="50022" y="6522"/>
                </a:lnTo>
                <a:lnTo>
                  <a:pt x="50028" y="6524"/>
                </a:lnTo>
                <a:lnTo>
                  <a:pt x="50028" y="6526"/>
                </a:lnTo>
                <a:lnTo>
                  <a:pt x="50028" y="6528"/>
                </a:lnTo>
                <a:lnTo>
                  <a:pt x="50020" y="6524"/>
                </a:lnTo>
                <a:lnTo>
                  <a:pt x="50020" y="6526"/>
                </a:lnTo>
                <a:lnTo>
                  <a:pt x="50014" y="6524"/>
                </a:lnTo>
                <a:cubicBezTo>
                  <a:pt x="50013" y="6524"/>
                  <a:pt x="50010" y="6524"/>
                  <a:pt x="50007" y="6524"/>
                </a:cubicBezTo>
                <a:cubicBezTo>
                  <a:pt x="50004" y="6524"/>
                  <a:pt x="50002" y="6524"/>
                  <a:pt x="50002" y="6526"/>
                </a:cubicBezTo>
                <a:cubicBezTo>
                  <a:pt x="50000" y="6528"/>
                  <a:pt x="50010" y="6532"/>
                  <a:pt x="50012" y="6534"/>
                </a:cubicBezTo>
                <a:lnTo>
                  <a:pt x="50016" y="6536"/>
                </a:lnTo>
                <a:lnTo>
                  <a:pt x="50024" y="6538"/>
                </a:lnTo>
                <a:lnTo>
                  <a:pt x="50022" y="6540"/>
                </a:lnTo>
                <a:lnTo>
                  <a:pt x="50022" y="6543"/>
                </a:lnTo>
                <a:lnTo>
                  <a:pt x="50016" y="6540"/>
                </a:lnTo>
                <a:lnTo>
                  <a:pt x="50014" y="6543"/>
                </a:lnTo>
                <a:lnTo>
                  <a:pt x="50010" y="6540"/>
                </a:lnTo>
                <a:cubicBezTo>
                  <a:pt x="50009" y="6540"/>
                  <a:pt x="50006" y="6540"/>
                  <a:pt x="50003" y="6540"/>
                </a:cubicBezTo>
                <a:cubicBezTo>
                  <a:pt x="50000" y="6540"/>
                  <a:pt x="49997" y="6540"/>
                  <a:pt x="49996" y="6543"/>
                </a:cubicBezTo>
                <a:cubicBezTo>
                  <a:pt x="49996" y="6545"/>
                  <a:pt x="50006" y="6549"/>
                  <a:pt x="50008" y="6551"/>
                </a:cubicBezTo>
                <a:lnTo>
                  <a:pt x="50012" y="6551"/>
                </a:lnTo>
                <a:lnTo>
                  <a:pt x="50012" y="6553"/>
                </a:lnTo>
                <a:lnTo>
                  <a:pt x="50018" y="6555"/>
                </a:lnTo>
                <a:lnTo>
                  <a:pt x="50018" y="6557"/>
                </a:lnTo>
                <a:lnTo>
                  <a:pt x="50018" y="6559"/>
                </a:lnTo>
                <a:lnTo>
                  <a:pt x="50010" y="6557"/>
                </a:lnTo>
                <a:lnTo>
                  <a:pt x="50006" y="6557"/>
                </a:lnTo>
                <a:cubicBezTo>
                  <a:pt x="50004" y="6557"/>
                  <a:pt x="50000" y="6556"/>
                  <a:pt x="49997" y="6556"/>
                </a:cubicBezTo>
                <a:cubicBezTo>
                  <a:pt x="49994" y="6556"/>
                  <a:pt x="49992" y="6557"/>
                  <a:pt x="49992" y="6559"/>
                </a:cubicBezTo>
                <a:cubicBezTo>
                  <a:pt x="49992" y="6561"/>
                  <a:pt x="50000" y="6565"/>
                  <a:pt x="50002" y="6565"/>
                </a:cubicBezTo>
                <a:lnTo>
                  <a:pt x="50008" y="6567"/>
                </a:lnTo>
                <a:lnTo>
                  <a:pt x="50006" y="6569"/>
                </a:lnTo>
                <a:lnTo>
                  <a:pt x="50014" y="6571"/>
                </a:lnTo>
                <a:lnTo>
                  <a:pt x="50020" y="6573"/>
                </a:lnTo>
                <a:lnTo>
                  <a:pt x="50041" y="6579"/>
                </a:lnTo>
                <a:lnTo>
                  <a:pt x="50043" y="6577"/>
                </a:lnTo>
                <a:lnTo>
                  <a:pt x="50049" y="6579"/>
                </a:lnTo>
                <a:lnTo>
                  <a:pt x="50051" y="6579"/>
                </a:lnTo>
                <a:lnTo>
                  <a:pt x="50055" y="6569"/>
                </a:lnTo>
                <a:lnTo>
                  <a:pt x="50053" y="6569"/>
                </a:lnTo>
                <a:lnTo>
                  <a:pt x="50053" y="6567"/>
                </a:lnTo>
                <a:lnTo>
                  <a:pt x="50045" y="6565"/>
                </a:lnTo>
                <a:lnTo>
                  <a:pt x="50047" y="6565"/>
                </a:lnTo>
                <a:lnTo>
                  <a:pt x="50047" y="6563"/>
                </a:lnTo>
                <a:lnTo>
                  <a:pt x="50053" y="6565"/>
                </a:lnTo>
                <a:lnTo>
                  <a:pt x="50055" y="6567"/>
                </a:lnTo>
                <a:lnTo>
                  <a:pt x="50059" y="6555"/>
                </a:lnTo>
                <a:lnTo>
                  <a:pt x="50057" y="6555"/>
                </a:lnTo>
                <a:lnTo>
                  <a:pt x="50049" y="6551"/>
                </a:lnTo>
                <a:lnTo>
                  <a:pt x="50051" y="6551"/>
                </a:lnTo>
                <a:lnTo>
                  <a:pt x="50051" y="6549"/>
                </a:lnTo>
                <a:lnTo>
                  <a:pt x="50057" y="6551"/>
                </a:lnTo>
                <a:lnTo>
                  <a:pt x="50059" y="6551"/>
                </a:lnTo>
                <a:lnTo>
                  <a:pt x="50059" y="6553"/>
                </a:lnTo>
                <a:lnTo>
                  <a:pt x="50063" y="6540"/>
                </a:lnTo>
                <a:lnTo>
                  <a:pt x="50061" y="6540"/>
                </a:lnTo>
                <a:lnTo>
                  <a:pt x="50055" y="6538"/>
                </a:lnTo>
                <a:lnTo>
                  <a:pt x="50055" y="6536"/>
                </a:lnTo>
                <a:lnTo>
                  <a:pt x="50055" y="6534"/>
                </a:lnTo>
                <a:lnTo>
                  <a:pt x="50063" y="6536"/>
                </a:lnTo>
                <a:lnTo>
                  <a:pt x="50063" y="6538"/>
                </a:lnTo>
                <a:lnTo>
                  <a:pt x="50065" y="6538"/>
                </a:lnTo>
                <a:lnTo>
                  <a:pt x="50069" y="6528"/>
                </a:lnTo>
                <a:lnTo>
                  <a:pt x="50067" y="6526"/>
                </a:lnTo>
                <a:lnTo>
                  <a:pt x="50061" y="6524"/>
                </a:lnTo>
                <a:lnTo>
                  <a:pt x="50061" y="6522"/>
                </a:lnTo>
                <a:lnTo>
                  <a:pt x="50061" y="6520"/>
                </a:lnTo>
                <a:lnTo>
                  <a:pt x="50069" y="6522"/>
                </a:lnTo>
                <a:lnTo>
                  <a:pt x="50069" y="6524"/>
                </a:lnTo>
                <a:lnTo>
                  <a:pt x="50071" y="6524"/>
                </a:lnTo>
                <a:lnTo>
                  <a:pt x="50075" y="6514"/>
                </a:lnTo>
                <a:lnTo>
                  <a:pt x="50073" y="6514"/>
                </a:lnTo>
                <a:lnTo>
                  <a:pt x="50073" y="6512"/>
                </a:lnTo>
                <a:lnTo>
                  <a:pt x="50065" y="6510"/>
                </a:lnTo>
                <a:lnTo>
                  <a:pt x="50067" y="6508"/>
                </a:lnTo>
                <a:lnTo>
                  <a:pt x="50067" y="6506"/>
                </a:lnTo>
                <a:lnTo>
                  <a:pt x="50075" y="6510"/>
                </a:lnTo>
                <a:lnTo>
                  <a:pt x="50082" y="6500"/>
                </a:lnTo>
                <a:lnTo>
                  <a:pt x="50080" y="6500"/>
                </a:lnTo>
                <a:lnTo>
                  <a:pt x="50080" y="6498"/>
                </a:lnTo>
                <a:lnTo>
                  <a:pt x="50071" y="6495"/>
                </a:lnTo>
                <a:lnTo>
                  <a:pt x="50073" y="6493"/>
                </a:lnTo>
                <a:lnTo>
                  <a:pt x="50073" y="6491"/>
                </a:lnTo>
                <a:lnTo>
                  <a:pt x="50082" y="6495"/>
                </a:lnTo>
                <a:lnTo>
                  <a:pt x="50082" y="6498"/>
                </a:lnTo>
                <a:lnTo>
                  <a:pt x="50088" y="6485"/>
                </a:lnTo>
                <a:lnTo>
                  <a:pt x="50086" y="6485"/>
                </a:lnTo>
                <a:lnTo>
                  <a:pt x="50080" y="6481"/>
                </a:lnTo>
                <a:lnTo>
                  <a:pt x="50080" y="6479"/>
                </a:lnTo>
                <a:lnTo>
                  <a:pt x="50082" y="6479"/>
                </a:lnTo>
                <a:lnTo>
                  <a:pt x="50088" y="6481"/>
                </a:lnTo>
                <a:lnTo>
                  <a:pt x="50088" y="6483"/>
                </a:lnTo>
                <a:lnTo>
                  <a:pt x="50090" y="6483"/>
                </a:lnTo>
                <a:lnTo>
                  <a:pt x="50094" y="6471"/>
                </a:lnTo>
                <a:lnTo>
                  <a:pt x="50092" y="6471"/>
                </a:lnTo>
                <a:lnTo>
                  <a:pt x="50086" y="6467"/>
                </a:lnTo>
                <a:lnTo>
                  <a:pt x="50086" y="6465"/>
                </a:lnTo>
                <a:lnTo>
                  <a:pt x="50088" y="6465"/>
                </a:lnTo>
                <a:lnTo>
                  <a:pt x="50094" y="6467"/>
                </a:lnTo>
                <a:lnTo>
                  <a:pt x="50096" y="6467"/>
                </a:lnTo>
                <a:lnTo>
                  <a:pt x="50094" y="6469"/>
                </a:lnTo>
                <a:lnTo>
                  <a:pt x="50096" y="6469"/>
                </a:lnTo>
                <a:lnTo>
                  <a:pt x="50102" y="6459"/>
                </a:lnTo>
                <a:lnTo>
                  <a:pt x="50100" y="6457"/>
                </a:lnTo>
                <a:lnTo>
                  <a:pt x="50092" y="6452"/>
                </a:lnTo>
                <a:lnTo>
                  <a:pt x="50094" y="6452"/>
                </a:lnTo>
                <a:lnTo>
                  <a:pt x="50094" y="6450"/>
                </a:lnTo>
                <a:lnTo>
                  <a:pt x="50100" y="6455"/>
                </a:lnTo>
                <a:lnTo>
                  <a:pt x="50102" y="6452"/>
                </a:lnTo>
                <a:lnTo>
                  <a:pt x="50102" y="6455"/>
                </a:lnTo>
                <a:lnTo>
                  <a:pt x="50108" y="6444"/>
                </a:lnTo>
                <a:lnTo>
                  <a:pt x="50106" y="6442"/>
                </a:lnTo>
                <a:lnTo>
                  <a:pt x="50100" y="6438"/>
                </a:lnTo>
                <a:lnTo>
                  <a:pt x="50100" y="6436"/>
                </a:lnTo>
                <a:lnTo>
                  <a:pt x="50108" y="6440"/>
                </a:lnTo>
                <a:lnTo>
                  <a:pt x="50110" y="6440"/>
                </a:lnTo>
                <a:lnTo>
                  <a:pt x="50114" y="6430"/>
                </a:lnTo>
                <a:lnTo>
                  <a:pt x="50227" y="6657"/>
                </a:lnTo>
                <a:lnTo>
                  <a:pt x="50233" y="6657"/>
                </a:lnTo>
                <a:cubicBezTo>
                  <a:pt x="50131" y="6719"/>
                  <a:pt x="50039" y="6782"/>
                  <a:pt x="49973" y="6845"/>
                </a:cubicBezTo>
                <a:lnTo>
                  <a:pt x="49971" y="6845"/>
                </a:lnTo>
                <a:cubicBezTo>
                  <a:pt x="49971" y="6845"/>
                  <a:pt x="49971" y="6848"/>
                  <a:pt x="49971" y="6848"/>
                </a:cubicBezTo>
                <a:cubicBezTo>
                  <a:pt x="49965" y="6852"/>
                  <a:pt x="49946" y="6874"/>
                  <a:pt x="49942" y="6878"/>
                </a:cubicBezTo>
                <a:lnTo>
                  <a:pt x="49656" y="7267"/>
                </a:lnTo>
                <a:cubicBezTo>
                  <a:pt x="49646" y="7281"/>
                  <a:pt x="49650" y="7298"/>
                  <a:pt x="49660" y="7316"/>
                </a:cubicBezTo>
                <a:lnTo>
                  <a:pt x="49642" y="7345"/>
                </a:lnTo>
                <a:cubicBezTo>
                  <a:pt x="49637" y="7345"/>
                  <a:pt x="49633" y="7344"/>
                  <a:pt x="49629" y="7344"/>
                </a:cubicBezTo>
                <a:cubicBezTo>
                  <a:pt x="49626" y="7344"/>
                  <a:pt x="49624" y="7344"/>
                  <a:pt x="49621" y="7345"/>
                </a:cubicBezTo>
                <a:cubicBezTo>
                  <a:pt x="49619" y="7345"/>
                  <a:pt x="49616" y="7345"/>
                  <a:pt x="49614" y="7345"/>
                </a:cubicBezTo>
                <a:cubicBezTo>
                  <a:pt x="49567" y="7345"/>
                  <a:pt x="49535" y="7306"/>
                  <a:pt x="49492" y="7302"/>
                </a:cubicBezTo>
                <a:cubicBezTo>
                  <a:pt x="49491" y="7302"/>
                  <a:pt x="49490" y="7302"/>
                  <a:pt x="49488" y="7302"/>
                </a:cubicBezTo>
                <a:cubicBezTo>
                  <a:pt x="49460" y="7302"/>
                  <a:pt x="49445" y="7345"/>
                  <a:pt x="49445" y="7345"/>
                </a:cubicBezTo>
                <a:lnTo>
                  <a:pt x="49605" y="7464"/>
                </a:lnTo>
                <a:lnTo>
                  <a:pt x="49689" y="7525"/>
                </a:lnTo>
                <a:lnTo>
                  <a:pt x="49701" y="7509"/>
                </a:lnTo>
                <a:cubicBezTo>
                  <a:pt x="49746" y="7451"/>
                  <a:pt x="49746" y="7427"/>
                  <a:pt x="49742" y="7421"/>
                </a:cubicBezTo>
                <a:lnTo>
                  <a:pt x="49760" y="7390"/>
                </a:lnTo>
                <a:cubicBezTo>
                  <a:pt x="49772" y="7394"/>
                  <a:pt x="49789" y="7397"/>
                  <a:pt x="49801" y="7397"/>
                </a:cubicBezTo>
                <a:cubicBezTo>
                  <a:pt x="49807" y="7397"/>
                  <a:pt x="49813" y="7396"/>
                  <a:pt x="49815" y="7394"/>
                </a:cubicBezTo>
                <a:cubicBezTo>
                  <a:pt x="49936" y="7265"/>
                  <a:pt x="50035" y="7122"/>
                  <a:pt x="50088" y="7038"/>
                </a:cubicBezTo>
                <a:cubicBezTo>
                  <a:pt x="50092" y="7030"/>
                  <a:pt x="50098" y="7017"/>
                  <a:pt x="50102" y="7003"/>
                </a:cubicBezTo>
                <a:cubicBezTo>
                  <a:pt x="50116" y="6999"/>
                  <a:pt x="50135" y="6995"/>
                  <a:pt x="50155" y="6987"/>
                </a:cubicBezTo>
                <a:cubicBezTo>
                  <a:pt x="50225" y="6964"/>
                  <a:pt x="50325" y="6929"/>
                  <a:pt x="50411" y="6899"/>
                </a:cubicBezTo>
                <a:lnTo>
                  <a:pt x="50477" y="7134"/>
                </a:lnTo>
                <a:cubicBezTo>
                  <a:pt x="50477" y="7138"/>
                  <a:pt x="50479" y="7142"/>
                  <a:pt x="50479" y="7146"/>
                </a:cubicBezTo>
                <a:lnTo>
                  <a:pt x="50485" y="7167"/>
                </a:lnTo>
                <a:cubicBezTo>
                  <a:pt x="50487" y="7171"/>
                  <a:pt x="50489" y="7175"/>
                  <a:pt x="50493" y="7179"/>
                </a:cubicBezTo>
                <a:cubicBezTo>
                  <a:pt x="50493" y="7181"/>
                  <a:pt x="50495" y="7183"/>
                  <a:pt x="50495" y="7185"/>
                </a:cubicBezTo>
                <a:cubicBezTo>
                  <a:pt x="50501" y="7198"/>
                  <a:pt x="50516" y="7204"/>
                  <a:pt x="50524" y="7210"/>
                </a:cubicBezTo>
                <a:lnTo>
                  <a:pt x="50528" y="7210"/>
                </a:lnTo>
                <a:lnTo>
                  <a:pt x="50528" y="7212"/>
                </a:lnTo>
                <a:lnTo>
                  <a:pt x="50937" y="7415"/>
                </a:lnTo>
                <a:cubicBezTo>
                  <a:pt x="50942" y="7417"/>
                  <a:pt x="50947" y="7418"/>
                  <a:pt x="50953" y="7418"/>
                </a:cubicBezTo>
                <a:cubicBezTo>
                  <a:pt x="50964" y="7418"/>
                  <a:pt x="50976" y="7412"/>
                  <a:pt x="50986" y="7402"/>
                </a:cubicBezTo>
                <a:lnTo>
                  <a:pt x="51033" y="7425"/>
                </a:lnTo>
                <a:cubicBezTo>
                  <a:pt x="51033" y="7431"/>
                  <a:pt x="51033" y="7439"/>
                  <a:pt x="51035" y="7445"/>
                </a:cubicBezTo>
                <a:cubicBezTo>
                  <a:pt x="51037" y="7460"/>
                  <a:pt x="51035" y="7474"/>
                  <a:pt x="51033" y="7486"/>
                </a:cubicBezTo>
                <a:cubicBezTo>
                  <a:pt x="51025" y="7515"/>
                  <a:pt x="51003" y="7523"/>
                  <a:pt x="51001" y="7552"/>
                </a:cubicBezTo>
                <a:cubicBezTo>
                  <a:pt x="50622" y="7627"/>
                  <a:pt x="50247" y="7691"/>
                  <a:pt x="49877" y="7738"/>
                </a:cubicBezTo>
                <a:cubicBezTo>
                  <a:pt x="49509" y="7784"/>
                  <a:pt x="49144" y="7805"/>
                  <a:pt x="48782" y="7805"/>
                </a:cubicBezTo>
                <a:cubicBezTo>
                  <a:pt x="46541" y="7805"/>
                  <a:pt x="44405" y="7006"/>
                  <a:pt x="42248" y="6455"/>
                </a:cubicBezTo>
                <a:cubicBezTo>
                  <a:pt x="40789" y="6082"/>
                  <a:pt x="39354" y="5666"/>
                  <a:pt x="37927" y="5259"/>
                </a:cubicBezTo>
                <a:cubicBezTo>
                  <a:pt x="37938" y="5255"/>
                  <a:pt x="37948" y="5249"/>
                  <a:pt x="37958" y="5243"/>
                </a:cubicBezTo>
                <a:lnTo>
                  <a:pt x="37960" y="5245"/>
                </a:lnTo>
                <a:lnTo>
                  <a:pt x="37966" y="5241"/>
                </a:lnTo>
                <a:cubicBezTo>
                  <a:pt x="37974" y="5237"/>
                  <a:pt x="37981" y="5230"/>
                  <a:pt x="37989" y="5226"/>
                </a:cubicBezTo>
                <a:lnTo>
                  <a:pt x="37987" y="5224"/>
                </a:lnTo>
                <a:cubicBezTo>
                  <a:pt x="38011" y="5206"/>
                  <a:pt x="38032" y="5190"/>
                  <a:pt x="38052" y="5169"/>
                </a:cubicBezTo>
                <a:lnTo>
                  <a:pt x="38054" y="5171"/>
                </a:lnTo>
                <a:cubicBezTo>
                  <a:pt x="38062" y="5163"/>
                  <a:pt x="38071" y="5155"/>
                  <a:pt x="38079" y="5147"/>
                </a:cubicBezTo>
                <a:lnTo>
                  <a:pt x="38077" y="5145"/>
                </a:lnTo>
                <a:cubicBezTo>
                  <a:pt x="38097" y="5124"/>
                  <a:pt x="38114" y="5102"/>
                  <a:pt x="38130" y="5077"/>
                </a:cubicBezTo>
                <a:lnTo>
                  <a:pt x="38132" y="5079"/>
                </a:lnTo>
                <a:cubicBezTo>
                  <a:pt x="38138" y="5069"/>
                  <a:pt x="38144" y="5059"/>
                  <a:pt x="38150" y="5050"/>
                </a:cubicBezTo>
                <a:lnTo>
                  <a:pt x="38148" y="5048"/>
                </a:lnTo>
                <a:cubicBezTo>
                  <a:pt x="38163" y="5024"/>
                  <a:pt x="38175" y="4997"/>
                  <a:pt x="38185" y="4971"/>
                </a:cubicBezTo>
                <a:lnTo>
                  <a:pt x="38189" y="4973"/>
                </a:lnTo>
                <a:cubicBezTo>
                  <a:pt x="38193" y="4962"/>
                  <a:pt x="38197" y="4950"/>
                  <a:pt x="38200" y="4940"/>
                </a:cubicBezTo>
                <a:lnTo>
                  <a:pt x="38197" y="4940"/>
                </a:lnTo>
                <a:cubicBezTo>
                  <a:pt x="38208" y="4911"/>
                  <a:pt x="38214" y="4885"/>
                  <a:pt x="38220" y="4856"/>
                </a:cubicBezTo>
                <a:lnTo>
                  <a:pt x="38222" y="4856"/>
                </a:lnTo>
                <a:cubicBezTo>
                  <a:pt x="38224" y="4846"/>
                  <a:pt x="38226" y="4833"/>
                  <a:pt x="38226" y="4823"/>
                </a:cubicBezTo>
                <a:lnTo>
                  <a:pt x="38224" y="4823"/>
                </a:lnTo>
                <a:cubicBezTo>
                  <a:pt x="38228" y="4795"/>
                  <a:pt x="38228" y="4766"/>
                  <a:pt x="38228" y="4737"/>
                </a:cubicBezTo>
                <a:lnTo>
                  <a:pt x="38230" y="4737"/>
                </a:lnTo>
                <a:cubicBezTo>
                  <a:pt x="38230" y="4725"/>
                  <a:pt x="38230" y="4715"/>
                  <a:pt x="38228" y="4702"/>
                </a:cubicBezTo>
                <a:lnTo>
                  <a:pt x="38226" y="4702"/>
                </a:lnTo>
                <a:cubicBezTo>
                  <a:pt x="38224" y="4674"/>
                  <a:pt x="38218" y="4647"/>
                  <a:pt x="38212" y="4618"/>
                </a:cubicBezTo>
                <a:lnTo>
                  <a:pt x="38214" y="4618"/>
                </a:lnTo>
                <a:cubicBezTo>
                  <a:pt x="38212" y="4606"/>
                  <a:pt x="38208" y="4596"/>
                  <a:pt x="38206" y="4586"/>
                </a:cubicBezTo>
                <a:lnTo>
                  <a:pt x="38202" y="4586"/>
                </a:lnTo>
                <a:cubicBezTo>
                  <a:pt x="38193" y="4559"/>
                  <a:pt x="38183" y="4533"/>
                  <a:pt x="38171" y="4506"/>
                </a:cubicBezTo>
                <a:lnTo>
                  <a:pt x="38173" y="4504"/>
                </a:lnTo>
                <a:cubicBezTo>
                  <a:pt x="38171" y="4500"/>
                  <a:pt x="38169" y="4496"/>
                  <a:pt x="38167" y="4492"/>
                </a:cubicBezTo>
                <a:lnTo>
                  <a:pt x="38167" y="4492"/>
                </a:lnTo>
                <a:lnTo>
                  <a:pt x="38496" y="4563"/>
                </a:lnTo>
                <a:lnTo>
                  <a:pt x="38459" y="4725"/>
                </a:lnTo>
                <a:lnTo>
                  <a:pt x="38556" y="4745"/>
                </a:lnTo>
                <a:lnTo>
                  <a:pt x="38593" y="4584"/>
                </a:lnTo>
                <a:lnTo>
                  <a:pt x="38771" y="4623"/>
                </a:lnTo>
                <a:lnTo>
                  <a:pt x="38705" y="4919"/>
                </a:lnTo>
                <a:lnTo>
                  <a:pt x="38781" y="4936"/>
                </a:lnTo>
                <a:lnTo>
                  <a:pt x="38844" y="4639"/>
                </a:lnTo>
                <a:lnTo>
                  <a:pt x="38861" y="4641"/>
                </a:lnTo>
                <a:lnTo>
                  <a:pt x="38955" y="4211"/>
                </a:lnTo>
                <a:lnTo>
                  <a:pt x="38922" y="4205"/>
                </a:lnTo>
                <a:lnTo>
                  <a:pt x="38932" y="4156"/>
                </a:lnTo>
                <a:lnTo>
                  <a:pt x="39055" y="4182"/>
                </a:lnTo>
                <a:lnTo>
                  <a:pt x="39102" y="3972"/>
                </a:lnTo>
                <a:lnTo>
                  <a:pt x="39108" y="3939"/>
                </a:lnTo>
                <a:lnTo>
                  <a:pt x="39137" y="3814"/>
                </a:lnTo>
                <a:lnTo>
                  <a:pt x="39143" y="3779"/>
                </a:lnTo>
                <a:lnTo>
                  <a:pt x="39172" y="3656"/>
                </a:lnTo>
                <a:lnTo>
                  <a:pt x="39178" y="3622"/>
                </a:lnTo>
                <a:lnTo>
                  <a:pt x="39151" y="3616"/>
                </a:lnTo>
                <a:lnTo>
                  <a:pt x="39483" y="2093"/>
                </a:lnTo>
                <a:cubicBezTo>
                  <a:pt x="39487" y="2076"/>
                  <a:pt x="39481" y="2062"/>
                  <a:pt x="39473" y="2052"/>
                </a:cubicBezTo>
                <a:lnTo>
                  <a:pt x="39471" y="2050"/>
                </a:lnTo>
                <a:cubicBezTo>
                  <a:pt x="39469" y="2050"/>
                  <a:pt x="39469" y="2048"/>
                  <a:pt x="39469" y="2048"/>
                </a:cubicBezTo>
                <a:lnTo>
                  <a:pt x="39467" y="2048"/>
                </a:lnTo>
                <a:cubicBezTo>
                  <a:pt x="39467" y="2046"/>
                  <a:pt x="39467" y="2046"/>
                  <a:pt x="39465" y="2046"/>
                </a:cubicBezTo>
                <a:cubicBezTo>
                  <a:pt x="39465" y="2044"/>
                  <a:pt x="39462" y="2044"/>
                  <a:pt x="39462" y="2044"/>
                </a:cubicBezTo>
                <a:lnTo>
                  <a:pt x="39460" y="2044"/>
                </a:lnTo>
                <a:cubicBezTo>
                  <a:pt x="39460" y="2041"/>
                  <a:pt x="39458" y="2041"/>
                  <a:pt x="39458" y="2041"/>
                </a:cubicBezTo>
                <a:cubicBezTo>
                  <a:pt x="39456" y="2041"/>
                  <a:pt x="39456" y="2039"/>
                  <a:pt x="39454" y="2039"/>
                </a:cubicBezTo>
                <a:lnTo>
                  <a:pt x="39450" y="2039"/>
                </a:lnTo>
                <a:cubicBezTo>
                  <a:pt x="39450" y="2037"/>
                  <a:pt x="39448" y="2037"/>
                  <a:pt x="39448" y="2037"/>
                </a:cubicBezTo>
                <a:lnTo>
                  <a:pt x="39444" y="2037"/>
                </a:lnTo>
                <a:lnTo>
                  <a:pt x="38457" y="1822"/>
                </a:lnTo>
                <a:lnTo>
                  <a:pt x="37471" y="1605"/>
                </a:lnTo>
                <a:lnTo>
                  <a:pt x="36486" y="1391"/>
                </a:lnTo>
                <a:lnTo>
                  <a:pt x="35500" y="1176"/>
                </a:lnTo>
                <a:lnTo>
                  <a:pt x="34519" y="963"/>
                </a:lnTo>
                <a:cubicBezTo>
                  <a:pt x="34519" y="963"/>
                  <a:pt x="34517" y="961"/>
                  <a:pt x="34515" y="961"/>
                </a:cubicBezTo>
                <a:lnTo>
                  <a:pt x="34513" y="961"/>
                </a:lnTo>
                <a:cubicBezTo>
                  <a:pt x="34511" y="960"/>
                  <a:pt x="34510" y="960"/>
                  <a:pt x="34508" y="960"/>
                </a:cubicBezTo>
                <a:cubicBezTo>
                  <a:pt x="34504" y="960"/>
                  <a:pt x="34500" y="961"/>
                  <a:pt x="34497" y="963"/>
                </a:cubicBezTo>
                <a:cubicBezTo>
                  <a:pt x="34482" y="969"/>
                  <a:pt x="34470" y="981"/>
                  <a:pt x="34466" y="998"/>
                </a:cubicBezTo>
                <a:lnTo>
                  <a:pt x="34134" y="2520"/>
                </a:lnTo>
                <a:lnTo>
                  <a:pt x="34106" y="2514"/>
                </a:lnTo>
                <a:lnTo>
                  <a:pt x="34098" y="2549"/>
                </a:lnTo>
                <a:lnTo>
                  <a:pt x="34071" y="2672"/>
                </a:lnTo>
                <a:lnTo>
                  <a:pt x="34063" y="2707"/>
                </a:lnTo>
                <a:lnTo>
                  <a:pt x="34036" y="2832"/>
                </a:lnTo>
                <a:lnTo>
                  <a:pt x="34028" y="2864"/>
                </a:lnTo>
                <a:lnTo>
                  <a:pt x="33983" y="3075"/>
                </a:lnTo>
                <a:lnTo>
                  <a:pt x="34100" y="3102"/>
                </a:lnTo>
                <a:lnTo>
                  <a:pt x="34089" y="3151"/>
                </a:lnTo>
                <a:lnTo>
                  <a:pt x="33455" y="3012"/>
                </a:lnTo>
                <a:cubicBezTo>
                  <a:pt x="33455" y="3010"/>
                  <a:pt x="33455" y="3006"/>
                  <a:pt x="33455" y="3004"/>
                </a:cubicBezTo>
                <a:cubicBezTo>
                  <a:pt x="33455" y="3004"/>
                  <a:pt x="33455" y="3004"/>
                  <a:pt x="33453" y="3001"/>
                </a:cubicBezTo>
                <a:cubicBezTo>
                  <a:pt x="33486" y="2995"/>
                  <a:pt x="33516" y="2987"/>
                  <a:pt x="33543" y="2971"/>
                </a:cubicBezTo>
                <a:cubicBezTo>
                  <a:pt x="33588" y="2944"/>
                  <a:pt x="33619" y="2903"/>
                  <a:pt x="33629" y="2850"/>
                </a:cubicBezTo>
                <a:lnTo>
                  <a:pt x="33637" y="2813"/>
                </a:lnTo>
                <a:lnTo>
                  <a:pt x="33610" y="2807"/>
                </a:lnTo>
                <a:lnTo>
                  <a:pt x="33725" y="2832"/>
                </a:lnTo>
                <a:lnTo>
                  <a:pt x="33787" y="2545"/>
                </a:lnTo>
                <a:lnTo>
                  <a:pt x="33799" y="2547"/>
                </a:lnTo>
                <a:lnTo>
                  <a:pt x="33811" y="2490"/>
                </a:lnTo>
                <a:lnTo>
                  <a:pt x="33799" y="2488"/>
                </a:lnTo>
                <a:lnTo>
                  <a:pt x="33934" y="1870"/>
                </a:lnTo>
                <a:lnTo>
                  <a:pt x="33950" y="1872"/>
                </a:lnTo>
                <a:lnTo>
                  <a:pt x="33963" y="1814"/>
                </a:lnTo>
                <a:lnTo>
                  <a:pt x="33946" y="1810"/>
                </a:lnTo>
                <a:lnTo>
                  <a:pt x="33997" y="1577"/>
                </a:lnTo>
                <a:lnTo>
                  <a:pt x="33928" y="1560"/>
                </a:lnTo>
                <a:lnTo>
                  <a:pt x="33942" y="1493"/>
                </a:lnTo>
                <a:cubicBezTo>
                  <a:pt x="33950" y="1460"/>
                  <a:pt x="33967" y="1436"/>
                  <a:pt x="33995" y="1419"/>
                </a:cubicBezTo>
                <a:cubicBezTo>
                  <a:pt x="34019" y="1404"/>
                  <a:pt x="34049" y="1397"/>
                  <a:pt x="34083" y="1397"/>
                </a:cubicBezTo>
                <a:cubicBezTo>
                  <a:pt x="34106" y="1397"/>
                  <a:pt x="34130" y="1400"/>
                  <a:pt x="34155" y="1407"/>
                </a:cubicBezTo>
                <a:lnTo>
                  <a:pt x="34180" y="1323"/>
                </a:lnTo>
                <a:cubicBezTo>
                  <a:pt x="34148" y="1315"/>
                  <a:pt x="34117" y="1311"/>
                  <a:pt x="34087" y="1311"/>
                </a:cubicBezTo>
                <a:cubicBezTo>
                  <a:pt x="34036" y="1311"/>
                  <a:pt x="33989" y="1322"/>
                  <a:pt x="33950" y="1346"/>
                </a:cubicBezTo>
                <a:cubicBezTo>
                  <a:pt x="33901" y="1374"/>
                  <a:pt x="33870" y="1417"/>
                  <a:pt x="33858" y="1472"/>
                </a:cubicBezTo>
                <a:lnTo>
                  <a:pt x="33842" y="1542"/>
                </a:lnTo>
                <a:lnTo>
                  <a:pt x="33772" y="1526"/>
                </a:lnTo>
                <a:lnTo>
                  <a:pt x="33721" y="1761"/>
                </a:lnTo>
                <a:lnTo>
                  <a:pt x="33707" y="1818"/>
                </a:lnTo>
                <a:lnTo>
                  <a:pt x="33709" y="1818"/>
                </a:lnTo>
                <a:lnTo>
                  <a:pt x="33574" y="2437"/>
                </a:lnTo>
                <a:lnTo>
                  <a:pt x="33570" y="2437"/>
                </a:lnTo>
                <a:lnTo>
                  <a:pt x="33557" y="2494"/>
                </a:lnTo>
                <a:lnTo>
                  <a:pt x="33561" y="2496"/>
                </a:lnTo>
                <a:lnTo>
                  <a:pt x="33498" y="2780"/>
                </a:lnTo>
                <a:lnTo>
                  <a:pt x="33580" y="2799"/>
                </a:lnTo>
                <a:lnTo>
                  <a:pt x="33572" y="2838"/>
                </a:lnTo>
                <a:cubicBezTo>
                  <a:pt x="33563" y="2873"/>
                  <a:pt x="33543" y="2899"/>
                  <a:pt x="33512" y="2918"/>
                </a:cubicBezTo>
                <a:cubicBezTo>
                  <a:pt x="33494" y="2930"/>
                  <a:pt x="33469" y="2938"/>
                  <a:pt x="33443" y="2940"/>
                </a:cubicBezTo>
                <a:cubicBezTo>
                  <a:pt x="33441" y="2934"/>
                  <a:pt x="33441" y="2928"/>
                  <a:pt x="33439" y="2922"/>
                </a:cubicBezTo>
                <a:lnTo>
                  <a:pt x="33240" y="2879"/>
                </a:lnTo>
                <a:lnTo>
                  <a:pt x="33193" y="2817"/>
                </a:lnTo>
                <a:lnTo>
                  <a:pt x="33383" y="2858"/>
                </a:lnTo>
                <a:cubicBezTo>
                  <a:pt x="33387" y="2859"/>
                  <a:pt x="33390" y="2859"/>
                  <a:pt x="33394" y="2859"/>
                </a:cubicBezTo>
                <a:cubicBezTo>
                  <a:pt x="33414" y="2859"/>
                  <a:pt x="33431" y="2845"/>
                  <a:pt x="33436" y="2825"/>
                </a:cubicBezTo>
                <a:lnTo>
                  <a:pt x="33502" y="2520"/>
                </a:lnTo>
                <a:lnTo>
                  <a:pt x="33735" y="1452"/>
                </a:lnTo>
                <a:cubicBezTo>
                  <a:pt x="33741" y="1427"/>
                  <a:pt x="33725" y="1403"/>
                  <a:pt x="33701" y="1399"/>
                </a:cubicBezTo>
                <a:lnTo>
                  <a:pt x="32163" y="1063"/>
                </a:lnTo>
                <a:cubicBezTo>
                  <a:pt x="32160" y="1062"/>
                  <a:pt x="32157" y="1062"/>
                  <a:pt x="32153" y="1062"/>
                </a:cubicBezTo>
                <a:cubicBezTo>
                  <a:pt x="32140" y="1062"/>
                  <a:pt x="32126" y="1068"/>
                  <a:pt x="32118" y="1079"/>
                </a:cubicBezTo>
                <a:lnTo>
                  <a:pt x="32069" y="1141"/>
                </a:lnTo>
                <a:cubicBezTo>
                  <a:pt x="32065" y="1139"/>
                  <a:pt x="32061" y="1139"/>
                  <a:pt x="32059" y="1137"/>
                </a:cubicBezTo>
                <a:lnTo>
                  <a:pt x="32055" y="1137"/>
                </a:lnTo>
                <a:cubicBezTo>
                  <a:pt x="32052" y="1136"/>
                  <a:pt x="32050" y="1136"/>
                  <a:pt x="32048" y="1136"/>
                </a:cubicBezTo>
                <a:cubicBezTo>
                  <a:pt x="32032" y="1136"/>
                  <a:pt x="32017" y="1147"/>
                  <a:pt x="32014" y="1163"/>
                </a:cubicBezTo>
                <a:lnTo>
                  <a:pt x="32000" y="1229"/>
                </a:lnTo>
                <a:lnTo>
                  <a:pt x="31555" y="1792"/>
                </a:lnTo>
                <a:lnTo>
                  <a:pt x="31443" y="2336"/>
                </a:lnTo>
                <a:lnTo>
                  <a:pt x="31398" y="2326"/>
                </a:lnTo>
                <a:lnTo>
                  <a:pt x="31375" y="2326"/>
                </a:lnTo>
                <a:lnTo>
                  <a:pt x="31373" y="2328"/>
                </a:lnTo>
                <a:lnTo>
                  <a:pt x="31371" y="2328"/>
                </a:lnTo>
                <a:cubicBezTo>
                  <a:pt x="31369" y="2328"/>
                  <a:pt x="31369" y="2330"/>
                  <a:pt x="31369" y="2330"/>
                </a:cubicBezTo>
                <a:lnTo>
                  <a:pt x="31365" y="2330"/>
                </a:lnTo>
                <a:cubicBezTo>
                  <a:pt x="31365" y="2330"/>
                  <a:pt x="31365" y="2332"/>
                  <a:pt x="31365" y="2332"/>
                </a:cubicBezTo>
                <a:lnTo>
                  <a:pt x="31361" y="2332"/>
                </a:lnTo>
                <a:cubicBezTo>
                  <a:pt x="31361" y="2332"/>
                  <a:pt x="31361" y="2334"/>
                  <a:pt x="31361" y="2334"/>
                </a:cubicBezTo>
                <a:lnTo>
                  <a:pt x="31359" y="2334"/>
                </a:lnTo>
                <a:cubicBezTo>
                  <a:pt x="31359" y="2336"/>
                  <a:pt x="31359" y="2336"/>
                  <a:pt x="31357" y="2336"/>
                </a:cubicBezTo>
                <a:cubicBezTo>
                  <a:pt x="31355" y="2338"/>
                  <a:pt x="31351" y="2342"/>
                  <a:pt x="31349" y="2346"/>
                </a:cubicBezTo>
                <a:cubicBezTo>
                  <a:pt x="31349" y="2346"/>
                  <a:pt x="31347" y="2349"/>
                  <a:pt x="31347" y="2349"/>
                </a:cubicBezTo>
                <a:cubicBezTo>
                  <a:pt x="31345" y="2353"/>
                  <a:pt x="31343" y="2357"/>
                  <a:pt x="31341" y="2361"/>
                </a:cubicBezTo>
                <a:cubicBezTo>
                  <a:pt x="31341" y="2361"/>
                  <a:pt x="31341" y="2361"/>
                  <a:pt x="31341" y="2363"/>
                </a:cubicBezTo>
                <a:cubicBezTo>
                  <a:pt x="31338" y="2365"/>
                  <a:pt x="31338" y="2367"/>
                  <a:pt x="31338" y="2369"/>
                </a:cubicBezTo>
                <a:lnTo>
                  <a:pt x="31287" y="2606"/>
                </a:lnTo>
                <a:lnTo>
                  <a:pt x="31285" y="2613"/>
                </a:lnTo>
                <a:cubicBezTo>
                  <a:pt x="31283" y="2617"/>
                  <a:pt x="31283" y="2621"/>
                  <a:pt x="31283" y="2625"/>
                </a:cubicBezTo>
                <a:cubicBezTo>
                  <a:pt x="31283" y="2631"/>
                  <a:pt x="31283" y="2637"/>
                  <a:pt x="31285" y="2643"/>
                </a:cubicBezTo>
                <a:cubicBezTo>
                  <a:pt x="31289" y="2660"/>
                  <a:pt x="31304" y="2674"/>
                  <a:pt x="31320" y="2678"/>
                </a:cubicBezTo>
                <a:lnTo>
                  <a:pt x="31367" y="2688"/>
                </a:lnTo>
                <a:lnTo>
                  <a:pt x="31355" y="2748"/>
                </a:lnTo>
                <a:lnTo>
                  <a:pt x="31455" y="2770"/>
                </a:lnTo>
                <a:lnTo>
                  <a:pt x="31439" y="2899"/>
                </a:lnTo>
                <a:lnTo>
                  <a:pt x="31369" y="2883"/>
                </a:lnTo>
                <a:lnTo>
                  <a:pt x="31306" y="2895"/>
                </a:lnTo>
                <a:cubicBezTo>
                  <a:pt x="31283" y="2901"/>
                  <a:pt x="31267" y="2922"/>
                  <a:pt x="31269" y="2944"/>
                </a:cubicBezTo>
                <a:lnTo>
                  <a:pt x="31271" y="2958"/>
                </a:lnTo>
                <a:cubicBezTo>
                  <a:pt x="31269" y="2963"/>
                  <a:pt x="31269" y="2965"/>
                  <a:pt x="31269" y="2969"/>
                </a:cubicBezTo>
                <a:lnTo>
                  <a:pt x="31300" y="3335"/>
                </a:lnTo>
                <a:cubicBezTo>
                  <a:pt x="31302" y="3356"/>
                  <a:pt x="31316" y="3372"/>
                  <a:pt x="31334" y="3376"/>
                </a:cubicBezTo>
                <a:lnTo>
                  <a:pt x="31336" y="3376"/>
                </a:lnTo>
                <a:cubicBezTo>
                  <a:pt x="31525" y="3417"/>
                  <a:pt x="31715" y="3458"/>
                  <a:pt x="31903" y="3501"/>
                </a:cubicBezTo>
                <a:cubicBezTo>
                  <a:pt x="31906" y="3501"/>
                  <a:pt x="31910" y="3502"/>
                  <a:pt x="31913" y="3502"/>
                </a:cubicBezTo>
                <a:cubicBezTo>
                  <a:pt x="31922" y="3502"/>
                  <a:pt x="31931" y="3499"/>
                  <a:pt x="31938" y="3495"/>
                </a:cubicBezTo>
                <a:cubicBezTo>
                  <a:pt x="31944" y="3491"/>
                  <a:pt x="31948" y="3487"/>
                  <a:pt x="31950" y="3482"/>
                </a:cubicBezTo>
                <a:cubicBezTo>
                  <a:pt x="31955" y="3476"/>
                  <a:pt x="31957" y="3472"/>
                  <a:pt x="31959" y="3466"/>
                </a:cubicBezTo>
                <a:lnTo>
                  <a:pt x="31963" y="3444"/>
                </a:lnTo>
                <a:cubicBezTo>
                  <a:pt x="31967" y="3421"/>
                  <a:pt x="31973" y="3399"/>
                  <a:pt x="31979" y="3376"/>
                </a:cubicBezTo>
                <a:cubicBezTo>
                  <a:pt x="31981" y="3370"/>
                  <a:pt x="31981" y="3366"/>
                  <a:pt x="31983" y="3362"/>
                </a:cubicBezTo>
                <a:cubicBezTo>
                  <a:pt x="31989" y="3339"/>
                  <a:pt x="31996" y="3319"/>
                  <a:pt x="32002" y="3298"/>
                </a:cubicBezTo>
                <a:cubicBezTo>
                  <a:pt x="32004" y="3296"/>
                  <a:pt x="32004" y="3294"/>
                  <a:pt x="32004" y="3292"/>
                </a:cubicBezTo>
                <a:cubicBezTo>
                  <a:pt x="32012" y="3272"/>
                  <a:pt x="32018" y="3255"/>
                  <a:pt x="32024" y="3237"/>
                </a:cubicBezTo>
                <a:cubicBezTo>
                  <a:pt x="32026" y="3233"/>
                  <a:pt x="32028" y="3229"/>
                  <a:pt x="32028" y="3225"/>
                </a:cubicBezTo>
                <a:cubicBezTo>
                  <a:pt x="32036" y="3206"/>
                  <a:pt x="32045" y="3188"/>
                  <a:pt x="32053" y="3171"/>
                </a:cubicBezTo>
                <a:cubicBezTo>
                  <a:pt x="32053" y="3169"/>
                  <a:pt x="32055" y="3169"/>
                  <a:pt x="32055" y="3167"/>
                </a:cubicBezTo>
                <a:lnTo>
                  <a:pt x="32067" y="3159"/>
                </a:lnTo>
                <a:lnTo>
                  <a:pt x="32241" y="3198"/>
                </a:lnTo>
                <a:cubicBezTo>
                  <a:pt x="32239" y="3198"/>
                  <a:pt x="32237" y="3200"/>
                  <a:pt x="32237" y="3200"/>
                </a:cubicBezTo>
                <a:lnTo>
                  <a:pt x="32237" y="3202"/>
                </a:lnTo>
                <a:cubicBezTo>
                  <a:pt x="32217" y="3220"/>
                  <a:pt x="32194" y="3239"/>
                  <a:pt x="32176" y="3261"/>
                </a:cubicBezTo>
                <a:lnTo>
                  <a:pt x="32174" y="3259"/>
                </a:lnTo>
                <a:cubicBezTo>
                  <a:pt x="32165" y="3268"/>
                  <a:pt x="32157" y="3276"/>
                  <a:pt x="32151" y="3284"/>
                </a:cubicBezTo>
                <a:lnTo>
                  <a:pt x="32153" y="3286"/>
                </a:lnTo>
                <a:cubicBezTo>
                  <a:pt x="32135" y="3308"/>
                  <a:pt x="32118" y="3331"/>
                  <a:pt x="32104" y="3356"/>
                </a:cubicBezTo>
                <a:lnTo>
                  <a:pt x="32100" y="3356"/>
                </a:lnTo>
                <a:cubicBezTo>
                  <a:pt x="32094" y="3364"/>
                  <a:pt x="32090" y="3374"/>
                  <a:pt x="32084" y="3384"/>
                </a:cubicBezTo>
                <a:lnTo>
                  <a:pt x="32086" y="3386"/>
                </a:lnTo>
                <a:cubicBezTo>
                  <a:pt x="32073" y="3411"/>
                  <a:pt x="32061" y="3437"/>
                  <a:pt x="32053" y="3464"/>
                </a:cubicBezTo>
                <a:lnTo>
                  <a:pt x="32051" y="3464"/>
                </a:lnTo>
                <a:cubicBezTo>
                  <a:pt x="32047" y="3474"/>
                  <a:pt x="32043" y="3485"/>
                  <a:pt x="32041" y="3497"/>
                </a:cubicBezTo>
                <a:lnTo>
                  <a:pt x="32043" y="3497"/>
                </a:lnTo>
                <a:cubicBezTo>
                  <a:pt x="32038" y="3507"/>
                  <a:pt x="32036" y="3519"/>
                  <a:pt x="32034" y="3530"/>
                </a:cubicBezTo>
                <a:cubicBezTo>
                  <a:pt x="32030" y="3546"/>
                  <a:pt x="32028" y="3564"/>
                  <a:pt x="32026" y="3581"/>
                </a:cubicBezTo>
                <a:lnTo>
                  <a:pt x="32022" y="3581"/>
                </a:lnTo>
                <a:cubicBezTo>
                  <a:pt x="32022" y="3593"/>
                  <a:pt x="32020" y="3603"/>
                  <a:pt x="32020" y="3616"/>
                </a:cubicBezTo>
                <a:lnTo>
                  <a:pt x="32022" y="3616"/>
                </a:lnTo>
                <a:cubicBezTo>
                  <a:pt x="32020" y="3644"/>
                  <a:pt x="32020" y="3673"/>
                  <a:pt x="32024" y="3699"/>
                </a:cubicBezTo>
                <a:lnTo>
                  <a:pt x="32020" y="3701"/>
                </a:lnTo>
                <a:cubicBezTo>
                  <a:pt x="32022" y="3712"/>
                  <a:pt x="32022" y="3724"/>
                  <a:pt x="32024" y="3734"/>
                </a:cubicBezTo>
                <a:lnTo>
                  <a:pt x="32028" y="3734"/>
                </a:lnTo>
                <a:cubicBezTo>
                  <a:pt x="32030" y="3755"/>
                  <a:pt x="32034" y="3773"/>
                  <a:pt x="32041" y="3794"/>
                </a:cubicBezTo>
                <a:cubicBezTo>
                  <a:pt x="30439" y="3494"/>
                  <a:pt x="28822" y="3305"/>
                  <a:pt x="27167" y="3305"/>
                </a:cubicBezTo>
                <a:cubicBezTo>
                  <a:pt x="25908" y="3305"/>
                  <a:pt x="24628" y="3414"/>
                  <a:pt x="23317" y="3667"/>
                </a:cubicBezTo>
                <a:cubicBezTo>
                  <a:pt x="21972" y="3925"/>
                  <a:pt x="20697" y="4354"/>
                  <a:pt x="19446" y="4801"/>
                </a:cubicBezTo>
                <a:lnTo>
                  <a:pt x="19442" y="4782"/>
                </a:lnTo>
                <a:cubicBezTo>
                  <a:pt x="19461" y="4776"/>
                  <a:pt x="19485" y="4760"/>
                  <a:pt x="19487" y="4752"/>
                </a:cubicBezTo>
                <a:cubicBezTo>
                  <a:pt x="19501" y="4573"/>
                  <a:pt x="19487" y="4402"/>
                  <a:pt x="19475" y="4303"/>
                </a:cubicBezTo>
                <a:cubicBezTo>
                  <a:pt x="19475" y="4293"/>
                  <a:pt x="19471" y="4281"/>
                  <a:pt x="19467" y="4266"/>
                </a:cubicBezTo>
                <a:cubicBezTo>
                  <a:pt x="19475" y="4254"/>
                  <a:pt x="19485" y="4238"/>
                  <a:pt x="19497" y="4221"/>
                </a:cubicBezTo>
                <a:cubicBezTo>
                  <a:pt x="19536" y="4160"/>
                  <a:pt x="19594" y="4070"/>
                  <a:pt x="19641" y="3992"/>
                </a:cubicBezTo>
                <a:lnTo>
                  <a:pt x="19839" y="4133"/>
                </a:lnTo>
                <a:cubicBezTo>
                  <a:pt x="19841" y="4135"/>
                  <a:pt x="19845" y="4137"/>
                  <a:pt x="19849" y="4142"/>
                </a:cubicBezTo>
                <a:lnTo>
                  <a:pt x="19866" y="4154"/>
                </a:lnTo>
                <a:cubicBezTo>
                  <a:pt x="19870" y="4156"/>
                  <a:pt x="19874" y="4158"/>
                  <a:pt x="19880" y="4158"/>
                </a:cubicBezTo>
                <a:cubicBezTo>
                  <a:pt x="19882" y="4160"/>
                  <a:pt x="19884" y="4160"/>
                  <a:pt x="19884" y="4162"/>
                </a:cubicBezTo>
                <a:cubicBezTo>
                  <a:pt x="19888" y="4163"/>
                  <a:pt x="19893" y="4164"/>
                  <a:pt x="19897" y="4164"/>
                </a:cubicBezTo>
                <a:cubicBezTo>
                  <a:pt x="19906" y="4164"/>
                  <a:pt x="19915" y="4162"/>
                  <a:pt x="19923" y="4162"/>
                </a:cubicBezTo>
                <a:lnTo>
                  <a:pt x="19927" y="4160"/>
                </a:lnTo>
                <a:lnTo>
                  <a:pt x="20373" y="4062"/>
                </a:lnTo>
                <a:cubicBezTo>
                  <a:pt x="20392" y="4060"/>
                  <a:pt x="20400" y="4043"/>
                  <a:pt x="20404" y="4021"/>
                </a:cubicBezTo>
                <a:lnTo>
                  <a:pt x="20453" y="4011"/>
                </a:lnTo>
                <a:cubicBezTo>
                  <a:pt x="20457" y="4015"/>
                  <a:pt x="20463" y="4021"/>
                  <a:pt x="20468" y="4025"/>
                </a:cubicBezTo>
                <a:cubicBezTo>
                  <a:pt x="20480" y="4035"/>
                  <a:pt x="20486" y="4045"/>
                  <a:pt x="20492" y="4058"/>
                </a:cubicBezTo>
                <a:cubicBezTo>
                  <a:pt x="20506" y="4088"/>
                  <a:pt x="20490" y="4109"/>
                  <a:pt x="20511" y="4133"/>
                </a:cubicBezTo>
                <a:cubicBezTo>
                  <a:pt x="20521" y="4147"/>
                  <a:pt x="20538" y="4150"/>
                  <a:pt x="20552" y="4150"/>
                </a:cubicBezTo>
                <a:cubicBezTo>
                  <a:pt x="20563" y="4150"/>
                  <a:pt x="20572" y="4148"/>
                  <a:pt x="20572" y="4148"/>
                </a:cubicBezTo>
                <a:lnTo>
                  <a:pt x="20576" y="4041"/>
                </a:lnTo>
                <a:lnTo>
                  <a:pt x="20570" y="4004"/>
                </a:lnTo>
                <a:lnTo>
                  <a:pt x="20560" y="3927"/>
                </a:lnTo>
                <a:lnTo>
                  <a:pt x="20547" y="3849"/>
                </a:lnTo>
                <a:lnTo>
                  <a:pt x="20527" y="3851"/>
                </a:lnTo>
                <a:cubicBezTo>
                  <a:pt x="20455" y="3861"/>
                  <a:pt x="20437" y="3880"/>
                  <a:pt x="20437" y="3886"/>
                </a:cubicBezTo>
                <a:lnTo>
                  <a:pt x="20375" y="3900"/>
                </a:lnTo>
                <a:cubicBezTo>
                  <a:pt x="20367" y="3884"/>
                  <a:pt x="20357" y="3873"/>
                  <a:pt x="20349" y="3873"/>
                </a:cubicBezTo>
                <a:cubicBezTo>
                  <a:pt x="20191" y="3886"/>
                  <a:pt x="20046" y="3918"/>
                  <a:pt x="19954" y="3957"/>
                </a:cubicBezTo>
                <a:cubicBezTo>
                  <a:pt x="19909" y="3904"/>
                  <a:pt x="19839" y="3839"/>
                  <a:pt x="19757" y="3785"/>
                </a:cubicBezTo>
                <a:cubicBezTo>
                  <a:pt x="19757" y="3781"/>
                  <a:pt x="19757" y="3779"/>
                  <a:pt x="19755" y="3775"/>
                </a:cubicBezTo>
                <a:cubicBezTo>
                  <a:pt x="19753" y="3761"/>
                  <a:pt x="19749" y="3747"/>
                  <a:pt x="19743" y="3732"/>
                </a:cubicBezTo>
                <a:cubicBezTo>
                  <a:pt x="19739" y="3712"/>
                  <a:pt x="19729" y="3691"/>
                  <a:pt x="19716" y="3675"/>
                </a:cubicBezTo>
                <a:cubicBezTo>
                  <a:pt x="19698" y="3644"/>
                  <a:pt x="19675" y="3620"/>
                  <a:pt x="19657" y="3611"/>
                </a:cubicBezTo>
                <a:lnTo>
                  <a:pt x="19643" y="3585"/>
                </a:lnTo>
                <a:lnTo>
                  <a:pt x="19641" y="3579"/>
                </a:lnTo>
                <a:lnTo>
                  <a:pt x="19620" y="3534"/>
                </a:lnTo>
                <a:cubicBezTo>
                  <a:pt x="19614" y="3517"/>
                  <a:pt x="19606" y="3497"/>
                  <a:pt x="19594" y="3472"/>
                </a:cubicBezTo>
                <a:lnTo>
                  <a:pt x="19594" y="3472"/>
                </a:lnTo>
                <a:cubicBezTo>
                  <a:pt x="19599" y="3474"/>
                  <a:pt x="19606" y="3475"/>
                  <a:pt x="19613" y="3475"/>
                </a:cubicBezTo>
                <a:cubicBezTo>
                  <a:pt x="19615" y="3475"/>
                  <a:pt x="19618" y="3475"/>
                  <a:pt x="19620" y="3474"/>
                </a:cubicBezTo>
                <a:cubicBezTo>
                  <a:pt x="19634" y="3474"/>
                  <a:pt x="19649" y="3470"/>
                  <a:pt x="19663" y="3460"/>
                </a:cubicBezTo>
                <a:lnTo>
                  <a:pt x="19673" y="3452"/>
                </a:lnTo>
                <a:lnTo>
                  <a:pt x="19710" y="3427"/>
                </a:lnTo>
                <a:cubicBezTo>
                  <a:pt x="19749" y="3401"/>
                  <a:pt x="19757" y="3347"/>
                  <a:pt x="19733" y="3311"/>
                </a:cubicBezTo>
                <a:lnTo>
                  <a:pt x="19456" y="2913"/>
                </a:lnTo>
                <a:cubicBezTo>
                  <a:pt x="19440" y="2891"/>
                  <a:pt x="19414" y="2878"/>
                  <a:pt x="19388" y="2878"/>
                </a:cubicBezTo>
                <a:cubicBezTo>
                  <a:pt x="19371" y="2878"/>
                  <a:pt x="19355" y="2883"/>
                  <a:pt x="19340" y="2893"/>
                </a:cubicBezTo>
                <a:lnTo>
                  <a:pt x="19293" y="2926"/>
                </a:lnTo>
                <a:cubicBezTo>
                  <a:pt x="19272" y="2940"/>
                  <a:pt x="19260" y="2961"/>
                  <a:pt x="19258" y="2983"/>
                </a:cubicBezTo>
                <a:cubicBezTo>
                  <a:pt x="19246" y="2985"/>
                  <a:pt x="19233" y="2989"/>
                  <a:pt x="19221" y="2993"/>
                </a:cubicBezTo>
                <a:lnTo>
                  <a:pt x="19219" y="2993"/>
                </a:lnTo>
                <a:cubicBezTo>
                  <a:pt x="19213" y="2992"/>
                  <a:pt x="19207" y="2992"/>
                  <a:pt x="19201" y="2992"/>
                </a:cubicBezTo>
                <a:cubicBezTo>
                  <a:pt x="19194" y="2992"/>
                  <a:pt x="19188" y="2992"/>
                  <a:pt x="19182" y="2993"/>
                </a:cubicBezTo>
                <a:lnTo>
                  <a:pt x="19168" y="2993"/>
                </a:lnTo>
                <a:lnTo>
                  <a:pt x="19141" y="2969"/>
                </a:lnTo>
                <a:lnTo>
                  <a:pt x="19125" y="2946"/>
                </a:lnTo>
                <a:cubicBezTo>
                  <a:pt x="19125" y="2936"/>
                  <a:pt x="19123" y="2928"/>
                  <a:pt x="19123" y="2920"/>
                </a:cubicBezTo>
                <a:lnTo>
                  <a:pt x="19143" y="2911"/>
                </a:lnTo>
                <a:cubicBezTo>
                  <a:pt x="19153" y="2907"/>
                  <a:pt x="19160" y="2899"/>
                  <a:pt x="19162" y="2889"/>
                </a:cubicBezTo>
                <a:cubicBezTo>
                  <a:pt x="19164" y="2881"/>
                  <a:pt x="19164" y="2875"/>
                  <a:pt x="19160" y="2866"/>
                </a:cubicBezTo>
                <a:lnTo>
                  <a:pt x="19131" y="2811"/>
                </a:lnTo>
                <a:cubicBezTo>
                  <a:pt x="19104" y="2752"/>
                  <a:pt x="19046" y="2716"/>
                  <a:pt x="18987" y="2716"/>
                </a:cubicBezTo>
                <a:cubicBezTo>
                  <a:pt x="18970" y="2716"/>
                  <a:pt x="18953" y="2719"/>
                  <a:pt x="18937" y="2725"/>
                </a:cubicBezTo>
                <a:lnTo>
                  <a:pt x="18902" y="2737"/>
                </a:lnTo>
                <a:cubicBezTo>
                  <a:pt x="18834" y="2764"/>
                  <a:pt x="18793" y="2827"/>
                  <a:pt x="18808" y="2907"/>
                </a:cubicBezTo>
                <a:cubicBezTo>
                  <a:pt x="18810" y="2918"/>
                  <a:pt x="18812" y="2928"/>
                  <a:pt x="18816" y="2938"/>
                </a:cubicBezTo>
                <a:cubicBezTo>
                  <a:pt x="18817" y="2943"/>
                  <a:pt x="18823" y="2947"/>
                  <a:pt x="18829" y="2947"/>
                </a:cubicBezTo>
                <a:cubicBezTo>
                  <a:pt x="18830" y="2947"/>
                  <a:pt x="18831" y="2947"/>
                  <a:pt x="18832" y="2946"/>
                </a:cubicBezTo>
                <a:lnTo>
                  <a:pt x="18851" y="2938"/>
                </a:lnTo>
                <a:cubicBezTo>
                  <a:pt x="18855" y="2944"/>
                  <a:pt x="18857" y="2948"/>
                  <a:pt x="18859" y="2954"/>
                </a:cubicBezTo>
                <a:cubicBezTo>
                  <a:pt x="18861" y="2956"/>
                  <a:pt x="18863" y="2958"/>
                  <a:pt x="18865" y="2961"/>
                </a:cubicBezTo>
                <a:cubicBezTo>
                  <a:pt x="18869" y="2963"/>
                  <a:pt x="18871" y="2965"/>
                  <a:pt x="18873" y="2967"/>
                </a:cubicBezTo>
                <a:lnTo>
                  <a:pt x="18875" y="2975"/>
                </a:lnTo>
                <a:lnTo>
                  <a:pt x="18877" y="3012"/>
                </a:lnTo>
                <a:cubicBezTo>
                  <a:pt x="18879" y="3019"/>
                  <a:pt x="18885" y="3024"/>
                  <a:pt x="18892" y="3024"/>
                </a:cubicBezTo>
                <a:cubicBezTo>
                  <a:pt x="18893" y="3024"/>
                  <a:pt x="18895" y="3024"/>
                  <a:pt x="18896" y="3024"/>
                </a:cubicBezTo>
                <a:lnTo>
                  <a:pt x="18910" y="3022"/>
                </a:lnTo>
                <a:cubicBezTo>
                  <a:pt x="18916" y="3030"/>
                  <a:pt x="18937" y="3079"/>
                  <a:pt x="18937" y="3079"/>
                </a:cubicBezTo>
                <a:cubicBezTo>
                  <a:pt x="18943" y="3089"/>
                  <a:pt x="18953" y="3102"/>
                  <a:pt x="18965" y="3108"/>
                </a:cubicBezTo>
                <a:lnTo>
                  <a:pt x="18969" y="3108"/>
                </a:lnTo>
                <a:cubicBezTo>
                  <a:pt x="18969" y="3110"/>
                  <a:pt x="18969" y="3110"/>
                  <a:pt x="18969" y="3110"/>
                </a:cubicBezTo>
                <a:cubicBezTo>
                  <a:pt x="18969" y="3112"/>
                  <a:pt x="18969" y="3112"/>
                  <a:pt x="18969" y="3112"/>
                </a:cubicBezTo>
                <a:cubicBezTo>
                  <a:pt x="18974" y="3114"/>
                  <a:pt x="18980" y="3115"/>
                  <a:pt x="18986" y="3115"/>
                </a:cubicBezTo>
                <a:cubicBezTo>
                  <a:pt x="18996" y="3115"/>
                  <a:pt x="19007" y="3112"/>
                  <a:pt x="19014" y="3106"/>
                </a:cubicBezTo>
                <a:cubicBezTo>
                  <a:pt x="19014" y="3106"/>
                  <a:pt x="19014" y="3104"/>
                  <a:pt x="19014" y="3102"/>
                </a:cubicBezTo>
                <a:lnTo>
                  <a:pt x="19012" y="3102"/>
                </a:lnTo>
                <a:lnTo>
                  <a:pt x="19029" y="3092"/>
                </a:lnTo>
                <a:cubicBezTo>
                  <a:pt x="19033" y="3089"/>
                  <a:pt x="19037" y="3085"/>
                  <a:pt x="19041" y="3081"/>
                </a:cubicBezTo>
                <a:lnTo>
                  <a:pt x="19072" y="3114"/>
                </a:lnTo>
                <a:lnTo>
                  <a:pt x="19070" y="3116"/>
                </a:lnTo>
                <a:cubicBezTo>
                  <a:pt x="19070" y="3116"/>
                  <a:pt x="19065" y="3270"/>
                  <a:pt x="19147" y="3405"/>
                </a:cubicBezTo>
                <a:lnTo>
                  <a:pt x="19164" y="3474"/>
                </a:lnTo>
                <a:lnTo>
                  <a:pt x="19153" y="3485"/>
                </a:lnTo>
                <a:lnTo>
                  <a:pt x="19149" y="3478"/>
                </a:lnTo>
                <a:lnTo>
                  <a:pt x="19137" y="3485"/>
                </a:lnTo>
                <a:cubicBezTo>
                  <a:pt x="19141" y="3478"/>
                  <a:pt x="19143" y="3468"/>
                  <a:pt x="19137" y="3462"/>
                </a:cubicBezTo>
                <a:cubicBezTo>
                  <a:pt x="19135" y="3457"/>
                  <a:pt x="19129" y="3454"/>
                  <a:pt x="19123" y="3454"/>
                </a:cubicBezTo>
                <a:cubicBezTo>
                  <a:pt x="19120" y="3454"/>
                  <a:pt x="19116" y="3455"/>
                  <a:pt x="19113" y="3458"/>
                </a:cubicBezTo>
                <a:cubicBezTo>
                  <a:pt x="19106" y="3462"/>
                  <a:pt x="19102" y="3472"/>
                  <a:pt x="19106" y="3480"/>
                </a:cubicBezTo>
                <a:lnTo>
                  <a:pt x="19104" y="3482"/>
                </a:lnTo>
                <a:lnTo>
                  <a:pt x="19100" y="3476"/>
                </a:lnTo>
                <a:lnTo>
                  <a:pt x="19094" y="3480"/>
                </a:lnTo>
                <a:lnTo>
                  <a:pt x="19098" y="3487"/>
                </a:lnTo>
                <a:lnTo>
                  <a:pt x="19094" y="3489"/>
                </a:lnTo>
                <a:lnTo>
                  <a:pt x="19100" y="3499"/>
                </a:lnTo>
                <a:lnTo>
                  <a:pt x="19010" y="3558"/>
                </a:lnTo>
                <a:lnTo>
                  <a:pt x="19002" y="3546"/>
                </a:lnTo>
                <a:lnTo>
                  <a:pt x="18908" y="3609"/>
                </a:lnTo>
                <a:lnTo>
                  <a:pt x="18916" y="3622"/>
                </a:lnTo>
                <a:lnTo>
                  <a:pt x="18941" y="3605"/>
                </a:lnTo>
                <a:lnTo>
                  <a:pt x="18846" y="3669"/>
                </a:lnTo>
                <a:lnTo>
                  <a:pt x="18859" y="3687"/>
                </a:lnTo>
                <a:lnTo>
                  <a:pt x="18711" y="3785"/>
                </a:lnTo>
                <a:lnTo>
                  <a:pt x="18718" y="3792"/>
                </a:lnTo>
                <a:lnTo>
                  <a:pt x="18707" y="3798"/>
                </a:lnTo>
                <a:lnTo>
                  <a:pt x="18703" y="3792"/>
                </a:lnTo>
                <a:lnTo>
                  <a:pt x="18685" y="3802"/>
                </a:lnTo>
                <a:lnTo>
                  <a:pt x="18691" y="3810"/>
                </a:lnTo>
                <a:lnTo>
                  <a:pt x="18666" y="3824"/>
                </a:lnTo>
                <a:lnTo>
                  <a:pt x="18662" y="3818"/>
                </a:lnTo>
                <a:lnTo>
                  <a:pt x="18644" y="3830"/>
                </a:lnTo>
                <a:lnTo>
                  <a:pt x="18650" y="3837"/>
                </a:lnTo>
                <a:lnTo>
                  <a:pt x="18474" y="3953"/>
                </a:lnTo>
                <a:lnTo>
                  <a:pt x="18468" y="3945"/>
                </a:lnTo>
                <a:lnTo>
                  <a:pt x="18415" y="3982"/>
                </a:lnTo>
                <a:lnTo>
                  <a:pt x="18419" y="3990"/>
                </a:lnTo>
                <a:lnTo>
                  <a:pt x="18243" y="4107"/>
                </a:lnTo>
                <a:lnTo>
                  <a:pt x="18206" y="4062"/>
                </a:lnTo>
                <a:lnTo>
                  <a:pt x="18189" y="4074"/>
                </a:lnTo>
                <a:lnTo>
                  <a:pt x="18220" y="4123"/>
                </a:lnTo>
                <a:lnTo>
                  <a:pt x="18124" y="4187"/>
                </a:lnTo>
                <a:lnTo>
                  <a:pt x="18120" y="4182"/>
                </a:lnTo>
                <a:lnTo>
                  <a:pt x="18026" y="4244"/>
                </a:lnTo>
                <a:lnTo>
                  <a:pt x="18046" y="4275"/>
                </a:lnTo>
                <a:lnTo>
                  <a:pt x="18140" y="4211"/>
                </a:lnTo>
                <a:lnTo>
                  <a:pt x="18138" y="4207"/>
                </a:lnTo>
                <a:lnTo>
                  <a:pt x="18234" y="4142"/>
                </a:lnTo>
                <a:lnTo>
                  <a:pt x="18236" y="4144"/>
                </a:lnTo>
                <a:lnTo>
                  <a:pt x="18261" y="4127"/>
                </a:lnTo>
                <a:lnTo>
                  <a:pt x="18259" y="4125"/>
                </a:lnTo>
                <a:lnTo>
                  <a:pt x="18322" y="4082"/>
                </a:lnTo>
                <a:lnTo>
                  <a:pt x="18347" y="4119"/>
                </a:lnTo>
                <a:lnTo>
                  <a:pt x="18441" y="4058"/>
                </a:lnTo>
                <a:lnTo>
                  <a:pt x="18417" y="4021"/>
                </a:lnTo>
                <a:lnTo>
                  <a:pt x="18433" y="4009"/>
                </a:lnTo>
                <a:lnTo>
                  <a:pt x="18435" y="4013"/>
                </a:lnTo>
                <a:lnTo>
                  <a:pt x="18419" y="4023"/>
                </a:lnTo>
                <a:lnTo>
                  <a:pt x="18435" y="4047"/>
                </a:lnTo>
                <a:lnTo>
                  <a:pt x="18451" y="4037"/>
                </a:lnTo>
                <a:lnTo>
                  <a:pt x="18456" y="4043"/>
                </a:lnTo>
                <a:lnTo>
                  <a:pt x="18509" y="4006"/>
                </a:lnTo>
                <a:lnTo>
                  <a:pt x="18505" y="4000"/>
                </a:lnTo>
                <a:lnTo>
                  <a:pt x="18681" y="3884"/>
                </a:lnTo>
                <a:lnTo>
                  <a:pt x="18685" y="3890"/>
                </a:lnTo>
                <a:lnTo>
                  <a:pt x="18703" y="3878"/>
                </a:lnTo>
                <a:lnTo>
                  <a:pt x="18699" y="3871"/>
                </a:lnTo>
                <a:lnTo>
                  <a:pt x="18722" y="3857"/>
                </a:lnTo>
                <a:lnTo>
                  <a:pt x="18748" y="3896"/>
                </a:lnTo>
                <a:lnTo>
                  <a:pt x="18767" y="3884"/>
                </a:lnTo>
                <a:lnTo>
                  <a:pt x="18763" y="3880"/>
                </a:lnTo>
                <a:lnTo>
                  <a:pt x="18773" y="3873"/>
                </a:lnTo>
                <a:lnTo>
                  <a:pt x="18775" y="3878"/>
                </a:lnTo>
                <a:lnTo>
                  <a:pt x="18797" y="3863"/>
                </a:lnTo>
                <a:lnTo>
                  <a:pt x="18810" y="3880"/>
                </a:lnTo>
                <a:lnTo>
                  <a:pt x="18834" y="3863"/>
                </a:lnTo>
                <a:lnTo>
                  <a:pt x="18834" y="3863"/>
                </a:lnTo>
                <a:cubicBezTo>
                  <a:pt x="18832" y="3865"/>
                  <a:pt x="18830" y="3869"/>
                  <a:pt x="18826" y="3871"/>
                </a:cubicBezTo>
                <a:cubicBezTo>
                  <a:pt x="18841" y="3875"/>
                  <a:pt x="18852" y="3884"/>
                  <a:pt x="18867" y="3884"/>
                </a:cubicBezTo>
                <a:cubicBezTo>
                  <a:pt x="18868" y="3884"/>
                  <a:pt x="18870" y="3884"/>
                  <a:pt x="18871" y="3884"/>
                </a:cubicBezTo>
                <a:cubicBezTo>
                  <a:pt x="18875" y="3882"/>
                  <a:pt x="18881" y="3882"/>
                  <a:pt x="18885" y="3880"/>
                </a:cubicBezTo>
                <a:lnTo>
                  <a:pt x="18885" y="3880"/>
                </a:lnTo>
                <a:lnTo>
                  <a:pt x="18849" y="4217"/>
                </a:lnTo>
                <a:lnTo>
                  <a:pt x="18818" y="4248"/>
                </a:lnTo>
                <a:lnTo>
                  <a:pt x="18814" y="4271"/>
                </a:lnTo>
                <a:lnTo>
                  <a:pt x="18869" y="4234"/>
                </a:lnTo>
                <a:lnTo>
                  <a:pt x="18922" y="3886"/>
                </a:lnTo>
                <a:lnTo>
                  <a:pt x="18949" y="3837"/>
                </a:lnTo>
                <a:cubicBezTo>
                  <a:pt x="18953" y="3832"/>
                  <a:pt x="18959" y="3826"/>
                  <a:pt x="18965" y="3820"/>
                </a:cubicBezTo>
                <a:cubicBezTo>
                  <a:pt x="18967" y="3816"/>
                  <a:pt x="18971" y="3812"/>
                  <a:pt x="18973" y="3808"/>
                </a:cubicBezTo>
                <a:lnTo>
                  <a:pt x="18982" y="3806"/>
                </a:lnTo>
                <a:lnTo>
                  <a:pt x="19061" y="3810"/>
                </a:lnTo>
                <a:cubicBezTo>
                  <a:pt x="19057" y="3810"/>
                  <a:pt x="19051" y="3814"/>
                  <a:pt x="19051" y="3816"/>
                </a:cubicBezTo>
                <a:cubicBezTo>
                  <a:pt x="19051" y="3818"/>
                  <a:pt x="19054" y="3819"/>
                  <a:pt x="19057" y="3819"/>
                </a:cubicBezTo>
                <a:cubicBezTo>
                  <a:pt x="19059" y="3819"/>
                  <a:pt x="19062" y="3818"/>
                  <a:pt x="19063" y="3818"/>
                </a:cubicBezTo>
                <a:lnTo>
                  <a:pt x="19068" y="3818"/>
                </a:lnTo>
                <a:lnTo>
                  <a:pt x="19070" y="3824"/>
                </a:lnTo>
                <a:lnTo>
                  <a:pt x="19065" y="3824"/>
                </a:lnTo>
                <a:cubicBezTo>
                  <a:pt x="19063" y="3824"/>
                  <a:pt x="19053" y="3830"/>
                  <a:pt x="19055" y="3832"/>
                </a:cubicBezTo>
                <a:cubicBezTo>
                  <a:pt x="19055" y="3835"/>
                  <a:pt x="19065" y="3835"/>
                  <a:pt x="19068" y="3835"/>
                </a:cubicBezTo>
                <a:lnTo>
                  <a:pt x="19072" y="3832"/>
                </a:lnTo>
                <a:lnTo>
                  <a:pt x="19074" y="3835"/>
                </a:lnTo>
                <a:lnTo>
                  <a:pt x="19076" y="3837"/>
                </a:lnTo>
                <a:lnTo>
                  <a:pt x="19074" y="3839"/>
                </a:lnTo>
                <a:lnTo>
                  <a:pt x="19070" y="3841"/>
                </a:lnTo>
                <a:cubicBezTo>
                  <a:pt x="19068" y="3841"/>
                  <a:pt x="19057" y="3847"/>
                  <a:pt x="19059" y="3849"/>
                </a:cubicBezTo>
                <a:cubicBezTo>
                  <a:pt x="19059" y="3850"/>
                  <a:pt x="19062" y="3850"/>
                  <a:pt x="19065" y="3850"/>
                </a:cubicBezTo>
                <a:cubicBezTo>
                  <a:pt x="19068" y="3850"/>
                  <a:pt x="19071" y="3850"/>
                  <a:pt x="19072" y="3849"/>
                </a:cubicBezTo>
                <a:lnTo>
                  <a:pt x="19076" y="3849"/>
                </a:lnTo>
                <a:lnTo>
                  <a:pt x="19078" y="3851"/>
                </a:lnTo>
                <a:lnTo>
                  <a:pt x="19080" y="3849"/>
                </a:lnTo>
                <a:lnTo>
                  <a:pt x="19082" y="3853"/>
                </a:lnTo>
                <a:lnTo>
                  <a:pt x="19078" y="3853"/>
                </a:lnTo>
                <a:lnTo>
                  <a:pt x="19078" y="3855"/>
                </a:lnTo>
                <a:lnTo>
                  <a:pt x="19074" y="3855"/>
                </a:lnTo>
                <a:cubicBezTo>
                  <a:pt x="19072" y="3857"/>
                  <a:pt x="19061" y="3861"/>
                  <a:pt x="19063" y="3863"/>
                </a:cubicBezTo>
                <a:cubicBezTo>
                  <a:pt x="19063" y="3865"/>
                  <a:pt x="19074" y="3865"/>
                  <a:pt x="19076" y="3865"/>
                </a:cubicBezTo>
                <a:lnTo>
                  <a:pt x="19080" y="3863"/>
                </a:lnTo>
                <a:lnTo>
                  <a:pt x="19082" y="3865"/>
                </a:lnTo>
                <a:lnTo>
                  <a:pt x="19086" y="3865"/>
                </a:lnTo>
                <a:lnTo>
                  <a:pt x="19088" y="3867"/>
                </a:lnTo>
                <a:lnTo>
                  <a:pt x="19082" y="3869"/>
                </a:lnTo>
                <a:lnTo>
                  <a:pt x="19082" y="3871"/>
                </a:lnTo>
                <a:lnTo>
                  <a:pt x="19078" y="3871"/>
                </a:lnTo>
                <a:cubicBezTo>
                  <a:pt x="19076" y="3873"/>
                  <a:pt x="19065" y="3878"/>
                  <a:pt x="19068" y="3880"/>
                </a:cubicBezTo>
                <a:cubicBezTo>
                  <a:pt x="19068" y="3882"/>
                  <a:pt x="19078" y="3882"/>
                  <a:pt x="19080" y="3882"/>
                </a:cubicBezTo>
                <a:lnTo>
                  <a:pt x="19084" y="3880"/>
                </a:lnTo>
                <a:lnTo>
                  <a:pt x="19086" y="3882"/>
                </a:lnTo>
                <a:lnTo>
                  <a:pt x="19092" y="3880"/>
                </a:lnTo>
                <a:lnTo>
                  <a:pt x="19094" y="3882"/>
                </a:lnTo>
                <a:lnTo>
                  <a:pt x="19086" y="3884"/>
                </a:lnTo>
                <a:lnTo>
                  <a:pt x="19086" y="3886"/>
                </a:lnTo>
                <a:lnTo>
                  <a:pt x="19082" y="3888"/>
                </a:lnTo>
                <a:cubicBezTo>
                  <a:pt x="19080" y="3888"/>
                  <a:pt x="19070" y="3892"/>
                  <a:pt x="19072" y="3894"/>
                </a:cubicBezTo>
                <a:cubicBezTo>
                  <a:pt x="19072" y="3896"/>
                  <a:pt x="19074" y="3896"/>
                  <a:pt x="19077" y="3896"/>
                </a:cubicBezTo>
                <a:cubicBezTo>
                  <a:pt x="19080" y="3896"/>
                  <a:pt x="19083" y="3896"/>
                  <a:pt x="19084" y="3896"/>
                </a:cubicBezTo>
                <a:lnTo>
                  <a:pt x="19090" y="3894"/>
                </a:lnTo>
                <a:lnTo>
                  <a:pt x="19090" y="3896"/>
                </a:lnTo>
                <a:lnTo>
                  <a:pt x="19096" y="3894"/>
                </a:lnTo>
                <a:lnTo>
                  <a:pt x="19098" y="3896"/>
                </a:lnTo>
                <a:lnTo>
                  <a:pt x="19098" y="3898"/>
                </a:lnTo>
                <a:lnTo>
                  <a:pt x="19090" y="3900"/>
                </a:lnTo>
                <a:lnTo>
                  <a:pt x="19092" y="3902"/>
                </a:lnTo>
                <a:lnTo>
                  <a:pt x="19086" y="3902"/>
                </a:lnTo>
                <a:cubicBezTo>
                  <a:pt x="19084" y="3904"/>
                  <a:pt x="19076" y="3908"/>
                  <a:pt x="19076" y="3910"/>
                </a:cubicBezTo>
                <a:cubicBezTo>
                  <a:pt x="19076" y="3912"/>
                  <a:pt x="19086" y="3912"/>
                  <a:pt x="19090" y="3912"/>
                </a:cubicBezTo>
                <a:lnTo>
                  <a:pt x="19094" y="3910"/>
                </a:lnTo>
                <a:lnTo>
                  <a:pt x="19094" y="3912"/>
                </a:lnTo>
                <a:lnTo>
                  <a:pt x="19102" y="3910"/>
                </a:lnTo>
                <a:lnTo>
                  <a:pt x="19102" y="3912"/>
                </a:lnTo>
                <a:lnTo>
                  <a:pt x="19096" y="3914"/>
                </a:lnTo>
                <a:lnTo>
                  <a:pt x="19096" y="3916"/>
                </a:lnTo>
                <a:lnTo>
                  <a:pt x="19092" y="3918"/>
                </a:lnTo>
                <a:cubicBezTo>
                  <a:pt x="19088" y="3918"/>
                  <a:pt x="19080" y="3925"/>
                  <a:pt x="19080" y="3927"/>
                </a:cubicBezTo>
                <a:cubicBezTo>
                  <a:pt x="19082" y="3929"/>
                  <a:pt x="19092" y="3929"/>
                  <a:pt x="19094" y="3929"/>
                </a:cubicBezTo>
                <a:lnTo>
                  <a:pt x="19098" y="3927"/>
                </a:lnTo>
                <a:lnTo>
                  <a:pt x="19098" y="3929"/>
                </a:lnTo>
                <a:lnTo>
                  <a:pt x="19106" y="3925"/>
                </a:lnTo>
                <a:lnTo>
                  <a:pt x="19106" y="3927"/>
                </a:lnTo>
                <a:lnTo>
                  <a:pt x="19108" y="3929"/>
                </a:lnTo>
                <a:lnTo>
                  <a:pt x="19100" y="3931"/>
                </a:lnTo>
                <a:lnTo>
                  <a:pt x="19100" y="3933"/>
                </a:lnTo>
                <a:lnTo>
                  <a:pt x="19096" y="3935"/>
                </a:lnTo>
                <a:cubicBezTo>
                  <a:pt x="19094" y="3935"/>
                  <a:pt x="19084" y="3941"/>
                  <a:pt x="19086" y="3943"/>
                </a:cubicBezTo>
                <a:cubicBezTo>
                  <a:pt x="19086" y="3944"/>
                  <a:pt x="19088" y="3945"/>
                  <a:pt x="19091" y="3945"/>
                </a:cubicBezTo>
                <a:cubicBezTo>
                  <a:pt x="19094" y="3945"/>
                  <a:pt x="19097" y="3944"/>
                  <a:pt x="19098" y="3943"/>
                </a:cubicBezTo>
                <a:lnTo>
                  <a:pt x="19104" y="3943"/>
                </a:lnTo>
                <a:lnTo>
                  <a:pt x="19111" y="3941"/>
                </a:lnTo>
                <a:lnTo>
                  <a:pt x="19113" y="3943"/>
                </a:lnTo>
                <a:lnTo>
                  <a:pt x="19113" y="3945"/>
                </a:lnTo>
                <a:lnTo>
                  <a:pt x="19104" y="3947"/>
                </a:lnTo>
                <a:lnTo>
                  <a:pt x="19106" y="3949"/>
                </a:lnTo>
                <a:lnTo>
                  <a:pt x="19102" y="3949"/>
                </a:lnTo>
                <a:cubicBezTo>
                  <a:pt x="19098" y="3951"/>
                  <a:pt x="19090" y="3957"/>
                  <a:pt x="19092" y="3959"/>
                </a:cubicBezTo>
                <a:cubicBezTo>
                  <a:pt x="19092" y="3960"/>
                  <a:pt x="19093" y="3960"/>
                  <a:pt x="19095" y="3960"/>
                </a:cubicBezTo>
                <a:cubicBezTo>
                  <a:pt x="19098" y="3960"/>
                  <a:pt x="19103" y="3959"/>
                  <a:pt x="19104" y="3959"/>
                </a:cubicBezTo>
                <a:lnTo>
                  <a:pt x="19108" y="3957"/>
                </a:lnTo>
                <a:lnTo>
                  <a:pt x="19111" y="3959"/>
                </a:lnTo>
                <a:lnTo>
                  <a:pt x="19117" y="3955"/>
                </a:lnTo>
                <a:lnTo>
                  <a:pt x="19119" y="3957"/>
                </a:lnTo>
                <a:lnTo>
                  <a:pt x="19119" y="3959"/>
                </a:lnTo>
                <a:lnTo>
                  <a:pt x="19113" y="3961"/>
                </a:lnTo>
                <a:lnTo>
                  <a:pt x="19113" y="3963"/>
                </a:lnTo>
                <a:lnTo>
                  <a:pt x="19108" y="3966"/>
                </a:lnTo>
                <a:cubicBezTo>
                  <a:pt x="19106" y="3966"/>
                  <a:pt x="19098" y="3972"/>
                  <a:pt x="19098" y="3974"/>
                </a:cubicBezTo>
                <a:cubicBezTo>
                  <a:pt x="19099" y="3975"/>
                  <a:pt x="19101" y="3976"/>
                  <a:pt x="19104" y="3976"/>
                </a:cubicBezTo>
                <a:cubicBezTo>
                  <a:pt x="19107" y="3976"/>
                  <a:pt x="19111" y="3975"/>
                  <a:pt x="19113" y="3974"/>
                </a:cubicBezTo>
                <a:lnTo>
                  <a:pt x="19117" y="3972"/>
                </a:lnTo>
                <a:lnTo>
                  <a:pt x="19117" y="3974"/>
                </a:lnTo>
                <a:lnTo>
                  <a:pt x="19125" y="3970"/>
                </a:lnTo>
                <a:lnTo>
                  <a:pt x="19125" y="3972"/>
                </a:lnTo>
                <a:lnTo>
                  <a:pt x="19125" y="3974"/>
                </a:lnTo>
                <a:lnTo>
                  <a:pt x="19119" y="3978"/>
                </a:lnTo>
                <a:lnTo>
                  <a:pt x="19115" y="3980"/>
                </a:lnTo>
                <a:cubicBezTo>
                  <a:pt x="19113" y="3982"/>
                  <a:pt x="19104" y="3988"/>
                  <a:pt x="19106" y="3990"/>
                </a:cubicBezTo>
                <a:cubicBezTo>
                  <a:pt x="19106" y="3991"/>
                  <a:pt x="19108" y="3991"/>
                  <a:pt x="19109" y="3991"/>
                </a:cubicBezTo>
                <a:cubicBezTo>
                  <a:pt x="19112" y="3991"/>
                  <a:pt x="19117" y="3990"/>
                  <a:pt x="19119" y="3990"/>
                </a:cubicBezTo>
                <a:lnTo>
                  <a:pt x="19123" y="3988"/>
                </a:lnTo>
                <a:lnTo>
                  <a:pt x="19125" y="3988"/>
                </a:lnTo>
                <a:lnTo>
                  <a:pt x="19131" y="3986"/>
                </a:lnTo>
                <a:lnTo>
                  <a:pt x="19131" y="3988"/>
                </a:lnTo>
                <a:lnTo>
                  <a:pt x="19137" y="3984"/>
                </a:lnTo>
                <a:lnTo>
                  <a:pt x="19158" y="3974"/>
                </a:lnTo>
                <a:lnTo>
                  <a:pt x="19156" y="3974"/>
                </a:lnTo>
                <a:lnTo>
                  <a:pt x="19164" y="3970"/>
                </a:lnTo>
                <a:lnTo>
                  <a:pt x="19164" y="3972"/>
                </a:lnTo>
                <a:lnTo>
                  <a:pt x="19166" y="3970"/>
                </a:lnTo>
                <a:lnTo>
                  <a:pt x="19162" y="3959"/>
                </a:lnTo>
                <a:lnTo>
                  <a:pt x="19160" y="3959"/>
                </a:lnTo>
                <a:lnTo>
                  <a:pt x="19151" y="3961"/>
                </a:lnTo>
                <a:lnTo>
                  <a:pt x="19149" y="3959"/>
                </a:lnTo>
                <a:lnTo>
                  <a:pt x="19158" y="3955"/>
                </a:lnTo>
                <a:lnTo>
                  <a:pt x="19158" y="3957"/>
                </a:lnTo>
                <a:lnTo>
                  <a:pt x="19160" y="3957"/>
                </a:lnTo>
                <a:lnTo>
                  <a:pt x="19156" y="3947"/>
                </a:lnTo>
                <a:lnTo>
                  <a:pt x="19153" y="3947"/>
                </a:lnTo>
                <a:lnTo>
                  <a:pt x="19153" y="3945"/>
                </a:lnTo>
                <a:lnTo>
                  <a:pt x="19145" y="3949"/>
                </a:lnTo>
                <a:lnTo>
                  <a:pt x="19145" y="3947"/>
                </a:lnTo>
                <a:lnTo>
                  <a:pt x="19143" y="3945"/>
                </a:lnTo>
                <a:lnTo>
                  <a:pt x="19151" y="3943"/>
                </a:lnTo>
                <a:lnTo>
                  <a:pt x="19153" y="3943"/>
                </a:lnTo>
                <a:lnTo>
                  <a:pt x="19149" y="3933"/>
                </a:lnTo>
                <a:lnTo>
                  <a:pt x="19147" y="3933"/>
                </a:lnTo>
                <a:lnTo>
                  <a:pt x="19139" y="3935"/>
                </a:lnTo>
                <a:lnTo>
                  <a:pt x="19139" y="3933"/>
                </a:lnTo>
                <a:lnTo>
                  <a:pt x="19145" y="3929"/>
                </a:lnTo>
                <a:lnTo>
                  <a:pt x="19147" y="3931"/>
                </a:lnTo>
                <a:lnTo>
                  <a:pt x="19147" y="3929"/>
                </a:lnTo>
                <a:lnTo>
                  <a:pt x="19145" y="3918"/>
                </a:lnTo>
                <a:lnTo>
                  <a:pt x="19141" y="3918"/>
                </a:lnTo>
                <a:lnTo>
                  <a:pt x="19135" y="3921"/>
                </a:lnTo>
                <a:lnTo>
                  <a:pt x="19135" y="3918"/>
                </a:lnTo>
                <a:lnTo>
                  <a:pt x="19133" y="3916"/>
                </a:lnTo>
                <a:lnTo>
                  <a:pt x="19141" y="3914"/>
                </a:lnTo>
                <a:lnTo>
                  <a:pt x="19139" y="3904"/>
                </a:lnTo>
                <a:lnTo>
                  <a:pt x="19137" y="3904"/>
                </a:lnTo>
                <a:lnTo>
                  <a:pt x="19131" y="3906"/>
                </a:lnTo>
                <a:lnTo>
                  <a:pt x="19129" y="3904"/>
                </a:lnTo>
                <a:lnTo>
                  <a:pt x="19129" y="3902"/>
                </a:lnTo>
                <a:lnTo>
                  <a:pt x="19137" y="3900"/>
                </a:lnTo>
                <a:lnTo>
                  <a:pt x="19135" y="3890"/>
                </a:lnTo>
                <a:lnTo>
                  <a:pt x="19133" y="3890"/>
                </a:lnTo>
                <a:lnTo>
                  <a:pt x="19125" y="3892"/>
                </a:lnTo>
                <a:lnTo>
                  <a:pt x="19125" y="3890"/>
                </a:lnTo>
                <a:lnTo>
                  <a:pt x="19125" y="3888"/>
                </a:lnTo>
                <a:lnTo>
                  <a:pt x="19133" y="3886"/>
                </a:lnTo>
                <a:lnTo>
                  <a:pt x="19131" y="3875"/>
                </a:lnTo>
                <a:lnTo>
                  <a:pt x="19129" y="3875"/>
                </a:lnTo>
                <a:lnTo>
                  <a:pt x="19129" y="3873"/>
                </a:lnTo>
                <a:lnTo>
                  <a:pt x="19121" y="3875"/>
                </a:lnTo>
                <a:lnTo>
                  <a:pt x="19121" y="3873"/>
                </a:lnTo>
                <a:lnTo>
                  <a:pt x="19129" y="3871"/>
                </a:lnTo>
                <a:lnTo>
                  <a:pt x="19127" y="3869"/>
                </a:lnTo>
                <a:lnTo>
                  <a:pt x="19129" y="3869"/>
                </a:lnTo>
                <a:lnTo>
                  <a:pt x="19127" y="3859"/>
                </a:lnTo>
                <a:lnTo>
                  <a:pt x="19125" y="3859"/>
                </a:lnTo>
                <a:lnTo>
                  <a:pt x="19117" y="3861"/>
                </a:lnTo>
                <a:lnTo>
                  <a:pt x="19117" y="3859"/>
                </a:lnTo>
                <a:lnTo>
                  <a:pt x="19117" y="3857"/>
                </a:lnTo>
                <a:lnTo>
                  <a:pt x="19125" y="3855"/>
                </a:lnTo>
                <a:lnTo>
                  <a:pt x="19127" y="3855"/>
                </a:lnTo>
                <a:lnTo>
                  <a:pt x="19123" y="3843"/>
                </a:lnTo>
                <a:lnTo>
                  <a:pt x="19121" y="3845"/>
                </a:lnTo>
                <a:lnTo>
                  <a:pt x="19121" y="3843"/>
                </a:lnTo>
                <a:lnTo>
                  <a:pt x="19113" y="3845"/>
                </a:lnTo>
                <a:lnTo>
                  <a:pt x="19113" y="3843"/>
                </a:lnTo>
                <a:lnTo>
                  <a:pt x="19119" y="3841"/>
                </a:lnTo>
                <a:lnTo>
                  <a:pt x="19119" y="3839"/>
                </a:lnTo>
                <a:lnTo>
                  <a:pt x="19120" y="3839"/>
                </a:lnTo>
                <a:lnTo>
                  <a:pt x="19119" y="3828"/>
                </a:lnTo>
                <a:lnTo>
                  <a:pt x="19117" y="3828"/>
                </a:lnTo>
                <a:lnTo>
                  <a:pt x="19108" y="3830"/>
                </a:lnTo>
                <a:lnTo>
                  <a:pt x="19108" y="3828"/>
                </a:lnTo>
                <a:lnTo>
                  <a:pt x="19108" y="3826"/>
                </a:lnTo>
                <a:lnTo>
                  <a:pt x="19115" y="3824"/>
                </a:lnTo>
                <a:lnTo>
                  <a:pt x="19117" y="3824"/>
                </a:lnTo>
                <a:lnTo>
                  <a:pt x="19115" y="3812"/>
                </a:lnTo>
                <a:lnTo>
                  <a:pt x="19344" y="3918"/>
                </a:lnTo>
                <a:lnTo>
                  <a:pt x="19350" y="3914"/>
                </a:lnTo>
                <a:lnTo>
                  <a:pt x="19350" y="3914"/>
                </a:lnTo>
                <a:cubicBezTo>
                  <a:pt x="19309" y="4027"/>
                  <a:pt x="19276" y="4135"/>
                  <a:pt x="19264" y="4225"/>
                </a:cubicBezTo>
                <a:cubicBezTo>
                  <a:pt x="19264" y="4225"/>
                  <a:pt x="19264" y="4228"/>
                  <a:pt x="19264" y="4228"/>
                </a:cubicBezTo>
                <a:cubicBezTo>
                  <a:pt x="19262" y="4236"/>
                  <a:pt x="19264" y="4262"/>
                  <a:pt x="19262" y="4271"/>
                </a:cubicBezTo>
                <a:lnTo>
                  <a:pt x="19284" y="4752"/>
                </a:lnTo>
                <a:cubicBezTo>
                  <a:pt x="19284" y="4770"/>
                  <a:pt x="19297" y="4780"/>
                  <a:pt x="19317" y="4786"/>
                </a:cubicBezTo>
                <a:lnTo>
                  <a:pt x="19321" y="4821"/>
                </a:lnTo>
                <a:cubicBezTo>
                  <a:pt x="19315" y="4825"/>
                  <a:pt x="19309" y="4829"/>
                  <a:pt x="19305" y="4833"/>
                </a:cubicBezTo>
                <a:cubicBezTo>
                  <a:pt x="19268" y="4868"/>
                  <a:pt x="19215" y="4856"/>
                  <a:pt x="19178" y="4880"/>
                </a:cubicBezTo>
                <a:cubicBezTo>
                  <a:pt x="19172" y="4887"/>
                  <a:pt x="19168" y="4893"/>
                  <a:pt x="19166" y="4899"/>
                </a:cubicBezTo>
                <a:cubicBezTo>
                  <a:pt x="17004" y="5674"/>
                  <a:pt x="14905" y="6461"/>
                  <a:pt x="12629" y="6461"/>
                </a:cubicBezTo>
                <a:cubicBezTo>
                  <a:pt x="12295" y="6461"/>
                  <a:pt x="11957" y="6444"/>
                  <a:pt x="11615" y="6407"/>
                </a:cubicBezTo>
                <a:cubicBezTo>
                  <a:pt x="11629" y="6399"/>
                  <a:pt x="11641" y="6391"/>
                  <a:pt x="11654" y="6383"/>
                </a:cubicBezTo>
                <a:lnTo>
                  <a:pt x="11670" y="6395"/>
                </a:lnTo>
                <a:lnTo>
                  <a:pt x="11725" y="6354"/>
                </a:lnTo>
                <a:lnTo>
                  <a:pt x="11721" y="6336"/>
                </a:lnTo>
                <a:cubicBezTo>
                  <a:pt x="11734" y="6326"/>
                  <a:pt x="11746" y="6315"/>
                  <a:pt x="11756" y="6305"/>
                </a:cubicBezTo>
                <a:lnTo>
                  <a:pt x="11775" y="6313"/>
                </a:lnTo>
                <a:lnTo>
                  <a:pt x="11822" y="6264"/>
                </a:lnTo>
                <a:lnTo>
                  <a:pt x="11813" y="6248"/>
                </a:lnTo>
                <a:cubicBezTo>
                  <a:pt x="11824" y="6236"/>
                  <a:pt x="11834" y="6223"/>
                  <a:pt x="11844" y="6211"/>
                </a:cubicBezTo>
                <a:lnTo>
                  <a:pt x="11863" y="6215"/>
                </a:lnTo>
                <a:lnTo>
                  <a:pt x="11901" y="6158"/>
                </a:lnTo>
                <a:lnTo>
                  <a:pt x="11889" y="6143"/>
                </a:lnTo>
                <a:cubicBezTo>
                  <a:pt x="11897" y="6129"/>
                  <a:pt x="11906" y="6115"/>
                  <a:pt x="11914" y="6100"/>
                </a:cubicBezTo>
                <a:lnTo>
                  <a:pt x="11932" y="6102"/>
                </a:lnTo>
                <a:lnTo>
                  <a:pt x="11961" y="6041"/>
                </a:lnTo>
                <a:lnTo>
                  <a:pt x="11946" y="6027"/>
                </a:lnTo>
                <a:cubicBezTo>
                  <a:pt x="11953" y="6012"/>
                  <a:pt x="11957" y="5998"/>
                  <a:pt x="11963" y="5982"/>
                </a:cubicBezTo>
                <a:lnTo>
                  <a:pt x="11981" y="5980"/>
                </a:lnTo>
                <a:lnTo>
                  <a:pt x="11998" y="5914"/>
                </a:lnTo>
                <a:lnTo>
                  <a:pt x="11981" y="5904"/>
                </a:lnTo>
                <a:cubicBezTo>
                  <a:pt x="11985" y="5888"/>
                  <a:pt x="11987" y="5871"/>
                  <a:pt x="11989" y="5857"/>
                </a:cubicBezTo>
                <a:lnTo>
                  <a:pt x="12008" y="5851"/>
                </a:lnTo>
                <a:lnTo>
                  <a:pt x="12010" y="5826"/>
                </a:lnTo>
                <a:lnTo>
                  <a:pt x="12348" y="5912"/>
                </a:lnTo>
                <a:lnTo>
                  <a:pt x="12524" y="5224"/>
                </a:lnTo>
                <a:lnTo>
                  <a:pt x="12522" y="5224"/>
                </a:lnTo>
                <a:lnTo>
                  <a:pt x="12556" y="5081"/>
                </a:lnTo>
                <a:lnTo>
                  <a:pt x="12174" y="4985"/>
                </a:lnTo>
                <a:lnTo>
                  <a:pt x="12239" y="4725"/>
                </a:lnTo>
                <a:lnTo>
                  <a:pt x="11574" y="4555"/>
                </a:lnTo>
                <a:lnTo>
                  <a:pt x="11609" y="4416"/>
                </a:lnTo>
                <a:lnTo>
                  <a:pt x="11750" y="4451"/>
                </a:lnTo>
                <a:lnTo>
                  <a:pt x="11785" y="4311"/>
                </a:lnTo>
                <a:lnTo>
                  <a:pt x="9922" y="3837"/>
                </a:lnTo>
                <a:lnTo>
                  <a:pt x="9887" y="3978"/>
                </a:lnTo>
                <a:lnTo>
                  <a:pt x="10027" y="4013"/>
                </a:lnTo>
                <a:lnTo>
                  <a:pt x="9992" y="4152"/>
                </a:lnTo>
                <a:lnTo>
                  <a:pt x="9623" y="4058"/>
                </a:lnTo>
                <a:lnTo>
                  <a:pt x="9593" y="3116"/>
                </a:lnTo>
                <a:lnTo>
                  <a:pt x="9539" y="3118"/>
                </a:lnTo>
                <a:lnTo>
                  <a:pt x="9521" y="2520"/>
                </a:lnTo>
                <a:lnTo>
                  <a:pt x="9521" y="2520"/>
                </a:lnTo>
                <a:lnTo>
                  <a:pt x="11283" y="3992"/>
                </a:lnTo>
                <a:lnTo>
                  <a:pt x="11402" y="3849"/>
                </a:lnTo>
                <a:lnTo>
                  <a:pt x="11388" y="3837"/>
                </a:lnTo>
                <a:lnTo>
                  <a:pt x="11388" y="3835"/>
                </a:lnTo>
                <a:lnTo>
                  <a:pt x="11533" y="3957"/>
                </a:lnTo>
                <a:lnTo>
                  <a:pt x="11502" y="3992"/>
                </a:lnTo>
                <a:lnTo>
                  <a:pt x="12086" y="4479"/>
                </a:lnTo>
                <a:lnTo>
                  <a:pt x="12438" y="4058"/>
                </a:lnTo>
                <a:lnTo>
                  <a:pt x="12583" y="3884"/>
                </a:lnTo>
                <a:lnTo>
                  <a:pt x="12612" y="3849"/>
                </a:lnTo>
                <a:lnTo>
                  <a:pt x="12485" y="3744"/>
                </a:lnTo>
                <a:lnTo>
                  <a:pt x="12556" y="3661"/>
                </a:lnTo>
                <a:lnTo>
                  <a:pt x="12681" y="3765"/>
                </a:lnTo>
                <a:lnTo>
                  <a:pt x="13207" y="3137"/>
                </a:lnTo>
                <a:lnTo>
                  <a:pt x="12624" y="2649"/>
                </a:lnTo>
                <a:lnTo>
                  <a:pt x="12595" y="2684"/>
                </a:lnTo>
                <a:lnTo>
                  <a:pt x="12450" y="2563"/>
                </a:lnTo>
                <a:lnTo>
                  <a:pt x="12479" y="2529"/>
                </a:lnTo>
                <a:lnTo>
                  <a:pt x="12364" y="2432"/>
                </a:lnTo>
                <a:lnTo>
                  <a:pt x="12333" y="2467"/>
                </a:lnTo>
                <a:lnTo>
                  <a:pt x="11916" y="2119"/>
                </a:lnTo>
                <a:lnTo>
                  <a:pt x="11946" y="2084"/>
                </a:lnTo>
                <a:lnTo>
                  <a:pt x="11830" y="1988"/>
                </a:lnTo>
                <a:lnTo>
                  <a:pt x="11801" y="2023"/>
                </a:lnTo>
                <a:lnTo>
                  <a:pt x="11384" y="1673"/>
                </a:lnTo>
                <a:lnTo>
                  <a:pt x="11412" y="1638"/>
                </a:lnTo>
                <a:lnTo>
                  <a:pt x="11298" y="1542"/>
                </a:lnTo>
                <a:lnTo>
                  <a:pt x="11269" y="1577"/>
                </a:lnTo>
                <a:lnTo>
                  <a:pt x="10851" y="1229"/>
                </a:lnTo>
                <a:lnTo>
                  <a:pt x="10880" y="1194"/>
                </a:lnTo>
                <a:lnTo>
                  <a:pt x="10765" y="1098"/>
                </a:lnTo>
                <a:lnTo>
                  <a:pt x="10735" y="1133"/>
                </a:lnTo>
                <a:lnTo>
                  <a:pt x="10317" y="785"/>
                </a:lnTo>
                <a:lnTo>
                  <a:pt x="10348" y="750"/>
                </a:lnTo>
                <a:lnTo>
                  <a:pt x="10231" y="652"/>
                </a:lnTo>
                <a:lnTo>
                  <a:pt x="10203" y="688"/>
                </a:lnTo>
                <a:lnTo>
                  <a:pt x="10006" y="523"/>
                </a:lnTo>
                <a:lnTo>
                  <a:pt x="10035" y="488"/>
                </a:lnTo>
                <a:lnTo>
                  <a:pt x="9451" y="1"/>
                </a:ln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0" y="4378342"/>
            <a:ext cx="9143871" cy="1679543"/>
          </a:xfrm>
          <a:custGeom>
            <a:avLst/>
            <a:gdLst/>
            <a:ahLst/>
            <a:cxnLst/>
            <a:rect l="l" t="t" r="r" b="b"/>
            <a:pathLst>
              <a:path w="68957" h="12666" extrusionOk="0">
                <a:moveTo>
                  <a:pt x="13427" y="0"/>
                </a:moveTo>
                <a:cubicBezTo>
                  <a:pt x="11796" y="0"/>
                  <a:pt x="9974" y="398"/>
                  <a:pt x="8014" y="1183"/>
                </a:cubicBezTo>
                <a:cubicBezTo>
                  <a:pt x="6687" y="1715"/>
                  <a:pt x="5362" y="2158"/>
                  <a:pt x="4077" y="2500"/>
                </a:cubicBezTo>
                <a:cubicBezTo>
                  <a:pt x="2615" y="2888"/>
                  <a:pt x="1243" y="3133"/>
                  <a:pt x="1" y="3227"/>
                </a:cubicBezTo>
                <a:lnTo>
                  <a:pt x="1" y="12665"/>
                </a:lnTo>
                <a:lnTo>
                  <a:pt x="68956" y="12665"/>
                </a:lnTo>
                <a:lnTo>
                  <a:pt x="68956" y="4419"/>
                </a:lnTo>
                <a:cubicBezTo>
                  <a:pt x="67027" y="4104"/>
                  <a:pt x="65211" y="3377"/>
                  <a:pt x="63290" y="2607"/>
                </a:cubicBezTo>
                <a:lnTo>
                  <a:pt x="63179" y="2563"/>
                </a:lnTo>
                <a:cubicBezTo>
                  <a:pt x="62060" y="2115"/>
                  <a:pt x="61128" y="1752"/>
                  <a:pt x="60187" y="1487"/>
                </a:cubicBezTo>
                <a:cubicBezTo>
                  <a:pt x="59119" y="1188"/>
                  <a:pt x="58143" y="1049"/>
                  <a:pt x="57117" y="1049"/>
                </a:cubicBezTo>
                <a:cubicBezTo>
                  <a:pt x="56930" y="1049"/>
                  <a:pt x="56741" y="1053"/>
                  <a:pt x="56551" y="1063"/>
                </a:cubicBezTo>
                <a:cubicBezTo>
                  <a:pt x="54042" y="1186"/>
                  <a:pt x="51642" y="2005"/>
                  <a:pt x="49323" y="2796"/>
                </a:cubicBezTo>
                <a:lnTo>
                  <a:pt x="49079" y="2879"/>
                </a:lnTo>
                <a:cubicBezTo>
                  <a:pt x="47685" y="3355"/>
                  <a:pt x="46320" y="3585"/>
                  <a:pt x="44909" y="3585"/>
                </a:cubicBezTo>
                <a:cubicBezTo>
                  <a:pt x="43137" y="3585"/>
                  <a:pt x="41377" y="3219"/>
                  <a:pt x="39739" y="2821"/>
                </a:cubicBezTo>
                <a:cubicBezTo>
                  <a:pt x="38890" y="2615"/>
                  <a:pt x="37973" y="2515"/>
                  <a:pt x="36938" y="2515"/>
                </a:cubicBezTo>
                <a:cubicBezTo>
                  <a:pt x="35499" y="2515"/>
                  <a:pt x="34035" y="2710"/>
                  <a:pt x="32619" y="2897"/>
                </a:cubicBezTo>
                <a:cubicBezTo>
                  <a:pt x="31973" y="2983"/>
                  <a:pt x="31305" y="3071"/>
                  <a:pt x="30661" y="3137"/>
                </a:cubicBezTo>
                <a:cubicBezTo>
                  <a:pt x="29981" y="3207"/>
                  <a:pt x="29287" y="3243"/>
                  <a:pt x="28597" y="3243"/>
                </a:cubicBezTo>
                <a:cubicBezTo>
                  <a:pt x="26164" y="3243"/>
                  <a:pt x="23649" y="2817"/>
                  <a:pt x="20681" y="1904"/>
                </a:cubicBezTo>
                <a:cubicBezTo>
                  <a:pt x="20041" y="1707"/>
                  <a:pt x="19390" y="1471"/>
                  <a:pt x="18760" y="1243"/>
                </a:cubicBezTo>
                <a:cubicBezTo>
                  <a:pt x="17377" y="740"/>
                  <a:pt x="15946" y="220"/>
                  <a:pt x="14477" y="57"/>
                </a:cubicBezTo>
                <a:cubicBezTo>
                  <a:pt x="14137" y="19"/>
                  <a:pt x="13784" y="0"/>
                  <a:pt x="13427" y="0"/>
                </a:cubicBezTo>
                <a:close/>
              </a:path>
            </a:pathLst>
          </a:custGeom>
          <a:solidFill>
            <a:srgbClr val="3E47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hasCustomPrompt="1"/>
          </p:nvPr>
        </p:nvSpPr>
        <p:spPr>
          <a:xfrm>
            <a:off x="1648500" y="1579443"/>
            <a:ext cx="5847000" cy="12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1"/>
          </p:nvPr>
        </p:nvSpPr>
        <p:spPr>
          <a:xfrm>
            <a:off x="1648500" y="2840318"/>
            <a:ext cx="5847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0" y="332513"/>
            <a:ext cx="9143870" cy="124319"/>
          </a:xfrm>
          <a:custGeom>
            <a:avLst/>
            <a:gdLst/>
            <a:ahLst/>
            <a:cxnLst/>
            <a:rect l="l" t="t" r="r" b="b"/>
            <a:pathLst>
              <a:path w="117094" h="1592" extrusionOk="0">
                <a:moveTo>
                  <a:pt x="25942" y="522"/>
                </a:moveTo>
                <a:cubicBezTo>
                  <a:pt x="26065" y="522"/>
                  <a:pt x="26189" y="528"/>
                  <a:pt x="26309" y="542"/>
                </a:cubicBezTo>
                <a:cubicBezTo>
                  <a:pt x="26527" y="568"/>
                  <a:pt x="26751" y="611"/>
                  <a:pt x="26988" y="657"/>
                </a:cubicBezTo>
                <a:cubicBezTo>
                  <a:pt x="27254" y="707"/>
                  <a:pt x="27535" y="760"/>
                  <a:pt x="27840" y="797"/>
                </a:cubicBezTo>
                <a:cubicBezTo>
                  <a:pt x="27727" y="795"/>
                  <a:pt x="27618" y="789"/>
                  <a:pt x="27515" y="777"/>
                </a:cubicBezTo>
                <a:cubicBezTo>
                  <a:pt x="27300" y="751"/>
                  <a:pt x="27094" y="713"/>
                  <a:pt x="26877" y="671"/>
                </a:cubicBezTo>
                <a:cubicBezTo>
                  <a:pt x="26562" y="611"/>
                  <a:pt x="26226" y="548"/>
                  <a:pt x="25831" y="524"/>
                </a:cubicBezTo>
                <a:cubicBezTo>
                  <a:pt x="25868" y="523"/>
                  <a:pt x="25905" y="522"/>
                  <a:pt x="25942" y="522"/>
                </a:cubicBezTo>
                <a:close/>
                <a:moveTo>
                  <a:pt x="21081" y="535"/>
                </a:moveTo>
                <a:cubicBezTo>
                  <a:pt x="21205" y="535"/>
                  <a:pt x="21329" y="540"/>
                  <a:pt x="21450" y="555"/>
                </a:cubicBezTo>
                <a:cubicBezTo>
                  <a:pt x="21665" y="580"/>
                  <a:pt x="21870" y="619"/>
                  <a:pt x="22088" y="660"/>
                </a:cubicBezTo>
                <a:cubicBezTo>
                  <a:pt x="22405" y="720"/>
                  <a:pt x="22742" y="783"/>
                  <a:pt x="23139" y="807"/>
                </a:cubicBezTo>
                <a:cubicBezTo>
                  <a:pt x="23102" y="808"/>
                  <a:pt x="23065" y="809"/>
                  <a:pt x="23027" y="809"/>
                </a:cubicBezTo>
                <a:cubicBezTo>
                  <a:pt x="22903" y="809"/>
                  <a:pt x="22777" y="803"/>
                  <a:pt x="22656" y="789"/>
                </a:cubicBezTo>
                <a:cubicBezTo>
                  <a:pt x="22441" y="763"/>
                  <a:pt x="22236" y="724"/>
                  <a:pt x="22018" y="684"/>
                </a:cubicBezTo>
                <a:cubicBezTo>
                  <a:pt x="21703" y="624"/>
                  <a:pt x="21365" y="561"/>
                  <a:pt x="20970" y="536"/>
                </a:cubicBezTo>
                <a:cubicBezTo>
                  <a:pt x="21007" y="535"/>
                  <a:pt x="21044" y="535"/>
                  <a:pt x="21081" y="535"/>
                </a:cubicBezTo>
                <a:close/>
                <a:moveTo>
                  <a:pt x="16192" y="547"/>
                </a:moveTo>
                <a:cubicBezTo>
                  <a:pt x="16316" y="547"/>
                  <a:pt x="16439" y="553"/>
                  <a:pt x="16559" y="567"/>
                </a:cubicBezTo>
                <a:cubicBezTo>
                  <a:pt x="16774" y="593"/>
                  <a:pt x="16979" y="631"/>
                  <a:pt x="17197" y="672"/>
                </a:cubicBezTo>
                <a:cubicBezTo>
                  <a:pt x="17513" y="732"/>
                  <a:pt x="17852" y="795"/>
                  <a:pt x="18248" y="820"/>
                </a:cubicBezTo>
                <a:cubicBezTo>
                  <a:pt x="18211" y="821"/>
                  <a:pt x="18174" y="821"/>
                  <a:pt x="18137" y="821"/>
                </a:cubicBezTo>
                <a:cubicBezTo>
                  <a:pt x="18012" y="821"/>
                  <a:pt x="17887" y="816"/>
                  <a:pt x="17765" y="801"/>
                </a:cubicBezTo>
                <a:cubicBezTo>
                  <a:pt x="17550" y="775"/>
                  <a:pt x="17345" y="736"/>
                  <a:pt x="17127" y="696"/>
                </a:cubicBezTo>
                <a:cubicBezTo>
                  <a:pt x="16812" y="636"/>
                  <a:pt x="16476" y="573"/>
                  <a:pt x="16081" y="548"/>
                </a:cubicBezTo>
                <a:cubicBezTo>
                  <a:pt x="16118" y="547"/>
                  <a:pt x="16155" y="547"/>
                  <a:pt x="16192" y="547"/>
                </a:cubicBezTo>
                <a:close/>
                <a:moveTo>
                  <a:pt x="11323" y="558"/>
                </a:moveTo>
                <a:cubicBezTo>
                  <a:pt x="11449" y="558"/>
                  <a:pt x="11576" y="565"/>
                  <a:pt x="11701" y="579"/>
                </a:cubicBezTo>
                <a:cubicBezTo>
                  <a:pt x="11915" y="605"/>
                  <a:pt x="12121" y="643"/>
                  <a:pt x="12339" y="685"/>
                </a:cubicBezTo>
                <a:cubicBezTo>
                  <a:pt x="12654" y="743"/>
                  <a:pt x="12992" y="807"/>
                  <a:pt x="13388" y="832"/>
                </a:cubicBezTo>
                <a:cubicBezTo>
                  <a:pt x="13351" y="833"/>
                  <a:pt x="13314" y="834"/>
                  <a:pt x="13277" y="834"/>
                </a:cubicBezTo>
                <a:cubicBezTo>
                  <a:pt x="13153" y="834"/>
                  <a:pt x="13028" y="828"/>
                  <a:pt x="12906" y="814"/>
                </a:cubicBezTo>
                <a:cubicBezTo>
                  <a:pt x="12692" y="788"/>
                  <a:pt x="12486" y="749"/>
                  <a:pt x="12268" y="708"/>
                </a:cubicBezTo>
                <a:cubicBezTo>
                  <a:pt x="11952" y="649"/>
                  <a:pt x="11616" y="586"/>
                  <a:pt x="11221" y="560"/>
                </a:cubicBezTo>
                <a:cubicBezTo>
                  <a:pt x="11255" y="559"/>
                  <a:pt x="11289" y="558"/>
                  <a:pt x="11323" y="558"/>
                </a:cubicBezTo>
                <a:close/>
                <a:moveTo>
                  <a:pt x="84302" y="559"/>
                </a:moveTo>
                <a:cubicBezTo>
                  <a:pt x="84425" y="559"/>
                  <a:pt x="84549" y="565"/>
                  <a:pt x="84670" y="579"/>
                </a:cubicBezTo>
                <a:cubicBezTo>
                  <a:pt x="84886" y="605"/>
                  <a:pt x="85110" y="649"/>
                  <a:pt x="85348" y="694"/>
                </a:cubicBezTo>
                <a:cubicBezTo>
                  <a:pt x="85615" y="745"/>
                  <a:pt x="85896" y="797"/>
                  <a:pt x="86199" y="834"/>
                </a:cubicBezTo>
                <a:cubicBezTo>
                  <a:pt x="86088" y="832"/>
                  <a:pt x="85978" y="826"/>
                  <a:pt x="85874" y="814"/>
                </a:cubicBezTo>
                <a:cubicBezTo>
                  <a:pt x="85660" y="788"/>
                  <a:pt x="85454" y="750"/>
                  <a:pt x="85236" y="708"/>
                </a:cubicBezTo>
                <a:cubicBezTo>
                  <a:pt x="84921" y="649"/>
                  <a:pt x="84586" y="586"/>
                  <a:pt x="84192" y="561"/>
                </a:cubicBezTo>
                <a:cubicBezTo>
                  <a:pt x="84228" y="560"/>
                  <a:pt x="84265" y="559"/>
                  <a:pt x="84302" y="559"/>
                </a:cubicBezTo>
                <a:close/>
                <a:moveTo>
                  <a:pt x="6446" y="571"/>
                </a:moveTo>
                <a:cubicBezTo>
                  <a:pt x="6568" y="571"/>
                  <a:pt x="6690" y="578"/>
                  <a:pt x="6810" y="592"/>
                </a:cubicBezTo>
                <a:cubicBezTo>
                  <a:pt x="7025" y="618"/>
                  <a:pt x="7230" y="656"/>
                  <a:pt x="7448" y="697"/>
                </a:cubicBezTo>
                <a:cubicBezTo>
                  <a:pt x="7764" y="757"/>
                  <a:pt x="8101" y="820"/>
                  <a:pt x="8498" y="845"/>
                </a:cubicBezTo>
                <a:cubicBezTo>
                  <a:pt x="8461" y="846"/>
                  <a:pt x="8423" y="846"/>
                  <a:pt x="8386" y="846"/>
                </a:cubicBezTo>
                <a:cubicBezTo>
                  <a:pt x="8262" y="846"/>
                  <a:pt x="8137" y="840"/>
                  <a:pt x="8015" y="826"/>
                </a:cubicBezTo>
                <a:cubicBezTo>
                  <a:pt x="7801" y="800"/>
                  <a:pt x="7594" y="761"/>
                  <a:pt x="7378" y="721"/>
                </a:cubicBezTo>
                <a:cubicBezTo>
                  <a:pt x="7062" y="661"/>
                  <a:pt x="6725" y="598"/>
                  <a:pt x="6330" y="573"/>
                </a:cubicBezTo>
                <a:cubicBezTo>
                  <a:pt x="6368" y="572"/>
                  <a:pt x="6407" y="571"/>
                  <a:pt x="6446" y="571"/>
                </a:cubicBezTo>
                <a:close/>
                <a:moveTo>
                  <a:pt x="79446" y="571"/>
                </a:moveTo>
                <a:cubicBezTo>
                  <a:pt x="79568" y="571"/>
                  <a:pt x="79691" y="578"/>
                  <a:pt x="79811" y="592"/>
                </a:cubicBezTo>
                <a:cubicBezTo>
                  <a:pt x="80026" y="618"/>
                  <a:pt x="80231" y="656"/>
                  <a:pt x="80448" y="697"/>
                </a:cubicBezTo>
                <a:cubicBezTo>
                  <a:pt x="80765" y="757"/>
                  <a:pt x="81102" y="820"/>
                  <a:pt x="81499" y="845"/>
                </a:cubicBezTo>
                <a:cubicBezTo>
                  <a:pt x="81461" y="846"/>
                  <a:pt x="81424" y="846"/>
                  <a:pt x="81387" y="846"/>
                </a:cubicBezTo>
                <a:cubicBezTo>
                  <a:pt x="81263" y="846"/>
                  <a:pt x="81138" y="840"/>
                  <a:pt x="81015" y="826"/>
                </a:cubicBezTo>
                <a:cubicBezTo>
                  <a:pt x="80801" y="800"/>
                  <a:pt x="80595" y="761"/>
                  <a:pt x="80378" y="721"/>
                </a:cubicBezTo>
                <a:cubicBezTo>
                  <a:pt x="80063" y="661"/>
                  <a:pt x="79725" y="598"/>
                  <a:pt x="79330" y="573"/>
                </a:cubicBezTo>
                <a:cubicBezTo>
                  <a:pt x="79368" y="572"/>
                  <a:pt x="79407" y="571"/>
                  <a:pt x="79446" y="571"/>
                </a:cubicBezTo>
                <a:close/>
                <a:moveTo>
                  <a:pt x="55012" y="572"/>
                </a:moveTo>
                <a:cubicBezTo>
                  <a:pt x="55135" y="572"/>
                  <a:pt x="55259" y="577"/>
                  <a:pt x="55380" y="592"/>
                </a:cubicBezTo>
                <a:cubicBezTo>
                  <a:pt x="55597" y="618"/>
                  <a:pt x="55821" y="661"/>
                  <a:pt x="56058" y="706"/>
                </a:cubicBezTo>
                <a:cubicBezTo>
                  <a:pt x="56324" y="757"/>
                  <a:pt x="56606" y="810"/>
                  <a:pt x="56910" y="847"/>
                </a:cubicBezTo>
                <a:cubicBezTo>
                  <a:pt x="56798" y="845"/>
                  <a:pt x="56689" y="838"/>
                  <a:pt x="56584" y="826"/>
                </a:cubicBezTo>
                <a:cubicBezTo>
                  <a:pt x="56370" y="800"/>
                  <a:pt x="56164" y="762"/>
                  <a:pt x="55947" y="721"/>
                </a:cubicBezTo>
                <a:cubicBezTo>
                  <a:pt x="55632" y="661"/>
                  <a:pt x="55296" y="598"/>
                  <a:pt x="54901" y="573"/>
                </a:cubicBezTo>
                <a:cubicBezTo>
                  <a:pt x="54938" y="572"/>
                  <a:pt x="54975" y="572"/>
                  <a:pt x="55012" y="572"/>
                </a:cubicBezTo>
                <a:close/>
                <a:moveTo>
                  <a:pt x="1586" y="584"/>
                </a:moveTo>
                <a:cubicBezTo>
                  <a:pt x="1709" y="584"/>
                  <a:pt x="1831" y="590"/>
                  <a:pt x="1951" y="604"/>
                </a:cubicBezTo>
                <a:cubicBezTo>
                  <a:pt x="2166" y="630"/>
                  <a:pt x="2371" y="668"/>
                  <a:pt x="2589" y="709"/>
                </a:cubicBezTo>
                <a:cubicBezTo>
                  <a:pt x="2905" y="768"/>
                  <a:pt x="3242" y="832"/>
                  <a:pt x="3639" y="857"/>
                </a:cubicBezTo>
                <a:cubicBezTo>
                  <a:pt x="3602" y="858"/>
                  <a:pt x="3565" y="858"/>
                  <a:pt x="3527" y="858"/>
                </a:cubicBezTo>
                <a:cubicBezTo>
                  <a:pt x="3403" y="858"/>
                  <a:pt x="3278" y="853"/>
                  <a:pt x="3156" y="838"/>
                </a:cubicBezTo>
                <a:cubicBezTo>
                  <a:pt x="2941" y="813"/>
                  <a:pt x="2736" y="773"/>
                  <a:pt x="2518" y="733"/>
                </a:cubicBezTo>
                <a:cubicBezTo>
                  <a:pt x="2203" y="673"/>
                  <a:pt x="1866" y="610"/>
                  <a:pt x="1470" y="586"/>
                </a:cubicBezTo>
                <a:cubicBezTo>
                  <a:pt x="1509" y="584"/>
                  <a:pt x="1547" y="584"/>
                  <a:pt x="1586" y="584"/>
                </a:cubicBezTo>
                <a:close/>
                <a:moveTo>
                  <a:pt x="74552" y="584"/>
                </a:moveTo>
                <a:cubicBezTo>
                  <a:pt x="74675" y="584"/>
                  <a:pt x="74799" y="590"/>
                  <a:pt x="74919" y="604"/>
                </a:cubicBezTo>
                <a:cubicBezTo>
                  <a:pt x="75134" y="630"/>
                  <a:pt x="75339" y="668"/>
                  <a:pt x="75557" y="709"/>
                </a:cubicBezTo>
                <a:cubicBezTo>
                  <a:pt x="75874" y="769"/>
                  <a:pt x="76211" y="832"/>
                  <a:pt x="76608" y="857"/>
                </a:cubicBezTo>
                <a:cubicBezTo>
                  <a:pt x="76571" y="858"/>
                  <a:pt x="76534" y="858"/>
                  <a:pt x="76496" y="858"/>
                </a:cubicBezTo>
                <a:cubicBezTo>
                  <a:pt x="76372" y="858"/>
                  <a:pt x="76246" y="853"/>
                  <a:pt x="76125" y="838"/>
                </a:cubicBezTo>
                <a:cubicBezTo>
                  <a:pt x="75910" y="813"/>
                  <a:pt x="75705" y="773"/>
                  <a:pt x="75487" y="733"/>
                </a:cubicBezTo>
                <a:cubicBezTo>
                  <a:pt x="75172" y="673"/>
                  <a:pt x="74836" y="610"/>
                  <a:pt x="74441" y="586"/>
                </a:cubicBezTo>
                <a:cubicBezTo>
                  <a:pt x="74478" y="585"/>
                  <a:pt x="74515" y="584"/>
                  <a:pt x="74552" y="584"/>
                </a:cubicBezTo>
                <a:close/>
                <a:moveTo>
                  <a:pt x="50151" y="584"/>
                </a:moveTo>
                <a:cubicBezTo>
                  <a:pt x="50275" y="584"/>
                  <a:pt x="50399" y="590"/>
                  <a:pt x="50520" y="604"/>
                </a:cubicBezTo>
                <a:cubicBezTo>
                  <a:pt x="50735" y="630"/>
                  <a:pt x="50940" y="669"/>
                  <a:pt x="51158" y="709"/>
                </a:cubicBezTo>
                <a:cubicBezTo>
                  <a:pt x="51475" y="769"/>
                  <a:pt x="51812" y="832"/>
                  <a:pt x="52209" y="857"/>
                </a:cubicBezTo>
                <a:cubicBezTo>
                  <a:pt x="52170" y="858"/>
                  <a:pt x="52131" y="859"/>
                  <a:pt x="52092" y="859"/>
                </a:cubicBezTo>
                <a:cubicBezTo>
                  <a:pt x="51969" y="859"/>
                  <a:pt x="51846" y="853"/>
                  <a:pt x="51726" y="838"/>
                </a:cubicBezTo>
                <a:cubicBezTo>
                  <a:pt x="51511" y="813"/>
                  <a:pt x="51306" y="774"/>
                  <a:pt x="51088" y="733"/>
                </a:cubicBezTo>
                <a:cubicBezTo>
                  <a:pt x="50773" y="673"/>
                  <a:pt x="50435" y="610"/>
                  <a:pt x="50040" y="586"/>
                </a:cubicBezTo>
                <a:cubicBezTo>
                  <a:pt x="50077" y="585"/>
                  <a:pt x="50114" y="584"/>
                  <a:pt x="50151" y="584"/>
                </a:cubicBezTo>
                <a:close/>
                <a:moveTo>
                  <a:pt x="69697" y="596"/>
                </a:moveTo>
                <a:cubicBezTo>
                  <a:pt x="69819" y="596"/>
                  <a:pt x="69941" y="602"/>
                  <a:pt x="70060" y="617"/>
                </a:cubicBezTo>
                <a:cubicBezTo>
                  <a:pt x="70275" y="642"/>
                  <a:pt x="70480" y="681"/>
                  <a:pt x="70698" y="722"/>
                </a:cubicBezTo>
                <a:cubicBezTo>
                  <a:pt x="71014" y="782"/>
                  <a:pt x="71353" y="845"/>
                  <a:pt x="71749" y="869"/>
                </a:cubicBezTo>
                <a:cubicBezTo>
                  <a:pt x="71712" y="870"/>
                  <a:pt x="71675" y="871"/>
                  <a:pt x="71637" y="871"/>
                </a:cubicBezTo>
                <a:cubicBezTo>
                  <a:pt x="71513" y="871"/>
                  <a:pt x="71388" y="865"/>
                  <a:pt x="71266" y="851"/>
                </a:cubicBezTo>
                <a:cubicBezTo>
                  <a:pt x="71051" y="825"/>
                  <a:pt x="70846" y="786"/>
                  <a:pt x="70628" y="746"/>
                </a:cubicBezTo>
                <a:cubicBezTo>
                  <a:pt x="70312" y="686"/>
                  <a:pt x="69976" y="623"/>
                  <a:pt x="69580" y="598"/>
                </a:cubicBezTo>
                <a:cubicBezTo>
                  <a:pt x="69619" y="597"/>
                  <a:pt x="69658" y="596"/>
                  <a:pt x="69697" y="596"/>
                </a:cubicBezTo>
                <a:close/>
                <a:moveTo>
                  <a:pt x="45262" y="596"/>
                </a:moveTo>
                <a:cubicBezTo>
                  <a:pt x="45386" y="596"/>
                  <a:pt x="45509" y="602"/>
                  <a:pt x="45629" y="617"/>
                </a:cubicBezTo>
                <a:cubicBezTo>
                  <a:pt x="45844" y="642"/>
                  <a:pt x="46049" y="682"/>
                  <a:pt x="46267" y="722"/>
                </a:cubicBezTo>
                <a:cubicBezTo>
                  <a:pt x="46583" y="782"/>
                  <a:pt x="46922" y="845"/>
                  <a:pt x="47318" y="869"/>
                </a:cubicBezTo>
                <a:cubicBezTo>
                  <a:pt x="47279" y="871"/>
                  <a:pt x="47240" y="871"/>
                  <a:pt x="47201" y="871"/>
                </a:cubicBezTo>
                <a:cubicBezTo>
                  <a:pt x="47078" y="871"/>
                  <a:pt x="46955" y="865"/>
                  <a:pt x="46835" y="851"/>
                </a:cubicBezTo>
                <a:cubicBezTo>
                  <a:pt x="46620" y="825"/>
                  <a:pt x="46415" y="787"/>
                  <a:pt x="46197" y="746"/>
                </a:cubicBezTo>
                <a:cubicBezTo>
                  <a:pt x="45882" y="686"/>
                  <a:pt x="45546" y="623"/>
                  <a:pt x="45151" y="598"/>
                </a:cubicBezTo>
                <a:cubicBezTo>
                  <a:pt x="45188" y="597"/>
                  <a:pt x="45225" y="596"/>
                  <a:pt x="45262" y="596"/>
                </a:cubicBezTo>
                <a:close/>
                <a:moveTo>
                  <a:pt x="40407" y="608"/>
                </a:moveTo>
                <a:cubicBezTo>
                  <a:pt x="40529" y="608"/>
                  <a:pt x="40651" y="615"/>
                  <a:pt x="40771" y="629"/>
                </a:cubicBezTo>
                <a:cubicBezTo>
                  <a:pt x="40985" y="655"/>
                  <a:pt x="41191" y="693"/>
                  <a:pt x="41408" y="734"/>
                </a:cubicBezTo>
                <a:cubicBezTo>
                  <a:pt x="41724" y="794"/>
                  <a:pt x="42062" y="857"/>
                  <a:pt x="42458" y="882"/>
                </a:cubicBezTo>
                <a:cubicBezTo>
                  <a:pt x="42421" y="883"/>
                  <a:pt x="42384" y="883"/>
                  <a:pt x="42347" y="883"/>
                </a:cubicBezTo>
                <a:cubicBezTo>
                  <a:pt x="42222" y="883"/>
                  <a:pt x="42098" y="878"/>
                  <a:pt x="41976" y="863"/>
                </a:cubicBezTo>
                <a:cubicBezTo>
                  <a:pt x="41761" y="837"/>
                  <a:pt x="41556" y="798"/>
                  <a:pt x="41338" y="758"/>
                </a:cubicBezTo>
                <a:cubicBezTo>
                  <a:pt x="41022" y="698"/>
                  <a:pt x="40686" y="635"/>
                  <a:pt x="40291" y="610"/>
                </a:cubicBezTo>
                <a:cubicBezTo>
                  <a:pt x="40329" y="609"/>
                  <a:pt x="40368" y="608"/>
                  <a:pt x="40407" y="608"/>
                </a:cubicBezTo>
                <a:close/>
                <a:moveTo>
                  <a:pt x="64806" y="608"/>
                </a:moveTo>
                <a:cubicBezTo>
                  <a:pt x="64928" y="608"/>
                  <a:pt x="65050" y="615"/>
                  <a:pt x="65170" y="629"/>
                </a:cubicBezTo>
                <a:cubicBezTo>
                  <a:pt x="65384" y="655"/>
                  <a:pt x="65590" y="693"/>
                  <a:pt x="65807" y="734"/>
                </a:cubicBezTo>
                <a:cubicBezTo>
                  <a:pt x="66123" y="793"/>
                  <a:pt x="66461" y="857"/>
                  <a:pt x="66857" y="882"/>
                </a:cubicBezTo>
                <a:cubicBezTo>
                  <a:pt x="66820" y="883"/>
                  <a:pt x="66783" y="883"/>
                  <a:pt x="66746" y="883"/>
                </a:cubicBezTo>
                <a:cubicBezTo>
                  <a:pt x="66621" y="883"/>
                  <a:pt x="66497" y="878"/>
                  <a:pt x="66375" y="863"/>
                </a:cubicBezTo>
                <a:cubicBezTo>
                  <a:pt x="66161" y="837"/>
                  <a:pt x="65955" y="798"/>
                  <a:pt x="65737" y="758"/>
                </a:cubicBezTo>
                <a:cubicBezTo>
                  <a:pt x="65421" y="698"/>
                  <a:pt x="65085" y="635"/>
                  <a:pt x="64690" y="610"/>
                </a:cubicBezTo>
                <a:cubicBezTo>
                  <a:pt x="64728" y="609"/>
                  <a:pt x="64767" y="608"/>
                  <a:pt x="64806" y="608"/>
                </a:cubicBezTo>
                <a:close/>
                <a:moveTo>
                  <a:pt x="113372" y="609"/>
                </a:moveTo>
                <a:cubicBezTo>
                  <a:pt x="113495" y="609"/>
                  <a:pt x="113619" y="615"/>
                  <a:pt x="113739" y="629"/>
                </a:cubicBezTo>
                <a:cubicBezTo>
                  <a:pt x="113956" y="655"/>
                  <a:pt x="114180" y="698"/>
                  <a:pt x="114418" y="743"/>
                </a:cubicBezTo>
                <a:cubicBezTo>
                  <a:pt x="114684" y="794"/>
                  <a:pt x="114966" y="847"/>
                  <a:pt x="115269" y="884"/>
                </a:cubicBezTo>
                <a:cubicBezTo>
                  <a:pt x="115158" y="882"/>
                  <a:pt x="115048" y="876"/>
                  <a:pt x="114944" y="863"/>
                </a:cubicBezTo>
                <a:cubicBezTo>
                  <a:pt x="114729" y="837"/>
                  <a:pt x="114524" y="799"/>
                  <a:pt x="114306" y="758"/>
                </a:cubicBezTo>
                <a:cubicBezTo>
                  <a:pt x="113991" y="699"/>
                  <a:pt x="113656" y="635"/>
                  <a:pt x="113262" y="610"/>
                </a:cubicBezTo>
                <a:cubicBezTo>
                  <a:pt x="113298" y="609"/>
                  <a:pt x="113335" y="609"/>
                  <a:pt x="113372" y="609"/>
                </a:cubicBezTo>
                <a:close/>
                <a:moveTo>
                  <a:pt x="59946" y="621"/>
                </a:moveTo>
                <a:cubicBezTo>
                  <a:pt x="60069" y="621"/>
                  <a:pt x="60191" y="627"/>
                  <a:pt x="60311" y="641"/>
                </a:cubicBezTo>
                <a:cubicBezTo>
                  <a:pt x="60526" y="667"/>
                  <a:pt x="60731" y="705"/>
                  <a:pt x="60949" y="747"/>
                </a:cubicBezTo>
                <a:cubicBezTo>
                  <a:pt x="61265" y="806"/>
                  <a:pt x="61602" y="869"/>
                  <a:pt x="61999" y="894"/>
                </a:cubicBezTo>
                <a:cubicBezTo>
                  <a:pt x="61962" y="895"/>
                  <a:pt x="61925" y="896"/>
                  <a:pt x="61888" y="896"/>
                </a:cubicBezTo>
                <a:cubicBezTo>
                  <a:pt x="61764" y="896"/>
                  <a:pt x="61638" y="890"/>
                  <a:pt x="61515" y="875"/>
                </a:cubicBezTo>
                <a:cubicBezTo>
                  <a:pt x="61302" y="850"/>
                  <a:pt x="61095" y="811"/>
                  <a:pt x="60879" y="770"/>
                </a:cubicBezTo>
                <a:cubicBezTo>
                  <a:pt x="60563" y="710"/>
                  <a:pt x="60226" y="647"/>
                  <a:pt x="59830" y="623"/>
                </a:cubicBezTo>
                <a:cubicBezTo>
                  <a:pt x="59869" y="621"/>
                  <a:pt x="59908" y="621"/>
                  <a:pt x="59946" y="621"/>
                </a:cubicBezTo>
                <a:close/>
                <a:moveTo>
                  <a:pt x="35516" y="621"/>
                </a:moveTo>
                <a:cubicBezTo>
                  <a:pt x="35638" y="621"/>
                  <a:pt x="35760" y="627"/>
                  <a:pt x="35880" y="641"/>
                </a:cubicBezTo>
                <a:cubicBezTo>
                  <a:pt x="36094" y="667"/>
                  <a:pt x="36300" y="705"/>
                  <a:pt x="36518" y="747"/>
                </a:cubicBezTo>
                <a:cubicBezTo>
                  <a:pt x="36834" y="806"/>
                  <a:pt x="37171" y="869"/>
                  <a:pt x="37568" y="894"/>
                </a:cubicBezTo>
                <a:cubicBezTo>
                  <a:pt x="37530" y="895"/>
                  <a:pt x="37493" y="896"/>
                  <a:pt x="37456" y="896"/>
                </a:cubicBezTo>
                <a:cubicBezTo>
                  <a:pt x="37332" y="896"/>
                  <a:pt x="37207" y="890"/>
                  <a:pt x="37084" y="876"/>
                </a:cubicBezTo>
                <a:cubicBezTo>
                  <a:pt x="36871" y="850"/>
                  <a:pt x="36664" y="811"/>
                  <a:pt x="36448" y="770"/>
                </a:cubicBezTo>
                <a:cubicBezTo>
                  <a:pt x="36132" y="710"/>
                  <a:pt x="35795" y="647"/>
                  <a:pt x="35400" y="623"/>
                </a:cubicBezTo>
                <a:cubicBezTo>
                  <a:pt x="35438" y="621"/>
                  <a:pt x="35477" y="621"/>
                  <a:pt x="35516" y="621"/>
                </a:cubicBezTo>
                <a:close/>
                <a:moveTo>
                  <a:pt x="108511" y="621"/>
                </a:moveTo>
                <a:cubicBezTo>
                  <a:pt x="108634" y="621"/>
                  <a:pt x="108759" y="627"/>
                  <a:pt x="108880" y="641"/>
                </a:cubicBezTo>
                <a:cubicBezTo>
                  <a:pt x="109094" y="667"/>
                  <a:pt x="109301" y="706"/>
                  <a:pt x="109518" y="747"/>
                </a:cubicBezTo>
                <a:cubicBezTo>
                  <a:pt x="109834" y="806"/>
                  <a:pt x="110172" y="869"/>
                  <a:pt x="110568" y="894"/>
                </a:cubicBezTo>
                <a:cubicBezTo>
                  <a:pt x="110530" y="895"/>
                  <a:pt x="110491" y="896"/>
                  <a:pt x="110451" y="896"/>
                </a:cubicBezTo>
                <a:cubicBezTo>
                  <a:pt x="110329" y="896"/>
                  <a:pt x="110205" y="890"/>
                  <a:pt x="110085" y="876"/>
                </a:cubicBezTo>
                <a:cubicBezTo>
                  <a:pt x="109871" y="850"/>
                  <a:pt x="109665" y="812"/>
                  <a:pt x="109447" y="770"/>
                </a:cubicBezTo>
                <a:cubicBezTo>
                  <a:pt x="109133" y="710"/>
                  <a:pt x="108795" y="647"/>
                  <a:pt x="108400" y="623"/>
                </a:cubicBezTo>
                <a:cubicBezTo>
                  <a:pt x="108437" y="622"/>
                  <a:pt x="108474" y="621"/>
                  <a:pt x="108511" y="621"/>
                </a:cubicBezTo>
                <a:close/>
                <a:moveTo>
                  <a:pt x="30656" y="633"/>
                </a:moveTo>
                <a:cubicBezTo>
                  <a:pt x="30778" y="633"/>
                  <a:pt x="30901" y="640"/>
                  <a:pt x="31021" y="654"/>
                </a:cubicBezTo>
                <a:cubicBezTo>
                  <a:pt x="31236" y="679"/>
                  <a:pt x="31441" y="718"/>
                  <a:pt x="31659" y="759"/>
                </a:cubicBezTo>
                <a:cubicBezTo>
                  <a:pt x="31975" y="819"/>
                  <a:pt x="32312" y="882"/>
                  <a:pt x="32709" y="907"/>
                </a:cubicBezTo>
                <a:cubicBezTo>
                  <a:pt x="32672" y="908"/>
                  <a:pt x="32635" y="908"/>
                  <a:pt x="32597" y="908"/>
                </a:cubicBezTo>
                <a:cubicBezTo>
                  <a:pt x="32473" y="908"/>
                  <a:pt x="32348" y="902"/>
                  <a:pt x="32226" y="888"/>
                </a:cubicBezTo>
                <a:cubicBezTo>
                  <a:pt x="32011" y="862"/>
                  <a:pt x="31806" y="823"/>
                  <a:pt x="31588" y="783"/>
                </a:cubicBezTo>
                <a:cubicBezTo>
                  <a:pt x="31273" y="723"/>
                  <a:pt x="30936" y="660"/>
                  <a:pt x="30540" y="635"/>
                </a:cubicBezTo>
                <a:cubicBezTo>
                  <a:pt x="30579" y="634"/>
                  <a:pt x="30617" y="633"/>
                  <a:pt x="30656" y="633"/>
                </a:cubicBezTo>
                <a:close/>
                <a:moveTo>
                  <a:pt x="103622" y="634"/>
                </a:moveTo>
                <a:cubicBezTo>
                  <a:pt x="103745" y="634"/>
                  <a:pt x="103869" y="639"/>
                  <a:pt x="103989" y="654"/>
                </a:cubicBezTo>
                <a:cubicBezTo>
                  <a:pt x="104204" y="679"/>
                  <a:pt x="104409" y="719"/>
                  <a:pt x="104627" y="759"/>
                </a:cubicBezTo>
                <a:cubicBezTo>
                  <a:pt x="104944" y="819"/>
                  <a:pt x="105281" y="882"/>
                  <a:pt x="105678" y="907"/>
                </a:cubicBezTo>
                <a:cubicBezTo>
                  <a:pt x="105639" y="908"/>
                  <a:pt x="105600" y="908"/>
                  <a:pt x="105561" y="908"/>
                </a:cubicBezTo>
                <a:cubicBezTo>
                  <a:pt x="105438" y="908"/>
                  <a:pt x="105314" y="902"/>
                  <a:pt x="105195" y="888"/>
                </a:cubicBezTo>
                <a:cubicBezTo>
                  <a:pt x="104980" y="862"/>
                  <a:pt x="104775" y="824"/>
                  <a:pt x="104557" y="783"/>
                </a:cubicBezTo>
                <a:cubicBezTo>
                  <a:pt x="104242" y="724"/>
                  <a:pt x="103905" y="660"/>
                  <a:pt x="103511" y="635"/>
                </a:cubicBezTo>
                <a:cubicBezTo>
                  <a:pt x="103548" y="634"/>
                  <a:pt x="103585" y="634"/>
                  <a:pt x="103622" y="634"/>
                </a:cubicBezTo>
                <a:close/>
                <a:moveTo>
                  <a:pt x="98766" y="646"/>
                </a:moveTo>
                <a:cubicBezTo>
                  <a:pt x="98889" y="646"/>
                  <a:pt x="99011" y="652"/>
                  <a:pt x="99130" y="666"/>
                </a:cubicBezTo>
                <a:cubicBezTo>
                  <a:pt x="99345" y="692"/>
                  <a:pt x="99550" y="730"/>
                  <a:pt x="99768" y="771"/>
                </a:cubicBezTo>
                <a:cubicBezTo>
                  <a:pt x="100084" y="831"/>
                  <a:pt x="100423" y="894"/>
                  <a:pt x="100819" y="919"/>
                </a:cubicBezTo>
                <a:cubicBezTo>
                  <a:pt x="100782" y="920"/>
                  <a:pt x="100745" y="920"/>
                  <a:pt x="100707" y="920"/>
                </a:cubicBezTo>
                <a:cubicBezTo>
                  <a:pt x="100583" y="920"/>
                  <a:pt x="100457" y="915"/>
                  <a:pt x="100336" y="900"/>
                </a:cubicBezTo>
                <a:cubicBezTo>
                  <a:pt x="100121" y="875"/>
                  <a:pt x="99916" y="835"/>
                  <a:pt x="99698" y="795"/>
                </a:cubicBezTo>
                <a:cubicBezTo>
                  <a:pt x="99382" y="735"/>
                  <a:pt x="99046" y="672"/>
                  <a:pt x="98650" y="647"/>
                </a:cubicBezTo>
                <a:cubicBezTo>
                  <a:pt x="98689" y="646"/>
                  <a:pt x="98728" y="646"/>
                  <a:pt x="98766" y="646"/>
                </a:cubicBezTo>
                <a:close/>
                <a:moveTo>
                  <a:pt x="93876" y="658"/>
                </a:moveTo>
                <a:cubicBezTo>
                  <a:pt x="93997" y="658"/>
                  <a:pt x="94120" y="664"/>
                  <a:pt x="94239" y="678"/>
                </a:cubicBezTo>
                <a:cubicBezTo>
                  <a:pt x="94454" y="704"/>
                  <a:pt x="94660" y="742"/>
                  <a:pt x="94877" y="784"/>
                </a:cubicBezTo>
                <a:cubicBezTo>
                  <a:pt x="95193" y="844"/>
                  <a:pt x="95531" y="907"/>
                  <a:pt x="95927" y="931"/>
                </a:cubicBezTo>
                <a:cubicBezTo>
                  <a:pt x="95890" y="932"/>
                  <a:pt x="95853" y="933"/>
                  <a:pt x="95816" y="933"/>
                </a:cubicBezTo>
                <a:cubicBezTo>
                  <a:pt x="95691" y="933"/>
                  <a:pt x="95567" y="927"/>
                  <a:pt x="95445" y="913"/>
                </a:cubicBezTo>
                <a:cubicBezTo>
                  <a:pt x="95230" y="887"/>
                  <a:pt x="95025" y="848"/>
                  <a:pt x="94807" y="807"/>
                </a:cubicBezTo>
                <a:cubicBezTo>
                  <a:pt x="94491" y="748"/>
                  <a:pt x="94155" y="685"/>
                  <a:pt x="93759" y="660"/>
                </a:cubicBezTo>
                <a:cubicBezTo>
                  <a:pt x="93798" y="659"/>
                  <a:pt x="93837" y="658"/>
                  <a:pt x="93876" y="658"/>
                </a:cubicBezTo>
                <a:close/>
                <a:moveTo>
                  <a:pt x="89011" y="671"/>
                </a:moveTo>
                <a:cubicBezTo>
                  <a:pt x="89135" y="671"/>
                  <a:pt x="89259" y="677"/>
                  <a:pt x="89381" y="691"/>
                </a:cubicBezTo>
                <a:cubicBezTo>
                  <a:pt x="89595" y="717"/>
                  <a:pt x="89801" y="756"/>
                  <a:pt x="90019" y="796"/>
                </a:cubicBezTo>
                <a:cubicBezTo>
                  <a:pt x="90335" y="856"/>
                  <a:pt x="90672" y="919"/>
                  <a:pt x="91068" y="944"/>
                </a:cubicBezTo>
                <a:cubicBezTo>
                  <a:pt x="91031" y="945"/>
                  <a:pt x="90994" y="945"/>
                  <a:pt x="90957" y="945"/>
                </a:cubicBezTo>
                <a:cubicBezTo>
                  <a:pt x="90833" y="945"/>
                  <a:pt x="90708" y="939"/>
                  <a:pt x="90585" y="925"/>
                </a:cubicBezTo>
                <a:cubicBezTo>
                  <a:pt x="90371" y="899"/>
                  <a:pt x="90165" y="860"/>
                  <a:pt x="89948" y="820"/>
                </a:cubicBezTo>
                <a:cubicBezTo>
                  <a:pt x="89633" y="760"/>
                  <a:pt x="89296" y="697"/>
                  <a:pt x="88900" y="672"/>
                </a:cubicBezTo>
                <a:cubicBezTo>
                  <a:pt x="88937" y="671"/>
                  <a:pt x="88974" y="671"/>
                  <a:pt x="89011" y="671"/>
                </a:cubicBezTo>
                <a:close/>
                <a:moveTo>
                  <a:pt x="19744" y="0"/>
                </a:moveTo>
                <a:lnTo>
                  <a:pt x="19684" y="492"/>
                </a:lnTo>
                <a:cubicBezTo>
                  <a:pt x="19670" y="500"/>
                  <a:pt x="19659" y="511"/>
                  <a:pt x="19654" y="524"/>
                </a:cubicBezTo>
                <a:cubicBezTo>
                  <a:pt x="19634" y="509"/>
                  <a:pt x="19605" y="500"/>
                  <a:pt x="19575" y="500"/>
                </a:cubicBezTo>
                <a:cubicBezTo>
                  <a:pt x="19564" y="500"/>
                  <a:pt x="19552" y="501"/>
                  <a:pt x="19540" y="504"/>
                </a:cubicBezTo>
                <a:cubicBezTo>
                  <a:pt x="19506" y="511"/>
                  <a:pt x="19483" y="530"/>
                  <a:pt x="19472" y="550"/>
                </a:cubicBezTo>
                <a:cubicBezTo>
                  <a:pt x="19452" y="535"/>
                  <a:pt x="19424" y="527"/>
                  <a:pt x="19394" y="527"/>
                </a:cubicBezTo>
                <a:cubicBezTo>
                  <a:pt x="19382" y="527"/>
                  <a:pt x="19370" y="528"/>
                  <a:pt x="19359" y="531"/>
                </a:cubicBezTo>
                <a:lnTo>
                  <a:pt x="19358" y="531"/>
                </a:lnTo>
                <a:lnTo>
                  <a:pt x="18845" y="101"/>
                </a:lnTo>
                <a:lnTo>
                  <a:pt x="18845" y="101"/>
                </a:lnTo>
                <a:lnTo>
                  <a:pt x="18863" y="299"/>
                </a:lnTo>
                <a:lnTo>
                  <a:pt x="19174" y="559"/>
                </a:lnTo>
                <a:cubicBezTo>
                  <a:pt x="19120" y="573"/>
                  <a:pt x="19091" y="612"/>
                  <a:pt x="19110" y="651"/>
                </a:cubicBezTo>
                <a:cubicBezTo>
                  <a:pt x="18923" y="668"/>
                  <a:pt x="18749" y="676"/>
                  <a:pt x="18586" y="676"/>
                </a:cubicBezTo>
                <a:cubicBezTo>
                  <a:pt x="18072" y="676"/>
                  <a:pt x="17660" y="600"/>
                  <a:pt x="17257" y="524"/>
                </a:cubicBezTo>
                <a:cubicBezTo>
                  <a:pt x="17034" y="481"/>
                  <a:pt x="16824" y="442"/>
                  <a:pt x="16598" y="415"/>
                </a:cubicBezTo>
                <a:cubicBezTo>
                  <a:pt x="16460" y="399"/>
                  <a:pt x="16321" y="392"/>
                  <a:pt x="16182" y="392"/>
                </a:cubicBezTo>
                <a:cubicBezTo>
                  <a:pt x="15466" y="392"/>
                  <a:pt x="14789" y="578"/>
                  <a:pt x="14695" y="605"/>
                </a:cubicBezTo>
                <a:cubicBezTo>
                  <a:pt x="14616" y="619"/>
                  <a:pt x="14538" y="629"/>
                  <a:pt x="14463" y="639"/>
                </a:cubicBezTo>
                <a:lnTo>
                  <a:pt x="14659" y="421"/>
                </a:lnTo>
                <a:lnTo>
                  <a:pt x="14597" y="279"/>
                </a:lnTo>
                <a:lnTo>
                  <a:pt x="14251" y="663"/>
                </a:lnTo>
                <a:cubicBezTo>
                  <a:pt x="14206" y="667"/>
                  <a:pt x="14161" y="671"/>
                  <a:pt x="14118" y="674"/>
                </a:cubicBezTo>
                <a:cubicBezTo>
                  <a:pt x="14107" y="670"/>
                  <a:pt x="14094" y="667"/>
                  <a:pt x="14082" y="666"/>
                </a:cubicBezTo>
                <a:cubicBezTo>
                  <a:pt x="14077" y="666"/>
                  <a:pt x="14072" y="665"/>
                  <a:pt x="14067" y="665"/>
                </a:cubicBezTo>
                <a:cubicBezTo>
                  <a:pt x="14041" y="665"/>
                  <a:pt x="14017" y="672"/>
                  <a:pt x="13997" y="683"/>
                </a:cubicBezTo>
                <a:lnTo>
                  <a:pt x="13988" y="683"/>
                </a:lnTo>
                <a:cubicBezTo>
                  <a:pt x="13975" y="658"/>
                  <a:pt x="13944" y="638"/>
                  <a:pt x="13902" y="634"/>
                </a:cubicBezTo>
                <a:lnTo>
                  <a:pt x="13901" y="634"/>
                </a:lnTo>
                <a:lnTo>
                  <a:pt x="13729" y="93"/>
                </a:lnTo>
                <a:lnTo>
                  <a:pt x="13614" y="275"/>
                </a:lnTo>
                <a:lnTo>
                  <a:pt x="13719" y="603"/>
                </a:lnTo>
                <a:cubicBezTo>
                  <a:pt x="13715" y="603"/>
                  <a:pt x="13711" y="603"/>
                  <a:pt x="13707" y="603"/>
                </a:cubicBezTo>
                <a:cubicBezTo>
                  <a:pt x="13655" y="603"/>
                  <a:pt x="13609" y="628"/>
                  <a:pt x="13601" y="665"/>
                </a:cubicBezTo>
                <a:lnTo>
                  <a:pt x="13597" y="688"/>
                </a:lnTo>
                <a:cubicBezTo>
                  <a:pt x="13142" y="675"/>
                  <a:pt x="12766" y="605"/>
                  <a:pt x="12398" y="536"/>
                </a:cubicBezTo>
                <a:cubicBezTo>
                  <a:pt x="12175" y="494"/>
                  <a:pt x="11965" y="454"/>
                  <a:pt x="11739" y="428"/>
                </a:cubicBezTo>
                <a:cubicBezTo>
                  <a:pt x="11601" y="411"/>
                  <a:pt x="11461" y="404"/>
                  <a:pt x="11323" y="404"/>
                </a:cubicBezTo>
                <a:cubicBezTo>
                  <a:pt x="10905" y="404"/>
                  <a:pt x="10500" y="468"/>
                  <a:pt x="10217" y="526"/>
                </a:cubicBezTo>
                <a:lnTo>
                  <a:pt x="10425" y="142"/>
                </a:lnTo>
                <a:lnTo>
                  <a:pt x="10425" y="142"/>
                </a:lnTo>
                <a:lnTo>
                  <a:pt x="10211" y="209"/>
                </a:lnTo>
                <a:lnTo>
                  <a:pt x="10057" y="494"/>
                </a:lnTo>
                <a:cubicBezTo>
                  <a:pt x="10043" y="489"/>
                  <a:pt x="10027" y="486"/>
                  <a:pt x="10010" y="486"/>
                </a:cubicBezTo>
                <a:cubicBezTo>
                  <a:pt x="10003" y="486"/>
                  <a:pt x="9996" y="487"/>
                  <a:pt x="9989" y="487"/>
                </a:cubicBezTo>
                <a:cubicBezTo>
                  <a:pt x="9985" y="489"/>
                  <a:pt x="9981" y="489"/>
                  <a:pt x="9977" y="490"/>
                </a:cubicBezTo>
                <a:cubicBezTo>
                  <a:pt x="9944" y="498"/>
                  <a:pt x="9920" y="515"/>
                  <a:pt x="9910" y="537"/>
                </a:cubicBezTo>
                <a:cubicBezTo>
                  <a:pt x="9889" y="522"/>
                  <a:pt x="9861" y="513"/>
                  <a:pt x="9831" y="513"/>
                </a:cubicBezTo>
                <a:cubicBezTo>
                  <a:pt x="9823" y="513"/>
                  <a:pt x="9815" y="514"/>
                  <a:pt x="9808" y="515"/>
                </a:cubicBezTo>
                <a:cubicBezTo>
                  <a:pt x="9804" y="515"/>
                  <a:pt x="9800" y="516"/>
                  <a:pt x="9796" y="517"/>
                </a:cubicBezTo>
                <a:cubicBezTo>
                  <a:pt x="9762" y="526"/>
                  <a:pt x="9738" y="543"/>
                  <a:pt x="9729" y="565"/>
                </a:cubicBezTo>
                <a:cubicBezTo>
                  <a:pt x="9709" y="550"/>
                  <a:pt x="9680" y="541"/>
                  <a:pt x="9651" y="541"/>
                </a:cubicBezTo>
                <a:cubicBezTo>
                  <a:pt x="9643" y="541"/>
                  <a:pt x="9635" y="542"/>
                  <a:pt x="9627" y="543"/>
                </a:cubicBezTo>
                <a:cubicBezTo>
                  <a:pt x="9623" y="543"/>
                  <a:pt x="9619" y="544"/>
                  <a:pt x="9616" y="545"/>
                </a:cubicBezTo>
                <a:cubicBezTo>
                  <a:pt x="9581" y="553"/>
                  <a:pt x="9558" y="571"/>
                  <a:pt x="9547" y="593"/>
                </a:cubicBezTo>
                <a:cubicBezTo>
                  <a:pt x="9527" y="578"/>
                  <a:pt x="9497" y="569"/>
                  <a:pt x="9467" y="569"/>
                </a:cubicBezTo>
                <a:cubicBezTo>
                  <a:pt x="9460" y="569"/>
                  <a:pt x="9453" y="569"/>
                  <a:pt x="9446" y="570"/>
                </a:cubicBezTo>
                <a:cubicBezTo>
                  <a:pt x="9443" y="571"/>
                  <a:pt x="9441" y="571"/>
                  <a:pt x="9439" y="572"/>
                </a:cubicBezTo>
                <a:lnTo>
                  <a:pt x="9192" y="312"/>
                </a:lnTo>
                <a:lnTo>
                  <a:pt x="8960" y="279"/>
                </a:lnTo>
                <a:lnTo>
                  <a:pt x="9338" y="678"/>
                </a:lnTo>
                <a:cubicBezTo>
                  <a:pt x="9161" y="695"/>
                  <a:pt x="8995" y="702"/>
                  <a:pt x="8839" y="702"/>
                </a:cubicBezTo>
                <a:cubicBezTo>
                  <a:pt x="8324" y="702"/>
                  <a:pt x="7911" y="624"/>
                  <a:pt x="7508" y="548"/>
                </a:cubicBezTo>
                <a:cubicBezTo>
                  <a:pt x="7285" y="506"/>
                  <a:pt x="7074" y="467"/>
                  <a:pt x="6848" y="440"/>
                </a:cubicBezTo>
                <a:cubicBezTo>
                  <a:pt x="6711" y="424"/>
                  <a:pt x="6572" y="417"/>
                  <a:pt x="6434" y="417"/>
                </a:cubicBezTo>
                <a:cubicBezTo>
                  <a:pt x="5935" y="417"/>
                  <a:pt x="5455" y="507"/>
                  <a:pt x="5178" y="571"/>
                </a:cubicBezTo>
                <a:lnTo>
                  <a:pt x="5173" y="561"/>
                </a:lnTo>
                <a:cubicBezTo>
                  <a:pt x="5170" y="555"/>
                  <a:pt x="5166" y="549"/>
                  <a:pt x="5160" y="544"/>
                </a:cubicBezTo>
                <a:lnTo>
                  <a:pt x="5209" y="146"/>
                </a:lnTo>
                <a:lnTo>
                  <a:pt x="5059" y="38"/>
                </a:lnTo>
                <a:lnTo>
                  <a:pt x="4999" y="529"/>
                </a:lnTo>
                <a:cubicBezTo>
                  <a:pt x="4985" y="538"/>
                  <a:pt x="4975" y="549"/>
                  <a:pt x="4969" y="562"/>
                </a:cubicBezTo>
                <a:cubicBezTo>
                  <a:pt x="4949" y="547"/>
                  <a:pt x="4919" y="538"/>
                  <a:pt x="4889" y="538"/>
                </a:cubicBezTo>
                <a:cubicBezTo>
                  <a:pt x="4878" y="538"/>
                  <a:pt x="4867" y="539"/>
                  <a:pt x="4856" y="541"/>
                </a:cubicBezTo>
                <a:cubicBezTo>
                  <a:pt x="4822" y="549"/>
                  <a:pt x="4798" y="567"/>
                  <a:pt x="4788" y="589"/>
                </a:cubicBezTo>
                <a:cubicBezTo>
                  <a:pt x="4767" y="573"/>
                  <a:pt x="4738" y="564"/>
                  <a:pt x="4707" y="564"/>
                </a:cubicBezTo>
                <a:cubicBezTo>
                  <a:pt x="4696" y="564"/>
                  <a:pt x="4685" y="566"/>
                  <a:pt x="4674" y="568"/>
                </a:cubicBezTo>
                <a:cubicBezTo>
                  <a:pt x="4674" y="568"/>
                  <a:pt x="4673" y="569"/>
                  <a:pt x="4673" y="569"/>
                </a:cubicBezTo>
                <a:lnTo>
                  <a:pt x="4160" y="140"/>
                </a:lnTo>
                <a:lnTo>
                  <a:pt x="4160" y="140"/>
                </a:lnTo>
                <a:lnTo>
                  <a:pt x="4179" y="337"/>
                </a:lnTo>
                <a:lnTo>
                  <a:pt x="4489" y="597"/>
                </a:lnTo>
                <a:cubicBezTo>
                  <a:pt x="4436" y="610"/>
                  <a:pt x="4407" y="651"/>
                  <a:pt x="4425" y="688"/>
                </a:cubicBezTo>
                <a:lnTo>
                  <a:pt x="4429" y="695"/>
                </a:lnTo>
                <a:cubicBezTo>
                  <a:pt x="4269" y="708"/>
                  <a:pt x="4120" y="714"/>
                  <a:pt x="3978" y="714"/>
                </a:cubicBezTo>
                <a:cubicBezTo>
                  <a:pt x="3463" y="714"/>
                  <a:pt x="3051" y="637"/>
                  <a:pt x="2649" y="561"/>
                </a:cubicBezTo>
                <a:cubicBezTo>
                  <a:pt x="2425" y="518"/>
                  <a:pt x="2214" y="479"/>
                  <a:pt x="1989" y="452"/>
                </a:cubicBezTo>
                <a:cubicBezTo>
                  <a:pt x="1852" y="436"/>
                  <a:pt x="1713" y="429"/>
                  <a:pt x="1575" y="429"/>
                </a:cubicBezTo>
                <a:cubicBezTo>
                  <a:pt x="822" y="429"/>
                  <a:pt x="111" y="635"/>
                  <a:pt x="77" y="645"/>
                </a:cubicBezTo>
                <a:cubicBezTo>
                  <a:pt x="27" y="660"/>
                  <a:pt x="0" y="695"/>
                  <a:pt x="8" y="729"/>
                </a:cubicBezTo>
                <a:cubicBezTo>
                  <a:pt x="5" y="739"/>
                  <a:pt x="6" y="751"/>
                  <a:pt x="9" y="761"/>
                </a:cubicBezTo>
                <a:cubicBezTo>
                  <a:pt x="23" y="797"/>
                  <a:pt x="70" y="821"/>
                  <a:pt x="121" y="821"/>
                </a:cubicBezTo>
                <a:cubicBezTo>
                  <a:pt x="130" y="821"/>
                  <a:pt x="140" y="820"/>
                  <a:pt x="149" y="819"/>
                </a:cubicBezTo>
                <a:cubicBezTo>
                  <a:pt x="516" y="757"/>
                  <a:pt x="835" y="733"/>
                  <a:pt x="1122" y="733"/>
                </a:cubicBezTo>
                <a:cubicBezTo>
                  <a:pt x="1638" y="733"/>
                  <a:pt x="2051" y="811"/>
                  <a:pt x="2454" y="887"/>
                </a:cubicBezTo>
                <a:cubicBezTo>
                  <a:pt x="2677" y="928"/>
                  <a:pt x="2888" y="969"/>
                  <a:pt x="3113" y="995"/>
                </a:cubicBezTo>
                <a:cubicBezTo>
                  <a:pt x="3245" y="1011"/>
                  <a:pt x="3379" y="1018"/>
                  <a:pt x="3512" y="1018"/>
                </a:cubicBezTo>
                <a:cubicBezTo>
                  <a:pt x="3521" y="1018"/>
                  <a:pt x="3530" y="1018"/>
                  <a:pt x="3539" y="1018"/>
                </a:cubicBezTo>
                <a:cubicBezTo>
                  <a:pt x="3907" y="1017"/>
                  <a:pt x="4265" y="967"/>
                  <a:pt x="4538" y="916"/>
                </a:cubicBezTo>
                <a:lnTo>
                  <a:pt x="4563" y="967"/>
                </a:lnTo>
                <a:cubicBezTo>
                  <a:pt x="4578" y="999"/>
                  <a:pt x="4621" y="1017"/>
                  <a:pt x="4666" y="1017"/>
                </a:cubicBezTo>
                <a:cubicBezTo>
                  <a:pt x="4673" y="1017"/>
                  <a:pt x="4680" y="1017"/>
                  <a:pt x="4688" y="1016"/>
                </a:cubicBezTo>
                <a:cubicBezTo>
                  <a:pt x="4692" y="1015"/>
                  <a:pt x="4695" y="1015"/>
                  <a:pt x="4699" y="1014"/>
                </a:cubicBezTo>
                <a:cubicBezTo>
                  <a:pt x="4733" y="1006"/>
                  <a:pt x="4757" y="988"/>
                  <a:pt x="4767" y="966"/>
                </a:cubicBezTo>
                <a:cubicBezTo>
                  <a:pt x="4787" y="982"/>
                  <a:pt x="4816" y="991"/>
                  <a:pt x="4847" y="991"/>
                </a:cubicBezTo>
                <a:cubicBezTo>
                  <a:pt x="4854" y="991"/>
                  <a:pt x="4861" y="990"/>
                  <a:pt x="4868" y="989"/>
                </a:cubicBezTo>
                <a:cubicBezTo>
                  <a:pt x="4872" y="988"/>
                  <a:pt x="4876" y="987"/>
                  <a:pt x="4881" y="987"/>
                </a:cubicBezTo>
                <a:cubicBezTo>
                  <a:pt x="4914" y="979"/>
                  <a:pt x="4938" y="961"/>
                  <a:pt x="4948" y="940"/>
                </a:cubicBezTo>
                <a:cubicBezTo>
                  <a:pt x="4969" y="955"/>
                  <a:pt x="4998" y="964"/>
                  <a:pt x="5029" y="964"/>
                </a:cubicBezTo>
                <a:cubicBezTo>
                  <a:pt x="5036" y="964"/>
                  <a:pt x="5043" y="963"/>
                  <a:pt x="5050" y="962"/>
                </a:cubicBezTo>
                <a:cubicBezTo>
                  <a:pt x="5054" y="961"/>
                  <a:pt x="5057" y="960"/>
                  <a:pt x="5061" y="960"/>
                </a:cubicBezTo>
                <a:cubicBezTo>
                  <a:pt x="5095" y="952"/>
                  <a:pt x="5119" y="934"/>
                  <a:pt x="5129" y="913"/>
                </a:cubicBezTo>
                <a:cubicBezTo>
                  <a:pt x="5150" y="928"/>
                  <a:pt x="5179" y="937"/>
                  <a:pt x="5209" y="937"/>
                </a:cubicBezTo>
                <a:cubicBezTo>
                  <a:pt x="5216" y="937"/>
                  <a:pt x="5224" y="936"/>
                  <a:pt x="5231" y="935"/>
                </a:cubicBezTo>
                <a:cubicBezTo>
                  <a:pt x="5234" y="934"/>
                  <a:pt x="5236" y="934"/>
                  <a:pt x="5238" y="933"/>
                </a:cubicBezTo>
                <a:lnTo>
                  <a:pt x="5482" y="1195"/>
                </a:lnTo>
                <a:lnTo>
                  <a:pt x="5714" y="1228"/>
                </a:lnTo>
                <a:lnTo>
                  <a:pt x="5714" y="1228"/>
                </a:lnTo>
                <a:lnTo>
                  <a:pt x="5283" y="768"/>
                </a:lnTo>
                <a:lnTo>
                  <a:pt x="5277" y="772"/>
                </a:lnTo>
                <a:lnTo>
                  <a:pt x="5274" y="767"/>
                </a:lnTo>
                <a:cubicBezTo>
                  <a:pt x="5533" y="734"/>
                  <a:pt x="5767" y="721"/>
                  <a:pt x="5983" y="721"/>
                </a:cubicBezTo>
                <a:cubicBezTo>
                  <a:pt x="6498" y="721"/>
                  <a:pt x="6910" y="798"/>
                  <a:pt x="7313" y="875"/>
                </a:cubicBezTo>
                <a:cubicBezTo>
                  <a:pt x="7537" y="916"/>
                  <a:pt x="7747" y="956"/>
                  <a:pt x="7972" y="983"/>
                </a:cubicBezTo>
                <a:cubicBezTo>
                  <a:pt x="8105" y="998"/>
                  <a:pt x="8238" y="1006"/>
                  <a:pt x="8371" y="1006"/>
                </a:cubicBezTo>
                <a:cubicBezTo>
                  <a:pt x="8380" y="1006"/>
                  <a:pt x="8389" y="1006"/>
                  <a:pt x="8397" y="1006"/>
                </a:cubicBezTo>
                <a:cubicBezTo>
                  <a:pt x="8805" y="1005"/>
                  <a:pt x="9198" y="944"/>
                  <a:pt x="9478" y="887"/>
                </a:cubicBezTo>
                <a:lnTo>
                  <a:pt x="9507" y="945"/>
                </a:lnTo>
                <a:cubicBezTo>
                  <a:pt x="9510" y="951"/>
                  <a:pt x="9514" y="956"/>
                  <a:pt x="9520" y="961"/>
                </a:cubicBezTo>
                <a:lnTo>
                  <a:pt x="9474" y="1360"/>
                </a:lnTo>
                <a:lnTo>
                  <a:pt x="9625" y="1466"/>
                </a:lnTo>
                <a:lnTo>
                  <a:pt x="9681" y="976"/>
                </a:lnTo>
                <a:cubicBezTo>
                  <a:pt x="9695" y="966"/>
                  <a:pt x="9705" y="955"/>
                  <a:pt x="9712" y="943"/>
                </a:cubicBezTo>
                <a:cubicBezTo>
                  <a:pt x="9732" y="958"/>
                  <a:pt x="9760" y="966"/>
                  <a:pt x="9790" y="966"/>
                </a:cubicBezTo>
                <a:cubicBezTo>
                  <a:pt x="9802" y="966"/>
                  <a:pt x="9813" y="965"/>
                  <a:pt x="9825" y="962"/>
                </a:cubicBezTo>
                <a:cubicBezTo>
                  <a:pt x="9858" y="954"/>
                  <a:pt x="9882" y="937"/>
                  <a:pt x="9892" y="915"/>
                </a:cubicBezTo>
                <a:cubicBezTo>
                  <a:pt x="9912" y="930"/>
                  <a:pt x="9941" y="939"/>
                  <a:pt x="9971" y="939"/>
                </a:cubicBezTo>
                <a:cubicBezTo>
                  <a:pt x="9982" y="939"/>
                  <a:pt x="9994" y="937"/>
                  <a:pt x="10006" y="934"/>
                </a:cubicBezTo>
                <a:lnTo>
                  <a:pt x="10007" y="934"/>
                </a:lnTo>
                <a:lnTo>
                  <a:pt x="10524" y="1362"/>
                </a:lnTo>
                <a:lnTo>
                  <a:pt x="10504" y="1165"/>
                </a:lnTo>
                <a:lnTo>
                  <a:pt x="10190" y="906"/>
                </a:lnTo>
                <a:cubicBezTo>
                  <a:pt x="10244" y="892"/>
                  <a:pt x="10272" y="852"/>
                  <a:pt x="10253" y="815"/>
                </a:cubicBezTo>
                <a:lnTo>
                  <a:pt x="10220" y="749"/>
                </a:lnTo>
                <a:cubicBezTo>
                  <a:pt x="10458" y="720"/>
                  <a:pt x="10675" y="709"/>
                  <a:pt x="10876" y="709"/>
                </a:cubicBezTo>
                <a:cubicBezTo>
                  <a:pt x="11391" y="709"/>
                  <a:pt x="11802" y="785"/>
                  <a:pt x="12204" y="861"/>
                </a:cubicBezTo>
                <a:cubicBezTo>
                  <a:pt x="12427" y="903"/>
                  <a:pt x="12638" y="944"/>
                  <a:pt x="12864" y="971"/>
                </a:cubicBezTo>
                <a:cubicBezTo>
                  <a:pt x="13004" y="987"/>
                  <a:pt x="13147" y="993"/>
                  <a:pt x="13288" y="993"/>
                </a:cubicBezTo>
                <a:cubicBezTo>
                  <a:pt x="13308" y="993"/>
                  <a:pt x="13326" y="993"/>
                  <a:pt x="13345" y="992"/>
                </a:cubicBezTo>
                <a:lnTo>
                  <a:pt x="13345" y="992"/>
                </a:lnTo>
                <a:lnTo>
                  <a:pt x="12998" y="1210"/>
                </a:lnTo>
                <a:lnTo>
                  <a:pt x="13232" y="1217"/>
                </a:lnTo>
                <a:lnTo>
                  <a:pt x="13560" y="1012"/>
                </a:lnTo>
                <a:cubicBezTo>
                  <a:pt x="13574" y="1024"/>
                  <a:pt x="13594" y="1035"/>
                  <a:pt x="13617" y="1039"/>
                </a:cubicBezTo>
                <a:cubicBezTo>
                  <a:pt x="13621" y="1039"/>
                  <a:pt x="13625" y="1040"/>
                  <a:pt x="13629" y="1040"/>
                </a:cubicBezTo>
                <a:cubicBezTo>
                  <a:pt x="13634" y="1040"/>
                  <a:pt x="13639" y="1040"/>
                  <a:pt x="13643" y="1040"/>
                </a:cubicBezTo>
                <a:cubicBezTo>
                  <a:pt x="13673" y="1040"/>
                  <a:pt x="13700" y="1032"/>
                  <a:pt x="13721" y="1018"/>
                </a:cubicBezTo>
                <a:cubicBezTo>
                  <a:pt x="13730" y="1043"/>
                  <a:pt x="13759" y="1063"/>
                  <a:pt x="13796" y="1070"/>
                </a:cubicBezTo>
                <a:cubicBezTo>
                  <a:pt x="13800" y="1071"/>
                  <a:pt x="13804" y="1071"/>
                  <a:pt x="13808" y="1072"/>
                </a:cubicBezTo>
                <a:cubicBezTo>
                  <a:pt x="13813" y="1072"/>
                  <a:pt x="13817" y="1072"/>
                  <a:pt x="13822" y="1072"/>
                </a:cubicBezTo>
                <a:cubicBezTo>
                  <a:pt x="13852" y="1072"/>
                  <a:pt x="13880" y="1064"/>
                  <a:pt x="13900" y="1050"/>
                </a:cubicBezTo>
                <a:cubicBezTo>
                  <a:pt x="13910" y="1075"/>
                  <a:pt x="13939" y="1094"/>
                  <a:pt x="13976" y="1102"/>
                </a:cubicBezTo>
                <a:cubicBezTo>
                  <a:pt x="13980" y="1102"/>
                  <a:pt x="13984" y="1103"/>
                  <a:pt x="13988" y="1103"/>
                </a:cubicBezTo>
                <a:cubicBezTo>
                  <a:pt x="13994" y="1103"/>
                  <a:pt x="13999" y="1104"/>
                  <a:pt x="14005" y="1104"/>
                </a:cubicBezTo>
                <a:cubicBezTo>
                  <a:pt x="14034" y="1104"/>
                  <a:pt x="14060" y="1095"/>
                  <a:pt x="14079" y="1082"/>
                </a:cubicBezTo>
                <a:cubicBezTo>
                  <a:pt x="14089" y="1106"/>
                  <a:pt x="14117" y="1126"/>
                  <a:pt x="14155" y="1133"/>
                </a:cubicBezTo>
                <a:cubicBezTo>
                  <a:pt x="14159" y="1134"/>
                  <a:pt x="14163" y="1134"/>
                  <a:pt x="14167" y="1135"/>
                </a:cubicBezTo>
                <a:cubicBezTo>
                  <a:pt x="14172" y="1135"/>
                  <a:pt x="14176" y="1135"/>
                  <a:pt x="14181" y="1135"/>
                </a:cubicBezTo>
                <a:cubicBezTo>
                  <a:pt x="14234" y="1135"/>
                  <a:pt x="14281" y="1110"/>
                  <a:pt x="14288" y="1073"/>
                </a:cubicBezTo>
                <a:lnTo>
                  <a:pt x="14330" y="883"/>
                </a:lnTo>
                <a:cubicBezTo>
                  <a:pt x="14561" y="836"/>
                  <a:pt x="14723" y="792"/>
                  <a:pt x="14766" y="780"/>
                </a:cubicBezTo>
                <a:cubicBezTo>
                  <a:pt x="15130" y="719"/>
                  <a:pt x="15446" y="695"/>
                  <a:pt x="15731" y="695"/>
                </a:cubicBezTo>
                <a:cubicBezTo>
                  <a:pt x="16247" y="695"/>
                  <a:pt x="16659" y="773"/>
                  <a:pt x="17063" y="849"/>
                </a:cubicBezTo>
                <a:cubicBezTo>
                  <a:pt x="17286" y="891"/>
                  <a:pt x="17497" y="930"/>
                  <a:pt x="17723" y="957"/>
                </a:cubicBezTo>
                <a:cubicBezTo>
                  <a:pt x="17863" y="974"/>
                  <a:pt x="18006" y="981"/>
                  <a:pt x="18147" y="981"/>
                </a:cubicBezTo>
                <a:cubicBezTo>
                  <a:pt x="18532" y="980"/>
                  <a:pt x="18905" y="925"/>
                  <a:pt x="19180" y="871"/>
                </a:cubicBezTo>
                <a:lnTo>
                  <a:pt x="19180" y="871"/>
                </a:lnTo>
                <a:lnTo>
                  <a:pt x="18932" y="1322"/>
                </a:lnTo>
                <a:lnTo>
                  <a:pt x="19147" y="1256"/>
                </a:lnTo>
                <a:lnTo>
                  <a:pt x="19303" y="972"/>
                </a:lnTo>
                <a:cubicBezTo>
                  <a:pt x="19318" y="977"/>
                  <a:pt x="19334" y="980"/>
                  <a:pt x="19351" y="980"/>
                </a:cubicBezTo>
                <a:cubicBezTo>
                  <a:pt x="19358" y="980"/>
                  <a:pt x="19365" y="979"/>
                  <a:pt x="19372" y="978"/>
                </a:cubicBezTo>
                <a:cubicBezTo>
                  <a:pt x="19375" y="978"/>
                  <a:pt x="19379" y="977"/>
                  <a:pt x="19384" y="976"/>
                </a:cubicBezTo>
                <a:cubicBezTo>
                  <a:pt x="19418" y="969"/>
                  <a:pt x="19441" y="950"/>
                  <a:pt x="19452" y="928"/>
                </a:cubicBezTo>
                <a:cubicBezTo>
                  <a:pt x="19471" y="944"/>
                  <a:pt x="19499" y="953"/>
                  <a:pt x="19529" y="953"/>
                </a:cubicBezTo>
                <a:cubicBezTo>
                  <a:pt x="19537" y="953"/>
                  <a:pt x="19545" y="952"/>
                  <a:pt x="19553" y="951"/>
                </a:cubicBezTo>
                <a:cubicBezTo>
                  <a:pt x="19557" y="951"/>
                  <a:pt x="19561" y="950"/>
                  <a:pt x="19564" y="949"/>
                </a:cubicBezTo>
                <a:cubicBezTo>
                  <a:pt x="19598" y="942"/>
                  <a:pt x="19622" y="923"/>
                  <a:pt x="19632" y="901"/>
                </a:cubicBezTo>
                <a:cubicBezTo>
                  <a:pt x="19652" y="917"/>
                  <a:pt x="19681" y="926"/>
                  <a:pt x="19711" y="926"/>
                </a:cubicBezTo>
                <a:cubicBezTo>
                  <a:pt x="19719" y="926"/>
                  <a:pt x="19727" y="925"/>
                  <a:pt x="19735" y="924"/>
                </a:cubicBezTo>
                <a:cubicBezTo>
                  <a:pt x="19738" y="924"/>
                  <a:pt x="19742" y="923"/>
                  <a:pt x="19746" y="922"/>
                </a:cubicBezTo>
                <a:cubicBezTo>
                  <a:pt x="19780" y="915"/>
                  <a:pt x="19804" y="896"/>
                  <a:pt x="19814" y="875"/>
                </a:cubicBezTo>
                <a:cubicBezTo>
                  <a:pt x="19834" y="889"/>
                  <a:pt x="19862" y="899"/>
                  <a:pt x="19893" y="899"/>
                </a:cubicBezTo>
                <a:cubicBezTo>
                  <a:pt x="19900" y="899"/>
                  <a:pt x="19908" y="898"/>
                  <a:pt x="19915" y="897"/>
                </a:cubicBezTo>
                <a:cubicBezTo>
                  <a:pt x="19917" y="897"/>
                  <a:pt x="19919" y="896"/>
                  <a:pt x="19922" y="896"/>
                </a:cubicBezTo>
                <a:lnTo>
                  <a:pt x="20167" y="1157"/>
                </a:lnTo>
                <a:lnTo>
                  <a:pt x="20398" y="1190"/>
                </a:lnTo>
                <a:lnTo>
                  <a:pt x="19968" y="730"/>
                </a:lnTo>
                <a:lnTo>
                  <a:pt x="19961" y="734"/>
                </a:lnTo>
                <a:lnTo>
                  <a:pt x="19956" y="725"/>
                </a:lnTo>
                <a:cubicBezTo>
                  <a:pt x="20199" y="696"/>
                  <a:pt x="20419" y="683"/>
                  <a:pt x="20623" y="683"/>
                </a:cubicBezTo>
                <a:cubicBezTo>
                  <a:pt x="21138" y="683"/>
                  <a:pt x="21551" y="761"/>
                  <a:pt x="21954" y="836"/>
                </a:cubicBezTo>
                <a:cubicBezTo>
                  <a:pt x="22177" y="879"/>
                  <a:pt x="22387" y="918"/>
                  <a:pt x="22613" y="945"/>
                </a:cubicBezTo>
                <a:cubicBezTo>
                  <a:pt x="22754" y="961"/>
                  <a:pt x="22897" y="969"/>
                  <a:pt x="23039" y="969"/>
                </a:cubicBezTo>
                <a:cubicBezTo>
                  <a:pt x="23239" y="967"/>
                  <a:pt x="23437" y="953"/>
                  <a:pt x="23620" y="930"/>
                </a:cubicBezTo>
                <a:lnTo>
                  <a:pt x="23620" y="930"/>
                </a:lnTo>
                <a:lnTo>
                  <a:pt x="23340" y="1213"/>
                </a:lnTo>
                <a:lnTo>
                  <a:pt x="23571" y="1183"/>
                </a:lnTo>
                <a:lnTo>
                  <a:pt x="23819" y="931"/>
                </a:lnTo>
                <a:cubicBezTo>
                  <a:pt x="23838" y="942"/>
                  <a:pt x="23860" y="948"/>
                  <a:pt x="23884" y="948"/>
                </a:cubicBezTo>
                <a:lnTo>
                  <a:pt x="23897" y="948"/>
                </a:lnTo>
                <a:cubicBezTo>
                  <a:pt x="23932" y="946"/>
                  <a:pt x="23961" y="931"/>
                  <a:pt x="23978" y="913"/>
                </a:cubicBezTo>
                <a:cubicBezTo>
                  <a:pt x="23997" y="934"/>
                  <a:pt x="24031" y="950"/>
                  <a:pt x="24070" y="950"/>
                </a:cubicBezTo>
                <a:lnTo>
                  <a:pt x="24081" y="950"/>
                </a:lnTo>
                <a:cubicBezTo>
                  <a:pt x="24117" y="948"/>
                  <a:pt x="24146" y="934"/>
                  <a:pt x="24164" y="915"/>
                </a:cubicBezTo>
                <a:cubicBezTo>
                  <a:pt x="24181" y="938"/>
                  <a:pt x="24217" y="952"/>
                  <a:pt x="24255" y="953"/>
                </a:cubicBezTo>
                <a:lnTo>
                  <a:pt x="24267" y="953"/>
                </a:lnTo>
                <a:cubicBezTo>
                  <a:pt x="24302" y="950"/>
                  <a:pt x="24332" y="937"/>
                  <a:pt x="24349" y="918"/>
                </a:cubicBezTo>
                <a:cubicBezTo>
                  <a:pt x="24367" y="940"/>
                  <a:pt x="24401" y="955"/>
                  <a:pt x="24441" y="955"/>
                </a:cubicBezTo>
                <a:lnTo>
                  <a:pt x="24448" y="955"/>
                </a:lnTo>
                <a:lnTo>
                  <a:pt x="24596" y="1248"/>
                </a:lnTo>
                <a:lnTo>
                  <a:pt x="24810" y="1316"/>
                </a:lnTo>
                <a:lnTo>
                  <a:pt x="24548" y="801"/>
                </a:lnTo>
                <a:lnTo>
                  <a:pt x="24541" y="804"/>
                </a:lnTo>
                <a:lnTo>
                  <a:pt x="24533" y="753"/>
                </a:lnTo>
                <a:cubicBezTo>
                  <a:pt x="24891" y="694"/>
                  <a:pt x="25202" y="671"/>
                  <a:pt x="25482" y="671"/>
                </a:cubicBezTo>
                <a:cubicBezTo>
                  <a:pt x="25998" y="671"/>
                  <a:pt x="26410" y="748"/>
                  <a:pt x="26813" y="824"/>
                </a:cubicBezTo>
                <a:cubicBezTo>
                  <a:pt x="27037" y="866"/>
                  <a:pt x="27247" y="907"/>
                  <a:pt x="27472" y="933"/>
                </a:cubicBezTo>
                <a:cubicBezTo>
                  <a:pt x="27613" y="950"/>
                  <a:pt x="27759" y="957"/>
                  <a:pt x="27909" y="957"/>
                </a:cubicBezTo>
                <a:cubicBezTo>
                  <a:pt x="27919" y="957"/>
                  <a:pt x="27929" y="957"/>
                  <a:pt x="27939" y="957"/>
                </a:cubicBezTo>
                <a:lnTo>
                  <a:pt x="27992" y="957"/>
                </a:lnTo>
                <a:lnTo>
                  <a:pt x="27648" y="1173"/>
                </a:lnTo>
                <a:lnTo>
                  <a:pt x="27883" y="1180"/>
                </a:lnTo>
                <a:lnTo>
                  <a:pt x="28210" y="975"/>
                </a:lnTo>
                <a:cubicBezTo>
                  <a:pt x="28224" y="987"/>
                  <a:pt x="28244" y="997"/>
                  <a:pt x="28267" y="1002"/>
                </a:cubicBezTo>
                <a:cubicBezTo>
                  <a:pt x="28271" y="1002"/>
                  <a:pt x="28275" y="1003"/>
                  <a:pt x="28279" y="1003"/>
                </a:cubicBezTo>
                <a:cubicBezTo>
                  <a:pt x="28284" y="1003"/>
                  <a:pt x="28289" y="1003"/>
                  <a:pt x="28294" y="1003"/>
                </a:cubicBezTo>
                <a:cubicBezTo>
                  <a:pt x="28324" y="1003"/>
                  <a:pt x="28351" y="995"/>
                  <a:pt x="28370" y="982"/>
                </a:cubicBezTo>
                <a:cubicBezTo>
                  <a:pt x="28381" y="1006"/>
                  <a:pt x="28409" y="1026"/>
                  <a:pt x="28447" y="1032"/>
                </a:cubicBezTo>
                <a:cubicBezTo>
                  <a:pt x="28451" y="1034"/>
                  <a:pt x="28455" y="1034"/>
                  <a:pt x="28458" y="1035"/>
                </a:cubicBezTo>
                <a:cubicBezTo>
                  <a:pt x="28463" y="1035"/>
                  <a:pt x="28468" y="1035"/>
                  <a:pt x="28473" y="1035"/>
                </a:cubicBezTo>
                <a:cubicBezTo>
                  <a:pt x="28502" y="1035"/>
                  <a:pt x="28530" y="1027"/>
                  <a:pt x="28550" y="1013"/>
                </a:cubicBezTo>
                <a:cubicBezTo>
                  <a:pt x="28560" y="1038"/>
                  <a:pt x="28588" y="1057"/>
                  <a:pt x="28626" y="1064"/>
                </a:cubicBezTo>
                <a:cubicBezTo>
                  <a:pt x="28630" y="1064"/>
                  <a:pt x="28633" y="1066"/>
                  <a:pt x="28638" y="1066"/>
                </a:cubicBezTo>
                <a:cubicBezTo>
                  <a:pt x="28643" y="1066"/>
                  <a:pt x="28649" y="1067"/>
                  <a:pt x="28654" y="1067"/>
                </a:cubicBezTo>
                <a:cubicBezTo>
                  <a:pt x="28683" y="1067"/>
                  <a:pt x="28710" y="1058"/>
                  <a:pt x="28729" y="1045"/>
                </a:cubicBezTo>
                <a:cubicBezTo>
                  <a:pt x="28740" y="1070"/>
                  <a:pt x="28768" y="1089"/>
                  <a:pt x="28806" y="1095"/>
                </a:cubicBezTo>
                <a:cubicBezTo>
                  <a:pt x="28808" y="1096"/>
                  <a:pt x="28810" y="1096"/>
                  <a:pt x="28812" y="1096"/>
                </a:cubicBezTo>
                <a:lnTo>
                  <a:pt x="28857" y="1405"/>
                </a:lnTo>
                <a:lnTo>
                  <a:pt x="29042" y="1505"/>
                </a:lnTo>
                <a:lnTo>
                  <a:pt x="28963" y="963"/>
                </a:lnTo>
                <a:lnTo>
                  <a:pt x="28955" y="964"/>
                </a:lnTo>
                <a:lnTo>
                  <a:pt x="28974" y="873"/>
                </a:lnTo>
                <a:cubicBezTo>
                  <a:pt x="29024" y="865"/>
                  <a:pt x="29070" y="858"/>
                  <a:pt x="29116" y="851"/>
                </a:cubicBezTo>
                <a:cubicBezTo>
                  <a:pt x="29136" y="863"/>
                  <a:pt x="29163" y="871"/>
                  <a:pt x="29192" y="871"/>
                </a:cubicBezTo>
                <a:cubicBezTo>
                  <a:pt x="29201" y="871"/>
                  <a:pt x="29210" y="870"/>
                  <a:pt x="29220" y="868"/>
                </a:cubicBezTo>
                <a:cubicBezTo>
                  <a:pt x="29587" y="806"/>
                  <a:pt x="29906" y="782"/>
                  <a:pt x="30193" y="782"/>
                </a:cubicBezTo>
                <a:cubicBezTo>
                  <a:pt x="30709" y="782"/>
                  <a:pt x="31121" y="860"/>
                  <a:pt x="31524" y="935"/>
                </a:cubicBezTo>
                <a:cubicBezTo>
                  <a:pt x="31748" y="978"/>
                  <a:pt x="31958" y="1017"/>
                  <a:pt x="32183" y="1044"/>
                </a:cubicBezTo>
                <a:cubicBezTo>
                  <a:pt x="32325" y="1061"/>
                  <a:pt x="32467" y="1068"/>
                  <a:pt x="32609" y="1068"/>
                </a:cubicBezTo>
                <a:cubicBezTo>
                  <a:pt x="32977" y="1067"/>
                  <a:pt x="33335" y="1017"/>
                  <a:pt x="33608" y="965"/>
                </a:cubicBezTo>
                <a:lnTo>
                  <a:pt x="33633" y="1017"/>
                </a:lnTo>
                <a:cubicBezTo>
                  <a:pt x="33648" y="1048"/>
                  <a:pt x="33690" y="1067"/>
                  <a:pt x="33736" y="1067"/>
                </a:cubicBezTo>
                <a:cubicBezTo>
                  <a:pt x="33743" y="1067"/>
                  <a:pt x="33750" y="1067"/>
                  <a:pt x="33758" y="1066"/>
                </a:cubicBezTo>
                <a:cubicBezTo>
                  <a:pt x="33762" y="1064"/>
                  <a:pt x="33765" y="1063"/>
                  <a:pt x="33769" y="1062"/>
                </a:cubicBezTo>
                <a:cubicBezTo>
                  <a:pt x="33803" y="1055"/>
                  <a:pt x="33827" y="1037"/>
                  <a:pt x="33837" y="1016"/>
                </a:cubicBezTo>
                <a:cubicBezTo>
                  <a:pt x="33857" y="1031"/>
                  <a:pt x="33886" y="1040"/>
                  <a:pt x="33917" y="1040"/>
                </a:cubicBezTo>
                <a:cubicBezTo>
                  <a:pt x="33924" y="1040"/>
                  <a:pt x="33931" y="1040"/>
                  <a:pt x="33938" y="1039"/>
                </a:cubicBezTo>
                <a:cubicBezTo>
                  <a:pt x="33942" y="1038"/>
                  <a:pt x="33946" y="1037"/>
                  <a:pt x="33951" y="1036"/>
                </a:cubicBezTo>
                <a:cubicBezTo>
                  <a:pt x="33984" y="1028"/>
                  <a:pt x="34008" y="1010"/>
                  <a:pt x="34018" y="989"/>
                </a:cubicBezTo>
                <a:cubicBezTo>
                  <a:pt x="34039" y="1004"/>
                  <a:pt x="34068" y="1013"/>
                  <a:pt x="34099" y="1013"/>
                </a:cubicBezTo>
                <a:cubicBezTo>
                  <a:pt x="34106" y="1013"/>
                  <a:pt x="34113" y="1013"/>
                  <a:pt x="34120" y="1012"/>
                </a:cubicBezTo>
                <a:cubicBezTo>
                  <a:pt x="34124" y="1011"/>
                  <a:pt x="34127" y="1010"/>
                  <a:pt x="34131" y="1009"/>
                </a:cubicBezTo>
                <a:cubicBezTo>
                  <a:pt x="34165" y="1002"/>
                  <a:pt x="34189" y="983"/>
                  <a:pt x="34199" y="962"/>
                </a:cubicBezTo>
                <a:cubicBezTo>
                  <a:pt x="34219" y="977"/>
                  <a:pt x="34247" y="986"/>
                  <a:pt x="34277" y="986"/>
                </a:cubicBezTo>
                <a:cubicBezTo>
                  <a:pt x="34285" y="986"/>
                  <a:pt x="34292" y="985"/>
                  <a:pt x="34300" y="984"/>
                </a:cubicBezTo>
                <a:cubicBezTo>
                  <a:pt x="34304" y="984"/>
                  <a:pt x="34306" y="984"/>
                  <a:pt x="34308" y="983"/>
                </a:cubicBezTo>
                <a:lnTo>
                  <a:pt x="34552" y="1244"/>
                </a:lnTo>
                <a:lnTo>
                  <a:pt x="34784" y="1277"/>
                </a:lnTo>
                <a:lnTo>
                  <a:pt x="34784" y="1277"/>
                </a:lnTo>
                <a:lnTo>
                  <a:pt x="34353" y="818"/>
                </a:lnTo>
                <a:lnTo>
                  <a:pt x="34347" y="822"/>
                </a:lnTo>
                <a:lnTo>
                  <a:pt x="34344" y="817"/>
                </a:lnTo>
                <a:cubicBezTo>
                  <a:pt x="34603" y="784"/>
                  <a:pt x="34837" y="770"/>
                  <a:pt x="35053" y="770"/>
                </a:cubicBezTo>
                <a:cubicBezTo>
                  <a:pt x="35568" y="770"/>
                  <a:pt x="35980" y="847"/>
                  <a:pt x="36382" y="923"/>
                </a:cubicBezTo>
                <a:cubicBezTo>
                  <a:pt x="36606" y="965"/>
                  <a:pt x="36817" y="1006"/>
                  <a:pt x="37042" y="1032"/>
                </a:cubicBezTo>
                <a:cubicBezTo>
                  <a:pt x="37184" y="1049"/>
                  <a:pt x="37326" y="1055"/>
                  <a:pt x="37467" y="1055"/>
                </a:cubicBezTo>
                <a:cubicBezTo>
                  <a:pt x="37875" y="1054"/>
                  <a:pt x="38268" y="993"/>
                  <a:pt x="38548" y="937"/>
                </a:cubicBezTo>
                <a:lnTo>
                  <a:pt x="38577" y="994"/>
                </a:lnTo>
                <a:cubicBezTo>
                  <a:pt x="38580" y="1001"/>
                  <a:pt x="38584" y="1006"/>
                  <a:pt x="38589" y="1011"/>
                </a:cubicBezTo>
                <a:lnTo>
                  <a:pt x="38544" y="1408"/>
                </a:lnTo>
                <a:lnTo>
                  <a:pt x="38695" y="1516"/>
                </a:lnTo>
                <a:lnTo>
                  <a:pt x="38750" y="1024"/>
                </a:lnTo>
                <a:cubicBezTo>
                  <a:pt x="38765" y="1016"/>
                  <a:pt x="38775" y="1005"/>
                  <a:pt x="38781" y="992"/>
                </a:cubicBezTo>
                <a:cubicBezTo>
                  <a:pt x="38802" y="1007"/>
                  <a:pt x="38830" y="1016"/>
                  <a:pt x="38860" y="1016"/>
                </a:cubicBezTo>
                <a:cubicBezTo>
                  <a:pt x="38872" y="1016"/>
                  <a:pt x="38883" y="1014"/>
                  <a:pt x="38895" y="1012"/>
                </a:cubicBezTo>
                <a:cubicBezTo>
                  <a:pt x="38928" y="1004"/>
                  <a:pt x="38952" y="986"/>
                  <a:pt x="38962" y="964"/>
                </a:cubicBezTo>
                <a:cubicBezTo>
                  <a:pt x="38982" y="979"/>
                  <a:pt x="39011" y="988"/>
                  <a:pt x="39041" y="988"/>
                </a:cubicBezTo>
                <a:cubicBezTo>
                  <a:pt x="39052" y="988"/>
                  <a:pt x="39064" y="987"/>
                  <a:pt x="39076" y="984"/>
                </a:cubicBezTo>
                <a:lnTo>
                  <a:pt x="39077" y="984"/>
                </a:lnTo>
                <a:lnTo>
                  <a:pt x="39594" y="1411"/>
                </a:lnTo>
                <a:lnTo>
                  <a:pt x="39574" y="1214"/>
                </a:lnTo>
                <a:lnTo>
                  <a:pt x="39260" y="955"/>
                </a:lnTo>
                <a:cubicBezTo>
                  <a:pt x="39314" y="942"/>
                  <a:pt x="39342" y="901"/>
                  <a:pt x="39323" y="864"/>
                </a:cubicBezTo>
                <a:lnTo>
                  <a:pt x="39290" y="797"/>
                </a:lnTo>
                <a:cubicBezTo>
                  <a:pt x="39527" y="769"/>
                  <a:pt x="39742" y="758"/>
                  <a:pt x="39942" y="758"/>
                </a:cubicBezTo>
                <a:cubicBezTo>
                  <a:pt x="40458" y="758"/>
                  <a:pt x="40871" y="835"/>
                  <a:pt x="41274" y="911"/>
                </a:cubicBezTo>
                <a:cubicBezTo>
                  <a:pt x="41497" y="953"/>
                  <a:pt x="41708" y="992"/>
                  <a:pt x="41934" y="1019"/>
                </a:cubicBezTo>
                <a:cubicBezTo>
                  <a:pt x="42074" y="1037"/>
                  <a:pt x="42217" y="1043"/>
                  <a:pt x="42358" y="1043"/>
                </a:cubicBezTo>
                <a:cubicBezTo>
                  <a:pt x="42378" y="1043"/>
                  <a:pt x="42396" y="1043"/>
                  <a:pt x="42415" y="1042"/>
                </a:cubicBezTo>
                <a:lnTo>
                  <a:pt x="42415" y="1042"/>
                </a:lnTo>
                <a:lnTo>
                  <a:pt x="42068" y="1260"/>
                </a:lnTo>
                <a:lnTo>
                  <a:pt x="42302" y="1267"/>
                </a:lnTo>
                <a:lnTo>
                  <a:pt x="42630" y="1061"/>
                </a:lnTo>
                <a:cubicBezTo>
                  <a:pt x="42644" y="1074"/>
                  <a:pt x="42664" y="1083"/>
                  <a:pt x="42687" y="1087"/>
                </a:cubicBezTo>
                <a:cubicBezTo>
                  <a:pt x="42691" y="1088"/>
                  <a:pt x="42695" y="1089"/>
                  <a:pt x="42699" y="1089"/>
                </a:cubicBezTo>
                <a:cubicBezTo>
                  <a:pt x="42704" y="1090"/>
                  <a:pt x="42708" y="1090"/>
                  <a:pt x="42713" y="1090"/>
                </a:cubicBezTo>
                <a:cubicBezTo>
                  <a:pt x="42743" y="1090"/>
                  <a:pt x="42770" y="1082"/>
                  <a:pt x="42791" y="1068"/>
                </a:cubicBezTo>
                <a:cubicBezTo>
                  <a:pt x="42800" y="1092"/>
                  <a:pt x="42829" y="1113"/>
                  <a:pt x="42866" y="1119"/>
                </a:cubicBezTo>
                <a:cubicBezTo>
                  <a:pt x="42870" y="1120"/>
                  <a:pt x="42874" y="1120"/>
                  <a:pt x="42878" y="1120"/>
                </a:cubicBezTo>
                <a:cubicBezTo>
                  <a:pt x="42884" y="1121"/>
                  <a:pt x="42890" y="1121"/>
                  <a:pt x="42895" y="1121"/>
                </a:cubicBezTo>
                <a:cubicBezTo>
                  <a:pt x="42924" y="1121"/>
                  <a:pt x="42950" y="1113"/>
                  <a:pt x="42969" y="1100"/>
                </a:cubicBezTo>
                <a:cubicBezTo>
                  <a:pt x="42980" y="1124"/>
                  <a:pt x="43008" y="1144"/>
                  <a:pt x="43046" y="1151"/>
                </a:cubicBezTo>
                <a:cubicBezTo>
                  <a:pt x="43050" y="1151"/>
                  <a:pt x="43054" y="1152"/>
                  <a:pt x="43057" y="1152"/>
                </a:cubicBezTo>
                <a:cubicBezTo>
                  <a:pt x="43062" y="1153"/>
                  <a:pt x="43067" y="1153"/>
                  <a:pt x="43072" y="1153"/>
                </a:cubicBezTo>
                <a:cubicBezTo>
                  <a:pt x="43101" y="1153"/>
                  <a:pt x="43129" y="1145"/>
                  <a:pt x="43149" y="1132"/>
                </a:cubicBezTo>
                <a:cubicBezTo>
                  <a:pt x="43159" y="1155"/>
                  <a:pt x="43187" y="1176"/>
                  <a:pt x="43225" y="1182"/>
                </a:cubicBezTo>
                <a:cubicBezTo>
                  <a:pt x="43229" y="1183"/>
                  <a:pt x="43232" y="1183"/>
                  <a:pt x="43237" y="1184"/>
                </a:cubicBezTo>
                <a:cubicBezTo>
                  <a:pt x="43241" y="1185"/>
                  <a:pt x="43246" y="1185"/>
                  <a:pt x="43251" y="1185"/>
                </a:cubicBezTo>
                <a:cubicBezTo>
                  <a:pt x="43304" y="1185"/>
                  <a:pt x="43351" y="1158"/>
                  <a:pt x="43358" y="1122"/>
                </a:cubicBezTo>
                <a:lnTo>
                  <a:pt x="43400" y="931"/>
                </a:lnTo>
                <a:cubicBezTo>
                  <a:pt x="43631" y="886"/>
                  <a:pt x="43793" y="842"/>
                  <a:pt x="43835" y="829"/>
                </a:cubicBezTo>
                <a:cubicBezTo>
                  <a:pt x="44199" y="769"/>
                  <a:pt x="44516" y="745"/>
                  <a:pt x="44801" y="745"/>
                </a:cubicBezTo>
                <a:cubicBezTo>
                  <a:pt x="45317" y="745"/>
                  <a:pt x="45729" y="822"/>
                  <a:pt x="46133" y="898"/>
                </a:cubicBezTo>
                <a:cubicBezTo>
                  <a:pt x="46356" y="941"/>
                  <a:pt x="46567" y="980"/>
                  <a:pt x="46793" y="1007"/>
                </a:cubicBezTo>
                <a:cubicBezTo>
                  <a:pt x="46933" y="1023"/>
                  <a:pt x="47075" y="1030"/>
                  <a:pt x="47217" y="1030"/>
                </a:cubicBezTo>
                <a:cubicBezTo>
                  <a:pt x="47602" y="1029"/>
                  <a:pt x="47973" y="975"/>
                  <a:pt x="48250" y="921"/>
                </a:cubicBezTo>
                <a:lnTo>
                  <a:pt x="48250" y="921"/>
                </a:lnTo>
                <a:lnTo>
                  <a:pt x="48002" y="1371"/>
                </a:lnTo>
                <a:lnTo>
                  <a:pt x="48217" y="1305"/>
                </a:lnTo>
                <a:lnTo>
                  <a:pt x="48373" y="1021"/>
                </a:lnTo>
                <a:cubicBezTo>
                  <a:pt x="48387" y="1026"/>
                  <a:pt x="48403" y="1029"/>
                  <a:pt x="48419" y="1029"/>
                </a:cubicBezTo>
                <a:cubicBezTo>
                  <a:pt x="48427" y="1029"/>
                  <a:pt x="48434" y="1029"/>
                  <a:pt x="48441" y="1027"/>
                </a:cubicBezTo>
                <a:cubicBezTo>
                  <a:pt x="48445" y="1027"/>
                  <a:pt x="48449" y="1026"/>
                  <a:pt x="48453" y="1025"/>
                </a:cubicBezTo>
                <a:cubicBezTo>
                  <a:pt x="48487" y="1018"/>
                  <a:pt x="48511" y="999"/>
                  <a:pt x="48521" y="978"/>
                </a:cubicBezTo>
                <a:cubicBezTo>
                  <a:pt x="48541" y="993"/>
                  <a:pt x="48570" y="1002"/>
                  <a:pt x="48600" y="1002"/>
                </a:cubicBezTo>
                <a:cubicBezTo>
                  <a:pt x="48608" y="1002"/>
                  <a:pt x="48615" y="1002"/>
                  <a:pt x="48623" y="1001"/>
                </a:cubicBezTo>
                <a:cubicBezTo>
                  <a:pt x="48627" y="1001"/>
                  <a:pt x="48630" y="999"/>
                  <a:pt x="48634" y="998"/>
                </a:cubicBezTo>
                <a:cubicBezTo>
                  <a:pt x="48668" y="990"/>
                  <a:pt x="48692" y="973"/>
                  <a:pt x="48702" y="951"/>
                </a:cubicBezTo>
                <a:cubicBezTo>
                  <a:pt x="48722" y="966"/>
                  <a:pt x="48751" y="975"/>
                  <a:pt x="48781" y="975"/>
                </a:cubicBezTo>
                <a:cubicBezTo>
                  <a:pt x="48789" y="975"/>
                  <a:pt x="48796" y="975"/>
                  <a:pt x="48803" y="974"/>
                </a:cubicBezTo>
                <a:cubicBezTo>
                  <a:pt x="48808" y="974"/>
                  <a:pt x="48812" y="973"/>
                  <a:pt x="48816" y="972"/>
                </a:cubicBezTo>
                <a:cubicBezTo>
                  <a:pt x="48849" y="963"/>
                  <a:pt x="48874" y="946"/>
                  <a:pt x="48883" y="924"/>
                </a:cubicBezTo>
                <a:cubicBezTo>
                  <a:pt x="48904" y="939"/>
                  <a:pt x="48933" y="948"/>
                  <a:pt x="48964" y="948"/>
                </a:cubicBezTo>
                <a:cubicBezTo>
                  <a:pt x="48971" y="948"/>
                  <a:pt x="48978" y="948"/>
                  <a:pt x="48985" y="947"/>
                </a:cubicBezTo>
                <a:cubicBezTo>
                  <a:pt x="48987" y="947"/>
                  <a:pt x="48989" y="946"/>
                  <a:pt x="48992" y="946"/>
                </a:cubicBezTo>
                <a:lnTo>
                  <a:pt x="49236" y="1207"/>
                </a:lnTo>
                <a:lnTo>
                  <a:pt x="49468" y="1240"/>
                </a:lnTo>
                <a:lnTo>
                  <a:pt x="49038" y="780"/>
                </a:lnTo>
                <a:lnTo>
                  <a:pt x="49031" y="784"/>
                </a:lnTo>
                <a:lnTo>
                  <a:pt x="49026" y="774"/>
                </a:lnTo>
                <a:cubicBezTo>
                  <a:pt x="49270" y="745"/>
                  <a:pt x="49491" y="733"/>
                  <a:pt x="49695" y="733"/>
                </a:cubicBezTo>
                <a:cubicBezTo>
                  <a:pt x="50210" y="733"/>
                  <a:pt x="50621" y="810"/>
                  <a:pt x="51024" y="886"/>
                </a:cubicBezTo>
                <a:cubicBezTo>
                  <a:pt x="51247" y="928"/>
                  <a:pt x="51457" y="967"/>
                  <a:pt x="51683" y="994"/>
                </a:cubicBezTo>
                <a:cubicBezTo>
                  <a:pt x="51824" y="1011"/>
                  <a:pt x="51966" y="1018"/>
                  <a:pt x="52108" y="1018"/>
                </a:cubicBezTo>
                <a:cubicBezTo>
                  <a:pt x="52309" y="1017"/>
                  <a:pt x="52507" y="1003"/>
                  <a:pt x="52689" y="980"/>
                </a:cubicBezTo>
                <a:lnTo>
                  <a:pt x="52689" y="980"/>
                </a:lnTo>
                <a:lnTo>
                  <a:pt x="52410" y="1263"/>
                </a:lnTo>
                <a:lnTo>
                  <a:pt x="52641" y="1233"/>
                </a:lnTo>
                <a:lnTo>
                  <a:pt x="52889" y="981"/>
                </a:lnTo>
                <a:cubicBezTo>
                  <a:pt x="52908" y="991"/>
                  <a:pt x="52929" y="997"/>
                  <a:pt x="52954" y="997"/>
                </a:cubicBezTo>
                <a:lnTo>
                  <a:pt x="52965" y="997"/>
                </a:lnTo>
                <a:cubicBezTo>
                  <a:pt x="53002" y="995"/>
                  <a:pt x="53030" y="981"/>
                  <a:pt x="53048" y="962"/>
                </a:cubicBezTo>
                <a:cubicBezTo>
                  <a:pt x="53066" y="984"/>
                  <a:pt x="53101" y="999"/>
                  <a:pt x="53140" y="999"/>
                </a:cubicBezTo>
                <a:lnTo>
                  <a:pt x="53151" y="999"/>
                </a:lnTo>
                <a:cubicBezTo>
                  <a:pt x="53186" y="997"/>
                  <a:pt x="53216" y="984"/>
                  <a:pt x="53234" y="964"/>
                </a:cubicBezTo>
                <a:cubicBezTo>
                  <a:pt x="53251" y="987"/>
                  <a:pt x="53285" y="1002"/>
                  <a:pt x="53325" y="1003"/>
                </a:cubicBezTo>
                <a:cubicBezTo>
                  <a:pt x="53329" y="1003"/>
                  <a:pt x="53333" y="1003"/>
                  <a:pt x="53337" y="1002"/>
                </a:cubicBezTo>
                <a:cubicBezTo>
                  <a:pt x="53372" y="999"/>
                  <a:pt x="53402" y="986"/>
                  <a:pt x="53419" y="966"/>
                </a:cubicBezTo>
                <a:cubicBezTo>
                  <a:pt x="53437" y="989"/>
                  <a:pt x="53471" y="1005"/>
                  <a:pt x="53510" y="1005"/>
                </a:cubicBezTo>
                <a:lnTo>
                  <a:pt x="53518" y="1005"/>
                </a:lnTo>
                <a:lnTo>
                  <a:pt x="53666" y="1297"/>
                </a:lnTo>
                <a:lnTo>
                  <a:pt x="53880" y="1366"/>
                </a:lnTo>
                <a:lnTo>
                  <a:pt x="53618" y="851"/>
                </a:lnTo>
                <a:lnTo>
                  <a:pt x="53611" y="853"/>
                </a:lnTo>
                <a:lnTo>
                  <a:pt x="53603" y="802"/>
                </a:lnTo>
                <a:cubicBezTo>
                  <a:pt x="53960" y="744"/>
                  <a:pt x="54272" y="721"/>
                  <a:pt x="54552" y="721"/>
                </a:cubicBezTo>
                <a:cubicBezTo>
                  <a:pt x="55068" y="721"/>
                  <a:pt x="55480" y="798"/>
                  <a:pt x="55883" y="874"/>
                </a:cubicBezTo>
                <a:cubicBezTo>
                  <a:pt x="56105" y="916"/>
                  <a:pt x="56317" y="955"/>
                  <a:pt x="56542" y="982"/>
                </a:cubicBezTo>
                <a:cubicBezTo>
                  <a:pt x="56683" y="999"/>
                  <a:pt x="56829" y="1007"/>
                  <a:pt x="56978" y="1007"/>
                </a:cubicBezTo>
                <a:cubicBezTo>
                  <a:pt x="56988" y="1007"/>
                  <a:pt x="56998" y="1007"/>
                  <a:pt x="57008" y="1007"/>
                </a:cubicBezTo>
                <a:lnTo>
                  <a:pt x="57062" y="1007"/>
                </a:lnTo>
                <a:lnTo>
                  <a:pt x="56718" y="1222"/>
                </a:lnTo>
                <a:lnTo>
                  <a:pt x="56953" y="1230"/>
                </a:lnTo>
                <a:lnTo>
                  <a:pt x="57280" y="1024"/>
                </a:lnTo>
                <a:cubicBezTo>
                  <a:pt x="57294" y="1037"/>
                  <a:pt x="57313" y="1046"/>
                  <a:pt x="57337" y="1050"/>
                </a:cubicBezTo>
                <a:cubicBezTo>
                  <a:pt x="57341" y="1051"/>
                  <a:pt x="57345" y="1052"/>
                  <a:pt x="57349" y="1052"/>
                </a:cubicBezTo>
                <a:cubicBezTo>
                  <a:pt x="57354" y="1053"/>
                  <a:pt x="57359" y="1053"/>
                  <a:pt x="57364" y="1053"/>
                </a:cubicBezTo>
                <a:cubicBezTo>
                  <a:pt x="57393" y="1053"/>
                  <a:pt x="57421" y="1045"/>
                  <a:pt x="57440" y="1030"/>
                </a:cubicBezTo>
                <a:cubicBezTo>
                  <a:pt x="57450" y="1055"/>
                  <a:pt x="57478" y="1076"/>
                  <a:pt x="57517" y="1082"/>
                </a:cubicBezTo>
                <a:cubicBezTo>
                  <a:pt x="57521" y="1083"/>
                  <a:pt x="57524" y="1083"/>
                  <a:pt x="57528" y="1084"/>
                </a:cubicBezTo>
                <a:cubicBezTo>
                  <a:pt x="57532" y="1085"/>
                  <a:pt x="57537" y="1085"/>
                  <a:pt x="57541" y="1085"/>
                </a:cubicBezTo>
                <a:cubicBezTo>
                  <a:pt x="57572" y="1085"/>
                  <a:pt x="57600" y="1076"/>
                  <a:pt x="57620" y="1062"/>
                </a:cubicBezTo>
                <a:cubicBezTo>
                  <a:pt x="57630" y="1087"/>
                  <a:pt x="57658" y="1107"/>
                  <a:pt x="57696" y="1114"/>
                </a:cubicBezTo>
                <a:cubicBezTo>
                  <a:pt x="57699" y="1114"/>
                  <a:pt x="57703" y="1115"/>
                  <a:pt x="57708" y="1115"/>
                </a:cubicBezTo>
                <a:cubicBezTo>
                  <a:pt x="57713" y="1116"/>
                  <a:pt x="57719" y="1116"/>
                  <a:pt x="57724" y="1116"/>
                </a:cubicBezTo>
                <a:cubicBezTo>
                  <a:pt x="57753" y="1116"/>
                  <a:pt x="57779" y="1107"/>
                  <a:pt x="57799" y="1094"/>
                </a:cubicBezTo>
                <a:cubicBezTo>
                  <a:pt x="57809" y="1118"/>
                  <a:pt x="57838" y="1139"/>
                  <a:pt x="57875" y="1145"/>
                </a:cubicBezTo>
                <a:cubicBezTo>
                  <a:pt x="57878" y="1146"/>
                  <a:pt x="57880" y="1146"/>
                  <a:pt x="57882" y="1146"/>
                </a:cubicBezTo>
                <a:lnTo>
                  <a:pt x="57927" y="1455"/>
                </a:lnTo>
                <a:lnTo>
                  <a:pt x="58111" y="1555"/>
                </a:lnTo>
                <a:lnTo>
                  <a:pt x="58033" y="1012"/>
                </a:lnTo>
                <a:lnTo>
                  <a:pt x="58024" y="1014"/>
                </a:lnTo>
                <a:lnTo>
                  <a:pt x="58024" y="1014"/>
                </a:lnTo>
                <a:lnTo>
                  <a:pt x="58044" y="922"/>
                </a:lnTo>
                <a:cubicBezTo>
                  <a:pt x="58204" y="898"/>
                  <a:pt x="58343" y="874"/>
                  <a:pt x="58448" y="854"/>
                </a:cubicBezTo>
                <a:cubicBezTo>
                  <a:pt x="58459" y="856"/>
                  <a:pt x="58470" y="858"/>
                  <a:pt x="58482" y="858"/>
                </a:cubicBezTo>
                <a:cubicBezTo>
                  <a:pt x="58491" y="858"/>
                  <a:pt x="58500" y="857"/>
                  <a:pt x="58510" y="855"/>
                </a:cubicBezTo>
                <a:cubicBezTo>
                  <a:pt x="58877" y="793"/>
                  <a:pt x="59196" y="769"/>
                  <a:pt x="59483" y="769"/>
                </a:cubicBezTo>
                <a:cubicBezTo>
                  <a:pt x="59998" y="769"/>
                  <a:pt x="60410" y="847"/>
                  <a:pt x="60814" y="923"/>
                </a:cubicBezTo>
                <a:cubicBezTo>
                  <a:pt x="61038" y="965"/>
                  <a:pt x="61248" y="1005"/>
                  <a:pt x="61473" y="1031"/>
                </a:cubicBezTo>
                <a:cubicBezTo>
                  <a:pt x="61615" y="1048"/>
                  <a:pt x="61757" y="1055"/>
                  <a:pt x="61898" y="1055"/>
                </a:cubicBezTo>
                <a:cubicBezTo>
                  <a:pt x="62267" y="1054"/>
                  <a:pt x="62625" y="1004"/>
                  <a:pt x="62898" y="952"/>
                </a:cubicBezTo>
                <a:lnTo>
                  <a:pt x="62922" y="1005"/>
                </a:lnTo>
                <a:cubicBezTo>
                  <a:pt x="62937" y="1035"/>
                  <a:pt x="62979" y="1054"/>
                  <a:pt x="63024" y="1054"/>
                </a:cubicBezTo>
                <a:cubicBezTo>
                  <a:pt x="63032" y="1054"/>
                  <a:pt x="63039" y="1053"/>
                  <a:pt x="63047" y="1052"/>
                </a:cubicBezTo>
                <a:cubicBezTo>
                  <a:pt x="63051" y="1052"/>
                  <a:pt x="63055" y="1051"/>
                  <a:pt x="63059" y="1050"/>
                </a:cubicBezTo>
                <a:cubicBezTo>
                  <a:pt x="63093" y="1043"/>
                  <a:pt x="63116" y="1024"/>
                  <a:pt x="63127" y="1003"/>
                </a:cubicBezTo>
                <a:cubicBezTo>
                  <a:pt x="63147" y="1017"/>
                  <a:pt x="63175" y="1027"/>
                  <a:pt x="63205" y="1027"/>
                </a:cubicBezTo>
                <a:cubicBezTo>
                  <a:pt x="63213" y="1027"/>
                  <a:pt x="63220" y="1026"/>
                  <a:pt x="63228" y="1025"/>
                </a:cubicBezTo>
                <a:cubicBezTo>
                  <a:pt x="63232" y="1025"/>
                  <a:pt x="63236" y="1024"/>
                  <a:pt x="63240" y="1023"/>
                </a:cubicBezTo>
                <a:cubicBezTo>
                  <a:pt x="63273" y="1015"/>
                  <a:pt x="63298" y="997"/>
                  <a:pt x="63307" y="976"/>
                </a:cubicBezTo>
                <a:cubicBezTo>
                  <a:pt x="63328" y="991"/>
                  <a:pt x="63357" y="1000"/>
                  <a:pt x="63387" y="1000"/>
                </a:cubicBezTo>
                <a:cubicBezTo>
                  <a:pt x="63395" y="1000"/>
                  <a:pt x="63402" y="1000"/>
                  <a:pt x="63410" y="998"/>
                </a:cubicBezTo>
                <a:cubicBezTo>
                  <a:pt x="63414" y="998"/>
                  <a:pt x="63417" y="997"/>
                  <a:pt x="63421" y="996"/>
                </a:cubicBezTo>
                <a:cubicBezTo>
                  <a:pt x="63455" y="988"/>
                  <a:pt x="63479" y="971"/>
                  <a:pt x="63489" y="949"/>
                </a:cubicBezTo>
                <a:cubicBezTo>
                  <a:pt x="63509" y="964"/>
                  <a:pt x="63538" y="973"/>
                  <a:pt x="63569" y="973"/>
                </a:cubicBezTo>
                <a:cubicBezTo>
                  <a:pt x="63576" y="973"/>
                  <a:pt x="63583" y="973"/>
                  <a:pt x="63590" y="972"/>
                </a:cubicBezTo>
                <a:cubicBezTo>
                  <a:pt x="63593" y="972"/>
                  <a:pt x="63595" y="971"/>
                  <a:pt x="63597" y="971"/>
                </a:cubicBezTo>
                <a:lnTo>
                  <a:pt x="63842" y="1232"/>
                </a:lnTo>
                <a:lnTo>
                  <a:pt x="64073" y="1265"/>
                </a:lnTo>
                <a:lnTo>
                  <a:pt x="63643" y="804"/>
                </a:lnTo>
                <a:lnTo>
                  <a:pt x="63637" y="809"/>
                </a:lnTo>
                <a:lnTo>
                  <a:pt x="63634" y="804"/>
                </a:lnTo>
                <a:cubicBezTo>
                  <a:pt x="63893" y="771"/>
                  <a:pt x="64127" y="758"/>
                  <a:pt x="64343" y="758"/>
                </a:cubicBezTo>
                <a:cubicBezTo>
                  <a:pt x="64858" y="758"/>
                  <a:pt x="65270" y="835"/>
                  <a:pt x="65672" y="911"/>
                </a:cubicBezTo>
                <a:cubicBezTo>
                  <a:pt x="65895" y="953"/>
                  <a:pt x="66107" y="992"/>
                  <a:pt x="66332" y="1019"/>
                </a:cubicBezTo>
                <a:cubicBezTo>
                  <a:pt x="66472" y="1036"/>
                  <a:pt x="66616" y="1043"/>
                  <a:pt x="66757" y="1043"/>
                </a:cubicBezTo>
                <a:cubicBezTo>
                  <a:pt x="67164" y="1042"/>
                  <a:pt x="67558" y="981"/>
                  <a:pt x="67838" y="924"/>
                </a:cubicBezTo>
                <a:lnTo>
                  <a:pt x="67867" y="981"/>
                </a:lnTo>
                <a:cubicBezTo>
                  <a:pt x="67870" y="987"/>
                  <a:pt x="67874" y="992"/>
                  <a:pt x="67879" y="997"/>
                </a:cubicBezTo>
                <a:lnTo>
                  <a:pt x="67834" y="1396"/>
                </a:lnTo>
                <a:lnTo>
                  <a:pt x="67984" y="1503"/>
                </a:lnTo>
                <a:lnTo>
                  <a:pt x="68040" y="1012"/>
                </a:lnTo>
                <a:cubicBezTo>
                  <a:pt x="68055" y="1003"/>
                  <a:pt x="68065" y="991"/>
                  <a:pt x="68070" y="979"/>
                </a:cubicBezTo>
                <a:cubicBezTo>
                  <a:pt x="68091" y="994"/>
                  <a:pt x="68119" y="1003"/>
                  <a:pt x="68149" y="1003"/>
                </a:cubicBezTo>
                <a:cubicBezTo>
                  <a:pt x="68161" y="1003"/>
                  <a:pt x="68173" y="1001"/>
                  <a:pt x="68185" y="998"/>
                </a:cubicBezTo>
                <a:cubicBezTo>
                  <a:pt x="68218" y="991"/>
                  <a:pt x="68242" y="973"/>
                  <a:pt x="68252" y="952"/>
                </a:cubicBezTo>
                <a:cubicBezTo>
                  <a:pt x="68272" y="967"/>
                  <a:pt x="68300" y="975"/>
                  <a:pt x="68330" y="975"/>
                </a:cubicBezTo>
                <a:cubicBezTo>
                  <a:pt x="68342" y="975"/>
                  <a:pt x="68354" y="974"/>
                  <a:pt x="68365" y="972"/>
                </a:cubicBezTo>
                <a:cubicBezTo>
                  <a:pt x="68365" y="972"/>
                  <a:pt x="68365" y="972"/>
                  <a:pt x="68366" y="971"/>
                </a:cubicBezTo>
                <a:lnTo>
                  <a:pt x="68884" y="1399"/>
                </a:lnTo>
                <a:lnTo>
                  <a:pt x="68884" y="1399"/>
                </a:lnTo>
                <a:lnTo>
                  <a:pt x="68863" y="1201"/>
                </a:lnTo>
                <a:lnTo>
                  <a:pt x="68550" y="943"/>
                </a:lnTo>
                <a:cubicBezTo>
                  <a:pt x="68604" y="928"/>
                  <a:pt x="68632" y="888"/>
                  <a:pt x="68613" y="851"/>
                </a:cubicBezTo>
                <a:lnTo>
                  <a:pt x="68580" y="785"/>
                </a:lnTo>
                <a:cubicBezTo>
                  <a:pt x="68817" y="757"/>
                  <a:pt x="69033" y="745"/>
                  <a:pt x="69233" y="745"/>
                </a:cubicBezTo>
                <a:cubicBezTo>
                  <a:pt x="69748" y="745"/>
                  <a:pt x="70160" y="822"/>
                  <a:pt x="70563" y="898"/>
                </a:cubicBezTo>
                <a:cubicBezTo>
                  <a:pt x="70787" y="941"/>
                  <a:pt x="70998" y="980"/>
                  <a:pt x="71223" y="1007"/>
                </a:cubicBezTo>
                <a:cubicBezTo>
                  <a:pt x="71355" y="1022"/>
                  <a:pt x="71489" y="1029"/>
                  <a:pt x="71621" y="1029"/>
                </a:cubicBezTo>
                <a:cubicBezTo>
                  <a:pt x="71630" y="1029"/>
                  <a:pt x="71639" y="1029"/>
                  <a:pt x="71648" y="1029"/>
                </a:cubicBezTo>
                <a:lnTo>
                  <a:pt x="71705" y="1029"/>
                </a:lnTo>
                <a:lnTo>
                  <a:pt x="71357" y="1247"/>
                </a:lnTo>
                <a:lnTo>
                  <a:pt x="71592" y="1254"/>
                </a:lnTo>
                <a:lnTo>
                  <a:pt x="71919" y="1049"/>
                </a:lnTo>
                <a:cubicBezTo>
                  <a:pt x="71934" y="1061"/>
                  <a:pt x="71953" y="1071"/>
                  <a:pt x="71976" y="1075"/>
                </a:cubicBezTo>
                <a:cubicBezTo>
                  <a:pt x="71980" y="1076"/>
                  <a:pt x="71984" y="1076"/>
                  <a:pt x="71989" y="1076"/>
                </a:cubicBezTo>
                <a:cubicBezTo>
                  <a:pt x="71994" y="1077"/>
                  <a:pt x="72000" y="1077"/>
                  <a:pt x="72005" y="1077"/>
                </a:cubicBezTo>
                <a:cubicBezTo>
                  <a:pt x="72034" y="1077"/>
                  <a:pt x="72060" y="1068"/>
                  <a:pt x="72080" y="1055"/>
                </a:cubicBezTo>
                <a:cubicBezTo>
                  <a:pt x="72090" y="1080"/>
                  <a:pt x="72119" y="1100"/>
                  <a:pt x="72156" y="1107"/>
                </a:cubicBezTo>
                <a:cubicBezTo>
                  <a:pt x="72160" y="1107"/>
                  <a:pt x="72164" y="1108"/>
                  <a:pt x="72168" y="1108"/>
                </a:cubicBezTo>
                <a:cubicBezTo>
                  <a:pt x="72173" y="1108"/>
                  <a:pt x="72178" y="1108"/>
                  <a:pt x="72183" y="1108"/>
                </a:cubicBezTo>
                <a:cubicBezTo>
                  <a:pt x="72212" y="1108"/>
                  <a:pt x="72239" y="1101"/>
                  <a:pt x="72259" y="1087"/>
                </a:cubicBezTo>
                <a:cubicBezTo>
                  <a:pt x="72269" y="1111"/>
                  <a:pt x="72297" y="1132"/>
                  <a:pt x="72335" y="1138"/>
                </a:cubicBezTo>
                <a:cubicBezTo>
                  <a:pt x="72339" y="1139"/>
                  <a:pt x="72343" y="1139"/>
                  <a:pt x="72347" y="1140"/>
                </a:cubicBezTo>
                <a:cubicBezTo>
                  <a:pt x="72352" y="1140"/>
                  <a:pt x="72356" y="1140"/>
                  <a:pt x="72361" y="1140"/>
                </a:cubicBezTo>
                <a:cubicBezTo>
                  <a:pt x="72391" y="1140"/>
                  <a:pt x="72419" y="1132"/>
                  <a:pt x="72439" y="1118"/>
                </a:cubicBezTo>
                <a:cubicBezTo>
                  <a:pt x="72449" y="1143"/>
                  <a:pt x="72477" y="1163"/>
                  <a:pt x="72515" y="1170"/>
                </a:cubicBezTo>
                <a:cubicBezTo>
                  <a:pt x="72518" y="1170"/>
                  <a:pt x="72522" y="1171"/>
                  <a:pt x="72526" y="1171"/>
                </a:cubicBezTo>
                <a:cubicBezTo>
                  <a:pt x="72532" y="1171"/>
                  <a:pt x="72537" y="1172"/>
                  <a:pt x="72543" y="1172"/>
                </a:cubicBezTo>
                <a:cubicBezTo>
                  <a:pt x="72595" y="1172"/>
                  <a:pt x="72641" y="1145"/>
                  <a:pt x="72648" y="1109"/>
                </a:cubicBezTo>
                <a:lnTo>
                  <a:pt x="72688" y="919"/>
                </a:lnTo>
                <a:cubicBezTo>
                  <a:pt x="72921" y="874"/>
                  <a:pt x="73083" y="829"/>
                  <a:pt x="73125" y="817"/>
                </a:cubicBezTo>
                <a:cubicBezTo>
                  <a:pt x="73490" y="756"/>
                  <a:pt x="73807" y="732"/>
                  <a:pt x="74093" y="732"/>
                </a:cubicBezTo>
                <a:cubicBezTo>
                  <a:pt x="74608" y="732"/>
                  <a:pt x="75019" y="810"/>
                  <a:pt x="75422" y="886"/>
                </a:cubicBezTo>
                <a:cubicBezTo>
                  <a:pt x="75646" y="927"/>
                  <a:pt x="75856" y="967"/>
                  <a:pt x="76081" y="994"/>
                </a:cubicBezTo>
                <a:cubicBezTo>
                  <a:pt x="76214" y="1010"/>
                  <a:pt x="76347" y="1017"/>
                  <a:pt x="76480" y="1017"/>
                </a:cubicBezTo>
                <a:cubicBezTo>
                  <a:pt x="76489" y="1017"/>
                  <a:pt x="76498" y="1017"/>
                  <a:pt x="76507" y="1017"/>
                </a:cubicBezTo>
                <a:cubicBezTo>
                  <a:pt x="76892" y="1016"/>
                  <a:pt x="77263" y="962"/>
                  <a:pt x="77540" y="909"/>
                </a:cubicBezTo>
                <a:lnTo>
                  <a:pt x="77540" y="909"/>
                </a:lnTo>
                <a:lnTo>
                  <a:pt x="77292" y="1359"/>
                </a:lnTo>
                <a:lnTo>
                  <a:pt x="77507" y="1293"/>
                </a:lnTo>
                <a:lnTo>
                  <a:pt x="77663" y="1009"/>
                </a:lnTo>
                <a:cubicBezTo>
                  <a:pt x="77678" y="1013"/>
                  <a:pt x="77695" y="1016"/>
                  <a:pt x="77712" y="1016"/>
                </a:cubicBezTo>
                <a:cubicBezTo>
                  <a:pt x="77718" y="1016"/>
                  <a:pt x="77725" y="1016"/>
                  <a:pt x="77731" y="1015"/>
                </a:cubicBezTo>
                <a:cubicBezTo>
                  <a:pt x="77735" y="1014"/>
                  <a:pt x="77739" y="1014"/>
                  <a:pt x="77743" y="1013"/>
                </a:cubicBezTo>
                <a:cubicBezTo>
                  <a:pt x="77776" y="1005"/>
                  <a:pt x="77801" y="987"/>
                  <a:pt x="77810" y="965"/>
                </a:cubicBezTo>
                <a:cubicBezTo>
                  <a:pt x="77831" y="981"/>
                  <a:pt x="77861" y="990"/>
                  <a:pt x="77891" y="990"/>
                </a:cubicBezTo>
                <a:cubicBezTo>
                  <a:pt x="77898" y="990"/>
                  <a:pt x="77905" y="989"/>
                  <a:pt x="77913" y="988"/>
                </a:cubicBezTo>
                <a:cubicBezTo>
                  <a:pt x="77917" y="987"/>
                  <a:pt x="77920" y="986"/>
                  <a:pt x="77924" y="986"/>
                </a:cubicBezTo>
                <a:cubicBezTo>
                  <a:pt x="77958" y="978"/>
                  <a:pt x="77982" y="960"/>
                  <a:pt x="77992" y="939"/>
                </a:cubicBezTo>
                <a:cubicBezTo>
                  <a:pt x="78012" y="954"/>
                  <a:pt x="78041" y="963"/>
                  <a:pt x="78072" y="963"/>
                </a:cubicBezTo>
                <a:cubicBezTo>
                  <a:pt x="78079" y="963"/>
                  <a:pt x="78086" y="962"/>
                  <a:pt x="78093" y="961"/>
                </a:cubicBezTo>
                <a:cubicBezTo>
                  <a:pt x="78097" y="960"/>
                  <a:pt x="78101" y="959"/>
                  <a:pt x="78106" y="959"/>
                </a:cubicBezTo>
                <a:cubicBezTo>
                  <a:pt x="78139" y="951"/>
                  <a:pt x="78163" y="933"/>
                  <a:pt x="78173" y="912"/>
                </a:cubicBezTo>
                <a:cubicBezTo>
                  <a:pt x="78194" y="927"/>
                  <a:pt x="78223" y="936"/>
                  <a:pt x="78254" y="936"/>
                </a:cubicBezTo>
                <a:cubicBezTo>
                  <a:pt x="78261" y="936"/>
                  <a:pt x="78268" y="935"/>
                  <a:pt x="78275" y="934"/>
                </a:cubicBezTo>
                <a:cubicBezTo>
                  <a:pt x="78277" y="933"/>
                  <a:pt x="78279" y="933"/>
                  <a:pt x="78281" y="932"/>
                </a:cubicBezTo>
                <a:lnTo>
                  <a:pt x="78526" y="1194"/>
                </a:lnTo>
                <a:lnTo>
                  <a:pt x="78758" y="1227"/>
                </a:lnTo>
                <a:lnTo>
                  <a:pt x="78758" y="1227"/>
                </a:lnTo>
                <a:lnTo>
                  <a:pt x="78328" y="767"/>
                </a:lnTo>
                <a:lnTo>
                  <a:pt x="78320" y="771"/>
                </a:lnTo>
                <a:lnTo>
                  <a:pt x="78315" y="761"/>
                </a:lnTo>
                <a:cubicBezTo>
                  <a:pt x="78557" y="732"/>
                  <a:pt x="78777" y="720"/>
                  <a:pt x="78981" y="720"/>
                </a:cubicBezTo>
                <a:cubicBezTo>
                  <a:pt x="79497" y="720"/>
                  <a:pt x="79910" y="797"/>
                  <a:pt x="80314" y="874"/>
                </a:cubicBezTo>
                <a:cubicBezTo>
                  <a:pt x="80537" y="915"/>
                  <a:pt x="80747" y="955"/>
                  <a:pt x="80973" y="982"/>
                </a:cubicBezTo>
                <a:cubicBezTo>
                  <a:pt x="81105" y="997"/>
                  <a:pt x="81238" y="1005"/>
                  <a:pt x="81371" y="1005"/>
                </a:cubicBezTo>
                <a:cubicBezTo>
                  <a:pt x="81380" y="1005"/>
                  <a:pt x="81389" y="1005"/>
                  <a:pt x="81397" y="1005"/>
                </a:cubicBezTo>
                <a:cubicBezTo>
                  <a:pt x="81599" y="1005"/>
                  <a:pt x="81796" y="989"/>
                  <a:pt x="81979" y="967"/>
                </a:cubicBezTo>
                <a:lnTo>
                  <a:pt x="81979" y="967"/>
                </a:lnTo>
                <a:lnTo>
                  <a:pt x="81700" y="1250"/>
                </a:lnTo>
                <a:lnTo>
                  <a:pt x="81930" y="1219"/>
                </a:lnTo>
                <a:lnTo>
                  <a:pt x="82179" y="969"/>
                </a:lnTo>
                <a:cubicBezTo>
                  <a:pt x="82196" y="978"/>
                  <a:pt x="82219" y="984"/>
                  <a:pt x="82244" y="985"/>
                </a:cubicBezTo>
                <a:cubicBezTo>
                  <a:pt x="82248" y="985"/>
                  <a:pt x="82251" y="985"/>
                  <a:pt x="82255" y="984"/>
                </a:cubicBezTo>
                <a:cubicBezTo>
                  <a:pt x="82291" y="982"/>
                  <a:pt x="82320" y="969"/>
                  <a:pt x="82338" y="949"/>
                </a:cubicBezTo>
                <a:cubicBezTo>
                  <a:pt x="82355" y="972"/>
                  <a:pt x="82390" y="986"/>
                  <a:pt x="82429" y="987"/>
                </a:cubicBezTo>
                <a:lnTo>
                  <a:pt x="82441" y="987"/>
                </a:lnTo>
                <a:cubicBezTo>
                  <a:pt x="82476" y="985"/>
                  <a:pt x="82506" y="971"/>
                  <a:pt x="82523" y="952"/>
                </a:cubicBezTo>
                <a:cubicBezTo>
                  <a:pt x="82541" y="974"/>
                  <a:pt x="82575" y="989"/>
                  <a:pt x="82614" y="989"/>
                </a:cubicBezTo>
                <a:lnTo>
                  <a:pt x="82627" y="989"/>
                </a:lnTo>
                <a:cubicBezTo>
                  <a:pt x="82662" y="987"/>
                  <a:pt x="82691" y="974"/>
                  <a:pt x="82708" y="954"/>
                </a:cubicBezTo>
                <a:cubicBezTo>
                  <a:pt x="82726" y="977"/>
                  <a:pt x="82761" y="991"/>
                  <a:pt x="82800" y="992"/>
                </a:cubicBezTo>
                <a:lnTo>
                  <a:pt x="82806" y="992"/>
                </a:lnTo>
                <a:lnTo>
                  <a:pt x="82956" y="1284"/>
                </a:lnTo>
                <a:lnTo>
                  <a:pt x="83170" y="1354"/>
                </a:lnTo>
                <a:lnTo>
                  <a:pt x="82908" y="837"/>
                </a:lnTo>
                <a:lnTo>
                  <a:pt x="82899" y="841"/>
                </a:lnTo>
                <a:lnTo>
                  <a:pt x="82893" y="789"/>
                </a:lnTo>
                <a:cubicBezTo>
                  <a:pt x="83250" y="730"/>
                  <a:pt x="83561" y="707"/>
                  <a:pt x="83841" y="707"/>
                </a:cubicBezTo>
                <a:cubicBezTo>
                  <a:pt x="84357" y="707"/>
                  <a:pt x="84769" y="785"/>
                  <a:pt x="85172" y="861"/>
                </a:cubicBezTo>
                <a:cubicBezTo>
                  <a:pt x="85395" y="903"/>
                  <a:pt x="85606" y="943"/>
                  <a:pt x="85832" y="970"/>
                </a:cubicBezTo>
                <a:cubicBezTo>
                  <a:pt x="85981" y="987"/>
                  <a:pt x="86138" y="994"/>
                  <a:pt x="86297" y="994"/>
                </a:cubicBezTo>
                <a:cubicBezTo>
                  <a:pt x="86316" y="994"/>
                  <a:pt x="86334" y="994"/>
                  <a:pt x="86352" y="993"/>
                </a:cubicBezTo>
                <a:lnTo>
                  <a:pt x="86352" y="993"/>
                </a:lnTo>
                <a:lnTo>
                  <a:pt x="86007" y="1210"/>
                </a:lnTo>
                <a:lnTo>
                  <a:pt x="86242" y="1217"/>
                </a:lnTo>
                <a:lnTo>
                  <a:pt x="86569" y="1012"/>
                </a:lnTo>
                <a:cubicBezTo>
                  <a:pt x="86583" y="1024"/>
                  <a:pt x="86603" y="1034"/>
                  <a:pt x="86627" y="1038"/>
                </a:cubicBezTo>
                <a:cubicBezTo>
                  <a:pt x="86631" y="1039"/>
                  <a:pt x="86634" y="1039"/>
                  <a:pt x="86638" y="1040"/>
                </a:cubicBezTo>
                <a:cubicBezTo>
                  <a:pt x="86643" y="1040"/>
                  <a:pt x="86647" y="1040"/>
                  <a:pt x="86652" y="1040"/>
                </a:cubicBezTo>
                <a:cubicBezTo>
                  <a:pt x="86682" y="1040"/>
                  <a:pt x="86710" y="1032"/>
                  <a:pt x="86730" y="1018"/>
                </a:cubicBezTo>
                <a:cubicBezTo>
                  <a:pt x="86740" y="1043"/>
                  <a:pt x="86768" y="1062"/>
                  <a:pt x="86806" y="1070"/>
                </a:cubicBezTo>
                <a:cubicBezTo>
                  <a:pt x="86809" y="1070"/>
                  <a:pt x="86814" y="1071"/>
                  <a:pt x="86818" y="1071"/>
                </a:cubicBezTo>
                <a:cubicBezTo>
                  <a:pt x="86823" y="1071"/>
                  <a:pt x="86829" y="1072"/>
                  <a:pt x="86834" y="1072"/>
                </a:cubicBezTo>
                <a:cubicBezTo>
                  <a:pt x="86863" y="1072"/>
                  <a:pt x="86890" y="1063"/>
                  <a:pt x="86910" y="1050"/>
                </a:cubicBezTo>
                <a:cubicBezTo>
                  <a:pt x="86919" y="1074"/>
                  <a:pt x="86948" y="1094"/>
                  <a:pt x="86985" y="1101"/>
                </a:cubicBezTo>
                <a:cubicBezTo>
                  <a:pt x="86989" y="1102"/>
                  <a:pt x="86993" y="1102"/>
                  <a:pt x="86997" y="1103"/>
                </a:cubicBezTo>
                <a:cubicBezTo>
                  <a:pt x="87002" y="1103"/>
                  <a:pt x="87007" y="1103"/>
                  <a:pt x="87012" y="1103"/>
                </a:cubicBezTo>
                <a:cubicBezTo>
                  <a:pt x="87041" y="1103"/>
                  <a:pt x="87069" y="1095"/>
                  <a:pt x="87089" y="1081"/>
                </a:cubicBezTo>
                <a:cubicBezTo>
                  <a:pt x="87098" y="1106"/>
                  <a:pt x="87127" y="1126"/>
                  <a:pt x="87165" y="1133"/>
                </a:cubicBezTo>
                <a:cubicBezTo>
                  <a:pt x="87167" y="1133"/>
                  <a:pt x="87170" y="1134"/>
                  <a:pt x="87172" y="1134"/>
                </a:cubicBezTo>
                <a:lnTo>
                  <a:pt x="87216" y="1441"/>
                </a:lnTo>
                <a:lnTo>
                  <a:pt x="87401" y="1542"/>
                </a:lnTo>
                <a:lnTo>
                  <a:pt x="87322" y="999"/>
                </a:lnTo>
                <a:lnTo>
                  <a:pt x="87313" y="1001"/>
                </a:lnTo>
                <a:lnTo>
                  <a:pt x="87333" y="909"/>
                </a:lnTo>
                <a:cubicBezTo>
                  <a:pt x="87382" y="901"/>
                  <a:pt x="87430" y="894"/>
                  <a:pt x="87474" y="887"/>
                </a:cubicBezTo>
                <a:cubicBezTo>
                  <a:pt x="87495" y="900"/>
                  <a:pt x="87523" y="907"/>
                  <a:pt x="87551" y="907"/>
                </a:cubicBezTo>
                <a:cubicBezTo>
                  <a:pt x="87560" y="907"/>
                  <a:pt x="87569" y="906"/>
                  <a:pt x="87578" y="905"/>
                </a:cubicBezTo>
                <a:cubicBezTo>
                  <a:pt x="87946" y="843"/>
                  <a:pt x="88265" y="819"/>
                  <a:pt x="88552" y="819"/>
                </a:cubicBezTo>
                <a:cubicBezTo>
                  <a:pt x="89068" y="819"/>
                  <a:pt x="89480" y="896"/>
                  <a:pt x="89883" y="973"/>
                </a:cubicBezTo>
                <a:cubicBezTo>
                  <a:pt x="90106" y="1015"/>
                  <a:pt x="90317" y="1054"/>
                  <a:pt x="90543" y="1081"/>
                </a:cubicBezTo>
                <a:cubicBezTo>
                  <a:pt x="90675" y="1097"/>
                  <a:pt x="90809" y="1104"/>
                  <a:pt x="90942" y="1104"/>
                </a:cubicBezTo>
                <a:cubicBezTo>
                  <a:pt x="90951" y="1104"/>
                  <a:pt x="90960" y="1104"/>
                  <a:pt x="90968" y="1104"/>
                </a:cubicBezTo>
                <a:cubicBezTo>
                  <a:pt x="91337" y="1104"/>
                  <a:pt x="91694" y="1053"/>
                  <a:pt x="91966" y="1002"/>
                </a:cubicBezTo>
                <a:lnTo>
                  <a:pt x="91992" y="1054"/>
                </a:lnTo>
                <a:cubicBezTo>
                  <a:pt x="92007" y="1084"/>
                  <a:pt x="92048" y="1103"/>
                  <a:pt x="92093" y="1103"/>
                </a:cubicBezTo>
                <a:cubicBezTo>
                  <a:pt x="92101" y="1103"/>
                  <a:pt x="92108" y="1103"/>
                  <a:pt x="92116" y="1102"/>
                </a:cubicBezTo>
                <a:cubicBezTo>
                  <a:pt x="92120" y="1102"/>
                  <a:pt x="92124" y="1101"/>
                  <a:pt x="92129" y="1100"/>
                </a:cubicBezTo>
                <a:cubicBezTo>
                  <a:pt x="92162" y="1091"/>
                  <a:pt x="92186" y="1074"/>
                  <a:pt x="92196" y="1052"/>
                </a:cubicBezTo>
                <a:cubicBezTo>
                  <a:pt x="92217" y="1067"/>
                  <a:pt x="92246" y="1076"/>
                  <a:pt x="92277" y="1076"/>
                </a:cubicBezTo>
                <a:cubicBezTo>
                  <a:pt x="92284" y="1076"/>
                  <a:pt x="92291" y="1076"/>
                  <a:pt x="92298" y="1075"/>
                </a:cubicBezTo>
                <a:cubicBezTo>
                  <a:pt x="92302" y="1074"/>
                  <a:pt x="92305" y="1074"/>
                  <a:pt x="92309" y="1073"/>
                </a:cubicBezTo>
                <a:cubicBezTo>
                  <a:pt x="92343" y="1064"/>
                  <a:pt x="92367" y="1047"/>
                  <a:pt x="92377" y="1025"/>
                </a:cubicBezTo>
                <a:cubicBezTo>
                  <a:pt x="92398" y="1040"/>
                  <a:pt x="92427" y="1049"/>
                  <a:pt x="92458" y="1049"/>
                </a:cubicBezTo>
                <a:cubicBezTo>
                  <a:pt x="92465" y="1049"/>
                  <a:pt x="92472" y="1049"/>
                  <a:pt x="92478" y="1048"/>
                </a:cubicBezTo>
                <a:cubicBezTo>
                  <a:pt x="92483" y="1047"/>
                  <a:pt x="92487" y="1047"/>
                  <a:pt x="92491" y="1046"/>
                </a:cubicBezTo>
                <a:cubicBezTo>
                  <a:pt x="92524" y="1038"/>
                  <a:pt x="92549" y="1020"/>
                  <a:pt x="92558" y="998"/>
                </a:cubicBezTo>
                <a:cubicBezTo>
                  <a:pt x="92579" y="1014"/>
                  <a:pt x="92608" y="1023"/>
                  <a:pt x="92639" y="1023"/>
                </a:cubicBezTo>
                <a:cubicBezTo>
                  <a:pt x="92646" y="1023"/>
                  <a:pt x="92653" y="1022"/>
                  <a:pt x="92660" y="1021"/>
                </a:cubicBezTo>
                <a:cubicBezTo>
                  <a:pt x="92662" y="1020"/>
                  <a:pt x="92664" y="1020"/>
                  <a:pt x="92667" y="1020"/>
                </a:cubicBezTo>
                <a:lnTo>
                  <a:pt x="92911" y="1281"/>
                </a:lnTo>
                <a:lnTo>
                  <a:pt x="93143" y="1314"/>
                </a:lnTo>
                <a:lnTo>
                  <a:pt x="92713" y="854"/>
                </a:lnTo>
                <a:lnTo>
                  <a:pt x="92706" y="858"/>
                </a:lnTo>
                <a:lnTo>
                  <a:pt x="92704" y="854"/>
                </a:lnTo>
                <a:cubicBezTo>
                  <a:pt x="92963" y="821"/>
                  <a:pt x="93198" y="807"/>
                  <a:pt x="93415" y="807"/>
                </a:cubicBezTo>
                <a:cubicBezTo>
                  <a:pt x="93928" y="807"/>
                  <a:pt x="94340" y="884"/>
                  <a:pt x="94742" y="960"/>
                </a:cubicBezTo>
                <a:cubicBezTo>
                  <a:pt x="94965" y="1003"/>
                  <a:pt x="95176" y="1042"/>
                  <a:pt x="95402" y="1069"/>
                </a:cubicBezTo>
                <a:cubicBezTo>
                  <a:pt x="95533" y="1084"/>
                  <a:pt x="95668" y="1091"/>
                  <a:pt x="95801" y="1091"/>
                </a:cubicBezTo>
                <a:cubicBezTo>
                  <a:pt x="95809" y="1091"/>
                  <a:pt x="95818" y="1091"/>
                  <a:pt x="95827" y="1091"/>
                </a:cubicBezTo>
                <a:cubicBezTo>
                  <a:pt x="96234" y="1090"/>
                  <a:pt x="96627" y="1030"/>
                  <a:pt x="96908" y="974"/>
                </a:cubicBezTo>
                <a:lnTo>
                  <a:pt x="96937" y="1030"/>
                </a:lnTo>
                <a:cubicBezTo>
                  <a:pt x="96940" y="1037"/>
                  <a:pt x="96944" y="1042"/>
                  <a:pt x="96948" y="1047"/>
                </a:cubicBezTo>
                <a:lnTo>
                  <a:pt x="96904" y="1445"/>
                </a:lnTo>
                <a:lnTo>
                  <a:pt x="97054" y="1552"/>
                </a:lnTo>
                <a:lnTo>
                  <a:pt x="97110" y="1061"/>
                </a:lnTo>
                <a:cubicBezTo>
                  <a:pt x="97125" y="1052"/>
                  <a:pt x="97134" y="1041"/>
                  <a:pt x="97140" y="1028"/>
                </a:cubicBezTo>
                <a:cubicBezTo>
                  <a:pt x="97160" y="1043"/>
                  <a:pt x="97189" y="1052"/>
                  <a:pt x="97219" y="1052"/>
                </a:cubicBezTo>
                <a:cubicBezTo>
                  <a:pt x="97230" y="1052"/>
                  <a:pt x="97242" y="1051"/>
                  <a:pt x="97254" y="1048"/>
                </a:cubicBezTo>
                <a:cubicBezTo>
                  <a:pt x="97288" y="1041"/>
                  <a:pt x="97311" y="1022"/>
                  <a:pt x="97321" y="1002"/>
                </a:cubicBezTo>
                <a:cubicBezTo>
                  <a:pt x="97341" y="1016"/>
                  <a:pt x="97370" y="1025"/>
                  <a:pt x="97400" y="1025"/>
                </a:cubicBezTo>
                <a:cubicBezTo>
                  <a:pt x="97412" y="1025"/>
                  <a:pt x="97424" y="1024"/>
                  <a:pt x="97435" y="1021"/>
                </a:cubicBezTo>
                <a:cubicBezTo>
                  <a:pt x="97435" y="1021"/>
                  <a:pt x="97435" y="1020"/>
                  <a:pt x="97435" y="1020"/>
                </a:cubicBezTo>
                <a:lnTo>
                  <a:pt x="97953" y="1447"/>
                </a:lnTo>
                <a:lnTo>
                  <a:pt x="97933" y="1250"/>
                </a:lnTo>
                <a:lnTo>
                  <a:pt x="97620" y="992"/>
                </a:lnTo>
                <a:cubicBezTo>
                  <a:pt x="97674" y="978"/>
                  <a:pt x="97702" y="938"/>
                  <a:pt x="97683" y="900"/>
                </a:cubicBezTo>
                <a:lnTo>
                  <a:pt x="97650" y="834"/>
                </a:lnTo>
                <a:cubicBezTo>
                  <a:pt x="97887" y="806"/>
                  <a:pt x="98103" y="795"/>
                  <a:pt x="98303" y="795"/>
                </a:cubicBezTo>
                <a:cubicBezTo>
                  <a:pt x="98818" y="795"/>
                  <a:pt x="99230" y="872"/>
                  <a:pt x="99633" y="948"/>
                </a:cubicBezTo>
                <a:cubicBezTo>
                  <a:pt x="99856" y="989"/>
                  <a:pt x="100067" y="1029"/>
                  <a:pt x="100293" y="1056"/>
                </a:cubicBezTo>
                <a:cubicBezTo>
                  <a:pt x="100424" y="1072"/>
                  <a:pt x="100559" y="1079"/>
                  <a:pt x="100691" y="1079"/>
                </a:cubicBezTo>
                <a:cubicBezTo>
                  <a:pt x="100700" y="1079"/>
                  <a:pt x="100709" y="1079"/>
                  <a:pt x="100718" y="1079"/>
                </a:cubicBezTo>
                <a:lnTo>
                  <a:pt x="100775" y="1079"/>
                </a:lnTo>
                <a:lnTo>
                  <a:pt x="100427" y="1297"/>
                </a:lnTo>
                <a:lnTo>
                  <a:pt x="100662" y="1304"/>
                </a:lnTo>
                <a:lnTo>
                  <a:pt x="100989" y="1099"/>
                </a:lnTo>
                <a:cubicBezTo>
                  <a:pt x="101003" y="1111"/>
                  <a:pt x="101022" y="1120"/>
                  <a:pt x="101046" y="1124"/>
                </a:cubicBezTo>
                <a:cubicBezTo>
                  <a:pt x="101050" y="1124"/>
                  <a:pt x="101054" y="1125"/>
                  <a:pt x="101058" y="1125"/>
                </a:cubicBezTo>
                <a:cubicBezTo>
                  <a:pt x="101064" y="1126"/>
                  <a:pt x="101070" y="1126"/>
                  <a:pt x="101075" y="1126"/>
                </a:cubicBezTo>
                <a:cubicBezTo>
                  <a:pt x="101104" y="1126"/>
                  <a:pt x="101130" y="1118"/>
                  <a:pt x="101149" y="1105"/>
                </a:cubicBezTo>
                <a:cubicBezTo>
                  <a:pt x="101160" y="1130"/>
                  <a:pt x="101187" y="1149"/>
                  <a:pt x="101226" y="1155"/>
                </a:cubicBezTo>
                <a:cubicBezTo>
                  <a:pt x="101230" y="1156"/>
                  <a:pt x="101233" y="1157"/>
                  <a:pt x="101237" y="1157"/>
                </a:cubicBezTo>
                <a:cubicBezTo>
                  <a:pt x="101242" y="1158"/>
                  <a:pt x="101247" y="1158"/>
                  <a:pt x="101252" y="1158"/>
                </a:cubicBezTo>
                <a:cubicBezTo>
                  <a:pt x="101281" y="1158"/>
                  <a:pt x="101309" y="1150"/>
                  <a:pt x="101329" y="1136"/>
                </a:cubicBezTo>
                <a:cubicBezTo>
                  <a:pt x="101339" y="1160"/>
                  <a:pt x="101367" y="1181"/>
                  <a:pt x="101405" y="1187"/>
                </a:cubicBezTo>
                <a:cubicBezTo>
                  <a:pt x="101408" y="1188"/>
                  <a:pt x="101413" y="1188"/>
                  <a:pt x="101417" y="1189"/>
                </a:cubicBezTo>
                <a:cubicBezTo>
                  <a:pt x="101421" y="1190"/>
                  <a:pt x="101426" y="1190"/>
                  <a:pt x="101430" y="1190"/>
                </a:cubicBezTo>
                <a:cubicBezTo>
                  <a:pt x="101460" y="1190"/>
                  <a:pt x="101488" y="1181"/>
                  <a:pt x="101508" y="1168"/>
                </a:cubicBezTo>
                <a:cubicBezTo>
                  <a:pt x="101518" y="1192"/>
                  <a:pt x="101547" y="1212"/>
                  <a:pt x="101584" y="1219"/>
                </a:cubicBezTo>
                <a:cubicBezTo>
                  <a:pt x="101588" y="1219"/>
                  <a:pt x="101592" y="1220"/>
                  <a:pt x="101596" y="1220"/>
                </a:cubicBezTo>
                <a:cubicBezTo>
                  <a:pt x="101602" y="1221"/>
                  <a:pt x="101607" y="1221"/>
                  <a:pt x="101613" y="1221"/>
                </a:cubicBezTo>
                <a:cubicBezTo>
                  <a:pt x="101665" y="1221"/>
                  <a:pt x="101710" y="1195"/>
                  <a:pt x="101718" y="1158"/>
                </a:cubicBezTo>
                <a:lnTo>
                  <a:pt x="101758" y="969"/>
                </a:lnTo>
                <a:cubicBezTo>
                  <a:pt x="101991" y="923"/>
                  <a:pt x="102153" y="878"/>
                  <a:pt x="102195" y="866"/>
                </a:cubicBezTo>
                <a:cubicBezTo>
                  <a:pt x="102560" y="805"/>
                  <a:pt x="102877" y="781"/>
                  <a:pt x="103162" y="781"/>
                </a:cubicBezTo>
                <a:cubicBezTo>
                  <a:pt x="103677" y="781"/>
                  <a:pt x="104089" y="859"/>
                  <a:pt x="104492" y="935"/>
                </a:cubicBezTo>
                <a:cubicBezTo>
                  <a:pt x="104715" y="977"/>
                  <a:pt x="104925" y="1017"/>
                  <a:pt x="105151" y="1044"/>
                </a:cubicBezTo>
                <a:cubicBezTo>
                  <a:pt x="105292" y="1060"/>
                  <a:pt x="105435" y="1067"/>
                  <a:pt x="105577" y="1067"/>
                </a:cubicBezTo>
                <a:cubicBezTo>
                  <a:pt x="105961" y="1066"/>
                  <a:pt x="106333" y="1012"/>
                  <a:pt x="106610" y="958"/>
                </a:cubicBezTo>
                <a:lnTo>
                  <a:pt x="106610" y="958"/>
                </a:lnTo>
                <a:lnTo>
                  <a:pt x="106362" y="1408"/>
                </a:lnTo>
                <a:lnTo>
                  <a:pt x="106576" y="1342"/>
                </a:lnTo>
                <a:lnTo>
                  <a:pt x="106733" y="1058"/>
                </a:lnTo>
                <a:cubicBezTo>
                  <a:pt x="106748" y="1063"/>
                  <a:pt x="106765" y="1066"/>
                  <a:pt x="106782" y="1066"/>
                </a:cubicBezTo>
                <a:cubicBezTo>
                  <a:pt x="106788" y="1066"/>
                  <a:pt x="106794" y="1065"/>
                  <a:pt x="106801" y="1064"/>
                </a:cubicBezTo>
                <a:cubicBezTo>
                  <a:pt x="106805" y="1063"/>
                  <a:pt x="106809" y="1062"/>
                  <a:pt x="106812" y="1062"/>
                </a:cubicBezTo>
                <a:cubicBezTo>
                  <a:pt x="106846" y="1054"/>
                  <a:pt x="106870" y="1037"/>
                  <a:pt x="106880" y="1015"/>
                </a:cubicBezTo>
                <a:cubicBezTo>
                  <a:pt x="106900" y="1030"/>
                  <a:pt x="106930" y="1039"/>
                  <a:pt x="106961" y="1039"/>
                </a:cubicBezTo>
                <a:cubicBezTo>
                  <a:pt x="106968" y="1039"/>
                  <a:pt x="106975" y="1039"/>
                  <a:pt x="106982" y="1038"/>
                </a:cubicBezTo>
                <a:cubicBezTo>
                  <a:pt x="106986" y="1037"/>
                  <a:pt x="106990" y="1036"/>
                  <a:pt x="106994" y="1035"/>
                </a:cubicBezTo>
                <a:cubicBezTo>
                  <a:pt x="107028" y="1027"/>
                  <a:pt x="107052" y="1009"/>
                  <a:pt x="107062" y="988"/>
                </a:cubicBezTo>
                <a:cubicBezTo>
                  <a:pt x="107082" y="1003"/>
                  <a:pt x="107111" y="1012"/>
                  <a:pt x="107142" y="1012"/>
                </a:cubicBezTo>
                <a:cubicBezTo>
                  <a:pt x="107149" y="1012"/>
                  <a:pt x="107156" y="1012"/>
                  <a:pt x="107163" y="1011"/>
                </a:cubicBezTo>
                <a:cubicBezTo>
                  <a:pt x="107167" y="1010"/>
                  <a:pt x="107171" y="1009"/>
                  <a:pt x="107174" y="1008"/>
                </a:cubicBezTo>
                <a:cubicBezTo>
                  <a:pt x="107209" y="1001"/>
                  <a:pt x="107232" y="982"/>
                  <a:pt x="107243" y="961"/>
                </a:cubicBezTo>
                <a:cubicBezTo>
                  <a:pt x="107262" y="976"/>
                  <a:pt x="107291" y="985"/>
                  <a:pt x="107321" y="985"/>
                </a:cubicBezTo>
                <a:cubicBezTo>
                  <a:pt x="107329" y="985"/>
                  <a:pt x="107337" y="984"/>
                  <a:pt x="107345" y="983"/>
                </a:cubicBezTo>
                <a:cubicBezTo>
                  <a:pt x="107347" y="983"/>
                  <a:pt x="107349" y="983"/>
                  <a:pt x="107351" y="982"/>
                </a:cubicBezTo>
                <a:lnTo>
                  <a:pt x="107596" y="1243"/>
                </a:lnTo>
                <a:lnTo>
                  <a:pt x="107828" y="1276"/>
                </a:lnTo>
                <a:lnTo>
                  <a:pt x="107396" y="817"/>
                </a:lnTo>
                <a:lnTo>
                  <a:pt x="107390" y="821"/>
                </a:lnTo>
                <a:lnTo>
                  <a:pt x="107385" y="811"/>
                </a:lnTo>
                <a:cubicBezTo>
                  <a:pt x="107627" y="782"/>
                  <a:pt x="107847" y="770"/>
                  <a:pt x="108051" y="770"/>
                </a:cubicBezTo>
                <a:cubicBezTo>
                  <a:pt x="108567" y="770"/>
                  <a:pt x="108979" y="847"/>
                  <a:pt x="109382" y="923"/>
                </a:cubicBezTo>
                <a:cubicBezTo>
                  <a:pt x="109605" y="964"/>
                  <a:pt x="109816" y="1005"/>
                  <a:pt x="110042" y="1031"/>
                </a:cubicBezTo>
                <a:cubicBezTo>
                  <a:pt x="110174" y="1047"/>
                  <a:pt x="110308" y="1054"/>
                  <a:pt x="110441" y="1054"/>
                </a:cubicBezTo>
                <a:cubicBezTo>
                  <a:pt x="110450" y="1054"/>
                  <a:pt x="110458" y="1054"/>
                  <a:pt x="110467" y="1054"/>
                </a:cubicBezTo>
                <a:cubicBezTo>
                  <a:pt x="110669" y="1054"/>
                  <a:pt x="110866" y="1039"/>
                  <a:pt x="111048" y="1017"/>
                </a:cubicBezTo>
                <a:lnTo>
                  <a:pt x="111048" y="1017"/>
                </a:lnTo>
                <a:lnTo>
                  <a:pt x="110769" y="1299"/>
                </a:lnTo>
                <a:lnTo>
                  <a:pt x="111000" y="1269"/>
                </a:lnTo>
                <a:lnTo>
                  <a:pt x="111249" y="1018"/>
                </a:lnTo>
                <a:cubicBezTo>
                  <a:pt x="111266" y="1027"/>
                  <a:pt x="111289" y="1034"/>
                  <a:pt x="111313" y="1034"/>
                </a:cubicBezTo>
                <a:lnTo>
                  <a:pt x="111325" y="1034"/>
                </a:lnTo>
                <a:cubicBezTo>
                  <a:pt x="111360" y="1031"/>
                  <a:pt x="111390" y="1018"/>
                  <a:pt x="111407" y="998"/>
                </a:cubicBezTo>
                <a:cubicBezTo>
                  <a:pt x="111425" y="1021"/>
                  <a:pt x="111459" y="1036"/>
                  <a:pt x="111499" y="1037"/>
                </a:cubicBezTo>
                <a:lnTo>
                  <a:pt x="111511" y="1037"/>
                </a:lnTo>
                <a:cubicBezTo>
                  <a:pt x="111546" y="1034"/>
                  <a:pt x="111575" y="1020"/>
                  <a:pt x="111592" y="1002"/>
                </a:cubicBezTo>
                <a:cubicBezTo>
                  <a:pt x="111610" y="1023"/>
                  <a:pt x="111645" y="1039"/>
                  <a:pt x="111684" y="1039"/>
                </a:cubicBezTo>
                <a:lnTo>
                  <a:pt x="111696" y="1039"/>
                </a:lnTo>
                <a:cubicBezTo>
                  <a:pt x="111731" y="1037"/>
                  <a:pt x="111761" y="1022"/>
                  <a:pt x="111778" y="1004"/>
                </a:cubicBezTo>
                <a:cubicBezTo>
                  <a:pt x="111796" y="1026"/>
                  <a:pt x="111830" y="1041"/>
                  <a:pt x="111869" y="1042"/>
                </a:cubicBezTo>
                <a:cubicBezTo>
                  <a:pt x="111871" y="1042"/>
                  <a:pt x="111874" y="1041"/>
                  <a:pt x="111876" y="1041"/>
                </a:cubicBezTo>
                <a:lnTo>
                  <a:pt x="112025" y="1334"/>
                </a:lnTo>
                <a:lnTo>
                  <a:pt x="112240" y="1402"/>
                </a:lnTo>
                <a:lnTo>
                  <a:pt x="112240" y="1402"/>
                </a:lnTo>
                <a:lnTo>
                  <a:pt x="111977" y="887"/>
                </a:lnTo>
                <a:lnTo>
                  <a:pt x="111969" y="890"/>
                </a:lnTo>
                <a:lnTo>
                  <a:pt x="111962" y="838"/>
                </a:lnTo>
                <a:cubicBezTo>
                  <a:pt x="112319" y="780"/>
                  <a:pt x="112630" y="757"/>
                  <a:pt x="112911" y="757"/>
                </a:cubicBezTo>
                <a:cubicBezTo>
                  <a:pt x="113426" y="757"/>
                  <a:pt x="113838" y="834"/>
                  <a:pt x="114242" y="911"/>
                </a:cubicBezTo>
                <a:cubicBezTo>
                  <a:pt x="114465" y="953"/>
                  <a:pt x="114676" y="992"/>
                  <a:pt x="114902" y="1019"/>
                </a:cubicBezTo>
                <a:cubicBezTo>
                  <a:pt x="115050" y="1037"/>
                  <a:pt x="115207" y="1044"/>
                  <a:pt x="115367" y="1044"/>
                </a:cubicBezTo>
                <a:cubicBezTo>
                  <a:pt x="115385" y="1044"/>
                  <a:pt x="115403" y="1043"/>
                  <a:pt x="115422" y="1043"/>
                </a:cubicBezTo>
                <a:lnTo>
                  <a:pt x="115076" y="1260"/>
                </a:lnTo>
                <a:lnTo>
                  <a:pt x="115312" y="1267"/>
                </a:lnTo>
                <a:lnTo>
                  <a:pt x="115639" y="1061"/>
                </a:lnTo>
                <a:cubicBezTo>
                  <a:pt x="115653" y="1074"/>
                  <a:pt x="115673" y="1083"/>
                  <a:pt x="115696" y="1087"/>
                </a:cubicBezTo>
                <a:cubicBezTo>
                  <a:pt x="115700" y="1088"/>
                  <a:pt x="115704" y="1088"/>
                  <a:pt x="115708" y="1088"/>
                </a:cubicBezTo>
                <a:cubicBezTo>
                  <a:pt x="115714" y="1089"/>
                  <a:pt x="115719" y="1089"/>
                  <a:pt x="115725" y="1089"/>
                </a:cubicBezTo>
                <a:cubicBezTo>
                  <a:pt x="115753" y="1089"/>
                  <a:pt x="115780" y="1081"/>
                  <a:pt x="115800" y="1068"/>
                </a:cubicBezTo>
                <a:cubicBezTo>
                  <a:pt x="115809" y="1092"/>
                  <a:pt x="115838" y="1112"/>
                  <a:pt x="115875" y="1119"/>
                </a:cubicBezTo>
                <a:cubicBezTo>
                  <a:pt x="115879" y="1119"/>
                  <a:pt x="115883" y="1120"/>
                  <a:pt x="115888" y="1120"/>
                </a:cubicBezTo>
                <a:cubicBezTo>
                  <a:pt x="115892" y="1121"/>
                  <a:pt x="115897" y="1121"/>
                  <a:pt x="115902" y="1121"/>
                </a:cubicBezTo>
                <a:cubicBezTo>
                  <a:pt x="115932" y="1121"/>
                  <a:pt x="115959" y="1113"/>
                  <a:pt x="115978" y="1100"/>
                </a:cubicBezTo>
                <a:cubicBezTo>
                  <a:pt x="115989" y="1123"/>
                  <a:pt x="116017" y="1144"/>
                  <a:pt x="116055" y="1150"/>
                </a:cubicBezTo>
                <a:cubicBezTo>
                  <a:pt x="116059" y="1151"/>
                  <a:pt x="116062" y="1151"/>
                  <a:pt x="116066" y="1152"/>
                </a:cubicBezTo>
                <a:cubicBezTo>
                  <a:pt x="116071" y="1153"/>
                  <a:pt x="116076" y="1153"/>
                  <a:pt x="116081" y="1153"/>
                </a:cubicBezTo>
                <a:cubicBezTo>
                  <a:pt x="116111" y="1153"/>
                  <a:pt x="116138" y="1145"/>
                  <a:pt x="116158" y="1131"/>
                </a:cubicBezTo>
                <a:cubicBezTo>
                  <a:pt x="116168" y="1155"/>
                  <a:pt x="116196" y="1175"/>
                  <a:pt x="116234" y="1182"/>
                </a:cubicBezTo>
                <a:cubicBezTo>
                  <a:pt x="116236" y="1182"/>
                  <a:pt x="116239" y="1182"/>
                  <a:pt x="116241" y="1183"/>
                </a:cubicBezTo>
                <a:lnTo>
                  <a:pt x="116286" y="1491"/>
                </a:lnTo>
                <a:lnTo>
                  <a:pt x="116471" y="1592"/>
                </a:lnTo>
                <a:lnTo>
                  <a:pt x="116471" y="1592"/>
                </a:lnTo>
                <a:lnTo>
                  <a:pt x="116391" y="1049"/>
                </a:lnTo>
                <a:lnTo>
                  <a:pt x="116383" y="1050"/>
                </a:lnTo>
                <a:lnTo>
                  <a:pt x="116403" y="958"/>
                </a:lnTo>
                <a:cubicBezTo>
                  <a:pt x="116744" y="908"/>
                  <a:pt x="116989" y="854"/>
                  <a:pt x="117011" y="849"/>
                </a:cubicBezTo>
                <a:cubicBezTo>
                  <a:pt x="117014" y="848"/>
                  <a:pt x="117016" y="847"/>
                  <a:pt x="117018" y="847"/>
                </a:cubicBezTo>
                <a:cubicBezTo>
                  <a:pt x="117021" y="846"/>
                  <a:pt x="117025" y="845"/>
                  <a:pt x="117028" y="844"/>
                </a:cubicBezTo>
                <a:cubicBezTo>
                  <a:pt x="117031" y="842"/>
                  <a:pt x="117034" y="841"/>
                  <a:pt x="117037" y="839"/>
                </a:cubicBezTo>
                <a:cubicBezTo>
                  <a:pt x="117042" y="837"/>
                  <a:pt x="117045" y="836"/>
                  <a:pt x="117047" y="834"/>
                </a:cubicBezTo>
                <a:cubicBezTo>
                  <a:pt x="117050" y="833"/>
                  <a:pt x="117053" y="831"/>
                  <a:pt x="117055" y="829"/>
                </a:cubicBezTo>
                <a:cubicBezTo>
                  <a:pt x="117058" y="828"/>
                  <a:pt x="117060" y="826"/>
                  <a:pt x="117063" y="824"/>
                </a:cubicBezTo>
                <a:cubicBezTo>
                  <a:pt x="117065" y="822"/>
                  <a:pt x="117067" y="820"/>
                  <a:pt x="117069" y="818"/>
                </a:cubicBezTo>
                <a:cubicBezTo>
                  <a:pt x="117072" y="816"/>
                  <a:pt x="117074" y="814"/>
                  <a:pt x="117076" y="812"/>
                </a:cubicBezTo>
                <a:cubicBezTo>
                  <a:pt x="117077" y="810"/>
                  <a:pt x="117079" y="807"/>
                  <a:pt x="117080" y="805"/>
                </a:cubicBezTo>
                <a:cubicBezTo>
                  <a:pt x="117085" y="801"/>
                  <a:pt x="117086" y="799"/>
                  <a:pt x="117087" y="796"/>
                </a:cubicBezTo>
                <a:cubicBezTo>
                  <a:pt x="117088" y="794"/>
                  <a:pt x="117089" y="792"/>
                  <a:pt x="117090" y="790"/>
                </a:cubicBezTo>
                <a:cubicBezTo>
                  <a:pt x="117091" y="787"/>
                  <a:pt x="117091" y="785"/>
                  <a:pt x="117092" y="782"/>
                </a:cubicBezTo>
                <a:cubicBezTo>
                  <a:pt x="117092" y="779"/>
                  <a:pt x="117092" y="777"/>
                  <a:pt x="117092" y="774"/>
                </a:cubicBezTo>
                <a:cubicBezTo>
                  <a:pt x="117093" y="771"/>
                  <a:pt x="117093" y="769"/>
                  <a:pt x="117092" y="766"/>
                </a:cubicBezTo>
                <a:cubicBezTo>
                  <a:pt x="117092" y="764"/>
                  <a:pt x="117091" y="761"/>
                  <a:pt x="117091" y="759"/>
                </a:cubicBezTo>
                <a:cubicBezTo>
                  <a:pt x="117090" y="757"/>
                  <a:pt x="117090" y="755"/>
                  <a:pt x="117090" y="754"/>
                </a:cubicBezTo>
                <a:cubicBezTo>
                  <a:pt x="117089" y="753"/>
                  <a:pt x="117089" y="752"/>
                  <a:pt x="117088" y="751"/>
                </a:cubicBezTo>
                <a:cubicBezTo>
                  <a:pt x="117088" y="750"/>
                  <a:pt x="117088" y="749"/>
                  <a:pt x="117087" y="748"/>
                </a:cubicBezTo>
                <a:cubicBezTo>
                  <a:pt x="117087" y="747"/>
                  <a:pt x="117085" y="746"/>
                  <a:pt x="117085" y="743"/>
                </a:cubicBezTo>
                <a:cubicBezTo>
                  <a:pt x="117083" y="741"/>
                  <a:pt x="117081" y="738"/>
                  <a:pt x="117080" y="736"/>
                </a:cubicBezTo>
                <a:cubicBezTo>
                  <a:pt x="117078" y="733"/>
                  <a:pt x="117076" y="732"/>
                  <a:pt x="117074" y="730"/>
                </a:cubicBezTo>
                <a:cubicBezTo>
                  <a:pt x="117072" y="727"/>
                  <a:pt x="117069" y="725"/>
                  <a:pt x="117067" y="723"/>
                </a:cubicBezTo>
                <a:cubicBezTo>
                  <a:pt x="117064" y="721"/>
                  <a:pt x="117062" y="720"/>
                  <a:pt x="117060" y="718"/>
                </a:cubicBezTo>
                <a:cubicBezTo>
                  <a:pt x="117057" y="716"/>
                  <a:pt x="117054" y="714"/>
                  <a:pt x="117051" y="713"/>
                </a:cubicBezTo>
                <a:cubicBezTo>
                  <a:pt x="117049" y="710"/>
                  <a:pt x="117046" y="709"/>
                  <a:pt x="117044" y="708"/>
                </a:cubicBezTo>
                <a:cubicBezTo>
                  <a:pt x="117040" y="706"/>
                  <a:pt x="117036" y="705"/>
                  <a:pt x="117032" y="703"/>
                </a:cubicBezTo>
                <a:cubicBezTo>
                  <a:pt x="117030" y="702"/>
                  <a:pt x="117027" y="702"/>
                  <a:pt x="117025" y="701"/>
                </a:cubicBezTo>
                <a:cubicBezTo>
                  <a:pt x="117021" y="700"/>
                  <a:pt x="117017" y="699"/>
                  <a:pt x="117013" y="698"/>
                </a:cubicBezTo>
                <a:cubicBezTo>
                  <a:pt x="117010" y="697"/>
                  <a:pt x="117007" y="697"/>
                  <a:pt x="117003" y="696"/>
                </a:cubicBezTo>
                <a:cubicBezTo>
                  <a:pt x="116999" y="696"/>
                  <a:pt x="116995" y="695"/>
                  <a:pt x="116991" y="695"/>
                </a:cubicBezTo>
                <a:cubicBezTo>
                  <a:pt x="116988" y="694"/>
                  <a:pt x="116985" y="694"/>
                  <a:pt x="116982" y="694"/>
                </a:cubicBezTo>
                <a:lnTo>
                  <a:pt x="116968" y="694"/>
                </a:lnTo>
                <a:cubicBezTo>
                  <a:pt x="116965" y="695"/>
                  <a:pt x="116961" y="695"/>
                  <a:pt x="116958" y="695"/>
                </a:cubicBezTo>
                <a:cubicBezTo>
                  <a:pt x="116955" y="696"/>
                  <a:pt x="116953" y="696"/>
                  <a:pt x="116951" y="696"/>
                </a:cubicBezTo>
                <a:cubicBezTo>
                  <a:pt x="116789" y="723"/>
                  <a:pt x="116633" y="741"/>
                  <a:pt x="116483" y="755"/>
                </a:cubicBezTo>
                <a:lnTo>
                  <a:pt x="116741" y="469"/>
                </a:lnTo>
                <a:lnTo>
                  <a:pt x="116678" y="326"/>
                </a:lnTo>
                <a:lnTo>
                  <a:pt x="116300" y="747"/>
                </a:lnTo>
                <a:cubicBezTo>
                  <a:pt x="116281" y="750"/>
                  <a:pt x="116264" y="757"/>
                  <a:pt x="116251" y="766"/>
                </a:cubicBezTo>
                <a:cubicBezTo>
                  <a:pt x="116240" y="739"/>
                  <a:pt x="116207" y="718"/>
                  <a:pt x="116163" y="714"/>
                </a:cubicBezTo>
                <a:cubicBezTo>
                  <a:pt x="116158" y="713"/>
                  <a:pt x="116152" y="713"/>
                  <a:pt x="116146" y="713"/>
                </a:cubicBezTo>
                <a:cubicBezTo>
                  <a:pt x="116118" y="713"/>
                  <a:pt x="116091" y="721"/>
                  <a:pt x="116071" y="734"/>
                </a:cubicBezTo>
                <a:cubicBezTo>
                  <a:pt x="116061" y="707"/>
                  <a:pt x="116027" y="686"/>
                  <a:pt x="115984" y="682"/>
                </a:cubicBezTo>
                <a:lnTo>
                  <a:pt x="115810" y="141"/>
                </a:lnTo>
                <a:lnTo>
                  <a:pt x="115696" y="322"/>
                </a:lnTo>
                <a:lnTo>
                  <a:pt x="115800" y="650"/>
                </a:lnTo>
                <a:cubicBezTo>
                  <a:pt x="115796" y="649"/>
                  <a:pt x="115792" y="649"/>
                  <a:pt x="115789" y="649"/>
                </a:cubicBezTo>
                <a:cubicBezTo>
                  <a:pt x="115736" y="649"/>
                  <a:pt x="115691" y="676"/>
                  <a:pt x="115683" y="711"/>
                </a:cubicBezTo>
                <a:lnTo>
                  <a:pt x="115672" y="763"/>
                </a:lnTo>
                <a:cubicBezTo>
                  <a:pt x="115232" y="735"/>
                  <a:pt x="114844" y="661"/>
                  <a:pt x="114481" y="592"/>
                </a:cubicBezTo>
                <a:cubicBezTo>
                  <a:pt x="114238" y="545"/>
                  <a:pt x="114008" y="502"/>
                  <a:pt x="113780" y="474"/>
                </a:cubicBezTo>
                <a:cubicBezTo>
                  <a:pt x="113644" y="458"/>
                  <a:pt x="113505" y="451"/>
                  <a:pt x="113368" y="451"/>
                </a:cubicBezTo>
                <a:cubicBezTo>
                  <a:pt x="112738" y="451"/>
                  <a:pt x="112138" y="595"/>
                  <a:pt x="111937" y="649"/>
                </a:cubicBezTo>
                <a:lnTo>
                  <a:pt x="111937" y="647"/>
                </a:lnTo>
                <a:lnTo>
                  <a:pt x="112120" y="268"/>
                </a:lnTo>
                <a:lnTo>
                  <a:pt x="112010" y="140"/>
                </a:lnTo>
                <a:lnTo>
                  <a:pt x="111785" y="608"/>
                </a:lnTo>
                <a:cubicBezTo>
                  <a:pt x="111768" y="614"/>
                  <a:pt x="111755" y="624"/>
                  <a:pt x="111744" y="635"/>
                </a:cubicBezTo>
                <a:cubicBezTo>
                  <a:pt x="111726" y="612"/>
                  <a:pt x="111689" y="597"/>
                  <a:pt x="111649" y="597"/>
                </a:cubicBezTo>
                <a:cubicBezTo>
                  <a:pt x="111646" y="597"/>
                  <a:pt x="111644" y="597"/>
                  <a:pt x="111641" y="597"/>
                </a:cubicBezTo>
                <a:cubicBezTo>
                  <a:pt x="111606" y="600"/>
                  <a:pt x="111576" y="613"/>
                  <a:pt x="111559" y="632"/>
                </a:cubicBezTo>
                <a:cubicBezTo>
                  <a:pt x="111540" y="610"/>
                  <a:pt x="111506" y="594"/>
                  <a:pt x="111466" y="594"/>
                </a:cubicBezTo>
                <a:cubicBezTo>
                  <a:pt x="111462" y="594"/>
                  <a:pt x="111459" y="595"/>
                  <a:pt x="111455" y="595"/>
                </a:cubicBezTo>
                <a:cubicBezTo>
                  <a:pt x="111420" y="597"/>
                  <a:pt x="111391" y="610"/>
                  <a:pt x="111374" y="630"/>
                </a:cubicBezTo>
                <a:cubicBezTo>
                  <a:pt x="111356" y="607"/>
                  <a:pt x="111320" y="592"/>
                  <a:pt x="111281" y="592"/>
                </a:cubicBezTo>
                <a:cubicBezTo>
                  <a:pt x="111278" y="592"/>
                  <a:pt x="111274" y="593"/>
                  <a:pt x="111270" y="593"/>
                </a:cubicBezTo>
                <a:cubicBezTo>
                  <a:pt x="111211" y="596"/>
                  <a:pt x="111167" y="632"/>
                  <a:pt x="111172" y="672"/>
                </a:cubicBezTo>
                <a:lnTo>
                  <a:pt x="111182" y="741"/>
                </a:lnTo>
                <a:cubicBezTo>
                  <a:pt x="111087" y="746"/>
                  <a:pt x="110996" y="749"/>
                  <a:pt x="110908" y="749"/>
                </a:cubicBezTo>
                <a:cubicBezTo>
                  <a:pt x="110394" y="749"/>
                  <a:pt x="109982" y="671"/>
                  <a:pt x="109580" y="595"/>
                </a:cubicBezTo>
                <a:cubicBezTo>
                  <a:pt x="109357" y="554"/>
                  <a:pt x="109146" y="513"/>
                  <a:pt x="108920" y="486"/>
                </a:cubicBezTo>
                <a:cubicBezTo>
                  <a:pt x="108784" y="470"/>
                  <a:pt x="108645" y="463"/>
                  <a:pt x="108507" y="463"/>
                </a:cubicBezTo>
                <a:cubicBezTo>
                  <a:pt x="108031" y="463"/>
                  <a:pt x="107572" y="546"/>
                  <a:pt x="107289" y="608"/>
                </a:cubicBezTo>
                <a:lnTo>
                  <a:pt x="107289" y="607"/>
                </a:lnTo>
                <a:cubicBezTo>
                  <a:pt x="107286" y="601"/>
                  <a:pt x="107282" y="596"/>
                  <a:pt x="107277" y="591"/>
                </a:cubicBezTo>
                <a:lnTo>
                  <a:pt x="107325" y="192"/>
                </a:lnTo>
                <a:lnTo>
                  <a:pt x="107175" y="85"/>
                </a:lnTo>
                <a:lnTo>
                  <a:pt x="107116" y="576"/>
                </a:lnTo>
                <a:cubicBezTo>
                  <a:pt x="107101" y="585"/>
                  <a:pt x="107091" y="596"/>
                  <a:pt x="107085" y="608"/>
                </a:cubicBezTo>
                <a:cubicBezTo>
                  <a:pt x="107065" y="593"/>
                  <a:pt x="107036" y="584"/>
                  <a:pt x="107006" y="584"/>
                </a:cubicBezTo>
                <a:cubicBezTo>
                  <a:pt x="106995" y="584"/>
                  <a:pt x="106983" y="586"/>
                  <a:pt x="106971" y="589"/>
                </a:cubicBezTo>
                <a:cubicBezTo>
                  <a:pt x="106938" y="596"/>
                  <a:pt x="106914" y="613"/>
                  <a:pt x="106904" y="635"/>
                </a:cubicBezTo>
                <a:cubicBezTo>
                  <a:pt x="106884" y="620"/>
                  <a:pt x="106855" y="611"/>
                  <a:pt x="106825" y="611"/>
                </a:cubicBezTo>
                <a:cubicBezTo>
                  <a:pt x="106814" y="611"/>
                  <a:pt x="106802" y="613"/>
                  <a:pt x="106790" y="615"/>
                </a:cubicBezTo>
                <a:lnTo>
                  <a:pt x="106789" y="615"/>
                </a:lnTo>
                <a:lnTo>
                  <a:pt x="106276" y="186"/>
                </a:lnTo>
                <a:lnTo>
                  <a:pt x="106276" y="186"/>
                </a:lnTo>
                <a:lnTo>
                  <a:pt x="106294" y="383"/>
                </a:lnTo>
                <a:lnTo>
                  <a:pt x="106605" y="643"/>
                </a:lnTo>
                <a:cubicBezTo>
                  <a:pt x="106552" y="657"/>
                  <a:pt x="106523" y="697"/>
                  <a:pt x="106542" y="734"/>
                </a:cubicBezTo>
                <a:lnTo>
                  <a:pt x="106542" y="735"/>
                </a:lnTo>
                <a:cubicBezTo>
                  <a:pt x="106356" y="753"/>
                  <a:pt x="106183" y="761"/>
                  <a:pt x="106020" y="761"/>
                </a:cubicBezTo>
                <a:cubicBezTo>
                  <a:pt x="105504" y="761"/>
                  <a:pt x="105092" y="684"/>
                  <a:pt x="104689" y="608"/>
                </a:cubicBezTo>
                <a:cubicBezTo>
                  <a:pt x="104466" y="566"/>
                  <a:pt x="104255" y="527"/>
                  <a:pt x="104029" y="500"/>
                </a:cubicBezTo>
                <a:cubicBezTo>
                  <a:pt x="103892" y="484"/>
                  <a:pt x="103752" y="477"/>
                  <a:pt x="103614" y="477"/>
                </a:cubicBezTo>
                <a:cubicBezTo>
                  <a:pt x="102897" y="477"/>
                  <a:pt x="102220" y="663"/>
                  <a:pt x="102127" y="690"/>
                </a:cubicBezTo>
                <a:cubicBezTo>
                  <a:pt x="102046" y="702"/>
                  <a:pt x="101970" y="714"/>
                  <a:pt x="101895" y="724"/>
                </a:cubicBezTo>
                <a:lnTo>
                  <a:pt x="102091" y="506"/>
                </a:lnTo>
                <a:lnTo>
                  <a:pt x="102029" y="364"/>
                </a:lnTo>
                <a:lnTo>
                  <a:pt x="101682" y="748"/>
                </a:lnTo>
                <a:cubicBezTo>
                  <a:pt x="101638" y="752"/>
                  <a:pt x="101593" y="756"/>
                  <a:pt x="101549" y="759"/>
                </a:cubicBezTo>
                <a:cubicBezTo>
                  <a:pt x="101538" y="755"/>
                  <a:pt x="101526" y="752"/>
                  <a:pt x="101513" y="751"/>
                </a:cubicBezTo>
                <a:cubicBezTo>
                  <a:pt x="101507" y="750"/>
                  <a:pt x="101502" y="750"/>
                  <a:pt x="101497" y="750"/>
                </a:cubicBezTo>
                <a:cubicBezTo>
                  <a:pt x="101472" y="750"/>
                  <a:pt x="101448" y="756"/>
                  <a:pt x="101429" y="767"/>
                </a:cubicBezTo>
                <a:lnTo>
                  <a:pt x="101419" y="767"/>
                </a:lnTo>
                <a:cubicBezTo>
                  <a:pt x="101406" y="742"/>
                  <a:pt x="101374" y="723"/>
                  <a:pt x="101334" y="719"/>
                </a:cubicBezTo>
                <a:lnTo>
                  <a:pt x="101333" y="719"/>
                </a:lnTo>
                <a:lnTo>
                  <a:pt x="101160" y="178"/>
                </a:lnTo>
                <a:lnTo>
                  <a:pt x="101045" y="359"/>
                </a:lnTo>
                <a:lnTo>
                  <a:pt x="101150" y="688"/>
                </a:lnTo>
                <a:cubicBezTo>
                  <a:pt x="101146" y="687"/>
                  <a:pt x="101142" y="687"/>
                  <a:pt x="101139" y="687"/>
                </a:cubicBezTo>
                <a:cubicBezTo>
                  <a:pt x="101086" y="687"/>
                  <a:pt x="101040" y="713"/>
                  <a:pt x="101033" y="750"/>
                </a:cubicBezTo>
                <a:lnTo>
                  <a:pt x="101027" y="771"/>
                </a:lnTo>
                <a:cubicBezTo>
                  <a:pt x="100573" y="760"/>
                  <a:pt x="100198" y="690"/>
                  <a:pt x="99830" y="621"/>
                </a:cubicBezTo>
                <a:cubicBezTo>
                  <a:pt x="99607" y="578"/>
                  <a:pt x="99397" y="539"/>
                  <a:pt x="99170" y="512"/>
                </a:cubicBezTo>
                <a:cubicBezTo>
                  <a:pt x="99033" y="496"/>
                  <a:pt x="98893" y="489"/>
                  <a:pt x="98754" y="489"/>
                </a:cubicBezTo>
                <a:cubicBezTo>
                  <a:pt x="98336" y="489"/>
                  <a:pt x="97932" y="552"/>
                  <a:pt x="97649" y="610"/>
                </a:cubicBezTo>
                <a:lnTo>
                  <a:pt x="97856" y="226"/>
                </a:lnTo>
                <a:lnTo>
                  <a:pt x="97643" y="293"/>
                </a:lnTo>
                <a:lnTo>
                  <a:pt x="97489" y="578"/>
                </a:lnTo>
                <a:cubicBezTo>
                  <a:pt x="97474" y="573"/>
                  <a:pt x="97458" y="570"/>
                  <a:pt x="97442" y="570"/>
                </a:cubicBezTo>
                <a:cubicBezTo>
                  <a:pt x="97434" y="570"/>
                  <a:pt x="97427" y="571"/>
                  <a:pt x="97420" y="572"/>
                </a:cubicBezTo>
                <a:cubicBezTo>
                  <a:pt x="97417" y="573"/>
                  <a:pt x="97413" y="573"/>
                  <a:pt x="97408" y="574"/>
                </a:cubicBezTo>
                <a:cubicBezTo>
                  <a:pt x="97375" y="582"/>
                  <a:pt x="97351" y="600"/>
                  <a:pt x="97341" y="622"/>
                </a:cubicBezTo>
                <a:cubicBezTo>
                  <a:pt x="97321" y="607"/>
                  <a:pt x="97293" y="598"/>
                  <a:pt x="97263" y="598"/>
                </a:cubicBezTo>
                <a:cubicBezTo>
                  <a:pt x="97255" y="598"/>
                  <a:pt x="97247" y="599"/>
                  <a:pt x="97239" y="600"/>
                </a:cubicBezTo>
                <a:cubicBezTo>
                  <a:pt x="97235" y="600"/>
                  <a:pt x="97232" y="601"/>
                  <a:pt x="97228" y="602"/>
                </a:cubicBezTo>
                <a:cubicBezTo>
                  <a:pt x="97194" y="609"/>
                  <a:pt x="97170" y="628"/>
                  <a:pt x="97160" y="650"/>
                </a:cubicBezTo>
                <a:cubicBezTo>
                  <a:pt x="97139" y="634"/>
                  <a:pt x="97110" y="625"/>
                  <a:pt x="97080" y="625"/>
                </a:cubicBezTo>
                <a:cubicBezTo>
                  <a:pt x="97073" y="625"/>
                  <a:pt x="97066" y="626"/>
                  <a:pt x="97059" y="627"/>
                </a:cubicBezTo>
                <a:cubicBezTo>
                  <a:pt x="97054" y="628"/>
                  <a:pt x="97050" y="629"/>
                  <a:pt x="97046" y="630"/>
                </a:cubicBezTo>
                <a:cubicBezTo>
                  <a:pt x="97013" y="637"/>
                  <a:pt x="96989" y="656"/>
                  <a:pt x="96979" y="677"/>
                </a:cubicBezTo>
                <a:cubicBezTo>
                  <a:pt x="96958" y="662"/>
                  <a:pt x="96929" y="653"/>
                  <a:pt x="96899" y="653"/>
                </a:cubicBezTo>
                <a:cubicBezTo>
                  <a:pt x="96892" y="653"/>
                  <a:pt x="96884" y="654"/>
                  <a:pt x="96877" y="655"/>
                </a:cubicBezTo>
                <a:cubicBezTo>
                  <a:pt x="96875" y="656"/>
                  <a:pt x="96873" y="656"/>
                  <a:pt x="96871" y="656"/>
                </a:cubicBezTo>
                <a:lnTo>
                  <a:pt x="96624" y="396"/>
                </a:lnTo>
                <a:lnTo>
                  <a:pt x="96392" y="364"/>
                </a:lnTo>
                <a:lnTo>
                  <a:pt x="96769" y="762"/>
                </a:lnTo>
                <a:cubicBezTo>
                  <a:pt x="96590" y="779"/>
                  <a:pt x="96424" y="786"/>
                  <a:pt x="96266" y="786"/>
                </a:cubicBezTo>
                <a:cubicBezTo>
                  <a:pt x="95753" y="786"/>
                  <a:pt x="95341" y="709"/>
                  <a:pt x="94939" y="633"/>
                </a:cubicBezTo>
                <a:cubicBezTo>
                  <a:pt x="94715" y="591"/>
                  <a:pt x="94505" y="551"/>
                  <a:pt x="94280" y="525"/>
                </a:cubicBezTo>
                <a:cubicBezTo>
                  <a:pt x="94143" y="508"/>
                  <a:pt x="94003" y="501"/>
                  <a:pt x="93865" y="501"/>
                </a:cubicBezTo>
                <a:cubicBezTo>
                  <a:pt x="93366" y="501"/>
                  <a:pt x="92887" y="592"/>
                  <a:pt x="92609" y="656"/>
                </a:cubicBezTo>
                <a:lnTo>
                  <a:pt x="92603" y="645"/>
                </a:lnTo>
                <a:cubicBezTo>
                  <a:pt x="92601" y="639"/>
                  <a:pt x="92597" y="634"/>
                  <a:pt x="92592" y="629"/>
                </a:cubicBezTo>
                <a:lnTo>
                  <a:pt x="92641" y="230"/>
                </a:lnTo>
                <a:lnTo>
                  <a:pt x="92491" y="123"/>
                </a:lnTo>
                <a:lnTo>
                  <a:pt x="92431" y="613"/>
                </a:lnTo>
                <a:cubicBezTo>
                  <a:pt x="92417" y="623"/>
                  <a:pt x="92406" y="634"/>
                  <a:pt x="92400" y="646"/>
                </a:cubicBezTo>
                <a:cubicBezTo>
                  <a:pt x="92379" y="631"/>
                  <a:pt x="92351" y="622"/>
                  <a:pt x="92320" y="622"/>
                </a:cubicBezTo>
                <a:cubicBezTo>
                  <a:pt x="92309" y="622"/>
                  <a:pt x="92298" y="623"/>
                  <a:pt x="92286" y="626"/>
                </a:cubicBezTo>
                <a:cubicBezTo>
                  <a:pt x="92253" y="634"/>
                  <a:pt x="92229" y="652"/>
                  <a:pt x="92219" y="673"/>
                </a:cubicBezTo>
                <a:cubicBezTo>
                  <a:pt x="92199" y="658"/>
                  <a:pt x="92169" y="649"/>
                  <a:pt x="92139" y="649"/>
                </a:cubicBezTo>
                <a:cubicBezTo>
                  <a:pt x="92128" y="649"/>
                  <a:pt x="92117" y="650"/>
                  <a:pt x="92106" y="653"/>
                </a:cubicBezTo>
                <a:cubicBezTo>
                  <a:pt x="92105" y="653"/>
                  <a:pt x="92105" y="654"/>
                  <a:pt x="92105" y="654"/>
                </a:cubicBezTo>
                <a:lnTo>
                  <a:pt x="91591" y="224"/>
                </a:lnTo>
                <a:lnTo>
                  <a:pt x="91591" y="224"/>
                </a:lnTo>
                <a:lnTo>
                  <a:pt x="91609" y="421"/>
                </a:lnTo>
                <a:lnTo>
                  <a:pt x="91920" y="682"/>
                </a:lnTo>
                <a:cubicBezTo>
                  <a:pt x="91866" y="695"/>
                  <a:pt x="91838" y="735"/>
                  <a:pt x="91856" y="772"/>
                </a:cubicBezTo>
                <a:lnTo>
                  <a:pt x="91860" y="780"/>
                </a:lnTo>
                <a:cubicBezTo>
                  <a:pt x="91701" y="793"/>
                  <a:pt x="91551" y="799"/>
                  <a:pt x="91409" y="799"/>
                </a:cubicBezTo>
                <a:cubicBezTo>
                  <a:pt x="90895" y="799"/>
                  <a:pt x="90483" y="721"/>
                  <a:pt x="90080" y="645"/>
                </a:cubicBezTo>
                <a:cubicBezTo>
                  <a:pt x="89857" y="603"/>
                  <a:pt x="89646" y="564"/>
                  <a:pt x="89420" y="537"/>
                </a:cubicBezTo>
                <a:cubicBezTo>
                  <a:pt x="89283" y="521"/>
                  <a:pt x="89144" y="514"/>
                  <a:pt x="89006" y="514"/>
                </a:cubicBezTo>
                <a:cubicBezTo>
                  <a:pt x="88516" y="514"/>
                  <a:pt x="88043" y="601"/>
                  <a:pt x="87763" y="665"/>
                </a:cubicBezTo>
                <a:cubicBezTo>
                  <a:pt x="87643" y="683"/>
                  <a:pt x="87526" y="696"/>
                  <a:pt x="87412" y="705"/>
                </a:cubicBezTo>
                <a:lnTo>
                  <a:pt x="87670" y="419"/>
                </a:lnTo>
                <a:lnTo>
                  <a:pt x="87608" y="278"/>
                </a:lnTo>
                <a:lnTo>
                  <a:pt x="87230" y="698"/>
                </a:lnTo>
                <a:cubicBezTo>
                  <a:pt x="87211" y="701"/>
                  <a:pt x="87194" y="708"/>
                  <a:pt x="87181" y="718"/>
                </a:cubicBezTo>
                <a:cubicBezTo>
                  <a:pt x="87170" y="690"/>
                  <a:pt x="87137" y="669"/>
                  <a:pt x="87092" y="664"/>
                </a:cubicBezTo>
                <a:cubicBezTo>
                  <a:pt x="87088" y="664"/>
                  <a:pt x="87083" y="663"/>
                  <a:pt x="87079" y="663"/>
                </a:cubicBezTo>
                <a:cubicBezTo>
                  <a:pt x="87050" y="663"/>
                  <a:pt x="87021" y="672"/>
                  <a:pt x="87001" y="686"/>
                </a:cubicBezTo>
                <a:cubicBezTo>
                  <a:pt x="86990" y="659"/>
                  <a:pt x="86957" y="637"/>
                  <a:pt x="86914" y="633"/>
                </a:cubicBezTo>
                <a:lnTo>
                  <a:pt x="86913" y="633"/>
                </a:lnTo>
                <a:lnTo>
                  <a:pt x="86739" y="91"/>
                </a:lnTo>
                <a:lnTo>
                  <a:pt x="86625" y="274"/>
                </a:lnTo>
                <a:lnTo>
                  <a:pt x="86730" y="601"/>
                </a:lnTo>
                <a:cubicBezTo>
                  <a:pt x="86726" y="601"/>
                  <a:pt x="86722" y="601"/>
                  <a:pt x="86718" y="601"/>
                </a:cubicBezTo>
                <a:cubicBezTo>
                  <a:pt x="86666" y="601"/>
                  <a:pt x="86620" y="626"/>
                  <a:pt x="86612" y="663"/>
                </a:cubicBezTo>
                <a:lnTo>
                  <a:pt x="86602" y="714"/>
                </a:lnTo>
                <a:cubicBezTo>
                  <a:pt x="86162" y="686"/>
                  <a:pt x="85773" y="612"/>
                  <a:pt x="85411" y="543"/>
                </a:cubicBezTo>
                <a:cubicBezTo>
                  <a:pt x="85167" y="497"/>
                  <a:pt x="84937" y="453"/>
                  <a:pt x="84709" y="426"/>
                </a:cubicBezTo>
                <a:cubicBezTo>
                  <a:pt x="84572" y="409"/>
                  <a:pt x="84432" y="402"/>
                  <a:pt x="84294" y="402"/>
                </a:cubicBezTo>
                <a:cubicBezTo>
                  <a:pt x="83665" y="402"/>
                  <a:pt x="83067" y="546"/>
                  <a:pt x="82866" y="599"/>
                </a:cubicBezTo>
                <a:lnTo>
                  <a:pt x="83049" y="219"/>
                </a:lnTo>
                <a:lnTo>
                  <a:pt x="82940" y="91"/>
                </a:lnTo>
                <a:lnTo>
                  <a:pt x="82715" y="560"/>
                </a:lnTo>
                <a:cubicBezTo>
                  <a:pt x="82698" y="566"/>
                  <a:pt x="82684" y="575"/>
                  <a:pt x="82674" y="586"/>
                </a:cubicBezTo>
                <a:cubicBezTo>
                  <a:pt x="82655" y="563"/>
                  <a:pt x="82619" y="548"/>
                  <a:pt x="82578" y="548"/>
                </a:cubicBezTo>
                <a:cubicBezTo>
                  <a:pt x="82575" y="548"/>
                  <a:pt x="82573" y="548"/>
                  <a:pt x="82570" y="548"/>
                </a:cubicBezTo>
                <a:cubicBezTo>
                  <a:pt x="82535" y="550"/>
                  <a:pt x="82506" y="565"/>
                  <a:pt x="82488" y="583"/>
                </a:cubicBezTo>
                <a:cubicBezTo>
                  <a:pt x="82471" y="561"/>
                  <a:pt x="82435" y="546"/>
                  <a:pt x="82396" y="546"/>
                </a:cubicBezTo>
                <a:cubicBezTo>
                  <a:pt x="82393" y="546"/>
                  <a:pt x="82389" y="546"/>
                  <a:pt x="82385" y="546"/>
                </a:cubicBezTo>
                <a:cubicBezTo>
                  <a:pt x="82350" y="548"/>
                  <a:pt x="82320" y="562"/>
                  <a:pt x="82303" y="581"/>
                </a:cubicBezTo>
                <a:cubicBezTo>
                  <a:pt x="82284" y="558"/>
                  <a:pt x="82248" y="543"/>
                  <a:pt x="82207" y="543"/>
                </a:cubicBezTo>
                <a:cubicBezTo>
                  <a:pt x="82205" y="543"/>
                  <a:pt x="82202" y="543"/>
                  <a:pt x="82199" y="543"/>
                </a:cubicBezTo>
                <a:cubicBezTo>
                  <a:pt x="82141" y="547"/>
                  <a:pt x="82097" y="582"/>
                  <a:pt x="82102" y="623"/>
                </a:cubicBezTo>
                <a:lnTo>
                  <a:pt x="82112" y="693"/>
                </a:lnTo>
                <a:cubicBezTo>
                  <a:pt x="82019" y="698"/>
                  <a:pt x="81929" y="700"/>
                  <a:pt x="81842" y="700"/>
                </a:cubicBezTo>
                <a:cubicBezTo>
                  <a:pt x="81326" y="700"/>
                  <a:pt x="80914" y="622"/>
                  <a:pt x="80510" y="546"/>
                </a:cubicBezTo>
                <a:cubicBezTo>
                  <a:pt x="80287" y="504"/>
                  <a:pt x="80076" y="465"/>
                  <a:pt x="79850" y="438"/>
                </a:cubicBezTo>
                <a:cubicBezTo>
                  <a:pt x="79713" y="422"/>
                  <a:pt x="79573" y="415"/>
                  <a:pt x="79435" y="415"/>
                </a:cubicBezTo>
                <a:cubicBezTo>
                  <a:pt x="78959" y="415"/>
                  <a:pt x="78501" y="497"/>
                  <a:pt x="78219" y="560"/>
                </a:cubicBezTo>
                <a:lnTo>
                  <a:pt x="78218" y="559"/>
                </a:lnTo>
                <a:cubicBezTo>
                  <a:pt x="78215" y="553"/>
                  <a:pt x="78211" y="547"/>
                  <a:pt x="78207" y="542"/>
                </a:cubicBezTo>
                <a:lnTo>
                  <a:pt x="78254" y="144"/>
                </a:lnTo>
                <a:lnTo>
                  <a:pt x="78105" y="36"/>
                </a:lnTo>
                <a:lnTo>
                  <a:pt x="78046" y="527"/>
                </a:lnTo>
                <a:cubicBezTo>
                  <a:pt x="78031" y="536"/>
                  <a:pt x="78021" y="547"/>
                  <a:pt x="78015" y="560"/>
                </a:cubicBezTo>
                <a:cubicBezTo>
                  <a:pt x="77994" y="545"/>
                  <a:pt x="77965" y="535"/>
                  <a:pt x="77934" y="535"/>
                </a:cubicBezTo>
                <a:cubicBezTo>
                  <a:pt x="77923" y="535"/>
                  <a:pt x="77912" y="537"/>
                  <a:pt x="77901" y="539"/>
                </a:cubicBezTo>
                <a:cubicBezTo>
                  <a:pt x="77867" y="547"/>
                  <a:pt x="77843" y="565"/>
                  <a:pt x="77833" y="587"/>
                </a:cubicBezTo>
                <a:cubicBezTo>
                  <a:pt x="77813" y="571"/>
                  <a:pt x="77784" y="562"/>
                  <a:pt x="77753" y="562"/>
                </a:cubicBezTo>
                <a:cubicBezTo>
                  <a:pt x="77742" y="562"/>
                  <a:pt x="77731" y="563"/>
                  <a:pt x="77720" y="566"/>
                </a:cubicBezTo>
                <a:cubicBezTo>
                  <a:pt x="77720" y="566"/>
                  <a:pt x="77720" y="567"/>
                  <a:pt x="77718" y="567"/>
                </a:cubicBezTo>
                <a:lnTo>
                  <a:pt x="77205" y="138"/>
                </a:lnTo>
                <a:lnTo>
                  <a:pt x="77224" y="335"/>
                </a:lnTo>
                <a:lnTo>
                  <a:pt x="77535" y="595"/>
                </a:lnTo>
                <a:cubicBezTo>
                  <a:pt x="77481" y="608"/>
                  <a:pt x="77452" y="649"/>
                  <a:pt x="77471" y="686"/>
                </a:cubicBezTo>
                <a:lnTo>
                  <a:pt x="77471" y="687"/>
                </a:lnTo>
                <a:cubicBezTo>
                  <a:pt x="77285" y="705"/>
                  <a:pt x="77112" y="712"/>
                  <a:pt x="76950" y="712"/>
                </a:cubicBezTo>
                <a:cubicBezTo>
                  <a:pt x="76434" y="712"/>
                  <a:pt x="76021" y="635"/>
                  <a:pt x="75618" y="559"/>
                </a:cubicBezTo>
                <a:cubicBezTo>
                  <a:pt x="75395" y="517"/>
                  <a:pt x="75184" y="477"/>
                  <a:pt x="74958" y="450"/>
                </a:cubicBezTo>
                <a:cubicBezTo>
                  <a:pt x="74822" y="434"/>
                  <a:pt x="74684" y="427"/>
                  <a:pt x="74547" y="427"/>
                </a:cubicBezTo>
                <a:cubicBezTo>
                  <a:pt x="73829" y="427"/>
                  <a:pt x="73149" y="614"/>
                  <a:pt x="73056" y="640"/>
                </a:cubicBezTo>
                <a:cubicBezTo>
                  <a:pt x="72976" y="654"/>
                  <a:pt x="72899" y="665"/>
                  <a:pt x="72824" y="675"/>
                </a:cubicBezTo>
                <a:lnTo>
                  <a:pt x="73020" y="458"/>
                </a:lnTo>
                <a:lnTo>
                  <a:pt x="72958" y="315"/>
                </a:lnTo>
                <a:lnTo>
                  <a:pt x="72612" y="699"/>
                </a:lnTo>
                <a:cubicBezTo>
                  <a:pt x="72567" y="703"/>
                  <a:pt x="72522" y="707"/>
                  <a:pt x="72479" y="710"/>
                </a:cubicBezTo>
                <a:cubicBezTo>
                  <a:pt x="72467" y="706"/>
                  <a:pt x="72456" y="703"/>
                  <a:pt x="72443" y="702"/>
                </a:cubicBezTo>
                <a:cubicBezTo>
                  <a:pt x="72437" y="702"/>
                  <a:pt x="72432" y="701"/>
                  <a:pt x="72427" y="701"/>
                </a:cubicBezTo>
                <a:cubicBezTo>
                  <a:pt x="72401" y="701"/>
                  <a:pt x="72377" y="708"/>
                  <a:pt x="72358" y="719"/>
                </a:cubicBezTo>
                <a:lnTo>
                  <a:pt x="72349" y="719"/>
                </a:lnTo>
                <a:cubicBezTo>
                  <a:pt x="72336" y="694"/>
                  <a:pt x="72304" y="674"/>
                  <a:pt x="72263" y="670"/>
                </a:cubicBezTo>
                <a:lnTo>
                  <a:pt x="72262" y="670"/>
                </a:lnTo>
                <a:lnTo>
                  <a:pt x="72090" y="129"/>
                </a:lnTo>
                <a:lnTo>
                  <a:pt x="71975" y="311"/>
                </a:lnTo>
                <a:lnTo>
                  <a:pt x="72079" y="638"/>
                </a:lnTo>
                <a:cubicBezTo>
                  <a:pt x="72076" y="638"/>
                  <a:pt x="72072" y="638"/>
                  <a:pt x="72068" y="638"/>
                </a:cubicBezTo>
                <a:cubicBezTo>
                  <a:pt x="72016" y="638"/>
                  <a:pt x="71969" y="664"/>
                  <a:pt x="71962" y="700"/>
                </a:cubicBezTo>
                <a:lnTo>
                  <a:pt x="71958" y="723"/>
                </a:lnTo>
                <a:cubicBezTo>
                  <a:pt x="71503" y="711"/>
                  <a:pt x="71128" y="641"/>
                  <a:pt x="70759" y="572"/>
                </a:cubicBezTo>
                <a:cubicBezTo>
                  <a:pt x="70536" y="530"/>
                  <a:pt x="70326" y="490"/>
                  <a:pt x="70100" y="463"/>
                </a:cubicBezTo>
                <a:cubicBezTo>
                  <a:pt x="69963" y="447"/>
                  <a:pt x="69825" y="440"/>
                  <a:pt x="69688" y="440"/>
                </a:cubicBezTo>
                <a:cubicBezTo>
                  <a:pt x="69268" y="440"/>
                  <a:pt x="68862" y="503"/>
                  <a:pt x="68578" y="562"/>
                </a:cubicBezTo>
                <a:lnTo>
                  <a:pt x="68785" y="178"/>
                </a:lnTo>
                <a:lnTo>
                  <a:pt x="68785" y="178"/>
                </a:lnTo>
                <a:lnTo>
                  <a:pt x="68572" y="245"/>
                </a:lnTo>
                <a:lnTo>
                  <a:pt x="68418" y="529"/>
                </a:lnTo>
                <a:cubicBezTo>
                  <a:pt x="68404" y="525"/>
                  <a:pt x="68388" y="522"/>
                  <a:pt x="68372" y="522"/>
                </a:cubicBezTo>
                <a:cubicBezTo>
                  <a:pt x="68365" y="522"/>
                  <a:pt x="68357" y="522"/>
                  <a:pt x="68350" y="524"/>
                </a:cubicBezTo>
                <a:cubicBezTo>
                  <a:pt x="68346" y="524"/>
                  <a:pt x="68342" y="525"/>
                  <a:pt x="68339" y="526"/>
                </a:cubicBezTo>
                <a:cubicBezTo>
                  <a:pt x="68304" y="533"/>
                  <a:pt x="68281" y="551"/>
                  <a:pt x="68270" y="573"/>
                </a:cubicBezTo>
                <a:cubicBezTo>
                  <a:pt x="68250" y="558"/>
                  <a:pt x="68220" y="549"/>
                  <a:pt x="68189" y="549"/>
                </a:cubicBezTo>
                <a:cubicBezTo>
                  <a:pt x="68182" y="549"/>
                  <a:pt x="68175" y="549"/>
                  <a:pt x="68168" y="550"/>
                </a:cubicBezTo>
                <a:cubicBezTo>
                  <a:pt x="68165" y="551"/>
                  <a:pt x="68161" y="553"/>
                  <a:pt x="68157" y="554"/>
                </a:cubicBezTo>
                <a:cubicBezTo>
                  <a:pt x="68124" y="561"/>
                  <a:pt x="68099" y="579"/>
                  <a:pt x="68090" y="601"/>
                </a:cubicBezTo>
                <a:cubicBezTo>
                  <a:pt x="68069" y="585"/>
                  <a:pt x="68040" y="577"/>
                  <a:pt x="68010" y="577"/>
                </a:cubicBezTo>
                <a:cubicBezTo>
                  <a:pt x="68002" y="577"/>
                  <a:pt x="67995" y="577"/>
                  <a:pt x="67988" y="578"/>
                </a:cubicBezTo>
                <a:cubicBezTo>
                  <a:pt x="67983" y="579"/>
                  <a:pt x="67980" y="579"/>
                  <a:pt x="67976" y="580"/>
                </a:cubicBezTo>
                <a:cubicBezTo>
                  <a:pt x="67942" y="589"/>
                  <a:pt x="67918" y="607"/>
                  <a:pt x="67908" y="628"/>
                </a:cubicBezTo>
                <a:cubicBezTo>
                  <a:pt x="67888" y="613"/>
                  <a:pt x="67860" y="604"/>
                  <a:pt x="67831" y="604"/>
                </a:cubicBezTo>
                <a:cubicBezTo>
                  <a:pt x="67823" y="604"/>
                  <a:pt x="67815" y="605"/>
                  <a:pt x="67807" y="606"/>
                </a:cubicBezTo>
                <a:cubicBezTo>
                  <a:pt x="67804" y="606"/>
                  <a:pt x="67802" y="607"/>
                  <a:pt x="67800" y="607"/>
                </a:cubicBezTo>
                <a:lnTo>
                  <a:pt x="67553" y="347"/>
                </a:lnTo>
                <a:lnTo>
                  <a:pt x="67321" y="315"/>
                </a:lnTo>
                <a:lnTo>
                  <a:pt x="67700" y="714"/>
                </a:lnTo>
                <a:cubicBezTo>
                  <a:pt x="67520" y="730"/>
                  <a:pt x="67353" y="737"/>
                  <a:pt x="67196" y="737"/>
                </a:cubicBezTo>
                <a:cubicBezTo>
                  <a:pt x="66682" y="737"/>
                  <a:pt x="66271" y="660"/>
                  <a:pt x="65868" y="585"/>
                </a:cubicBezTo>
                <a:cubicBezTo>
                  <a:pt x="65645" y="542"/>
                  <a:pt x="65435" y="503"/>
                  <a:pt x="65209" y="476"/>
                </a:cubicBezTo>
                <a:cubicBezTo>
                  <a:pt x="65071" y="460"/>
                  <a:pt x="64931" y="453"/>
                  <a:pt x="64793" y="453"/>
                </a:cubicBezTo>
                <a:cubicBezTo>
                  <a:pt x="64295" y="453"/>
                  <a:pt x="63816" y="543"/>
                  <a:pt x="63539" y="607"/>
                </a:cubicBezTo>
                <a:lnTo>
                  <a:pt x="63533" y="596"/>
                </a:lnTo>
                <a:cubicBezTo>
                  <a:pt x="63530" y="591"/>
                  <a:pt x="63526" y="586"/>
                  <a:pt x="63521" y="580"/>
                </a:cubicBezTo>
                <a:lnTo>
                  <a:pt x="63570" y="182"/>
                </a:lnTo>
                <a:lnTo>
                  <a:pt x="63420" y="75"/>
                </a:lnTo>
                <a:lnTo>
                  <a:pt x="63360" y="565"/>
                </a:lnTo>
                <a:cubicBezTo>
                  <a:pt x="63346" y="574"/>
                  <a:pt x="63335" y="585"/>
                  <a:pt x="63330" y="597"/>
                </a:cubicBezTo>
                <a:cubicBezTo>
                  <a:pt x="63310" y="582"/>
                  <a:pt x="63281" y="573"/>
                  <a:pt x="63251" y="573"/>
                </a:cubicBezTo>
                <a:cubicBezTo>
                  <a:pt x="63240" y="573"/>
                  <a:pt x="63228" y="575"/>
                  <a:pt x="63217" y="577"/>
                </a:cubicBezTo>
                <a:cubicBezTo>
                  <a:pt x="63183" y="585"/>
                  <a:pt x="63159" y="603"/>
                  <a:pt x="63148" y="624"/>
                </a:cubicBezTo>
                <a:cubicBezTo>
                  <a:pt x="63128" y="609"/>
                  <a:pt x="63100" y="600"/>
                  <a:pt x="63070" y="600"/>
                </a:cubicBezTo>
                <a:cubicBezTo>
                  <a:pt x="63058" y="600"/>
                  <a:pt x="63047" y="602"/>
                  <a:pt x="63035" y="604"/>
                </a:cubicBezTo>
                <a:lnTo>
                  <a:pt x="63034" y="604"/>
                </a:lnTo>
                <a:lnTo>
                  <a:pt x="62521" y="175"/>
                </a:lnTo>
                <a:lnTo>
                  <a:pt x="62539" y="373"/>
                </a:lnTo>
                <a:lnTo>
                  <a:pt x="62850" y="632"/>
                </a:lnTo>
                <a:cubicBezTo>
                  <a:pt x="62796" y="646"/>
                  <a:pt x="62768" y="687"/>
                  <a:pt x="62786" y="724"/>
                </a:cubicBezTo>
                <a:lnTo>
                  <a:pt x="62789" y="731"/>
                </a:lnTo>
                <a:cubicBezTo>
                  <a:pt x="62630" y="744"/>
                  <a:pt x="62480" y="750"/>
                  <a:pt x="62339" y="750"/>
                </a:cubicBezTo>
                <a:cubicBezTo>
                  <a:pt x="61824" y="750"/>
                  <a:pt x="61412" y="673"/>
                  <a:pt x="61010" y="597"/>
                </a:cubicBezTo>
                <a:cubicBezTo>
                  <a:pt x="60787" y="555"/>
                  <a:pt x="60575" y="515"/>
                  <a:pt x="60350" y="489"/>
                </a:cubicBezTo>
                <a:cubicBezTo>
                  <a:pt x="60213" y="472"/>
                  <a:pt x="60073" y="465"/>
                  <a:pt x="59935" y="465"/>
                </a:cubicBezTo>
                <a:cubicBezTo>
                  <a:pt x="59182" y="465"/>
                  <a:pt x="58472" y="671"/>
                  <a:pt x="58437" y="681"/>
                </a:cubicBezTo>
                <a:cubicBezTo>
                  <a:pt x="58433" y="683"/>
                  <a:pt x="58429" y="684"/>
                  <a:pt x="58425" y="686"/>
                </a:cubicBezTo>
                <a:cubicBezTo>
                  <a:pt x="58322" y="700"/>
                  <a:pt x="58221" y="710"/>
                  <a:pt x="58122" y="719"/>
                </a:cubicBezTo>
                <a:lnTo>
                  <a:pt x="58379" y="433"/>
                </a:lnTo>
                <a:lnTo>
                  <a:pt x="58318" y="291"/>
                </a:lnTo>
                <a:lnTo>
                  <a:pt x="57939" y="711"/>
                </a:lnTo>
                <a:cubicBezTo>
                  <a:pt x="57920" y="715"/>
                  <a:pt x="57904" y="721"/>
                  <a:pt x="57890" y="730"/>
                </a:cubicBezTo>
                <a:cubicBezTo>
                  <a:pt x="57879" y="703"/>
                  <a:pt x="57846" y="682"/>
                  <a:pt x="57802" y="677"/>
                </a:cubicBezTo>
                <a:cubicBezTo>
                  <a:pt x="57798" y="677"/>
                  <a:pt x="57793" y="677"/>
                  <a:pt x="57788" y="677"/>
                </a:cubicBezTo>
                <a:cubicBezTo>
                  <a:pt x="57758" y="677"/>
                  <a:pt x="57731" y="685"/>
                  <a:pt x="57711" y="699"/>
                </a:cubicBezTo>
                <a:cubicBezTo>
                  <a:pt x="57700" y="672"/>
                  <a:pt x="57666" y="651"/>
                  <a:pt x="57623" y="646"/>
                </a:cubicBezTo>
                <a:lnTo>
                  <a:pt x="57622" y="646"/>
                </a:lnTo>
                <a:lnTo>
                  <a:pt x="57449" y="105"/>
                </a:lnTo>
                <a:lnTo>
                  <a:pt x="57335" y="287"/>
                </a:lnTo>
                <a:lnTo>
                  <a:pt x="57439" y="614"/>
                </a:lnTo>
                <a:cubicBezTo>
                  <a:pt x="57435" y="614"/>
                  <a:pt x="57431" y="614"/>
                  <a:pt x="57428" y="614"/>
                </a:cubicBezTo>
                <a:cubicBezTo>
                  <a:pt x="57376" y="614"/>
                  <a:pt x="57330" y="640"/>
                  <a:pt x="57321" y="676"/>
                </a:cubicBezTo>
                <a:lnTo>
                  <a:pt x="57311" y="727"/>
                </a:lnTo>
                <a:cubicBezTo>
                  <a:pt x="56871" y="699"/>
                  <a:pt x="56482" y="626"/>
                  <a:pt x="56120" y="557"/>
                </a:cubicBezTo>
                <a:cubicBezTo>
                  <a:pt x="55876" y="510"/>
                  <a:pt x="55647" y="466"/>
                  <a:pt x="55419" y="439"/>
                </a:cubicBezTo>
                <a:cubicBezTo>
                  <a:pt x="55282" y="423"/>
                  <a:pt x="55142" y="416"/>
                  <a:pt x="55003" y="416"/>
                </a:cubicBezTo>
                <a:cubicBezTo>
                  <a:pt x="54375" y="416"/>
                  <a:pt x="53776" y="559"/>
                  <a:pt x="53575" y="612"/>
                </a:cubicBezTo>
                <a:lnTo>
                  <a:pt x="53758" y="233"/>
                </a:lnTo>
                <a:lnTo>
                  <a:pt x="53650" y="105"/>
                </a:lnTo>
                <a:lnTo>
                  <a:pt x="53425" y="572"/>
                </a:lnTo>
                <a:cubicBezTo>
                  <a:pt x="53407" y="578"/>
                  <a:pt x="53394" y="589"/>
                  <a:pt x="53383" y="599"/>
                </a:cubicBezTo>
                <a:cubicBezTo>
                  <a:pt x="53365" y="577"/>
                  <a:pt x="53330" y="561"/>
                  <a:pt x="53291" y="561"/>
                </a:cubicBezTo>
                <a:cubicBezTo>
                  <a:pt x="53287" y="561"/>
                  <a:pt x="53284" y="562"/>
                  <a:pt x="53280" y="562"/>
                </a:cubicBezTo>
                <a:cubicBezTo>
                  <a:pt x="53245" y="564"/>
                  <a:pt x="53215" y="577"/>
                  <a:pt x="53198" y="597"/>
                </a:cubicBezTo>
                <a:cubicBezTo>
                  <a:pt x="53180" y="574"/>
                  <a:pt x="53145" y="559"/>
                  <a:pt x="53106" y="559"/>
                </a:cubicBezTo>
                <a:cubicBezTo>
                  <a:pt x="53102" y="559"/>
                  <a:pt x="53098" y="559"/>
                  <a:pt x="53094" y="560"/>
                </a:cubicBezTo>
                <a:cubicBezTo>
                  <a:pt x="53059" y="562"/>
                  <a:pt x="53029" y="575"/>
                  <a:pt x="53013" y="595"/>
                </a:cubicBezTo>
                <a:cubicBezTo>
                  <a:pt x="52993" y="572"/>
                  <a:pt x="52958" y="556"/>
                  <a:pt x="52917" y="556"/>
                </a:cubicBezTo>
                <a:cubicBezTo>
                  <a:pt x="52914" y="556"/>
                  <a:pt x="52911" y="557"/>
                  <a:pt x="52909" y="557"/>
                </a:cubicBezTo>
                <a:cubicBezTo>
                  <a:pt x="52850" y="561"/>
                  <a:pt x="52806" y="596"/>
                  <a:pt x="52812" y="636"/>
                </a:cubicBezTo>
                <a:lnTo>
                  <a:pt x="52821" y="706"/>
                </a:lnTo>
                <a:cubicBezTo>
                  <a:pt x="52728" y="711"/>
                  <a:pt x="52638" y="713"/>
                  <a:pt x="52551" y="713"/>
                </a:cubicBezTo>
                <a:cubicBezTo>
                  <a:pt x="52035" y="713"/>
                  <a:pt x="51623" y="636"/>
                  <a:pt x="51219" y="560"/>
                </a:cubicBezTo>
                <a:cubicBezTo>
                  <a:pt x="50996" y="517"/>
                  <a:pt x="50785" y="478"/>
                  <a:pt x="50559" y="451"/>
                </a:cubicBezTo>
                <a:cubicBezTo>
                  <a:pt x="50422" y="435"/>
                  <a:pt x="50283" y="428"/>
                  <a:pt x="50144" y="428"/>
                </a:cubicBezTo>
                <a:cubicBezTo>
                  <a:pt x="49669" y="428"/>
                  <a:pt x="49211" y="510"/>
                  <a:pt x="48928" y="573"/>
                </a:cubicBezTo>
                <a:lnTo>
                  <a:pt x="48927" y="572"/>
                </a:lnTo>
                <a:cubicBezTo>
                  <a:pt x="48925" y="566"/>
                  <a:pt x="48921" y="561"/>
                  <a:pt x="48916" y="556"/>
                </a:cubicBezTo>
                <a:lnTo>
                  <a:pt x="48964" y="157"/>
                </a:lnTo>
                <a:lnTo>
                  <a:pt x="48815" y="50"/>
                </a:lnTo>
                <a:lnTo>
                  <a:pt x="48755" y="540"/>
                </a:lnTo>
                <a:cubicBezTo>
                  <a:pt x="48740" y="549"/>
                  <a:pt x="48730" y="561"/>
                  <a:pt x="48724" y="573"/>
                </a:cubicBezTo>
                <a:cubicBezTo>
                  <a:pt x="48704" y="557"/>
                  <a:pt x="48675" y="549"/>
                  <a:pt x="48645" y="549"/>
                </a:cubicBezTo>
                <a:cubicBezTo>
                  <a:pt x="48634" y="549"/>
                  <a:pt x="48622" y="550"/>
                  <a:pt x="48610" y="553"/>
                </a:cubicBezTo>
                <a:cubicBezTo>
                  <a:pt x="48577" y="561"/>
                  <a:pt x="48553" y="578"/>
                  <a:pt x="48543" y="600"/>
                </a:cubicBezTo>
                <a:cubicBezTo>
                  <a:pt x="48523" y="584"/>
                  <a:pt x="48494" y="576"/>
                  <a:pt x="48464" y="576"/>
                </a:cubicBezTo>
                <a:cubicBezTo>
                  <a:pt x="48453" y="576"/>
                  <a:pt x="48441" y="577"/>
                  <a:pt x="48430" y="579"/>
                </a:cubicBezTo>
                <a:lnTo>
                  <a:pt x="48429" y="579"/>
                </a:lnTo>
                <a:lnTo>
                  <a:pt x="47915" y="150"/>
                </a:lnTo>
                <a:lnTo>
                  <a:pt x="47933" y="348"/>
                </a:lnTo>
                <a:lnTo>
                  <a:pt x="48244" y="607"/>
                </a:lnTo>
                <a:cubicBezTo>
                  <a:pt x="48190" y="622"/>
                  <a:pt x="48162" y="662"/>
                  <a:pt x="48180" y="699"/>
                </a:cubicBezTo>
                <a:lnTo>
                  <a:pt x="48181" y="700"/>
                </a:lnTo>
                <a:cubicBezTo>
                  <a:pt x="47995" y="718"/>
                  <a:pt x="47822" y="726"/>
                  <a:pt x="47660" y="726"/>
                </a:cubicBezTo>
                <a:cubicBezTo>
                  <a:pt x="47144" y="726"/>
                  <a:pt x="46732" y="648"/>
                  <a:pt x="46328" y="572"/>
                </a:cubicBezTo>
                <a:cubicBezTo>
                  <a:pt x="46105" y="530"/>
                  <a:pt x="45895" y="491"/>
                  <a:pt x="45669" y="464"/>
                </a:cubicBezTo>
                <a:cubicBezTo>
                  <a:pt x="45531" y="447"/>
                  <a:pt x="45391" y="440"/>
                  <a:pt x="45253" y="440"/>
                </a:cubicBezTo>
                <a:cubicBezTo>
                  <a:pt x="44536" y="440"/>
                  <a:pt x="43859" y="627"/>
                  <a:pt x="43766" y="654"/>
                </a:cubicBezTo>
                <a:cubicBezTo>
                  <a:pt x="43686" y="667"/>
                  <a:pt x="43609" y="678"/>
                  <a:pt x="43533" y="688"/>
                </a:cubicBezTo>
                <a:lnTo>
                  <a:pt x="43730" y="470"/>
                </a:lnTo>
                <a:lnTo>
                  <a:pt x="43668" y="329"/>
                </a:lnTo>
                <a:lnTo>
                  <a:pt x="43321" y="713"/>
                </a:lnTo>
                <a:cubicBezTo>
                  <a:pt x="43277" y="717"/>
                  <a:pt x="43231" y="721"/>
                  <a:pt x="43188" y="724"/>
                </a:cubicBezTo>
                <a:cubicBezTo>
                  <a:pt x="43178" y="720"/>
                  <a:pt x="43165" y="717"/>
                  <a:pt x="43152" y="715"/>
                </a:cubicBezTo>
                <a:cubicBezTo>
                  <a:pt x="43147" y="714"/>
                  <a:pt x="43142" y="714"/>
                  <a:pt x="43138" y="714"/>
                </a:cubicBezTo>
                <a:cubicBezTo>
                  <a:pt x="43112" y="714"/>
                  <a:pt x="43087" y="721"/>
                  <a:pt x="43068" y="731"/>
                </a:cubicBezTo>
                <a:cubicBezTo>
                  <a:pt x="43065" y="731"/>
                  <a:pt x="43061" y="732"/>
                  <a:pt x="43058" y="732"/>
                </a:cubicBezTo>
                <a:cubicBezTo>
                  <a:pt x="43046" y="707"/>
                  <a:pt x="43014" y="688"/>
                  <a:pt x="42972" y="684"/>
                </a:cubicBezTo>
                <a:lnTo>
                  <a:pt x="42799" y="142"/>
                </a:lnTo>
                <a:lnTo>
                  <a:pt x="42684" y="324"/>
                </a:lnTo>
                <a:lnTo>
                  <a:pt x="42789" y="652"/>
                </a:lnTo>
                <a:cubicBezTo>
                  <a:pt x="42785" y="651"/>
                  <a:pt x="42781" y="651"/>
                  <a:pt x="42777" y="651"/>
                </a:cubicBezTo>
                <a:cubicBezTo>
                  <a:pt x="42725" y="651"/>
                  <a:pt x="42680" y="677"/>
                  <a:pt x="42672" y="714"/>
                </a:cubicBezTo>
                <a:lnTo>
                  <a:pt x="42667" y="736"/>
                </a:lnTo>
                <a:cubicBezTo>
                  <a:pt x="42213" y="724"/>
                  <a:pt x="41837" y="654"/>
                  <a:pt x="41469" y="585"/>
                </a:cubicBezTo>
                <a:cubicBezTo>
                  <a:pt x="41246" y="543"/>
                  <a:pt x="41035" y="503"/>
                  <a:pt x="40810" y="476"/>
                </a:cubicBezTo>
                <a:cubicBezTo>
                  <a:pt x="40673" y="460"/>
                  <a:pt x="40535" y="453"/>
                  <a:pt x="40397" y="453"/>
                </a:cubicBezTo>
                <a:cubicBezTo>
                  <a:pt x="39978" y="453"/>
                  <a:pt x="39572" y="517"/>
                  <a:pt x="39287" y="575"/>
                </a:cubicBezTo>
                <a:lnTo>
                  <a:pt x="39496" y="191"/>
                </a:lnTo>
                <a:lnTo>
                  <a:pt x="39496" y="191"/>
                </a:lnTo>
                <a:lnTo>
                  <a:pt x="39281" y="257"/>
                </a:lnTo>
                <a:lnTo>
                  <a:pt x="39127" y="542"/>
                </a:lnTo>
                <a:cubicBezTo>
                  <a:pt x="39112" y="538"/>
                  <a:pt x="39095" y="535"/>
                  <a:pt x="39078" y="535"/>
                </a:cubicBezTo>
                <a:cubicBezTo>
                  <a:pt x="39072" y="535"/>
                  <a:pt x="39065" y="535"/>
                  <a:pt x="39059" y="536"/>
                </a:cubicBezTo>
                <a:cubicBezTo>
                  <a:pt x="39055" y="537"/>
                  <a:pt x="39052" y="538"/>
                  <a:pt x="39048" y="539"/>
                </a:cubicBezTo>
                <a:cubicBezTo>
                  <a:pt x="39014" y="546"/>
                  <a:pt x="38990" y="565"/>
                  <a:pt x="38981" y="587"/>
                </a:cubicBezTo>
                <a:cubicBezTo>
                  <a:pt x="38960" y="571"/>
                  <a:pt x="38931" y="562"/>
                  <a:pt x="38901" y="562"/>
                </a:cubicBezTo>
                <a:cubicBezTo>
                  <a:pt x="38893" y="562"/>
                  <a:pt x="38886" y="563"/>
                  <a:pt x="38878" y="564"/>
                </a:cubicBezTo>
                <a:cubicBezTo>
                  <a:pt x="38874" y="565"/>
                  <a:pt x="38870" y="565"/>
                  <a:pt x="38867" y="566"/>
                </a:cubicBezTo>
                <a:cubicBezTo>
                  <a:pt x="38833" y="574"/>
                  <a:pt x="38809" y="593"/>
                  <a:pt x="38799" y="613"/>
                </a:cubicBezTo>
                <a:cubicBezTo>
                  <a:pt x="38779" y="599"/>
                  <a:pt x="38751" y="590"/>
                  <a:pt x="38721" y="590"/>
                </a:cubicBezTo>
                <a:cubicBezTo>
                  <a:pt x="38713" y="590"/>
                  <a:pt x="38705" y="590"/>
                  <a:pt x="38697" y="592"/>
                </a:cubicBezTo>
                <a:cubicBezTo>
                  <a:pt x="38694" y="593"/>
                  <a:pt x="38690" y="593"/>
                  <a:pt x="38685" y="594"/>
                </a:cubicBezTo>
                <a:cubicBezTo>
                  <a:pt x="38652" y="602"/>
                  <a:pt x="38628" y="620"/>
                  <a:pt x="38618" y="641"/>
                </a:cubicBezTo>
                <a:cubicBezTo>
                  <a:pt x="38598" y="627"/>
                  <a:pt x="38570" y="618"/>
                  <a:pt x="38540" y="618"/>
                </a:cubicBezTo>
                <a:cubicBezTo>
                  <a:pt x="38532" y="618"/>
                  <a:pt x="38524" y="618"/>
                  <a:pt x="38516" y="620"/>
                </a:cubicBezTo>
                <a:cubicBezTo>
                  <a:pt x="38514" y="620"/>
                  <a:pt x="38512" y="621"/>
                  <a:pt x="38509" y="621"/>
                </a:cubicBezTo>
                <a:lnTo>
                  <a:pt x="38262" y="361"/>
                </a:lnTo>
                <a:lnTo>
                  <a:pt x="38031" y="329"/>
                </a:lnTo>
                <a:lnTo>
                  <a:pt x="38031" y="329"/>
                </a:lnTo>
                <a:lnTo>
                  <a:pt x="38409" y="727"/>
                </a:lnTo>
                <a:cubicBezTo>
                  <a:pt x="38231" y="743"/>
                  <a:pt x="38066" y="750"/>
                  <a:pt x="37909" y="750"/>
                </a:cubicBezTo>
                <a:cubicBezTo>
                  <a:pt x="37393" y="750"/>
                  <a:pt x="36981" y="673"/>
                  <a:pt x="36578" y="598"/>
                </a:cubicBezTo>
                <a:cubicBezTo>
                  <a:pt x="36355" y="556"/>
                  <a:pt x="36144" y="515"/>
                  <a:pt x="35918" y="489"/>
                </a:cubicBezTo>
                <a:cubicBezTo>
                  <a:pt x="35782" y="472"/>
                  <a:pt x="35643" y="466"/>
                  <a:pt x="35506" y="466"/>
                </a:cubicBezTo>
                <a:cubicBezTo>
                  <a:pt x="35006" y="466"/>
                  <a:pt x="34525" y="556"/>
                  <a:pt x="34248" y="620"/>
                </a:cubicBezTo>
                <a:lnTo>
                  <a:pt x="34243" y="609"/>
                </a:lnTo>
                <a:cubicBezTo>
                  <a:pt x="34240" y="603"/>
                  <a:pt x="34235" y="598"/>
                  <a:pt x="34231" y="593"/>
                </a:cubicBezTo>
                <a:lnTo>
                  <a:pt x="34280" y="195"/>
                </a:lnTo>
                <a:lnTo>
                  <a:pt x="34130" y="87"/>
                </a:lnTo>
                <a:lnTo>
                  <a:pt x="34070" y="578"/>
                </a:lnTo>
                <a:cubicBezTo>
                  <a:pt x="34056" y="587"/>
                  <a:pt x="34046" y="598"/>
                  <a:pt x="34039" y="610"/>
                </a:cubicBezTo>
                <a:cubicBezTo>
                  <a:pt x="34019" y="595"/>
                  <a:pt x="33990" y="587"/>
                  <a:pt x="33960" y="587"/>
                </a:cubicBezTo>
                <a:cubicBezTo>
                  <a:pt x="33949" y="587"/>
                  <a:pt x="33937" y="588"/>
                  <a:pt x="33926" y="591"/>
                </a:cubicBezTo>
                <a:cubicBezTo>
                  <a:pt x="33893" y="598"/>
                  <a:pt x="33868" y="617"/>
                  <a:pt x="33858" y="637"/>
                </a:cubicBezTo>
                <a:cubicBezTo>
                  <a:pt x="33838" y="622"/>
                  <a:pt x="33810" y="614"/>
                  <a:pt x="33779" y="614"/>
                </a:cubicBezTo>
                <a:cubicBezTo>
                  <a:pt x="33768" y="614"/>
                  <a:pt x="33756" y="615"/>
                  <a:pt x="33744" y="618"/>
                </a:cubicBezTo>
                <a:lnTo>
                  <a:pt x="33230" y="188"/>
                </a:lnTo>
                <a:lnTo>
                  <a:pt x="33249" y="385"/>
                </a:lnTo>
                <a:lnTo>
                  <a:pt x="33559" y="645"/>
                </a:lnTo>
                <a:cubicBezTo>
                  <a:pt x="33506" y="660"/>
                  <a:pt x="33478" y="699"/>
                  <a:pt x="33495" y="737"/>
                </a:cubicBezTo>
                <a:lnTo>
                  <a:pt x="33499" y="745"/>
                </a:lnTo>
                <a:cubicBezTo>
                  <a:pt x="33342" y="758"/>
                  <a:pt x="33194" y="763"/>
                  <a:pt x="33053" y="763"/>
                </a:cubicBezTo>
                <a:cubicBezTo>
                  <a:pt x="32536" y="763"/>
                  <a:pt x="32123" y="686"/>
                  <a:pt x="31719" y="610"/>
                </a:cubicBezTo>
                <a:cubicBezTo>
                  <a:pt x="31496" y="568"/>
                  <a:pt x="31285" y="528"/>
                  <a:pt x="31059" y="501"/>
                </a:cubicBezTo>
                <a:cubicBezTo>
                  <a:pt x="30923" y="485"/>
                  <a:pt x="30784" y="478"/>
                  <a:pt x="30647" y="478"/>
                </a:cubicBezTo>
                <a:cubicBezTo>
                  <a:pt x="30155" y="478"/>
                  <a:pt x="29682" y="565"/>
                  <a:pt x="29402" y="629"/>
                </a:cubicBezTo>
                <a:cubicBezTo>
                  <a:pt x="29282" y="647"/>
                  <a:pt x="29165" y="661"/>
                  <a:pt x="29052" y="670"/>
                </a:cubicBezTo>
                <a:lnTo>
                  <a:pt x="29310" y="384"/>
                </a:lnTo>
                <a:lnTo>
                  <a:pt x="29248" y="242"/>
                </a:lnTo>
                <a:lnTo>
                  <a:pt x="28869" y="662"/>
                </a:lnTo>
                <a:cubicBezTo>
                  <a:pt x="28850" y="665"/>
                  <a:pt x="28834" y="672"/>
                  <a:pt x="28819" y="682"/>
                </a:cubicBezTo>
                <a:cubicBezTo>
                  <a:pt x="28809" y="655"/>
                  <a:pt x="28775" y="633"/>
                  <a:pt x="28732" y="629"/>
                </a:cubicBezTo>
                <a:cubicBezTo>
                  <a:pt x="28726" y="628"/>
                  <a:pt x="28720" y="628"/>
                  <a:pt x="28715" y="628"/>
                </a:cubicBezTo>
                <a:cubicBezTo>
                  <a:pt x="28686" y="628"/>
                  <a:pt x="28660" y="637"/>
                  <a:pt x="28641" y="650"/>
                </a:cubicBezTo>
                <a:cubicBezTo>
                  <a:pt x="28629" y="623"/>
                  <a:pt x="28596" y="601"/>
                  <a:pt x="28553" y="597"/>
                </a:cubicBezTo>
                <a:lnTo>
                  <a:pt x="28552" y="597"/>
                </a:lnTo>
                <a:lnTo>
                  <a:pt x="28379" y="56"/>
                </a:lnTo>
                <a:lnTo>
                  <a:pt x="28264" y="238"/>
                </a:lnTo>
                <a:lnTo>
                  <a:pt x="28369" y="565"/>
                </a:lnTo>
                <a:cubicBezTo>
                  <a:pt x="28366" y="565"/>
                  <a:pt x="28363" y="565"/>
                  <a:pt x="28360" y="565"/>
                </a:cubicBezTo>
                <a:cubicBezTo>
                  <a:pt x="28306" y="565"/>
                  <a:pt x="28259" y="591"/>
                  <a:pt x="28252" y="628"/>
                </a:cubicBezTo>
                <a:lnTo>
                  <a:pt x="28240" y="678"/>
                </a:lnTo>
                <a:cubicBezTo>
                  <a:pt x="27801" y="651"/>
                  <a:pt x="27412" y="576"/>
                  <a:pt x="27050" y="507"/>
                </a:cubicBezTo>
                <a:cubicBezTo>
                  <a:pt x="26806" y="461"/>
                  <a:pt x="26576" y="417"/>
                  <a:pt x="26348" y="390"/>
                </a:cubicBezTo>
                <a:cubicBezTo>
                  <a:pt x="26211" y="374"/>
                  <a:pt x="26071" y="367"/>
                  <a:pt x="25933" y="367"/>
                </a:cubicBezTo>
                <a:cubicBezTo>
                  <a:pt x="25304" y="367"/>
                  <a:pt x="24706" y="511"/>
                  <a:pt x="24506" y="564"/>
                </a:cubicBezTo>
                <a:lnTo>
                  <a:pt x="24688" y="184"/>
                </a:lnTo>
                <a:lnTo>
                  <a:pt x="24579" y="55"/>
                </a:lnTo>
                <a:lnTo>
                  <a:pt x="24354" y="524"/>
                </a:lnTo>
                <a:cubicBezTo>
                  <a:pt x="24337" y="530"/>
                  <a:pt x="24323" y="539"/>
                  <a:pt x="24314" y="550"/>
                </a:cubicBezTo>
                <a:cubicBezTo>
                  <a:pt x="24295" y="528"/>
                  <a:pt x="24260" y="513"/>
                  <a:pt x="24221" y="513"/>
                </a:cubicBezTo>
                <a:cubicBezTo>
                  <a:pt x="24217" y="513"/>
                  <a:pt x="24213" y="513"/>
                  <a:pt x="24209" y="513"/>
                </a:cubicBezTo>
                <a:cubicBezTo>
                  <a:pt x="24174" y="515"/>
                  <a:pt x="24145" y="529"/>
                  <a:pt x="24128" y="547"/>
                </a:cubicBezTo>
                <a:cubicBezTo>
                  <a:pt x="24109" y="525"/>
                  <a:pt x="24073" y="510"/>
                  <a:pt x="24032" y="510"/>
                </a:cubicBezTo>
                <a:cubicBezTo>
                  <a:pt x="24030" y="510"/>
                  <a:pt x="24027" y="510"/>
                  <a:pt x="24025" y="510"/>
                </a:cubicBezTo>
                <a:cubicBezTo>
                  <a:pt x="23988" y="512"/>
                  <a:pt x="23959" y="527"/>
                  <a:pt x="23942" y="545"/>
                </a:cubicBezTo>
                <a:cubicBezTo>
                  <a:pt x="23924" y="523"/>
                  <a:pt x="23889" y="508"/>
                  <a:pt x="23850" y="508"/>
                </a:cubicBezTo>
                <a:cubicBezTo>
                  <a:pt x="23846" y="508"/>
                  <a:pt x="23842" y="508"/>
                  <a:pt x="23839" y="508"/>
                </a:cubicBezTo>
                <a:cubicBezTo>
                  <a:pt x="23780" y="511"/>
                  <a:pt x="23737" y="547"/>
                  <a:pt x="23742" y="588"/>
                </a:cubicBezTo>
                <a:lnTo>
                  <a:pt x="23751" y="658"/>
                </a:lnTo>
                <a:cubicBezTo>
                  <a:pt x="23658" y="663"/>
                  <a:pt x="23568" y="665"/>
                  <a:pt x="23481" y="665"/>
                </a:cubicBezTo>
                <a:cubicBezTo>
                  <a:pt x="22965" y="665"/>
                  <a:pt x="22552" y="587"/>
                  <a:pt x="22149" y="511"/>
                </a:cubicBezTo>
                <a:cubicBezTo>
                  <a:pt x="21926" y="469"/>
                  <a:pt x="21714" y="429"/>
                  <a:pt x="21489" y="402"/>
                </a:cubicBezTo>
                <a:cubicBezTo>
                  <a:pt x="21353" y="386"/>
                  <a:pt x="21214" y="379"/>
                  <a:pt x="21076" y="379"/>
                </a:cubicBezTo>
                <a:cubicBezTo>
                  <a:pt x="20600" y="379"/>
                  <a:pt x="20140" y="461"/>
                  <a:pt x="19858" y="525"/>
                </a:cubicBezTo>
                <a:lnTo>
                  <a:pt x="19857" y="523"/>
                </a:lnTo>
                <a:cubicBezTo>
                  <a:pt x="19854" y="516"/>
                  <a:pt x="19850" y="511"/>
                  <a:pt x="19845" y="506"/>
                </a:cubicBezTo>
                <a:lnTo>
                  <a:pt x="19894" y="109"/>
                </a:lnTo>
                <a:lnTo>
                  <a:pt x="1974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>
            <a:spLocks noGrp="1"/>
          </p:cNvSpPr>
          <p:nvPr>
            <p:ph type="subTitle" idx="1"/>
          </p:nvPr>
        </p:nvSpPr>
        <p:spPr>
          <a:xfrm>
            <a:off x="1556450" y="1533543"/>
            <a:ext cx="2221200" cy="38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0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2"/>
          </p:nvPr>
        </p:nvSpPr>
        <p:spPr>
          <a:xfrm>
            <a:off x="1556440" y="1891300"/>
            <a:ext cx="2221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subTitle" idx="3"/>
          </p:nvPr>
        </p:nvSpPr>
        <p:spPr>
          <a:xfrm>
            <a:off x="5064670" y="1891300"/>
            <a:ext cx="2221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4"/>
          </p:nvPr>
        </p:nvSpPr>
        <p:spPr>
          <a:xfrm>
            <a:off x="1556440" y="3086349"/>
            <a:ext cx="2221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5"/>
          </p:nvPr>
        </p:nvSpPr>
        <p:spPr>
          <a:xfrm>
            <a:off x="5064670" y="3086700"/>
            <a:ext cx="2221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6"/>
          </p:nvPr>
        </p:nvSpPr>
        <p:spPr>
          <a:xfrm>
            <a:off x="1556440" y="2728642"/>
            <a:ext cx="2221200" cy="38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0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7"/>
          </p:nvPr>
        </p:nvSpPr>
        <p:spPr>
          <a:xfrm>
            <a:off x="5064670" y="1533543"/>
            <a:ext cx="2221200" cy="38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0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8"/>
          </p:nvPr>
        </p:nvSpPr>
        <p:spPr>
          <a:xfrm>
            <a:off x="5064670" y="2728993"/>
            <a:ext cx="2221200" cy="38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0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7482" y="3568050"/>
            <a:ext cx="9129152" cy="2651356"/>
          </a:xfrm>
          <a:custGeom>
            <a:avLst/>
            <a:gdLst/>
            <a:ahLst/>
            <a:cxnLst/>
            <a:rect l="l" t="t" r="r" b="b"/>
            <a:pathLst>
              <a:path w="104360" h="30309" extrusionOk="0">
                <a:moveTo>
                  <a:pt x="2482" y="0"/>
                </a:moveTo>
                <a:lnTo>
                  <a:pt x="2340" y="633"/>
                </a:lnTo>
                <a:lnTo>
                  <a:pt x="2490" y="856"/>
                </a:lnTo>
                <a:lnTo>
                  <a:pt x="2469" y="966"/>
                </a:lnTo>
                <a:lnTo>
                  <a:pt x="2291" y="1918"/>
                </a:lnTo>
                <a:lnTo>
                  <a:pt x="2118" y="2850"/>
                </a:lnTo>
                <a:lnTo>
                  <a:pt x="2015" y="4430"/>
                </a:lnTo>
                <a:lnTo>
                  <a:pt x="1666" y="6170"/>
                </a:lnTo>
                <a:lnTo>
                  <a:pt x="1492" y="7738"/>
                </a:lnTo>
                <a:lnTo>
                  <a:pt x="1310" y="8080"/>
                </a:lnTo>
                <a:lnTo>
                  <a:pt x="1068" y="9562"/>
                </a:lnTo>
                <a:lnTo>
                  <a:pt x="1065" y="9581"/>
                </a:lnTo>
                <a:lnTo>
                  <a:pt x="889" y="9710"/>
                </a:lnTo>
                <a:lnTo>
                  <a:pt x="880" y="9761"/>
                </a:lnTo>
                <a:cubicBezTo>
                  <a:pt x="662" y="9754"/>
                  <a:pt x="445" y="9749"/>
                  <a:pt x="228" y="9749"/>
                </a:cubicBezTo>
                <a:cubicBezTo>
                  <a:pt x="152" y="9749"/>
                  <a:pt x="76" y="9750"/>
                  <a:pt x="1" y="9751"/>
                </a:cubicBezTo>
                <a:lnTo>
                  <a:pt x="1" y="30309"/>
                </a:lnTo>
                <a:lnTo>
                  <a:pt x="104359" y="30309"/>
                </a:lnTo>
                <a:lnTo>
                  <a:pt x="104359" y="11293"/>
                </a:lnTo>
                <a:cubicBezTo>
                  <a:pt x="104017" y="11247"/>
                  <a:pt x="103656" y="11228"/>
                  <a:pt x="103271" y="11228"/>
                </a:cubicBezTo>
                <a:cubicBezTo>
                  <a:pt x="102770" y="11228"/>
                  <a:pt x="102226" y="11261"/>
                  <a:pt x="101624" y="11313"/>
                </a:cubicBezTo>
                <a:cubicBezTo>
                  <a:pt x="100832" y="11380"/>
                  <a:pt x="100073" y="11413"/>
                  <a:pt x="99328" y="11413"/>
                </a:cubicBezTo>
                <a:cubicBezTo>
                  <a:pt x="99253" y="11413"/>
                  <a:pt x="99178" y="11412"/>
                  <a:pt x="99103" y="11412"/>
                </a:cubicBezTo>
                <a:lnTo>
                  <a:pt x="98937" y="10413"/>
                </a:lnTo>
                <a:lnTo>
                  <a:pt x="99276" y="9945"/>
                </a:lnTo>
                <a:lnTo>
                  <a:pt x="99155" y="9372"/>
                </a:lnTo>
                <a:lnTo>
                  <a:pt x="99226" y="8648"/>
                </a:lnTo>
                <a:lnTo>
                  <a:pt x="98909" y="8505"/>
                </a:lnTo>
                <a:lnTo>
                  <a:pt x="98930" y="8362"/>
                </a:lnTo>
                <a:lnTo>
                  <a:pt x="99010" y="8260"/>
                </a:lnTo>
                <a:lnTo>
                  <a:pt x="99915" y="8351"/>
                </a:lnTo>
                <a:lnTo>
                  <a:pt x="99769" y="7715"/>
                </a:lnTo>
                <a:lnTo>
                  <a:pt x="99500" y="7458"/>
                </a:lnTo>
                <a:lnTo>
                  <a:pt x="100390" y="5068"/>
                </a:lnTo>
                <a:lnTo>
                  <a:pt x="100405" y="4292"/>
                </a:lnTo>
                <a:lnTo>
                  <a:pt x="100429" y="4247"/>
                </a:lnTo>
                <a:lnTo>
                  <a:pt x="101053" y="4305"/>
                </a:lnTo>
                <a:lnTo>
                  <a:pt x="100294" y="4082"/>
                </a:lnTo>
                <a:lnTo>
                  <a:pt x="99763" y="4151"/>
                </a:lnTo>
                <a:lnTo>
                  <a:pt x="98246" y="2714"/>
                </a:lnTo>
                <a:lnTo>
                  <a:pt x="97086" y="2586"/>
                </a:lnTo>
                <a:lnTo>
                  <a:pt x="96539" y="2758"/>
                </a:lnTo>
                <a:lnTo>
                  <a:pt x="95805" y="2348"/>
                </a:lnTo>
                <a:lnTo>
                  <a:pt x="96388" y="1917"/>
                </a:lnTo>
                <a:lnTo>
                  <a:pt x="95919" y="1717"/>
                </a:lnTo>
                <a:lnTo>
                  <a:pt x="95661" y="1931"/>
                </a:lnTo>
                <a:lnTo>
                  <a:pt x="95235" y="1420"/>
                </a:lnTo>
                <a:lnTo>
                  <a:pt x="95453" y="856"/>
                </a:lnTo>
                <a:lnTo>
                  <a:pt x="94930" y="751"/>
                </a:lnTo>
                <a:lnTo>
                  <a:pt x="95075" y="411"/>
                </a:lnTo>
                <a:lnTo>
                  <a:pt x="93643" y="204"/>
                </a:lnTo>
                <a:lnTo>
                  <a:pt x="93323" y="534"/>
                </a:lnTo>
                <a:lnTo>
                  <a:pt x="92728" y="409"/>
                </a:lnTo>
                <a:lnTo>
                  <a:pt x="92688" y="1395"/>
                </a:lnTo>
                <a:lnTo>
                  <a:pt x="92223" y="1546"/>
                </a:lnTo>
                <a:lnTo>
                  <a:pt x="91765" y="3542"/>
                </a:lnTo>
                <a:lnTo>
                  <a:pt x="90836" y="7376"/>
                </a:lnTo>
                <a:lnTo>
                  <a:pt x="91303" y="7439"/>
                </a:lnTo>
                <a:lnTo>
                  <a:pt x="91271" y="7656"/>
                </a:lnTo>
                <a:lnTo>
                  <a:pt x="91071" y="7628"/>
                </a:lnTo>
                <a:lnTo>
                  <a:pt x="90780" y="7764"/>
                </a:lnTo>
                <a:lnTo>
                  <a:pt x="90489" y="8832"/>
                </a:lnTo>
                <a:lnTo>
                  <a:pt x="90541" y="9654"/>
                </a:lnTo>
                <a:lnTo>
                  <a:pt x="90342" y="10086"/>
                </a:lnTo>
                <a:cubicBezTo>
                  <a:pt x="87501" y="9551"/>
                  <a:pt x="84566" y="9178"/>
                  <a:pt x="81740" y="9089"/>
                </a:cubicBezTo>
                <a:cubicBezTo>
                  <a:pt x="81582" y="9084"/>
                  <a:pt x="81426" y="9082"/>
                  <a:pt x="81271" y="9082"/>
                </a:cubicBezTo>
                <a:cubicBezTo>
                  <a:pt x="77235" y="9082"/>
                  <a:pt x="73892" y="10692"/>
                  <a:pt x="70049" y="11704"/>
                </a:cubicBezTo>
                <a:cubicBezTo>
                  <a:pt x="67276" y="12431"/>
                  <a:pt x="64235" y="13613"/>
                  <a:pt x="61398" y="13968"/>
                </a:cubicBezTo>
                <a:cubicBezTo>
                  <a:pt x="60945" y="14024"/>
                  <a:pt x="60495" y="14050"/>
                  <a:pt x="60049" y="14050"/>
                </a:cubicBezTo>
                <a:cubicBezTo>
                  <a:pt x="57290" y="14050"/>
                  <a:pt x="54661" y="13067"/>
                  <a:pt x="52007" y="12388"/>
                </a:cubicBezTo>
                <a:cubicBezTo>
                  <a:pt x="49605" y="11776"/>
                  <a:pt x="47256" y="11064"/>
                  <a:pt x="44913" y="10419"/>
                </a:cubicBezTo>
                <a:lnTo>
                  <a:pt x="46801" y="9853"/>
                </a:lnTo>
                <a:cubicBezTo>
                  <a:pt x="46997" y="9793"/>
                  <a:pt x="47118" y="9631"/>
                  <a:pt x="47111" y="9439"/>
                </a:cubicBezTo>
                <a:cubicBezTo>
                  <a:pt x="47109" y="9412"/>
                  <a:pt x="47105" y="9383"/>
                  <a:pt x="47098" y="9354"/>
                </a:cubicBezTo>
                <a:lnTo>
                  <a:pt x="47423" y="9286"/>
                </a:lnTo>
                <a:lnTo>
                  <a:pt x="47512" y="9269"/>
                </a:lnTo>
                <a:lnTo>
                  <a:pt x="47289" y="8927"/>
                </a:lnTo>
                <a:lnTo>
                  <a:pt x="46246" y="8616"/>
                </a:lnTo>
                <a:lnTo>
                  <a:pt x="44778" y="8167"/>
                </a:lnTo>
                <a:lnTo>
                  <a:pt x="44799" y="8072"/>
                </a:lnTo>
                <a:lnTo>
                  <a:pt x="45012" y="8020"/>
                </a:lnTo>
                <a:lnTo>
                  <a:pt x="45668" y="8097"/>
                </a:lnTo>
                <a:lnTo>
                  <a:pt x="45676" y="8098"/>
                </a:lnTo>
                <a:lnTo>
                  <a:pt x="45700" y="8101"/>
                </a:lnTo>
                <a:cubicBezTo>
                  <a:pt x="45700" y="8101"/>
                  <a:pt x="45701" y="8101"/>
                  <a:pt x="45701" y="8101"/>
                </a:cubicBezTo>
                <a:cubicBezTo>
                  <a:pt x="45720" y="8101"/>
                  <a:pt x="45813" y="8016"/>
                  <a:pt x="45815" y="7999"/>
                </a:cubicBezTo>
                <a:lnTo>
                  <a:pt x="45815" y="7997"/>
                </a:lnTo>
                <a:lnTo>
                  <a:pt x="46642" y="8094"/>
                </a:lnTo>
                <a:lnTo>
                  <a:pt x="46640" y="8108"/>
                </a:lnTo>
                <a:cubicBezTo>
                  <a:pt x="46638" y="8120"/>
                  <a:pt x="46647" y="8131"/>
                  <a:pt x="46659" y="8132"/>
                </a:cubicBezTo>
                <a:lnTo>
                  <a:pt x="48094" y="8302"/>
                </a:lnTo>
                <a:lnTo>
                  <a:pt x="48093" y="8304"/>
                </a:lnTo>
                <a:lnTo>
                  <a:pt x="48110" y="8306"/>
                </a:lnTo>
                <a:lnTo>
                  <a:pt x="48110" y="8304"/>
                </a:lnTo>
                <a:lnTo>
                  <a:pt x="48150" y="8308"/>
                </a:lnTo>
                <a:cubicBezTo>
                  <a:pt x="48151" y="8308"/>
                  <a:pt x="48152" y="8308"/>
                  <a:pt x="48153" y="8308"/>
                </a:cubicBezTo>
                <a:cubicBezTo>
                  <a:pt x="48157" y="8308"/>
                  <a:pt x="48162" y="8306"/>
                  <a:pt x="48165" y="8304"/>
                </a:cubicBezTo>
                <a:cubicBezTo>
                  <a:pt x="48170" y="8300"/>
                  <a:pt x="48173" y="8294"/>
                  <a:pt x="48173" y="8288"/>
                </a:cubicBezTo>
                <a:lnTo>
                  <a:pt x="48175" y="8273"/>
                </a:lnTo>
                <a:lnTo>
                  <a:pt x="50957" y="8597"/>
                </a:lnTo>
                <a:lnTo>
                  <a:pt x="50979" y="8561"/>
                </a:lnTo>
                <a:lnTo>
                  <a:pt x="51475" y="8618"/>
                </a:lnTo>
                <a:lnTo>
                  <a:pt x="51496" y="8608"/>
                </a:lnTo>
                <a:lnTo>
                  <a:pt x="51518" y="8444"/>
                </a:lnTo>
                <a:lnTo>
                  <a:pt x="51500" y="8429"/>
                </a:lnTo>
                <a:lnTo>
                  <a:pt x="51500" y="8426"/>
                </a:lnTo>
                <a:lnTo>
                  <a:pt x="51005" y="8364"/>
                </a:lnTo>
                <a:lnTo>
                  <a:pt x="50989" y="8335"/>
                </a:lnTo>
                <a:lnTo>
                  <a:pt x="48209" y="7983"/>
                </a:lnTo>
                <a:lnTo>
                  <a:pt x="48210" y="7969"/>
                </a:lnTo>
                <a:cubicBezTo>
                  <a:pt x="48212" y="7958"/>
                  <a:pt x="48202" y="7946"/>
                  <a:pt x="48191" y="7945"/>
                </a:cubicBezTo>
                <a:lnTo>
                  <a:pt x="48169" y="7942"/>
                </a:lnTo>
                <a:cubicBezTo>
                  <a:pt x="48168" y="7941"/>
                  <a:pt x="48166" y="7941"/>
                  <a:pt x="48164" y="7941"/>
                </a:cubicBezTo>
                <a:lnTo>
                  <a:pt x="48152" y="7939"/>
                </a:lnTo>
                <a:lnTo>
                  <a:pt x="48152" y="7938"/>
                </a:lnTo>
                <a:lnTo>
                  <a:pt x="48135" y="7936"/>
                </a:lnTo>
                <a:lnTo>
                  <a:pt x="48135" y="7937"/>
                </a:lnTo>
                <a:lnTo>
                  <a:pt x="46898" y="7778"/>
                </a:lnTo>
                <a:lnTo>
                  <a:pt x="46898" y="7773"/>
                </a:lnTo>
                <a:lnTo>
                  <a:pt x="46881" y="7771"/>
                </a:lnTo>
                <a:lnTo>
                  <a:pt x="46881" y="7776"/>
                </a:lnTo>
                <a:lnTo>
                  <a:pt x="46810" y="7767"/>
                </a:lnTo>
                <a:lnTo>
                  <a:pt x="46810" y="7765"/>
                </a:lnTo>
                <a:lnTo>
                  <a:pt x="46793" y="7763"/>
                </a:lnTo>
                <a:lnTo>
                  <a:pt x="46793" y="7765"/>
                </a:lnTo>
                <a:lnTo>
                  <a:pt x="46723" y="7756"/>
                </a:lnTo>
                <a:lnTo>
                  <a:pt x="46720" y="7756"/>
                </a:lnTo>
                <a:lnTo>
                  <a:pt x="46704" y="7753"/>
                </a:lnTo>
                <a:cubicBezTo>
                  <a:pt x="46698" y="7753"/>
                  <a:pt x="46692" y="7754"/>
                  <a:pt x="46688" y="7759"/>
                </a:cubicBezTo>
                <a:cubicBezTo>
                  <a:pt x="46683" y="7762"/>
                  <a:pt x="46680" y="7767"/>
                  <a:pt x="46680" y="7773"/>
                </a:cubicBezTo>
                <a:lnTo>
                  <a:pt x="46678" y="7789"/>
                </a:lnTo>
                <a:lnTo>
                  <a:pt x="45850" y="7683"/>
                </a:lnTo>
                <a:cubicBezTo>
                  <a:pt x="45851" y="7680"/>
                  <a:pt x="45847" y="7673"/>
                  <a:pt x="45841" y="7665"/>
                </a:cubicBezTo>
                <a:cubicBezTo>
                  <a:pt x="45821" y="7637"/>
                  <a:pt x="45772" y="7591"/>
                  <a:pt x="45759" y="7589"/>
                </a:cubicBezTo>
                <a:lnTo>
                  <a:pt x="45745" y="7587"/>
                </a:lnTo>
                <a:lnTo>
                  <a:pt x="45738" y="7587"/>
                </a:lnTo>
                <a:lnTo>
                  <a:pt x="45325" y="7535"/>
                </a:lnTo>
                <a:lnTo>
                  <a:pt x="45187" y="7452"/>
                </a:lnTo>
                <a:lnTo>
                  <a:pt x="45223" y="7281"/>
                </a:lnTo>
                <a:lnTo>
                  <a:pt x="45225" y="7270"/>
                </a:lnTo>
                <a:cubicBezTo>
                  <a:pt x="45227" y="7259"/>
                  <a:pt x="45220" y="7249"/>
                  <a:pt x="45210" y="7247"/>
                </a:cubicBezTo>
                <a:lnTo>
                  <a:pt x="45042" y="7212"/>
                </a:lnTo>
                <a:lnTo>
                  <a:pt x="45057" y="7141"/>
                </a:lnTo>
                <a:cubicBezTo>
                  <a:pt x="45059" y="7131"/>
                  <a:pt x="45052" y="7121"/>
                  <a:pt x="45042" y="7119"/>
                </a:cubicBezTo>
                <a:lnTo>
                  <a:pt x="44634" y="7033"/>
                </a:lnTo>
                <a:cubicBezTo>
                  <a:pt x="44632" y="7032"/>
                  <a:pt x="44630" y="7032"/>
                  <a:pt x="44628" y="7032"/>
                </a:cubicBezTo>
                <a:cubicBezTo>
                  <a:pt x="44624" y="7032"/>
                  <a:pt x="44619" y="7034"/>
                  <a:pt x="44615" y="7038"/>
                </a:cubicBezTo>
                <a:lnTo>
                  <a:pt x="44569" y="7087"/>
                </a:lnTo>
                <a:lnTo>
                  <a:pt x="43872" y="6675"/>
                </a:lnTo>
                <a:cubicBezTo>
                  <a:pt x="43862" y="6673"/>
                  <a:pt x="43850" y="6671"/>
                  <a:pt x="43839" y="6668"/>
                </a:cubicBezTo>
                <a:lnTo>
                  <a:pt x="43886" y="6449"/>
                </a:lnTo>
                <a:lnTo>
                  <a:pt x="43888" y="6437"/>
                </a:lnTo>
                <a:cubicBezTo>
                  <a:pt x="43891" y="6425"/>
                  <a:pt x="43882" y="6414"/>
                  <a:pt x="43871" y="6412"/>
                </a:cubicBezTo>
                <a:lnTo>
                  <a:pt x="43417" y="6317"/>
                </a:lnTo>
                <a:cubicBezTo>
                  <a:pt x="43415" y="6316"/>
                  <a:pt x="43413" y="6316"/>
                  <a:pt x="43411" y="6316"/>
                </a:cubicBezTo>
                <a:cubicBezTo>
                  <a:pt x="43406" y="6316"/>
                  <a:pt x="43400" y="6318"/>
                  <a:pt x="43396" y="6323"/>
                </a:cubicBezTo>
                <a:lnTo>
                  <a:pt x="43324" y="6399"/>
                </a:lnTo>
                <a:lnTo>
                  <a:pt x="43299" y="6323"/>
                </a:lnTo>
                <a:lnTo>
                  <a:pt x="43299" y="6323"/>
                </a:lnTo>
                <a:cubicBezTo>
                  <a:pt x="43301" y="6323"/>
                  <a:pt x="43302" y="6323"/>
                  <a:pt x="43303" y="6323"/>
                </a:cubicBezTo>
                <a:cubicBezTo>
                  <a:pt x="43312" y="6323"/>
                  <a:pt x="43320" y="6317"/>
                  <a:pt x="43322" y="6308"/>
                </a:cubicBezTo>
                <a:cubicBezTo>
                  <a:pt x="43324" y="6298"/>
                  <a:pt x="43318" y="6288"/>
                  <a:pt x="43306" y="6286"/>
                </a:cubicBezTo>
                <a:lnTo>
                  <a:pt x="42198" y="6052"/>
                </a:lnTo>
                <a:lnTo>
                  <a:pt x="42214" y="5973"/>
                </a:lnTo>
                <a:lnTo>
                  <a:pt x="42215" y="5969"/>
                </a:lnTo>
                <a:cubicBezTo>
                  <a:pt x="42215" y="5968"/>
                  <a:pt x="42215" y="5968"/>
                  <a:pt x="42215" y="5968"/>
                </a:cubicBezTo>
                <a:cubicBezTo>
                  <a:pt x="42216" y="5967"/>
                  <a:pt x="42216" y="5965"/>
                  <a:pt x="42216" y="5964"/>
                </a:cubicBezTo>
                <a:cubicBezTo>
                  <a:pt x="42216" y="5960"/>
                  <a:pt x="42216" y="5958"/>
                  <a:pt x="42216" y="5955"/>
                </a:cubicBezTo>
                <a:cubicBezTo>
                  <a:pt x="42216" y="5923"/>
                  <a:pt x="42199" y="5896"/>
                  <a:pt x="42173" y="5891"/>
                </a:cubicBezTo>
                <a:lnTo>
                  <a:pt x="41898" y="5833"/>
                </a:lnTo>
                <a:cubicBezTo>
                  <a:pt x="41899" y="5830"/>
                  <a:pt x="41901" y="5827"/>
                  <a:pt x="41902" y="5824"/>
                </a:cubicBezTo>
                <a:lnTo>
                  <a:pt x="41919" y="5737"/>
                </a:lnTo>
                <a:cubicBezTo>
                  <a:pt x="41927" y="5701"/>
                  <a:pt x="41911" y="5667"/>
                  <a:pt x="41884" y="5661"/>
                </a:cubicBezTo>
                <a:lnTo>
                  <a:pt x="41720" y="5627"/>
                </a:lnTo>
                <a:lnTo>
                  <a:pt x="41792" y="5281"/>
                </a:lnTo>
                <a:lnTo>
                  <a:pt x="41608" y="5243"/>
                </a:lnTo>
                <a:lnTo>
                  <a:pt x="41339" y="5396"/>
                </a:lnTo>
                <a:lnTo>
                  <a:pt x="41309" y="5540"/>
                </a:lnTo>
                <a:lnTo>
                  <a:pt x="41180" y="5513"/>
                </a:lnTo>
                <a:cubicBezTo>
                  <a:pt x="41178" y="5513"/>
                  <a:pt x="41175" y="5513"/>
                  <a:pt x="41173" y="5513"/>
                </a:cubicBezTo>
                <a:cubicBezTo>
                  <a:pt x="41148" y="5513"/>
                  <a:pt x="41125" y="5536"/>
                  <a:pt x="41117" y="5569"/>
                </a:cubicBezTo>
                <a:lnTo>
                  <a:pt x="41099" y="5656"/>
                </a:lnTo>
                <a:cubicBezTo>
                  <a:pt x="41098" y="5659"/>
                  <a:pt x="41097" y="5662"/>
                  <a:pt x="41097" y="5666"/>
                </a:cubicBezTo>
                <a:lnTo>
                  <a:pt x="40813" y="5606"/>
                </a:lnTo>
                <a:cubicBezTo>
                  <a:pt x="40809" y="5606"/>
                  <a:pt x="40806" y="5605"/>
                  <a:pt x="40803" y="5605"/>
                </a:cubicBezTo>
                <a:cubicBezTo>
                  <a:pt x="40778" y="5605"/>
                  <a:pt x="40755" y="5625"/>
                  <a:pt x="40745" y="5653"/>
                </a:cubicBezTo>
                <a:cubicBezTo>
                  <a:pt x="40744" y="5656"/>
                  <a:pt x="40743" y="5660"/>
                  <a:pt x="40742" y="5664"/>
                </a:cubicBezTo>
                <a:lnTo>
                  <a:pt x="40704" y="5843"/>
                </a:lnTo>
                <a:lnTo>
                  <a:pt x="40754" y="5853"/>
                </a:lnTo>
                <a:lnTo>
                  <a:pt x="40742" y="5908"/>
                </a:lnTo>
                <a:lnTo>
                  <a:pt x="40736" y="5907"/>
                </a:lnTo>
                <a:cubicBezTo>
                  <a:pt x="40733" y="5906"/>
                  <a:pt x="40730" y="5906"/>
                  <a:pt x="40727" y="5906"/>
                </a:cubicBezTo>
                <a:cubicBezTo>
                  <a:pt x="40707" y="5906"/>
                  <a:pt x="40688" y="5920"/>
                  <a:pt x="40685" y="5941"/>
                </a:cubicBezTo>
                <a:lnTo>
                  <a:pt x="40678" y="5967"/>
                </a:lnTo>
                <a:lnTo>
                  <a:pt x="40671" y="6004"/>
                </a:lnTo>
                <a:lnTo>
                  <a:pt x="40489" y="6014"/>
                </a:lnTo>
                <a:lnTo>
                  <a:pt x="40448" y="6215"/>
                </a:lnTo>
                <a:lnTo>
                  <a:pt x="40408" y="6207"/>
                </a:lnTo>
                <a:lnTo>
                  <a:pt x="40426" y="6123"/>
                </a:lnTo>
                <a:lnTo>
                  <a:pt x="40433" y="6089"/>
                </a:lnTo>
                <a:lnTo>
                  <a:pt x="40449" y="6093"/>
                </a:lnTo>
                <a:lnTo>
                  <a:pt x="40467" y="6011"/>
                </a:lnTo>
                <a:lnTo>
                  <a:pt x="38770" y="5655"/>
                </a:lnTo>
                <a:lnTo>
                  <a:pt x="38718" y="5729"/>
                </a:lnTo>
                <a:lnTo>
                  <a:pt x="38767" y="5740"/>
                </a:lnTo>
                <a:lnTo>
                  <a:pt x="38765" y="5766"/>
                </a:lnTo>
                <a:lnTo>
                  <a:pt x="38763" y="5774"/>
                </a:lnTo>
                <a:lnTo>
                  <a:pt x="38764" y="5774"/>
                </a:lnTo>
                <a:lnTo>
                  <a:pt x="38737" y="6070"/>
                </a:lnTo>
                <a:lnTo>
                  <a:pt x="38641" y="6050"/>
                </a:lnTo>
                <a:cubicBezTo>
                  <a:pt x="38639" y="6050"/>
                  <a:pt x="38638" y="6050"/>
                  <a:pt x="38637" y="6050"/>
                </a:cubicBezTo>
                <a:cubicBezTo>
                  <a:pt x="38628" y="6050"/>
                  <a:pt x="38620" y="6056"/>
                  <a:pt x="38618" y="6065"/>
                </a:cubicBezTo>
                <a:cubicBezTo>
                  <a:pt x="38616" y="6074"/>
                  <a:pt x="38623" y="6084"/>
                  <a:pt x="38633" y="6086"/>
                </a:cubicBezTo>
                <a:lnTo>
                  <a:pt x="38733" y="6107"/>
                </a:lnTo>
                <a:lnTo>
                  <a:pt x="38693" y="6531"/>
                </a:lnTo>
                <a:lnTo>
                  <a:pt x="39039" y="6754"/>
                </a:lnTo>
                <a:lnTo>
                  <a:pt x="40258" y="7121"/>
                </a:lnTo>
                <a:lnTo>
                  <a:pt x="40262" y="7101"/>
                </a:lnTo>
                <a:lnTo>
                  <a:pt x="40268" y="7102"/>
                </a:lnTo>
                <a:lnTo>
                  <a:pt x="40263" y="7122"/>
                </a:lnTo>
                <a:lnTo>
                  <a:pt x="40452" y="7162"/>
                </a:lnTo>
                <a:lnTo>
                  <a:pt x="40433" y="7257"/>
                </a:lnTo>
                <a:lnTo>
                  <a:pt x="40002" y="7166"/>
                </a:lnTo>
                <a:lnTo>
                  <a:pt x="38941" y="6838"/>
                </a:lnTo>
                <a:lnTo>
                  <a:pt x="37158" y="6464"/>
                </a:lnTo>
                <a:lnTo>
                  <a:pt x="36946" y="6485"/>
                </a:lnTo>
                <a:lnTo>
                  <a:pt x="36791" y="6982"/>
                </a:lnTo>
                <a:cubicBezTo>
                  <a:pt x="36745" y="6975"/>
                  <a:pt x="36704" y="6972"/>
                  <a:pt x="36666" y="6972"/>
                </a:cubicBezTo>
                <a:cubicBezTo>
                  <a:pt x="36537" y="6972"/>
                  <a:pt x="36452" y="7011"/>
                  <a:pt x="36403" y="7082"/>
                </a:cubicBezTo>
                <a:cubicBezTo>
                  <a:pt x="36403" y="7082"/>
                  <a:pt x="36402" y="7084"/>
                  <a:pt x="36402" y="7084"/>
                </a:cubicBezTo>
                <a:cubicBezTo>
                  <a:pt x="36394" y="7095"/>
                  <a:pt x="36386" y="7107"/>
                  <a:pt x="36381" y="7120"/>
                </a:cubicBezTo>
                <a:cubicBezTo>
                  <a:pt x="36380" y="7121"/>
                  <a:pt x="36380" y="7121"/>
                  <a:pt x="36380" y="7121"/>
                </a:cubicBezTo>
                <a:cubicBezTo>
                  <a:pt x="36379" y="7123"/>
                  <a:pt x="36379" y="7125"/>
                  <a:pt x="36378" y="7126"/>
                </a:cubicBezTo>
                <a:cubicBezTo>
                  <a:pt x="36378" y="7127"/>
                  <a:pt x="36377" y="7128"/>
                  <a:pt x="36377" y="7128"/>
                </a:cubicBezTo>
                <a:cubicBezTo>
                  <a:pt x="36376" y="7130"/>
                  <a:pt x="36375" y="7132"/>
                  <a:pt x="36374" y="7135"/>
                </a:cubicBezTo>
                <a:cubicBezTo>
                  <a:pt x="36487" y="7184"/>
                  <a:pt x="36601" y="7232"/>
                  <a:pt x="36715" y="7280"/>
                </a:cubicBezTo>
                <a:lnTo>
                  <a:pt x="37159" y="7491"/>
                </a:lnTo>
                <a:cubicBezTo>
                  <a:pt x="37154" y="7496"/>
                  <a:pt x="37149" y="7502"/>
                  <a:pt x="37144" y="7507"/>
                </a:cubicBezTo>
                <a:cubicBezTo>
                  <a:pt x="37144" y="7508"/>
                  <a:pt x="37145" y="7508"/>
                  <a:pt x="37145" y="7509"/>
                </a:cubicBezTo>
                <a:cubicBezTo>
                  <a:pt x="37104" y="7556"/>
                  <a:pt x="37071" y="7610"/>
                  <a:pt x="37048" y="7665"/>
                </a:cubicBezTo>
                <a:cubicBezTo>
                  <a:pt x="37039" y="7685"/>
                  <a:pt x="37031" y="7707"/>
                  <a:pt x="37025" y="7729"/>
                </a:cubicBezTo>
                <a:cubicBezTo>
                  <a:pt x="37022" y="7729"/>
                  <a:pt x="37019" y="7729"/>
                  <a:pt x="37017" y="7728"/>
                </a:cubicBezTo>
                <a:cubicBezTo>
                  <a:pt x="37014" y="7737"/>
                  <a:pt x="37012" y="7746"/>
                  <a:pt x="37010" y="7756"/>
                </a:cubicBezTo>
                <a:cubicBezTo>
                  <a:pt x="37009" y="7765"/>
                  <a:pt x="37007" y="7774"/>
                  <a:pt x="37006" y="7783"/>
                </a:cubicBezTo>
                <a:cubicBezTo>
                  <a:pt x="37008" y="7784"/>
                  <a:pt x="37010" y="7784"/>
                  <a:pt x="37012" y="7785"/>
                </a:cubicBezTo>
                <a:cubicBezTo>
                  <a:pt x="36978" y="7982"/>
                  <a:pt x="37057" y="8174"/>
                  <a:pt x="37231" y="8298"/>
                </a:cubicBezTo>
                <a:lnTo>
                  <a:pt x="38035" y="8873"/>
                </a:lnTo>
                <a:cubicBezTo>
                  <a:pt x="36522" y="8645"/>
                  <a:pt x="34994" y="8510"/>
                  <a:pt x="33439" y="8510"/>
                </a:cubicBezTo>
                <a:cubicBezTo>
                  <a:pt x="31891" y="8510"/>
                  <a:pt x="30316" y="8644"/>
                  <a:pt x="28703" y="8955"/>
                </a:cubicBezTo>
                <a:cubicBezTo>
                  <a:pt x="24384" y="9786"/>
                  <a:pt x="20647" y="12047"/>
                  <a:pt x="16493" y="12360"/>
                </a:cubicBezTo>
                <a:lnTo>
                  <a:pt x="16902" y="10959"/>
                </a:lnTo>
                <a:lnTo>
                  <a:pt x="17008" y="10864"/>
                </a:lnTo>
                <a:lnTo>
                  <a:pt x="16580" y="10762"/>
                </a:lnTo>
                <a:lnTo>
                  <a:pt x="16342" y="10774"/>
                </a:lnTo>
                <a:lnTo>
                  <a:pt x="16364" y="11180"/>
                </a:lnTo>
                <a:lnTo>
                  <a:pt x="16200" y="11838"/>
                </a:lnTo>
                <a:lnTo>
                  <a:pt x="15025" y="11704"/>
                </a:lnTo>
                <a:lnTo>
                  <a:pt x="15127" y="11370"/>
                </a:lnTo>
                <a:lnTo>
                  <a:pt x="15926" y="8758"/>
                </a:lnTo>
                <a:lnTo>
                  <a:pt x="16810" y="5870"/>
                </a:lnTo>
                <a:cubicBezTo>
                  <a:pt x="16946" y="5964"/>
                  <a:pt x="17111" y="6022"/>
                  <a:pt x="17295" y="6060"/>
                </a:cubicBezTo>
                <a:lnTo>
                  <a:pt x="17318" y="5961"/>
                </a:lnTo>
                <a:lnTo>
                  <a:pt x="17360" y="5782"/>
                </a:lnTo>
                <a:lnTo>
                  <a:pt x="17683" y="5928"/>
                </a:lnTo>
                <a:cubicBezTo>
                  <a:pt x="17672" y="5933"/>
                  <a:pt x="17669" y="5944"/>
                  <a:pt x="17675" y="5953"/>
                </a:cubicBezTo>
                <a:cubicBezTo>
                  <a:pt x="17678" y="5958"/>
                  <a:pt x="17684" y="5963"/>
                  <a:pt x="17691" y="5965"/>
                </a:cubicBezTo>
                <a:cubicBezTo>
                  <a:pt x="17694" y="5965"/>
                  <a:pt x="17696" y="5965"/>
                  <a:pt x="17698" y="5965"/>
                </a:cubicBezTo>
                <a:cubicBezTo>
                  <a:pt x="17701" y="5965"/>
                  <a:pt x="17704" y="5965"/>
                  <a:pt x="17707" y="5964"/>
                </a:cubicBezTo>
                <a:cubicBezTo>
                  <a:pt x="17709" y="5963"/>
                  <a:pt x="17718" y="5958"/>
                  <a:pt x="17734" y="5951"/>
                </a:cubicBezTo>
                <a:lnTo>
                  <a:pt x="17788" y="5976"/>
                </a:lnTo>
                <a:cubicBezTo>
                  <a:pt x="17791" y="5983"/>
                  <a:pt x="17791" y="5989"/>
                  <a:pt x="17793" y="5997"/>
                </a:cubicBezTo>
                <a:cubicBezTo>
                  <a:pt x="17795" y="6005"/>
                  <a:pt x="17802" y="6011"/>
                  <a:pt x="17811" y="6013"/>
                </a:cubicBezTo>
                <a:cubicBezTo>
                  <a:pt x="17813" y="6013"/>
                  <a:pt x="17815" y="6014"/>
                  <a:pt x="17817" y="6014"/>
                </a:cubicBezTo>
                <a:cubicBezTo>
                  <a:pt x="17818" y="6014"/>
                  <a:pt x="17819" y="6013"/>
                  <a:pt x="17820" y="6013"/>
                </a:cubicBezTo>
                <a:cubicBezTo>
                  <a:pt x="17831" y="6012"/>
                  <a:pt x="17838" y="6007"/>
                  <a:pt x="17839" y="5999"/>
                </a:cubicBezTo>
                <a:lnTo>
                  <a:pt x="17847" y="6003"/>
                </a:lnTo>
                <a:cubicBezTo>
                  <a:pt x="17845" y="6007"/>
                  <a:pt x="17844" y="6010"/>
                  <a:pt x="17844" y="6011"/>
                </a:cubicBezTo>
                <a:cubicBezTo>
                  <a:pt x="17840" y="6021"/>
                  <a:pt x="17847" y="6033"/>
                  <a:pt x="17860" y="6037"/>
                </a:cubicBezTo>
                <a:lnTo>
                  <a:pt x="17862" y="6037"/>
                </a:lnTo>
                <a:cubicBezTo>
                  <a:pt x="17864" y="6038"/>
                  <a:pt x="17867" y="6038"/>
                  <a:pt x="17870" y="6038"/>
                </a:cubicBezTo>
                <a:cubicBezTo>
                  <a:pt x="17879" y="6038"/>
                  <a:pt x="17886" y="6034"/>
                  <a:pt x="17890" y="6027"/>
                </a:cubicBezTo>
                <a:cubicBezTo>
                  <a:pt x="17890" y="6027"/>
                  <a:pt x="17890" y="6024"/>
                  <a:pt x="17891" y="6022"/>
                </a:cubicBezTo>
                <a:lnTo>
                  <a:pt x="17907" y="6030"/>
                </a:lnTo>
                <a:cubicBezTo>
                  <a:pt x="17901" y="6032"/>
                  <a:pt x="17896" y="6034"/>
                  <a:pt x="17890" y="6036"/>
                </a:cubicBezTo>
                <a:cubicBezTo>
                  <a:pt x="17878" y="6039"/>
                  <a:pt x="17872" y="6049"/>
                  <a:pt x="17877" y="6060"/>
                </a:cubicBezTo>
                <a:cubicBezTo>
                  <a:pt x="17880" y="6066"/>
                  <a:pt x="17887" y="6071"/>
                  <a:pt x="17895" y="6073"/>
                </a:cubicBezTo>
                <a:cubicBezTo>
                  <a:pt x="17897" y="6073"/>
                  <a:pt x="17899" y="6074"/>
                  <a:pt x="17901" y="6074"/>
                </a:cubicBezTo>
                <a:cubicBezTo>
                  <a:pt x="17903" y="6074"/>
                  <a:pt x="17906" y="6073"/>
                  <a:pt x="17908" y="6073"/>
                </a:cubicBezTo>
                <a:cubicBezTo>
                  <a:pt x="17926" y="6068"/>
                  <a:pt x="17942" y="6062"/>
                  <a:pt x="17958" y="6052"/>
                </a:cubicBezTo>
                <a:lnTo>
                  <a:pt x="18080" y="6108"/>
                </a:lnTo>
                <a:cubicBezTo>
                  <a:pt x="18028" y="6288"/>
                  <a:pt x="17914" y="6529"/>
                  <a:pt x="17784" y="6806"/>
                </a:cubicBezTo>
                <a:cubicBezTo>
                  <a:pt x="17372" y="7679"/>
                  <a:pt x="16751" y="9000"/>
                  <a:pt x="17159" y="10268"/>
                </a:cubicBezTo>
                <a:lnTo>
                  <a:pt x="17205" y="10262"/>
                </a:lnTo>
                <a:cubicBezTo>
                  <a:pt x="16801" y="9006"/>
                  <a:pt x="17419" y="7693"/>
                  <a:pt x="17829" y="6822"/>
                </a:cubicBezTo>
                <a:cubicBezTo>
                  <a:pt x="17960" y="6544"/>
                  <a:pt x="18071" y="6308"/>
                  <a:pt x="18123" y="6129"/>
                </a:cubicBezTo>
                <a:lnTo>
                  <a:pt x="18245" y="6183"/>
                </a:lnTo>
                <a:cubicBezTo>
                  <a:pt x="18245" y="6183"/>
                  <a:pt x="18387" y="6167"/>
                  <a:pt x="18377" y="5943"/>
                </a:cubicBezTo>
                <a:lnTo>
                  <a:pt x="18141" y="5858"/>
                </a:lnTo>
                <a:cubicBezTo>
                  <a:pt x="18137" y="5845"/>
                  <a:pt x="18131" y="5831"/>
                  <a:pt x="18123" y="5820"/>
                </a:cubicBezTo>
                <a:cubicBezTo>
                  <a:pt x="18117" y="5811"/>
                  <a:pt x="18112" y="5807"/>
                  <a:pt x="18106" y="5805"/>
                </a:cubicBezTo>
                <a:cubicBezTo>
                  <a:pt x="18106" y="5795"/>
                  <a:pt x="18098" y="5787"/>
                  <a:pt x="18087" y="5785"/>
                </a:cubicBezTo>
                <a:cubicBezTo>
                  <a:pt x="18085" y="5784"/>
                  <a:pt x="18083" y="5784"/>
                  <a:pt x="18081" y="5784"/>
                </a:cubicBezTo>
                <a:cubicBezTo>
                  <a:pt x="18070" y="5784"/>
                  <a:pt x="18062" y="5791"/>
                  <a:pt x="18060" y="5799"/>
                </a:cubicBezTo>
                <a:cubicBezTo>
                  <a:pt x="18060" y="5799"/>
                  <a:pt x="18058" y="5810"/>
                  <a:pt x="18054" y="5826"/>
                </a:cubicBezTo>
                <a:lnTo>
                  <a:pt x="18021" y="5814"/>
                </a:lnTo>
                <a:cubicBezTo>
                  <a:pt x="18024" y="5811"/>
                  <a:pt x="18026" y="5808"/>
                  <a:pt x="18029" y="5806"/>
                </a:cubicBezTo>
                <a:cubicBezTo>
                  <a:pt x="18037" y="5797"/>
                  <a:pt x="18036" y="5785"/>
                  <a:pt x="18026" y="5778"/>
                </a:cubicBezTo>
                <a:cubicBezTo>
                  <a:pt x="18021" y="5774"/>
                  <a:pt x="18015" y="5772"/>
                  <a:pt x="18009" y="5772"/>
                </a:cubicBezTo>
                <a:cubicBezTo>
                  <a:pt x="18003" y="5772"/>
                  <a:pt x="17997" y="5774"/>
                  <a:pt x="17993" y="5778"/>
                </a:cubicBezTo>
                <a:cubicBezTo>
                  <a:pt x="17986" y="5784"/>
                  <a:pt x="17979" y="5790"/>
                  <a:pt x="17973" y="5797"/>
                </a:cubicBezTo>
                <a:lnTo>
                  <a:pt x="17956" y="5790"/>
                </a:lnTo>
                <a:cubicBezTo>
                  <a:pt x="17961" y="5785"/>
                  <a:pt x="17966" y="5781"/>
                  <a:pt x="17971" y="5776"/>
                </a:cubicBezTo>
                <a:cubicBezTo>
                  <a:pt x="17978" y="5767"/>
                  <a:pt x="17976" y="5755"/>
                  <a:pt x="17966" y="5748"/>
                </a:cubicBezTo>
                <a:cubicBezTo>
                  <a:pt x="17961" y="5744"/>
                  <a:pt x="17955" y="5743"/>
                  <a:pt x="17950" y="5743"/>
                </a:cubicBezTo>
                <a:cubicBezTo>
                  <a:pt x="17943" y="5743"/>
                  <a:pt x="17937" y="5745"/>
                  <a:pt x="17933" y="5749"/>
                </a:cubicBezTo>
                <a:cubicBezTo>
                  <a:pt x="17925" y="5758"/>
                  <a:pt x="17916" y="5765"/>
                  <a:pt x="17908" y="5774"/>
                </a:cubicBezTo>
                <a:lnTo>
                  <a:pt x="17849" y="5752"/>
                </a:lnTo>
                <a:cubicBezTo>
                  <a:pt x="17852" y="5743"/>
                  <a:pt x="17856" y="5737"/>
                  <a:pt x="17856" y="5737"/>
                </a:cubicBezTo>
                <a:cubicBezTo>
                  <a:pt x="17862" y="5728"/>
                  <a:pt x="17857" y="5716"/>
                  <a:pt x="17844" y="5711"/>
                </a:cubicBezTo>
                <a:cubicBezTo>
                  <a:pt x="17840" y="5708"/>
                  <a:pt x="17836" y="5707"/>
                  <a:pt x="17832" y="5707"/>
                </a:cubicBezTo>
                <a:cubicBezTo>
                  <a:pt x="17824" y="5707"/>
                  <a:pt x="17817" y="5711"/>
                  <a:pt x="17813" y="5717"/>
                </a:cubicBezTo>
                <a:cubicBezTo>
                  <a:pt x="17812" y="5718"/>
                  <a:pt x="17809" y="5725"/>
                  <a:pt x="17804" y="5735"/>
                </a:cubicBezTo>
                <a:lnTo>
                  <a:pt x="17404" y="5591"/>
                </a:lnTo>
                <a:lnTo>
                  <a:pt x="17514" y="5129"/>
                </a:lnTo>
                <a:cubicBezTo>
                  <a:pt x="17491" y="5119"/>
                  <a:pt x="17468" y="5111"/>
                  <a:pt x="17446" y="5102"/>
                </a:cubicBezTo>
                <a:cubicBezTo>
                  <a:pt x="17439" y="5100"/>
                  <a:pt x="17432" y="5096"/>
                  <a:pt x="17425" y="5094"/>
                </a:cubicBezTo>
                <a:cubicBezTo>
                  <a:pt x="17409" y="5088"/>
                  <a:pt x="17391" y="5083"/>
                  <a:pt x="17375" y="5078"/>
                </a:cubicBezTo>
                <a:lnTo>
                  <a:pt x="17352" y="5071"/>
                </a:lnTo>
                <a:cubicBezTo>
                  <a:pt x="17334" y="5065"/>
                  <a:pt x="17316" y="5060"/>
                  <a:pt x="17298" y="5056"/>
                </a:cubicBezTo>
                <a:cubicBezTo>
                  <a:pt x="17292" y="5054"/>
                  <a:pt x="17285" y="5052"/>
                  <a:pt x="17279" y="5051"/>
                </a:cubicBezTo>
                <a:cubicBezTo>
                  <a:pt x="17255" y="5045"/>
                  <a:pt x="17230" y="5040"/>
                  <a:pt x="17206" y="5035"/>
                </a:cubicBezTo>
                <a:lnTo>
                  <a:pt x="17205" y="5035"/>
                </a:lnTo>
                <a:cubicBezTo>
                  <a:pt x="17176" y="5029"/>
                  <a:pt x="17147" y="5024"/>
                  <a:pt x="17117" y="5020"/>
                </a:cubicBezTo>
                <a:lnTo>
                  <a:pt x="17407" y="4307"/>
                </a:lnTo>
                <a:lnTo>
                  <a:pt x="17088" y="3900"/>
                </a:lnTo>
                <a:lnTo>
                  <a:pt x="16846" y="4888"/>
                </a:lnTo>
                <a:cubicBezTo>
                  <a:pt x="16803" y="4870"/>
                  <a:pt x="16757" y="4854"/>
                  <a:pt x="16711" y="4840"/>
                </a:cubicBezTo>
                <a:cubicBezTo>
                  <a:pt x="16644" y="4820"/>
                  <a:pt x="16574" y="4803"/>
                  <a:pt x="16502" y="4790"/>
                </a:cubicBezTo>
                <a:cubicBezTo>
                  <a:pt x="16500" y="4790"/>
                  <a:pt x="16498" y="4789"/>
                  <a:pt x="16496" y="4789"/>
                </a:cubicBezTo>
                <a:cubicBezTo>
                  <a:pt x="16465" y="4784"/>
                  <a:pt x="16434" y="4779"/>
                  <a:pt x="16403" y="4774"/>
                </a:cubicBezTo>
                <a:cubicBezTo>
                  <a:pt x="16395" y="4773"/>
                  <a:pt x="16388" y="4772"/>
                  <a:pt x="16380" y="4771"/>
                </a:cubicBezTo>
                <a:cubicBezTo>
                  <a:pt x="16346" y="4767"/>
                  <a:pt x="16312" y="4764"/>
                  <a:pt x="16278" y="4761"/>
                </a:cubicBezTo>
                <a:lnTo>
                  <a:pt x="16277" y="4761"/>
                </a:lnTo>
                <a:lnTo>
                  <a:pt x="16252" y="4830"/>
                </a:lnTo>
                <a:lnTo>
                  <a:pt x="16236" y="4876"/>
                </a:lnTo>
                <a:lnTo>
                  <a:pt x="16146" y="5119"/>
                </a:lnTo>
                <a:lnTo>
                  <a:pt x="15513" y="4876"/>
                </a:lnTo>
                <a:cubicBezTo>
                  <a:pt x="15374" y="4890"/>
                  <a:pt x="15364" y="4971"/>
                  <a:pt x="15448" y="5102"/>
                </a:cubicBezTo>
                <a:lnTo>
                  <a:pt x="16080" y="5302"/>
                </a:lnTo>
                <a:lnTo>
                  <a:pt x="15966" y="5615"/>
                </a:lnTo>
                <a:lnTo>
                  <a:pt x="15948" y="5661"/>
                </a:lnTo>
                <a:cubicBezTo>
                  <a:pt x="16110" y="5807"/>
                  <a:pt x="16319" y="5895"/>
                  <a:pt x="16555" y="5952"/>
                </a:cubicBezTo>
                <a:lnTo>
                  <a:pt x="14695" y="12033"/>
                </a:lnTo>
                <a:lnTo>
                  <a:pt x="14533" y="12005"/>
                </a:lnTo>
                <a:lnTo>
                  <a:pt x="14688" y="11262"/>
                </a:lnTo>
                <a:lnTo>
                  <a:pt x="14339" y="11179"/>
                </a:lnTo>
                <a:lnTo>
                  <a:pt x="13656" y="11241"/>
                </a:lnTo>
                <a:lnTo>
                  <a:pt x="13446" y="11530"/>
                </a:lnTo>
                <a:lnTo>
                  <a:pt x="12327" y="11360"/>
                </a:lnTo>
                <a:lnTo>
                  <a:pt x="12280" y="11556"/>
                </a:lnTo>
                <a:lnTo>
                  <a:pt x="11991" y="11409"/>
                </a:lnTo>
                <a:lnTo>
                  <a:pt x="11642" y="11326"/>
                </a:lnTo>
                <a:lnTo>
                  <a:pt x="10789" y="11168"/>
                </a:lnTo>
                <a:lnTo>
                  <a:pt x="10807" y="11069"/>
                </a:lnTo>
                <a:lnTo>
                  <a:pt x="10028" y="10241"/>
                </a:lnTo>
                <a:lnTo>
                  <a:pt x="10037" y="10017"/>
                </a:lnTo>
                <a:lnTo>
                  <a:pt x="9090" y="9669"/>
                </a:lnTo>
                <a:lnTo>
                  <a:pt x="9036" y="9587"/>
                </a:lnTo>
                <a:lnTo>
                  <a:pt x="8608" y="9486"/>
                </a:lnTo>
                <a:lnTo>
                  <a:pt x="8595" y="9489"/>
                </a:lnTo>
                <a:lnTo>
                  <a:pt x="8579" y="9482"/>
                </a:lnTo>
                <a:lnTo>
                  <a:pt x="8575" y="9494"/>
                </a:lnTo>
                <a:lnTo>
                  <a:pt x="7948" y="9652"/>
                </a:lnTo>
                <a:lnTo>
                  <a:pt x="7566" y="10640"/>
                </a:lnTo>
                <a:lnTo>
                  <a:pt x="7507" y="10604"/>
                </a:lnTo>
                <a:lnTo>
                  <a:pt x="7516" y="10558"/>
                </a:lnTo>
                <a:lnTo>
                  <a:pt x="7575" y="10215"/>
                </a:lnTo>
                <a:lnTo>
                  <a:pt x="8117" y="7080"/>
                </a:lnTo>
                <a:lnTo>
                  <a:pt x="8174" y="6007"/>
                </a:lnTo>
                <a:lnTo>
                  <a:pt x="8417" y="5475"/>
                </a:lnTo>
                <a:lnTo>
                  <a:pt x="8459" y="5211"/>
                </a:lnTo>
                <a:lnTo>
                  <a:pt x="8674" y="3880"/>
                </a:lnTo>
                <a:lnTo>
                  <a:pt x="8980" y="1984"/>
                </a:lnTo>
                <a:cubicBezTo>
                  <a:pt x="8932" y="1972"/>
                  <a:pt x="8897" y="1963"/>
                  <a:pt x="8875" y="1957"/>
                </a:cubicBezTo>
                <a:lnTo>
                  <a:pt x="8875" y="1957"/>
                </a:lnTo>
                <a:lnTo>
                  <a:pt x="8982" y="1974"/>
                </a:lnTo>
                <a:lnTo>
                  <a:pt x="9179" y="1842"/>
                </a:lnTo>
                <a:lnTo>
                  <a:pt x="9419" y="1668"/>
                </a:lnTo>
                <a:lnTo>
                  <a:pt x="9276" y="1642"/>
                </a:lnTo>
                <a:lnTo>
                  <a:pt x="9415" y="1001"/>
                </a:lnTo>
                <a:lnTo>
                  <a:pt x="2482" y="0"/>
                </a:ln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0" y="4530742"/>
            <a:ext cx="9143871" cy="1679543"/>
          </a:xfrm>
          <a:custGeom>
            <a:avLst/>
            <a:gdLst/>
            <a:ahLst/>
            <a:cxnLst/>
            <a:rect l="l" t="t" r="r" b="b"/>
            <a:pathLst>
              <a:path w="68957" h="12666" extrusionOk="0">
                <a:moveTo>
                  <a:pt x="13427" y="0"/>
                </a:moveTo>
                <a:cubicBezTo>
                  <a:pt x="11796" y="0"/>
                  <a:pt x="9974" y="398"/>
                  <a:pt x="8014" y="1183"/>
                </a:cubicBezTo>
                <a:cubicBezTo>
                  <a:pt x="6687" y="1715"/>
                  <a:pt x="5362" y="2158"/>
                  <a:pt x="4077" y="2500"/>
                </a:cubicBezTo>
                <a:cubicBezTo>
                  <a:pt x="2615" y="2888"/>
                  <a:pt x="1243" y="3133"/>
                  <a:pt x="1" y="3227"/>
                </a:cubicBezTo>
                <a:lnTo>
                  <a:pt x="1" y="12665"/>
                </a:lnTo>
                <a:lnTo>
                  <a:pt x="68956" y="12665"/>
                </a:lnTo>
                <a:lnTo>
                  <a:pt x="68956" y="4419"/>
                </a:lnTo>
                <a:cubicBezTo>
                  <a:pt x="67027" y="4104"/>
                  <a:pt x="65211" y="3377"/>
                  <a:pt x="63290" y="2607"/>
                </a:cubicBezTo>
                <a:lnTo>
                  <a:pt x="63179" y="2563"/>
                </a:lnTo>
                <a:cubicBezTo>
                  <a:pt x="62060" y="2115"/>
                  <a:pt x="61128" y="1752"/>
                  <a:pt x="60187" y="1487"/>
                </a:cubicBezTo>
                <a:cubicBezTo>
                  <a:pt x="59119" y="1188"/>
                  <a:pt x="58143" y="1049"/>
                  <a:pt x="57117" y="1049"/>
                </a:cubicBezTo>
                <a:cubicBezTo>
                  <a:pt x="56930" y="1049"/>
                  <a:pt x="56741" y="1053"/>
                  <a:pt x="56551" y="1063"/>
                </a:cubicBezTo>
                <a:cubicBezTo>
                  <a:pt x="54042" y="1186"/>
                  <a:pt x="51642" y="2005"/>
                  <a:pt x="49323" y="2796"/>
                </a:cubicBezTo>
                <a:lnTo>
                  <a:pt x="49079" y="2879"/>
                </a:lnTo>
                <a:cubicBezTo>
                  <a:pt x="47685" y="3355"/>
                  <a:pt x="46320" y="3585"/>
                  <a:pt x="44909" y="3585"/>
                </a:cubicBezTo>
                <a:cubicBezTo>
                  <a:pt x="43137" y="3585"/>
                  <a:pt x="41377" y="3219"/>
                  <a:pt x="39739" y="2821"/>
                </a:cubicBezTo>
                <a:cubicBezTo>
                  <a:pt x="38890" y="2615"/>
                  <a:pt x="37973" y="2515"/>
                  <a:pt x="36938" y="2515"/>
                </a:cubicBezTo>
                <a:cubicBezTo>
                  <a:pt x="35499" y="2515"/>
                  <a:pt x="34035" y="2710"/>
                  <a:pt x="32619" y="2897"/>
                </a:cubicBezTo>
                <a:cubicBezTo>
                  <a:pt x="31973" y="2983"/>
                  <a:pt x="31305" y="3071"/>
                  <a:pt x="30661" y="3137"/>
                </a:cubicBezTo>
                <a:cubicBezTo>
                  <a:pt x="29981" y="3207"/>
                  <a:pt x="29287" y="3243"/>
                  <a:pt x="28597" y="3243"/>
                </a:cubicBezTo>
                <a:cubicBezTo>
                  <a:pt x="26164" y="3243"/>
                  <a:pt x="23649" y="2817"/>
                  <a:pt x="20681" y="1904"/>
                </a:cubicBezTo>
                <a:cubicBezTo>
                  <a:pt x="20041" y="1707"/>
                  <a:pt x="19390" y="1471"/>
                  <a:pt x="18760" y="1243"/>
                </a:cubicBezTo>
                <a:cubicBezTo>
                  <a:pt x="17377" y="740"/>
                  <a:pt x="15946" y="220"/>
                  <a:pt x="14477" y="57"/>
                </a:cubicBezTo>
                <a:cubicBezTo>
                  <a:pt x="14137" y="19"/>
                  <a:pt x="13784" y="0"/>
                  <a:pt x="134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0" y="332513"/>
            <a:ext cx="9143870" cy="124319"/>
          </a:xfrm>
          <a:custGeom>
            <a:avLst/>
            <a:gdLst/>
            <a:ahLst/>
            <a:cxnLst/>
            <a:rect l="l" t="t" r="r" b="b"/>
            <a:pathLst>
              <a:path w="117094" h="1592" extrusionOk="0">
                <a:moveTo>
                  <a:pt x="25942" y="522"/>
                </a:moveTo>
                <a:cubicBezTo>
                  <a:pt x="26065" y="522"/>
                  <a:pt x="26189" y="528"/>
                  <a:pt x="26309" y="542"/>
                </a:cubicBezTo>
                <a:cubicBezTo>
                  <a:pt x="26527" y="568"/>
                  <a:pt x="26751" y="611"/>
                  <a:pt x="26988" y="657"/>
                </a:cubicBezTo>
                <a:cubicBezTo>
                  <a:pt x="27254" y="707"/>
                  <a:pt x="27535" y="760"/>
                  <a:pt x="27840" y="797"/>
                </a:cubicBezTo>
                <a:cubicBezTo>
                  <a:pt x="27727" y="795"/>
                  <a:pt x="27618" y="789"/>
                  <a:pt x="27515" y="777"/>
                </a:cubicBezTo>
                <a:cubicBezTo>
                  <a:pt x="27300" y="751"/>
                  <a:pt x="27094" y="713"/>
                  <a:pt x="26877" y="671"/>
                </a:cubicBezTo>
                <a:cubicBezTo>
                  <a:pt x="26562" y="611"/>
                  <a:pt x="26226" y="548"/>
                  <a:pt x="25831" y="524"/>
                </a:cubicBezTo>
                <a:cubicBezTo>
                  <a:pt x="25868" y="523"/>
                  <a:pt x="25905" y="522"/>
                  <a:pt x="25942" y="522"/>
                </a:cubicBezTo>
                <a:close/>
                <a:moveTo>
                  <a:pt x="21081" y="535"/>
                </a:moveTo>
                <a:cubicBezTo>
                  <a:pt x="21205" y="535"/>
                  <a:pt x="21329" y="540"/>
                  <a:pt x="21450" y="555"/>
                </a:cubicBezTo>
                <a:cubicBezTo>
                  <a:pt x="21665" y="580"/>
                  <a:pt x="21870" y="619"/>
                  <a:pt x="22088" y="660"/>
                </a:cubicBezTo>
                <a:cubicBezTo>
                  <a:pt x="22405" y="720"/>
                  <a:pt x="22742" y="783"/>
                  <a:pt x="23139" y="807"/>
                </a:cubicBezTo>
                <a:cubicBezTo>
                  <a:pt x="23102" y="808"/>
                  <a:pt x="23065" y="809"/>
                  <a:pt x="23027" y="809"/>
                </a:cubicBezTo>
                <a:cubicBezTo>
                  <a:pt x="22903" y="809"/>
                  <a:pt x="22777" y="803"/>
                  <a:pt x="22656" y="789"/>
                </a:cubicBezTo>
                <a:cubicBezTo>
                  <a:pt x="22441" y="763"/>
                  <a:pt x="22236" y="724"/>
                  <a:pt x="22018" y="684"/>
                </a:cubicBezTo>
                <a:cubicBezTo>
                  <a:pt x="21703" y="624"/>
                  <a:pt x="21365" y="561"/>
                  <a:pt x="20970" y="536"/>
                </a:cubicBezTo>
                <a:cubicBezTo>
                  <a:pt x="21007" y="535"/>
                  <a:pt x="21044" y="535"/>
                  <a:pt x="21081" y="535"/>
                </a:cubicBezTo>
                <a:close/>
                <a:moveTo>
                  <a:pt x="16192" y="547"/>
                </a:moveTo>
                <a:cubicBezTo>
                  <a:pt x="16316" y="547"/>
                  <a:pt x="16439" y="553"/>
                  <a:pt x="16559" y="567"/>
                </a:cubicBezTo>
                <a:cubicBezTo>
                  <a:pt x="16774" y="593"/>
                  <a:pt x="16979" y="631"/>
                  <a:pt x="17197" y="672"/>
                </a:cubicBezTo>
                <a:cubicBezTo>
                  <a:pt x="17513" y="732"/>
                  <a:pt x="17852" y="795"/>
                  <a:pt x="18248" y="820"/>
                </a:cubicBezTo>
                <a:cubicBezTo>
                  <a:pt x="18211" y="821"/>
                  <a:pt x="18174" y="821"/>
                  <a:pt x="18137" y="821"/>
                </a:cubicBezTo>
                <a:cubicBezTo>
                  <a:pt x="18012" y="821"/>
                  <a:pt x="17887" y="816"/>
                  <a:pt x="17765" y="801"/>
                </a:cubicBezTo>
                <a:cubicBezTo>
                  <a:pt x="17550" y="775"/>
                  <a:pt x="17345" y="736"/>
                  <a:pt x="17127" y="696"/>
                </a:cubicBezTo>
                <a:cubicBezTo>
                  <a:pt x="16812" y="636"/>
                  <a:pt x="16476" y="573"/>
                  <a:pt x="16081" y="548"/>
                </a:cubicBezTo>
                <a:cubicBezTo>
                  <a:pt x="16118" y="547"/>
                  <a:pt x="16155" y="547"/>
                  <a:pt x="16192" y="547"/>
                </a:cubicBezTo>
                <a:close/>
                <a:moveTo>
                  <a:pt x="11323" y="558"/>
                </a:moveTo>
                <a:cubicBezTo>
                  <a:pt x="11449" y="558"/>
                  <a:pt x="11576" y="565"/>
                  <a:pt x="11701" y="579"/>
                </a:cubicBezTo>
                <a:cubicBezTo>
                  <a:pt x="11915" y="605"/>
                  <a:pt x="12121" y="643"/>
                  <a:pt x="12339" y="685"/>
                </a:cubicBezTo>
                <a:cubicBezTo>
                  <a:pt x="12654" y="743"/>
                  <a:pt x="12992" y="807"/>
                  <a:pt x="13388" y="832"/>
                </a:cubicBezTo>
                <a:cubicBezTo>
                  <a:pt x="13351" y="833"/>
                  <a:pt x="13314" y="834"/>
                  <a:pt x="13277" y="834"/>
                </a:cubicBezTo>
                <a:cubicBezTo>
                  <a:pt x="13153" y="834"/>
                  <a:pt x="13028" y="828"/>
                  <a:pt x="12906" y="814"/>
                </a:cubicBezTo>
                <a:cubicBezTo>
                  <a:pt x="12692" y="788"/>
                  <a:pt x="12486" y="749"/>
                  <a:pt x="12268" y="708"/>
                </a:cubicBezTo>
                <a:cubicBezTo>
                  <a:pt x="11952" y="649"/>
                  <a:pt x="11616" y="586"/>
                  <a:pt x="11221" y="560"/>
                </a:cubicBezTo>
                <a:cubicBezTo>
                  <a:pt x="11255" y="559"/>
                  <a:pt x="11289" y="558"/>
                  <a:pt x="11323" y="558"/>
                </a:cubicBezTo>
                <a:close/>
                <a:moveTo>
                  <a:pt x="84302" y="559"/>
                </a:moveTo>
                <a:cubicBezTo>
                  <a:pt x="84425" y="559"/>
                  <a:pt x="84549" y="565"/>
                  <a:pt x="84670" y="579"/>
                </a:cubicBezTo>
                <a:cubicBezTo>
                  <a:pt x="84886" y="605"/>
                  <a:pt x="85110" y="649"/>
                  <a:pt x="85348" y="694"/>
                </a:cubicBezTo>
                <a:cubicBezTo>
                  <a:pt x="85615" y="745"/>
                  <a:pt x="85896" y="797"/>
                  <a:pt x="86199" y="834"/>
                </a:cubicBezTo>
                <a:cubicBezTo>
                  <a:pt x="86088" y="832"/>
                  <a:pt x="85978" y="826"/>
                  <a:pt x="85874" y="814"/>
                </a:cubicBezTo>
                <a:cubicBezTo>
                  <a:pt x="85660" y="788"/>
                  <a:pt x="85454" y="750"/>
                  <a:pt x="85236" y="708"/>
                </a:cubicBezTo>
                <a:cubicBezTo>
                  <a:pt x="84921" y="649"/>
                  <a:pt x="84586" y="586"/>
                  <a:pt x="84192" y="561"/>
                </a:cubicBezTo>
                <a:cubicBezTo>
                  <a:pt x="84228" y="560"/>
                  <a:pt x="84265" y="559"/>
                  <a:pt x="84302" y="559"/>
                </a:cubicBezTo>
                <a:close/>
                <a:moveTo>
                  <a:pt x="6446" y="571"/>
                </a:moveTo>
                <a:cubicBezTo>
                  <a:pt x="6568" y="571"/>
                  <a:pt x="6690" y="578"/>
                  <a:pt x="6810" y="592"/>
                </a:cubicBezTo>
                <a:cubicBezTo>
                  <a:pt x="7025" y="618"/>
                  <a:pt x="7230" y="656"/>
                  <a:pt x="7448" y="697"/>
                </a:cubicBezTo>
                <a:cubicBezTo>
                  <a:pt x="7764" y="757"/>
                  <a:pt x="8101" y="820"/>
                  <a:pt x="8498" y="845"/>
                </a:cubicBezTo>
                <a:cubicBezTo>
                  <a:pt x="8461" y="846"/>
                  <a:pt x="8423" y="846"/>
                  <a:pt x="8386" y="846"/>
                </a:cubicBezTo>
                <a:cubicBezTo>
                  <a:pt x="8262" y="846"/>
                  <a:pt x="8137" y="840"/>
                  <a:pt x="8015" y="826"/>
                </a:cubicBezTo>
                <a:cubicBezTo>
                  <a:pt x="7801" y="800"/>
                  <a:pt x="7594" y="761"/>
                  <a:pt x="7378" y="721"/>
                </a:cubicBezTo>
                <a:cubicBezTo>
                  <a:pt x="7062" y="661"/>
                  <a:pt x="6725" y="598"/>
                  <a:pt x="6330" y="573"/>
                </a:cubicBezTo>
                <a:cubicBezTo>
                  <a:pt x="6368" y="572"/>
                  <a:pt x="6407" y="571"/>
                  <a:pt x="6446" y="571"/>
                </a:cubicBezTo>
                <a:close/>
                <a:moveTo>
                  <a:pt x="79446" y="571"/>
                </a:moveTo>
                <a:cubicBezTo>
                  <a:pt x="79568" y="571"/>
                  <a:pt x="79691" y="578"/>
                  <a:pt x="79811" y="592"/>
                </a:cubicBezTo>
                <a:cubicBezTo>
                  <a:pt x="80026" y="618"/>
                  <a:pt x="80231" y="656"/>
                  <a:pt x="80448" y="697"/>
                </a:cubicBezTo>
                <a:cubicBezTo>
                  <a:pt x="80765" y="757"/>
                  <a:pt x="81102" y="820"/>
                  <a:pt x="81499" y="845"/>
                </a:cubicBezTo>
                <a:cubicBezTo>
                  <a:pt x="81461" y="846"/>
                  <a:pt x="81424" y="846"/>
                  <a:pt x="81387" y="846"/>
                </a:cubicBezTo>
                <a:cubicBezTo>
                  <a:pt x="81263" y="846"/>
                  <a:pt x="81138" y="840"/>
                  <a:pt x="81015" y="826"/>
                </a:cubicBezTo>
                <a:cubicBezTo>
                  <a:pt x="80801" y="800"/>
                  <a:pt x="80595" y="761"/>
                  <a:pt x="80378" y="721"/>
                </a:cubicBezTo>
                <a:cubicBezTo>
                  <a:pt x="80063" y="661"/>
                  <a:pt x="79725" y="598"/>
                  <a:pt x="79330" y="573"/>
                </a:cubicBezTo>
                <a:cubicBezTo>
                  <a:pt x="79368" y="572"/>
                  <a:pt x="79407" y="571"/>
                  <a:pt x="79446" y="571"/>
                </a:cubicBezTo>
                <a:close/>
                <a:moveTo>
                  <a:pt x="55012" y="572"/>
                </a:moveTo>
                <a:cubicBezTo>
                  <a:pt x="55135" y="572"/>
                  <a:pt x="55259" y="577"/>
                  <a:pt x="55380" y="592"/>
                </a:cubicBezTo>
                <a:cubicBezTo>
                  <a:pt x="55597" y="618"/>
                  <a:pt x="55821" y="661"/>
                  <a:pt x="56058" y="706"/>
                </a:cubicBezTo>
                <a:cubicBezTo>
                  <a:pt x="56324" y="757"/>
                  <a:pt x="56606" y="810"/>
                  <a:pt x="56910" y="847"/>
                </a:cubicBezTo>
                <a:cubicBezTo>
                  <a:pt x="56798" y="845"/>
                  <a:pt x="56689" y="838"/>
                  <a:pt x="56584" y="826"/>
                </a:cubicBezTo>
                <a:cubicBezTo>
                  <a:pt x="56370" y="800"/>
                  <a:pt x="56164" y="762"/>
                  <a:pt x="55947" y="721"/>
                </a:cubicBezTo>
                <a:cubicBezTo>
                  <a:pt x="55632" y="661"/>
                  <a:pt x="55296" y="598"/>
                  <a:pt x="54901" y="573"/>
                </a:cubicBezTo>
                <a:cubicBezTo>
                  <a:pt x="54938" y="572"/>
                  <a:pt x="54975" y="572"/>
                  <a:pt x="55012" y="572"/>
                </a:cubicBezTo>
                <a:close/>
                <a:moveTo>
                  <a:pt x="1586" y="584"/>
                </a:moveTo>
                <a:cubicBezTo>
                  <a:pt x="1709" y="584"/>
                  <a:pt x="1831" y="590"/>
                  <a:pt x="1951" y="604"/>
                </a:cubicBezTo>
                <a:cubicBezTo>
                  <a:pt x="2166" y="630"/>
                  <a:pt x="2371" y="668"/>
                  <a:pt x="2589" y="709"/>
                </a:cubicBezTo>
                <a:cubicBezTo>
                  <a:pt x="2905" y="768"/>
                  <a:pt x="3242" y="832"/>
                  <a:pt x="3639" y="857"/>
                </a:cubicBezTo>
                <a:cubicBezTo>
                  <a:pt x="3602" y="858"/>
                  <a:pt x="3565" y="858"/>
                  <a:pt x="3527" y="858"/>
                </a:cubicBezTo>
                <a:cubicBezTo>
                  <a:pt x="3403" y="858"/>
                  <a:pt x="3278" y="853"/>
                  <a:pt x="3156" y="838"/>
                </a:cubicBezTo>
                <a:cubicBezTo>
                  <a:pt x="2941" y="813"/>
                  <a:pt x="2736" y="773"/>
                  <a:pt x="2518" y="733"/>
                </a:cubicBezTo>
                <a:cubicBezTo>
                  <a:pt x="2203" y="673"/>
                  <a:pt x="1866" y="610"/>
                  <a:pt x="1470" y="586"/>
                </a:cubicBezTo>
                <a:cubicBezTo>
                  <a:pt x="1509" y="584"/>
                  <a:pt x="1547" y="584"/>
                  <a:pt x="1586" y="584"/>
                </a:cubicBezTo>
                <a:close/>
                <a:moveTo>
                  <a:pt x="74552" y="584"/>
                </a:moveTo>
                <a:cubicBezTo>
                  <a:pt x="74675" y="584"/>
                  <a:pt x="74799" y="590"/>
                  <a:pt x="74919" y="604"/>
                </a:cubicBezTo>
                <a:cubicBezTo>
                  <a:pt x="75134" y="630"/>
                  <a:pt x="75339" y="668"/>
                  <a:pt x="75557" y="709"/>
                </a:cubicBezTo>
                <a:cubicBezTo>
                  <a:pt x="75874" y="769"/>
                  <a:pt x="76211" y="832"/>
                  <a:pt x="76608" y="857"/>
                </a:cubicBezTo>
                <a:cubicBezTo>
                  <a:pt x="76571" y="858"/>
                  <a:pt x="76534" y="858"/>
                  <a:pt x="76496" y="858"/>
                </a:cubicBezTo>
                <a:cubicBezTo>
                  <a:pt x="76372" y="858"/>
                  <a:pt x="76246" y="853"/>
                  <a:pt x="76125" y="838"/>
                </a:cubicBezTo>
                <a:cubicBezTo>
                  <a:pt x="75910" y="813"/>
                  <a:pt x="75705" y="773"/>
                  <a:pt x="75487" y="733"/>
                </a:cubicBezTo>
                <a:cubicBezTo>
                  <a:pt x="75172" y="673"/>
                  <a:pt x="74836" y="610"/>
                  <a:pt x="74441" y="586"/>
                </a:cubicBezTo>
                <a:cubicBezTo>
                  <a:pt x="74478" y="585"/>
                  <a:pt x="74515" y="584"/>
                  <a:pt x="74552" y="584"/>
                </a:cubicBezTo>
                <a:close/>
                <a:moveTo>
                  <a:pt x="50151" y="584"/>
                </a:moveTo>
                <a:cubicBezTo>
                  <a:pt x="50275" y="584"/>
                  <a:pt x="50399" y="590"/>
                  <a:pt x="50520" y="604"/>
                </a:cubicBezTo>
                <a:cubicBezTo>
                  <a:pt x="50735" y="630"/>
                  <a:pt x="50940" y="669"/>
                  <a:pt x="51158" y="709"/>
                </a:cubicBezTo>
                <a:cubicBezTo>
                  <a:pt x="51475" y="769"/>
                  <a:pt x="51812" y="832"/>
                  <a:pt x="52209" y="857"/>
                </a:cubicBezTo>
                <a:cubicBezTo>
                  <a:pt x="52170" y="858"/>
                  <a:pt x="52131" y="859"/>
                  <a:pt x="52092" y="859"/>
                </a:cubicBezTo>
                <a:cubicBezTo>
                  <a:pt x="51969" y="859"/>
                  <a:pt x="51846" y="853"/>
                  <a:pt x="51726" y="838"/>
                </a:cubicBezTo>
                <a:cubicBezTo>
                  <a:pt x="51511" y="813"/>
                  <a:pt x="51306" y="774"/>
                  <a:pt x="51088" y="733"/>
                </a:cubicBezTo>
                <a:cubicBezTo>
                  <a:pt x="50773" y="673"/>
                  <a:pt x="50435" y="610"/>
                  <a:pt x="50040" y="586"/>
                </a:cubicBezTo>
                <a:cubicBezTo>
                  <a:pt x="50077" y="585"/>
                  <a:pt x="50114" y="584"/>
                  <a:pt x="50151" y="584"/>
                </a:cubicBezTo>
                <a:close/>
                <a:moveTo>
                  <a:pt x="69697" y="596"/>
                </a:moveTo>
                <a:cubicBezTo>
                  <a:pt x="69819" y="596"/>
                  <a:pt x="69941" y="602"/>
                  <a:pt x="70060" y="617"/>
                </a:cubicBezTo>
                <a:cubicBezTo>
                  <a:pt x="70275" y="642"/>
                  <a:pt x="70480" y="681"/>
                  <a:pt x="70698" y="722"/>
                </a:cubicBezTo>
                <a:cubicBezTo>
                  <a:pt x="71014" y="782"/>
                  <a:pt x="71353" y="845"/>
                  <a:pt x="71749" y="869"/>
                </a:cubicBezTo>
                <a:cubicBezTo>
                  <a:pt x="71712" y="870"/>
                  <a:pt x="71675" y="871"/>
                  <a:pt x="71637" y="871"/>
                </a:cubicBezTo>
                <a:cubicBezTo>
                  <a:pt x="71513" y="871"/>
                  <a:pt x="71388" y="865"/>
                  <a:pt x="71266" y="851"/>
                </a:cubicBezTo>
                <a:cubicBezTo>
                  <a:pt x="71051" y="825"/>
                  <a:pt x="70846" y="786"/>
                  <a:pt x="70628" y="746"/>
                </a:cubicBezTo>
                <a:cubicBezTo>
                  <a:pt x="70312" y="686"/>
                  <a:pt x="69976" y="623"/>
                  <a:pt x="69580" y="598"/>
                </a:cubicBezTo>
                <a:cubicBezTo>
                  <a:pt x="69619" y="597"/>
                  <a:pt x="69658" y="596"/>
                  <a:pt x="69697" y="596"/>
                </a:cubicBezTo>
                <a:close/>
                <a:moveTo>
                  <a:pt x="45262" y="596"/>
                </a:moveTo>
                <a:cubicBezTo>
                  <a:pt x="45386" y="596"/>
                  <a:pt x="45509" y="602"/>
                  <a:pt x="45629" y="617"/>
                </a:cubicBezTo>
                <a:cubicBezTo>
                  <a:pt x="45844" y="642"/>
                  <a:pt x="46049" y="682"/>
                  <a:pt x="46267" y="722"/>
                </a:cubicBezTo>
                <a:cubicBezTo>
                  <a:pt x="46583" y="782"/>
                  <a:pt x="46922" y="845"/>
                  <a:pt x="47318" y="869"/>
                </a:cubicBezTo>
                <a:cubicBezTo>
                  <a:pt x="47279" y="871"/>
                  <a:pt x="47240" y="871"/>
                  <a:pt x="47201" y="871"/>
                </a:cubicBezTo>
                <a:cubicBezTo>
                  <a:pt x="47078" y="871"/>
                  <a:pt x="46955" y="865"/>
                  <a:pt x="46835" y="851"/>
                </a:cubicBezTo>
                <a:cubicBezTo>
                  <a:pt x="46620" y="825"/>
                  <a:pt x="46415" y="787"/>
                  <a:pt x="46197" y="746"/>
                </a:cubicBezTo>
                <a:cubicBezTo>
                  <a:pt x="45882" y="686"/>
                  <a:pt x="45546" y="623"/>
                  <a:pt x="45151" y="598"/>
                </a:cubicBezTo>
                <a:cubicBezTo>
                  <a:pt x="45188" y="597"/>
                  <a:pt x="45225" y="596"/>
                  <a:pt x="45262" y="596"/>
                </a:cubicBezTo>
                <a:close/>
                <a:moveTo>
                  <a:pt x="40407" y="608"/>
                </a:moveTo>
                <a:cubicBezTo>
                  <a:pt x="40529" y="608"/>
                  <a:pt x="40651" y="615"/>
                  <a:pt x="40771" y="629"/>
                </a:cubicBezTo>
                <a:cubicBezTo>
                  <a:pt x="40985" y="655"/>
                  <a:pt x="41191" y="693"/>
                  <a:pt x="41408" y="734"/>
                </a:cubicBezTo>
                <a:cubicBezTo>
                  <a:pt x="41724" y="794"/>
                  <a:pt x="42062" y="857"/>
                  <a:pt x="42458" y="882"/>
                </a:cubicBezTo>
                <a:cubicBezTo>
                  <a:pt x="42421" y="883"/>
                  <a:pt x="42384" y="883"/>
                  <a:pt x="42347" y="883"/>
                </a:cubicBezTo>
                <a:cubicBezTo>
                  <a:pt x="42222" y="883"/>
                  <a:pt x="42098" y="878"/>
                  <a:pt x="41976" y="863"/>
                </a:cubicBezTo>
                <a:cubicBezTo>
                  <a:pt x="41761" y="837"/>
                  <a:pt x="41556" y="798"/>
                  <a:pt x="41338" y="758"/>
                </a:cubicBezTo>
                <a:cubicBezTo>
                  <a:pt x="41022" y="698"/>
                  <a:pt x="40686" y="635"/>
                  <a:pt x="40291" y="610"/>
                </a:cubicBezTo>
                <a:cubicBezTo>
                  <a:pt x="40329" y="609"/>
                  <a:pt x="40368" y="608"/>
                  <a:pt x="40407" y="608"/>
                </a:cubicBezTo>
                <a:close/>
                <a:moveTo>
                  <a:pt x="64806" y="608"/>
                </a:moveTo>
                <a:cubicBezTo>
                  <a:pt x="64928" y="608"/>
                  <a:pt x="65050" y="615"/>
                  <a:pt x="65170" y="629"/>
                </a:cubicBezTo>
                <a:cubicBezTo>
                  <a:pt x="65384" y="655"/>
                  <a:pt x="65590" y="693"/>
                  <a:pt x="65807" y="734"/>
                </a:cubicBezTo>
                <a:cubicBezTo>
                  <a:pt x="66123" y="793"/>
                  <a:pt x="66461" y="857"/>
                  <a:pt x="66857" y="882"/>
                </a:cubicBezTo>
                <a:cubicBezTo>
                  <a:pt x="66820" y="883"/>
                  <a:pt x="66783" y="883"/>
                  <a:pt x="66746" y="883"/>
                </a:cubicBezTo>
                <a:cubicBezTo>
                  <a:pt x="66621" y="883"/>
                  <a:pt x="66497" y="878"/>
                  <a:pt x="66375" y="863"/>
                </a:cubicBezTo>
                <a:cubicBezTo>
                  <a:pt x="66161" y="837"/>
                  <a:pt x="65955" y="798"/>
                  <a:pt x="65737" y="758"/>
                </a:cubicBezTo>
                <a:cubicBezTo>
                  <a:pt x="65421" y="698"/>
                  <a:pt x="65085" y="635"/>
                  <a:pt x="64690" y="610"/>
                </a:cubicBezTo>
                <a:cubicBezTo>
                  <a:pt x="64728" y="609"/>
                  <a:pt x="64767" y="608"/>
                  <a:pt x="64806" y="608"/>
                </a:cubicBezTo>
                <a:close/>
                <a:moveTo>
                  <a:pt x="113372" y="609"/>
                </a:moveTo>
                <a:cubicBezTo>
                  <a:pt x="113495" y="609"/>
                  <a:pt x="113619" y="615"/>
                  <a:pt x="113739" y="629"/>
                </a:cubicBezTo>
                <a:cubicBezTo>
                  <a:pt x="113956" y="655"/>
                  <a:pt x="114180" y="698"/>
                  <a:pt x="114418" y="743"/>
                </a:cubicBezTo>
                <a:cubicBezTo>
                  <a:pt x="114684" y="794"/>
                  <a:pt x="114966" y="847"/>
                  <a:pt x="115269" y="884"/>
                </a:cubicBezTo>
                <a:cubicBezTo>
                  <a:pt x="115158" y="882"/>
                  <a:pt x="115048" y="876"/>
                  <a:pt x="114944" y="863"/>
                </a:cubicBezTo>
                <a:cubicBezTo>
                  <a:pt x="114729" y="837"/>
                  <a:pt x="114524" y="799"/>
                  <a:pt x="114306" y="758"/>
                </a:cubicBezTo>
                <a:cubicBezTo>
                  <a:pt x="113991" y="699"/>
                  <a:pt x="113656" y="635"/>
                  <a:pt x="113262" y="610"/>
                </a:cubicBezTo>
                <a:cubicBezTo>
                  <a:pt x="113298" y="609"/>
                  <a:pt x="113335" y="609"/>
                  <a:pt x="113372" y="609"/>
                </a:cubicBezTo>
                <a:close/>
                <a:moveTo>
                  <a:pt x="59946" y="621"/>
                </a:moveTo>
                <a:cubicBezTo>
                  <a:pt x="60069" y="621"/>
                  <a:pt x="60191" y="627"/>
                  <a:pt x="60311" y="641"/>
                </a:cubicBezTo>
                <a:cubicBezTo>
                  <a:pt x="60526" y="667"/>
                  <a:pt x="60731" y="705"/>
                  <a:pt x="60949" y="747"/>
                </a:cubicBezTo>
                <a:cubicBezTo>
                  <a:pt x="61265" y="806"/>
                  <a:pt x="61602" y="869"/>
                  <a:pt x="61999" y="894"/>
                </a:cubicBezTo>
                <a:cubicBezTo>
                  <a:pt x="61962" y="895"/>
                  <a:pt x="61925" y="896"/>
                  <a:pt x="61888" y="896"/>
                </a:cubicBezTo>
                <a:cubicBezTo>
                  <a:pt x="61764" y="896"/>
                  <a:pt x="61638" y="890"/>
                  <a:pt x="61515" y="875"/>
                </a:cubicBezTo>
                <a:cubicBezTo>
                  <a:pt x="61302" y="850"/>
                  <a:pt x="61095" y="811"/>
                  <a:pt x="60879" y="770"/>
                </a:cubicBezTo>
                <a:cubicBezTo>
                  <a:pt x="60563" y="710"/>
                  <a:pt x="60226" y="647"/>
                  <a:pt x="59830" y="623"/>
                </a:cubicBezTo>
                <a:cubicBezTo>
                  <a:pt x="59869" y="621"/>
                  <a:pt x="59908" y="621"/>
                  <a:pt x="59946" y="621"/>
                </a:cubicBezTo>
                <a:close/>
                <a:moveTo>
                  <a:pt x="35516" y="621"/>
                </a:moveTo>
                <a:cubicBezTo>
                  <a:pt x="35638" y="621"/>
                  <a:pt x="35760" y="627"/>
                  <a:pt x="35880" y="641"/>
                </a:cubicBezTo>
                <a:cubicBezTo>
                  <a:pt x="36094" y="667"/>
                  <a:pt x="36300" y="705"/>
                  <a:pt x="36518" y="747"/>
                </a:cubicBezTo>
                <a:cubicBezTo>
                  <a:pt x="36834" y="806"/>
                  <a:pt x="37171" y="869"/>
                  <a:pt x="37568" y="894"/>
                </a:cubicBezTo>
                <a:cubicBezTo>
                  <a:pt x="37530" y="895"/>
                  <a:pt x="37493" y="896"/>
                  <a:pt x="37456" y="896"/>
                </a:cubicBezTo>
                <a:cubicBezTo>
                  <a:pt x="37332" y="896"/>
                  <a:pt x="37207" y="890"/>
                  <a:pt x="37084" y="876"/>
                </a:cubicBezTo>
                <a:cubicBezTo>
                  <a:pt x="36871" y="850"/>
                  <a:pt x="36664" y="811"/>
                  <a:pt x="36448" y="770"/>
                </a:cubicBezTo>
                <a:cubicBezTo>
                  <a:pt x="36132" y="710"/>
                  <a:pt x="35795" y="647"/>
                  <a:pt x="35400" y="623"/>
                </a:cubicBezTo>
                <a:cubicBezTo>
                  <a:pt x="35438" y="621"/>
                  <a:pt x="35477" y="621"/>
                  <a:pt x="35516" y="621"/>
                </a:cubicBezTo>
                <a:close/>
                <a:moveTo>
                  <a:pt x="108511" y="621"/>
                </a:moveTo>
                <a:cubicBezTo>
                  <a:pt x="108634" y="621"/>
                  <a:pt x="108759" y="627"/>
                  <a:pt x="108880" y="641"/>
                </a:cubicBezTo>
                <a:cubicBezTo>
                  <a:pt x="109094" y="667"/>
                  <a:pt x="109301" y="706"/>
                  <a:pt x="109518" y="747"/>
                </a:cubicBezTo>
                <a:cubicBezTo>
                  <a:pt x="109834" y="806"/>
                  <a:pt x="110172" y="869"/>
                  <a:pt x="110568" y="894"/>
                </a:cubicBezTo>
                <a:cubicBezTo>
                  <a:pt x="110530" y="895"/>
                  <a:pt x="110491" y="896"/>
                  <a:pt x="110451" y="896"/>
                </a:cubicBezTo>
                <a:cubicBezTo>
                  <a:pt x="110329" y="896"/>
                  <a:pt x="110205" y="890"/>
                  <a:pt x="110085" y="876"/>
                </a:cubicBezTo>
                <a:cubicBezTo>
                  <a:pt x="109871" y="850"/>
                  <a:pt x="109665" y="812"/>
                  <a:pt x="109447" y="770"/>
                </a:cubicBezTo>
                <a:cubicBezTo>
                  <a:pt x="109133" y="710"/>
                  <a:pt x="108795" y="647"/>
                  <a:pt x="108400" y="623"/>
                </a:cubicBezTo>
                <a:cubicBezTo>
                  <a:pt x="108437" y="622"/>
                  <a:pt x="108474" y="621"/>
                  <a:pt x="108511" y="621"/>
                </a:cubicBezTo>
                <a:close/>
                <a:moveTo>
                  <a:pt x="30656" y="633"/>
                </a:moveTo>
                <a:cubicBezTo>
                  <a:pt x="30778" y="633"/>
                  <a:pt x="30901" y="640"/>
                  <a:pt x="31021" y="654"/>
                </a:cubicBezTo>
                <a:cubicBezTo>
                  <a:pt x="31236" y="679"/>
                  <a:pt x="31441" y="718"/>
                  <a:pt x="31659" y="759"/>
                </a:cubicBezTo>
                <a:cubicBezTo>
                  <a:pt x="31975" y="819"/>
                  <a:pt x="32312" y="882"/>
                  <a:pt x="32709" y="907"/>
                </a:cubicBezTo>
                <a:cubicBezTo>
                  <a:pt x="32672" y="908"/>
                  <a:pt x="32635" y="908"/>
                  <a:pt x="32597" y="908"/>
                </a:cubicBezTo>
                <a:cubicBezTo>
                  <a:pt x="32473" y="908"/>
                  <a:pt x="32348" y="902"/>
                  <a:pt x="32226" y="888"/>
                </a:cubicBezTo>
                <a:cubicBezTo>
                  <a:pt x="32011" y="862"/>
                  <a:pt x="31806" y="823"/>
                  <a:pt x="31588" y="783"/>
                </a:cubicBezTo>
                <a:cubicBezTo>
                  <a:pt x="31273" y="723"/>
                  <a:pt x="30936" y="660"/>
                  <a:pt x="30540" y="635"/>
                </a:cubicBezTo>
                <a:cubicBezTo>
                  <a:pt x="30579" y="634"/>
                  <a:pt x="30617" y="633"/>
                  <a:pt x="30656" y="633"/>
                </a:cubicBezTo>
                <a:close/>
                <a:moveTo>
                  <a:pt x="103622" y="634"/>
                </a:moveTo>
                <a:cubicBezTo>
                  <a:pt x="103745" y="634"/>
                  <a:pt x="103869" y="639"/>
                  <a:pt x="103989" y="654"/>
                </a:cubicBezTo>
                <a:cubicBezTo>
                  <a:pt x="104204" y="679"/>
                  <a:pt x="104409" y="719"/>
                  <a:pt x="104627" y="759"/>
                </a:cubicBezTo>
                <a:cubicBezTo>
                  <a:pt x="104944" y="819"/>
                  <a:pt x="105281" y="882"/>
                  <a:pt x="105678" y="907"/>
                </a:cubicBezTo>
                <a:cubicBezTo>
                  <a:pt x="105639" y="908"/>
                  <a:pt x="105600" y="908"/>
                  <a:pt x="105561" y="908"/>
                </a:cubicBezTo>
                <a:cubicBezTo>
                  <a:pt x="105438" y="908"/>
                  <a:pt x="105314" y="902"/>
                  <a:pt x="105195" y="888"/>
                </a:cubicBezTo>
                <a:cubicBezTo>
                  <a:pt x="104980" y="862"/>
                  <a:pt x="104775" y="824"/>
                  <a:pt x="104557" y="783"/>
                </a:cubicBezTo>
                <a:cubicBezTo>
                  <a:pt x="104242" y="724"/>
                  <a:pt x="103905" y="660"/>
                  <a:pt x="103511" y="635"/>
                </a:cubicBezTo>
                <a:cubicBezTo>
                  <a:pt x="103548" y="634"/>
                  <a:pt x="103585" y="634"/>
                  <a:pt x="103622" y="634"/>
                </a:cubicBezTo>
                <a:close/>
                <a:moveTo>
                  <a:pt x="98766" y="646"/>
                </a:moveTo>
                <a:cubicBezTo>
                  <a:pt x="98889" y="646"/>
                  <a:pt x="99011" y="652"/>
                  <a:pt x="99130" y="666"/>
                </a:cubicBezTo>
                <a:cubicBezTo>
                  <a:pt x="99345" y="692"/>
                  <a:pt x="99550" y="730"/>
                  <a:pt x="99768" y="771"/>
                </a:cubicBezTo>
                <a:cubicBezTo>
                  <a:pt x="100084" y="831"/>
                  <a:pt x="100423" y="894"/>
                  <a:pt x="100819" y="919"/>
                </a:cubicBezTo>
                <a:cubicBezTo>
                  <a:pt x="100782" y="920"/>
                  <a:pt x="100745" y="920"/>
                  <a:pt x="100707" y="920"/>
                </a:cubicBezTo>
                <a:cubicBezTo>
                  <a:pt x="100583" y="920"/>
                  <a:pt x="100457" y="915"/>
                  <a:pt x="100336" y="900"/>
                </a:cubicBezTo>
                <a:cubicBezTo>
                  <a:pt x="100121" y="875"/>
                  <a:pt x="99916" y="835"/>
                  <a:pt x="99698" y="795"/>
                </a:cubicBezTo>
                <a:cubicBezTo>
                  <a:pt x="99382" y="735"/>
                  <a:pt x="99046" y="672"/>
                  <a:pt x="98650" y="647"/>
                </a:cubicBezTo>
                <a:cubicBezTo>
                  <a:pt x="98689" y="646"/>
                  <a:pt x="98728" y="646"/>
                  <a:pt x="98766" y="646"/>
                </a:cubicBezTo>
                <a:close/>
                <a:moveTo>
                  <a:pt x="93876" y="658"/>
                </a:moveTo>
                <a:cubicBezTo>
                  <a:pt x="93997" y="658"/>
                  <a:pt x="94120" y="664"/>
                  <a:pt x="94239" y="678"/>
                </a:cubicBezTo>
                <a:cubicBezTo>
                  <a:pt x="94454" y="704"/>
                  <a:pt x="94660" y="742"/>
                  <a:pt x="94877" y="784"/>
                </a:cubicBezTo>
                <a:cubicBezTo>
                  <a:pt x="95193" y="844"/>
                  <a:pt x="95531" y="907"/>
                  <a:pt x="95927" y="931"/>
                </a:cubicBezTo>
                <a:cubicBezTo>
                  <a:pt x="95890" y="932"/>
                  <a:pt x="95853" y="933"/>
                  <a:pt x="95816" y="933"/>
                </a:cubicBezTo>
                <a:cubicBezTo>
                  <a:pt x="95691" y="933"/>
                  <a:pt x="95567" y="927"/>
                  <a:pt x="95445" y="913"/>
                </a:cubicBezTo>
                <a:cubicBezTo>
                  <a:pt x="95230" y="887"/>
                  <a:pt x="95025" y="848"/>
                  <a:pt x="94807" y="807"/>
                </a:cubicBezTo>
                <a:cubicBezTo>
                  <a:pt x="94491" y="748"/>
                  <a:pt x="94155" y="685"/>
                  <a:pt x="93759" y="660"/>
                </a:cubicBezTo>
                <a:cubicBezTo>
                  <a:pt x="93798" y="659"/>
                  <a:pt x="93837" y="658"/>
                  <a:pt x="93876" y="658"/>
                </a:cubicBezTo>
                <a:close/>
                <a:moveTo>
                  <a:pt x="89011" y="671"/>
                </a:moveTo>
                <a:cubicBezTo>
                  <a:pt x="89135" y="671"/>
                  <a:pt x="89259" y="677"/>
                  <a:pt x="89381" y="691"/>
                </a:cubicBezTo>
                <a:cubicBezTo>
                  <a:pt x="89595" y="717"/>
                  <a:pt x="89801" y="756"/>
                  <a:pt x="90019" y="796"/>
                </a:cubicBezTo>
                <a:cubicBezTo>
                  <a:pt x="90335" y="856"/>
                  <a:pt x="90672" y="919"/>
                  <a:pt x="91068" y="944"/>
                </a:cubicBezTo>
                <a:cubicBezTo>
                  <a:pt x="91031" y="945"/>
                  <a:pt x="90994" y="945"/>
                  <a:pt x="90957" y="945"/>
                </a:cubicBezTo>
                <a:cubicBezTo>
                  <a:pt x="90833" y="945"/>
                  <a:pt x="90708" y="939"/>
                  <a:pt x="90585" y="925"/>
                </a:cubicBezTo>
                <a:cubicBezTo>
                  <a:pt x="90371" y="899"/>
                  <a:pt x="90165" y="860"/>
                  <a:pt x="89948" y="820"/>
                </a:cubicBezTo>
                <a:cubicBezTo>
                  <a:pt x="89633" y="760"/>
                  <a:pt x="89296" y="697"/>
                  <a:pt x="88900" y="672"/>
                </a:cubicBezTo>
                <a:cubicBezTo>
                  <a:pt x="88937" y="671"/>
                  <a:pt x="88974" y="671"/>
                  <a:pt x="89011" y="671"/>
                </a:cubicBezTo>
                <a:close/>
                <a:moveTo>
                  <a:pt x="19744" y="0"/>
                </a:moveTo>
                <a:lnTo>
                  <a:pt x="19684" y="492"/>
                </a:lnTo>
                <a:cubicBezTo>
                  <a:pt x="19670" y="500"/>
                  <a:pt x="19659" y="511"/>
                  <a:pt x="19654" y="524"/>
                </a:cubicBezTo>
                <a:cubicBezTo>
                  <a:pt x="19634" y="509"/>
                  <a:pt x="19605" y="500"/>
                  <a:pt x="19575" y="500"/>
                </a:cubicBezTo>
                <a:cubicBezTo>
                  <a:pt x="19564" y="500"/>
                  <a:pt x="19552" y="501"/>
                  <a:pt x="19540" y="504"/>
                </a:cubicBezTo>
                <a:cubicBezTo>
                  <a:pt x="19506" y="511"/>
                  <a:pt x="19483" y="530"/>
                  <a:pt x="19472" y="550"/>
                </a:cubicBezTo>
                <a:cubicBezTo>
                  <a:pt x="19452" y="535"/>
                  <a:pt x="19424" y="527"/>
                  <a:pt x="19394" y="527"/>
                </a:cubicBezTo>
                <a:cubicBezTo>
                  <a:pt x="19382" y="527"/>
                  <a:pt x="19370" y="528"/>
                  <a:pt x="19359" y="531"/>
                </a:cubicBezTo>
                <a:lnTo>
                  <a:pt x="19358" y="531"/>
                </a:lnTo>
                <a:lnTo>
                  <a:pt x="18845" y="101"/>
                </a:lnTo>
                <a:lnTo>
                  <a:pt x="18845" y="101"/>
                </a:lnTo>
                <a:lnTo>
                  <a:pt x="18863" y="299"/>
                </a:lnTo>
                <a:lnTo>
                  <a:pt x="19174" y="559"/>
                </a:lnTo>
                <a:cubicBezTo>
                  <a:pt x="19120" y="573"/>
                  <a:pt x="19091" y="612"/>
                  <a:pt x="19110" y="651"/>
                </a:cubicBezTo>
                <a:cubicBezTo>
                  <a:pt x="18923" y="668"/>
                  <a:pt x="18749" y="676"/>
                  <a:pt x="18586" y="676"/>
                </a:cubicBezTo>
                <a:cubicBezTo>
                  <a:pt x="18072" y="676"/>
                  <a:pt x="17660" y="600"/>
                  <a:pt x="17257" y="524"/>
                </a:cubicBezTo>
                <a:cubicBezTo>
                  <a:pt x="17034" y="481"/>
                  <a:pt x="16824" y="442"/>
                  <a:pt x="16598" y="415"/>
                </a:cubicBezTo>
                <a:cubicBezTo>
                  <a:pt x="16460" y="399"/>
                  <a:pt x="16321" y="392"/>
                  <a:pt x="16182" y="392"/>
                </a:cubicBezTo>
                <a:cubicBezTo>
                  <a:pt x="15466" y="392"/>
                  <a:pt x="14789" y="578"/>
                  <a:pt x="14695" y="605"/>
                </a:cubicBezTo>
                <a:cubicBezTo>
                  <a:pt x="14616" y="619"/>
                  <a:pt x="14538" y="629"/>
                  <a:pt x="14463" y="639"/>
                </a:cubicBezTo>
                <a:lnTo>
                  <a:pt x="14659" y="421"/>
                </a:lnTo>
                <a:lnTo>
                  <a:pt x="14597" y="279"/>
                </a:lnTo>
                <a:lnTo>
                  <a:pt x="14251" y="663"/>
                </a:lnTo>
                <a:cubicBezTo>
                  <a:pt x="14206" y="667"/>
                  <a:pt x="14161" y="671"/>
                  <a:pt x="14118" y="674"/>
                </a:cubicBezTo>
                <a:cubicBezTo>
                  <a:pt x="14107" y="670"/>
                  <a:pt x="14094" y="667"/>
                  <a:pt x="14082" y="666"/>
                </a:cubicBezTo>
                <a:cubicBezTo>
                  <a:pt x="14077" y="666"/>
                  <a:pt x="14072" y="665"/>
                  <a:pt x="14067" y="665"/>
                </a:cubicBezTo>
                <a:cubicBezTo>
                  <a:pt x="14041" y="665"/>
                  <a:pt x="14017" y="672"/>
                  <a:pt x="13997" y="683"/>
                </a:cubicBezTo>
                <a:lnTo>
                  <a:pt x="13988" y="683"/>
                </a:lnTo>
                <a:cubicBezTo>
                  <a:pt x="13975" y="658"/>
                  <a:pt x="13944" y="638"/>
                  <a:pt x="13902" y="634"/>
                </a:cubicBezTo>
                <a:lnTo>
                  <a:pt x="13901" y="634"/>
                </a:lnTo>
                <a:lnTo>
                  <a:pt x="13729" y="93"/>
                </a:lnTo>
                <a:lnTo>
                  <a:pt x="13614" y="275"/>
                </a:lnTo>
                <a:lnTo>
                  <a:pt x="13719" y="603"/>
                </a:lnTo>
                <a:cubicBezTo>
                  <a:pt x="13715" y="603"/>
                  <a:pt x="13711" y="603"/>
                  <a:pt x="13707" y="603"/>
                </a:cubicBezTo>
                <a:cubicBezTo>
                  <a:pt x="13655" y="603"/>
                  <a:pt x="13609" y="628"/>
                  <a:pt x="13601" y="665"/>
                </a:cubicBezTo>
                <a:lnTo>
                  <a:pt x="13597" y="688"/>
                </a:lnTo>
                <a:cubicBezTo>
                  <a:pt x="13142" y="675"/>
                  <a:pt x="12766" y="605"/>
                  <a:pt x="12398" y="536"/>
                </a:cubicBezTo>
                <a:cubicBezTo>
                  <a:pt x="12175" y="494"/>
                  <a:pt x="11965" y="454"/>
                  <a:pt x="11739" y="428"/>
                </a:cubicBezTo>
                <a:cubicBezTo>
                  <a:pt x="11601" y="411"/>
                  <a:pt x="11461" y="404"/>
                  <a:pt x="11323" y="404"/>
                </a:cubicBezTo>
                <a:cubicBezTo>
                  <a:pt x="10905" y="404"/>
                  <a:pt x="10500" y="468"/>
                  <a:pt x="10217" y="526"/>
                </a:cubicBezTo>
                <a:lnTo>
                  <a:pt x="10425" y="142"/>
                </a:lnTo>
                <a:lnTo>
                  <a:pt x="10425" y="142"/>
                </a:lnTo>
                <a:lnTo>
                  <a:pt x="10211" y="209"/>
                </a:lnTo>
                <a:lnTo>
                  <a:pt x="10057" y="494"/>
                </a:lnTo>
                <a:cubicBezTo>
                  <a:pt x="10043" y="489"/>
                  <a:pt x="10027" y="486"/>
                  <a:pt x="10010" y="486"/>
                </a:cubicBezTo>
                <a:cubicBezTo>
                  <a:pt x="10003" y="486"/>
                  <a:pt x="9996" y="487"/>
                  <a:pt x="9989" y="487"/>
                </a:cubicBezTo>
                <a:cubicBezTo>
                  <a:pt x="9985" y="489"/>
                  <a:pt x="9981" y="489"/>
                  <a:pt x="9977" y="490"/>
                </a:cubicBezTo>
                <a:cubicBezTo>
                  <a:pt x="9944" y="498"/>
                  <a:pt x="9920" y="515"/>
                  <a:pt x="9910" y="537"/>
                </a:cubicBezTo>
                <a:cubicBezTo>
                  <a:pt x="9889" y="522"/>
                  <a:pt x="9861" y="513"/>
                  <a:pt x="9831" y="513"/>
                </a:cubicBezTo>
                <a:cubicBezTo>
                  <a:pt x="9823" y="513"/>
                  <a:pt x="9815" y="514"/>
                  <a:pt x="9808" y="515"/>
                </a:cubicBezTo>
                <a:cubicBezTo>
                  <a:pt x="9804" y="515"/>
                  <a:pt x="9800" y="516"/>
                  <a:pt x="9796" y="517"/>
                </a:cubicBezTo>
                <a:cubicBezTo>
                  <a:pt x="9762" y="526"/>
                  <a:pt x="9738" y="543"/>
                  <a:pt x="9729" y="565"/>
                </a:cubicBezTo>
                <a:cubicBezTo>
                  <a:pt x="9709" y="550"/>
                  <a:pt x="9680" y="541"/>
                  <a:pt x="9651" y="541"/>
                </a:cubicBezTo>
                <a:cubicBezTo>
                  <a:pt x="9643" y="541"/>
                  <a:pt x="9635" y="542"/>
                  <a:pt x="9627" y="543"/>
                </a:cubicBezTo>
                <a:cubicBezTo>
                  <a:pt x="9623" y="543"/>
                  <a:pt x="9619" y="544"/>
                  <a:pt x="9616" y="545"/>
                </a:cubicBezTo>
                <a:cubicBezTo>
                  <a:pt x="9581" y="553"/>
                  <a:pt x="9558" y="571"/>
                  <a:pt x="9547" y="593"/>
                </a:cubicBezTo>
                <a:cubicBezTo>
                  <a:pt x="9527" y="578"/>
                  <a:pt x="9497" y="569"/>
                  <a:pt x="9467" y="569"/>
                </a:cubicBezTo>
                <a:cubicBezTo>
                  <a:pt x="9460" y="569"/>
                  <a:pt x="9453" y="569"/>
                  <a:pt x="9446" y="570"/>
                </a:cubicBezTo>
                <a:cubicBezTo>
                  <a:pt x="9443" y="571"/>
                  <a:pt x="9441" y="571"/>
                  <a:pt x="9439" y="572"/>
                </a:cubicBezTo>
                <a:lnTo>
                  <a:pt x="9192" y="312"/>
                </a:lnTo>
                <a:lnTo>
                  <a:pt x="8960" y="279"/>
                </a:lnTo>
                <a:lnTo>
                  <a:pt x="9338" y="678"/>
                </a:lnTo>
                <a:cubicBezTo>
                  <a:pt x="9161" y="695"/>
                  <a:pt x="8995" y="702"/>
                  <a:pt x="8839" y="702"/>
                </a:cubicBezTo>
                <a:cubicBezTo>
                  <a:pt x="8324" y="702"/>
                  <a:pt x="7911" y="624"/>
                  <a:pt x="7508" y="548"/>
                </a:cubicBezTo>
                <a:cubicBezTo>
                  <a:pt x="7285" y="506"/>
                  <a:pt x="7074" y="467"/>
                  <a:pt x="6848" y="440"/>
                </a:cubicBezTo>
                <a:cubicBezTo>
                  <a:pt x="6711" y="424"/>
                  <a:pt x="6572" y="417"/>
                  <a:pt x="6434" y="417"/>
                </a:cubicBezTo>
                <a:cubicBezTo>
                  <a:pt x="5935" y="417"/>
                  <a:pt x="5455" y="507"/>
                  <a:pt x="5178" y="571"/>
                </a:cubicBezTo>
                <a:lnTo>
                  <a:pt x="5173" y="561"/>
                </a:lnTo>
                <a:cubicBezTo>
                  <a:pt x="5170" y="555"/>
                  <a:pt x="5166" y="549"/>
                  <a:pt x="5160" y="544"/>
                </a:cubicBezTo>
                <a:lnTo>
                  <a:pt x="5209" y="146"/>
                </a:lnTo>
                <a:lnTo>
                  <a:pt x="5059" y="38"/>
                </a:lnTo>
                <a:lnTo>
                  <a:pt x="4999" y="529"/>
                </a:lnTo>
                <a:cubicBezTo>
                  <a:pt x="4985" y="538"/>
                  <a:pt x="4975" y="549"/>
                  <a:pt x="4969" y="562"/>
                </a:cubicBezTo>
                <a:cubicBezTo>
                  <a:pt x="4949" y="547"/>
                  <a:pt x="4919" y="538"/>
                  <a:pt x="4889" y="538"/>
                </a:cubicBezTo>
                <a:cubicBezTo>
                  <a:pt x="4878" y="538"/>
                  <a:pt x="4867" y="539"/>
                  <a:pt x="4856" y="541"/>
                </a:cubicBezTo>
                <a:cubicBezTo>
                  <a:pt x="4822" y="549"/>
                  <a:pt x="4798" y="567"/>
                  <a:pt x="4788" y="589"/>
                </a:cubicBezTo>
                <a:cubicBezTo>
                  <a:pt x="4767" y="573"/>
                  <a:pt x="4738" y="564"/>
                  <a:pt x="4707" y="564"/>
                </a:cubicBezTo>
                <a:cubicBezTo>
                  <a:pt x="4696" y="564"/>
                  <a:pt x="4685" y="566"/>
                  <a:pt x="4674" y="568"/>
                </a:cubicBezTo>
                <a:cubicBezTo>
                  <a:pt x="4674" y="568"/>
                  <a:pt x="4673" y="569"/>
                  <a:pt x="4673" y="569"/>
                </a:cubicBezTo>
                <a:lnTo>
                  <a:pt x="4160" y="140"/>
                </a:lnTo>
                <a:lnTo>
                  <a:pt x="4160" y="140"/>
                </a:lnTo>
                <a:lnTo>
                  <a:pt x="4179" y="337"/>
                </a:lnTo>
                <a:lnTo>
                  <a:pt x="4489" y="597"/>
                </a:lnTo>
                <a:cubicBezTo>
                  <a:pt x="4436" y="610"/>
                  <a:pt x="4407" y="651"/>
                  <a:pt x="4425" y="688"/>
                </a:cubicBezTo>
                <a:lnTo>
                  <a:pt x="4429" y="695"/>
                </a:lnTo>
                <a:cubicBezTo>
                  <a:pt x="4269" y="708"/>
                  <a:pt x="4120" y="714"/>
                  <a:pt x="3978" y="714"/>
                </a:cubicBezTo>
                <a:cubicBezTo>
                  <a:pt x="3463" y="714"/>
                  <a:pt x="3051" y="637"/>
                  <a:pt x="2649" y="561"/>
                </a:cubicBezTo>
                <a:cubicBezTo>
                  <a:pt x="2425" y="518"/>
                  <a:pt x="2214" y="479"/>
                  <a:pt x="1989" y="452"/>
                </a:cubicBezTo>
                <a:cubicBezTo>
                  <a:pt x="1852" y="436"/>
                  <a:pt x="1713" y="429"/>
                  <a:pt x="1575" y="429"/>
                </a:cubicBezTo>
                <a:cubicBezTo>
                  <a:pt x="822" y="429"/>
                  <a:pt x="111" y="635"/>
                  <a:pt x="77" y="645"/>
                </a:cubicBezTo>
                <a:cubicBezTo>
                  <a:pt x="27" y="660"/>
                  <a:pt x="0" y="695"/>
                  <a:pt x="8" y="729"/>
                </a:cubicBezTo>
                <a:cubicBezTo>
                  <a:pt x="5" y="739"/>
                  <a:pt x="6" y="751"/>
                  <a:pt x="9" y="761"/>
                </a:cubicBezTo>
                <a:cubicBezTo>
                  <a:pt x="23" y="797"/>
                  <a:pt x="70" y="821"/>
                  <a:pt x="121" y="821"/>
                </a:cubicBezTo>
                <a:cubicBezTo>
                  <a:pt x="130" y="821"/>
                  <a:pt x="140" y="820"/>
                  <a:pt x="149" y="819"/>
                </a:cubicBezTo>
                <a:cubicBezTo>
                  <a:pt x="516" y="757"/>
                  <a:pt x="835" y="733"/>
                  <a:pt x="1122" y="733"/>
                </a:cubicBezTo>
                <a:cubicBezTo>
                  <a:pt x="1638" y="733"/>
                  <a:pt x="2051" y="811"/>
                  <a:pt x="2454" y="887"/>
                </a:cubicBezTo>
                <a:cubicBezTo>
                  <a:pt x="2677" y="928"/>
                  <a:pt x="2888" y="969"/>
                  <a:pt x="3113" y="995"/>
                </a:cubicBezTo>
                <a:cubicBezTo>
                  <a:pt x="3245" y="1011"/>
                  <a:pt x="3379" y="1018"/>
                  <a:pt x="3512" y="1018"/>
                </a:cubicBezTo>
                <a:cubicBezTo>
                  <a:pt x="3521" y="1018"/>
                  <a:pt x="3530" y="1018"/>
                  <a:pt x="3539" y="1018"/>
                </a:cubicBezTo>
                <a:cubicBezTo>
                  <a:pt x="3907" y="1017"/>
                  <a:pt x="4265" y="967"/>
                  <a:pt x="4538" y="916"/>
                </a:cubicBezTo>
                <a:lnTo>
                  <a:pt x="4563" y="967"/>
                </a:lnTo>
                <a:cubicBezTo>
                  <a:pt x="4578" y="999"/>
                  <a:pt x="4621" y="1017"/>
                  <a:pt x="4666" y="1017"/>
                </a:cubicBezTo>
                <a:cubicBezTo>
                  <a:pt x="4673" y="1017"/>
                  <a:pt x="4680" y="1017"/>
                  <a:pt x="4688" y="1016"/>
                </a:cubicBezTo>
                <a:cubicBezTo>
                  <a:pt x="4692" y="1015"/>
                  <a:pt x="4695" y="1015"/>
                  <a:pt x="4699" y="1014"/>
                </a:cubicBezTo>
                <a:cubicBezTo>
                  <a:pt x="4733" y="1006"/>
                  <a:pt x="4757" y="988"/>
                  <a:pt x="4767" y="966"/>
                </a:cubicBezTo>
                <a:cubicBezTo>
                  <a:pt x="4787" y="982"/>
                  <a:pt x="4816" y="991"/>
                  <a:pt x="4847" y="991"/>
                </a:cubicBezTo>
                <a:cubicBezTo>
                  <a:pt x="4854" y="991"/>
                  <a:pt x="4861" y="990"/>
                  <a:pt x="4868" y="989"/>
                </a:cubicBezTo>
                <a:cubicBezTo>
                  <a:pt x="4872" y="988"/>
                  <a:pt x="4876" y="987"/>
                  <a:pt x="4881" y="987"/>
                </a:cubicBezTo>
                <a:cubicBezTo>
                  <a:pt x="4914" y="979"/>
                  <a:pt x="4938" y="961"/>
                  <a:pt x="4948" y="940"/>
                </a:cubicBezTo>
                <a:cubicBezTo>
                  <a:pt x="4969" y="955"/>
                  <a:pt x="4998" y="964"/>
                  <a:pt x="5029" y="964"/>
                </a:cubicBezTo>
                <a:cubicBezTo>
                  <a:pt x="5036" y="964"/>
                  <a:pt x="5043" y="963"/>
                  <a:pt x="5050" y="962"/>
                </a:cubicBezTo>
                <a:cubicBezTo>
                  <a:pt x="5054" y="961"/>
                  <a:pt x="5057" y="960"/>
                  <a:pt x="5061" y="960"/>
                </a:cubicBezTo>
                <a:cubicBezTo>
                  <a:pt x="5095" y="952"/>
                  <a:pt x="5119" y="934"/>
                  <a:pt x="5129" y="913"/>
                </a:cubicBezTo>
                <a:cubicBezTo>
                  <a:pt x="5150" y="928"/>
                  <a:pt x="5179" y="937"/>
                  <a:pt x="5209" y="937"/>
                </a:cubicBezTo>
                <a:cubicBezTo>
                  <a:pt x="5216" y="937"/>
                  <a:pt x="5224" y="936"/>
                  <a:pt x="5231" y="935"/>
                </a:cubicBezTo>
                <a:cubicBezTo>
                  <a:pt x="5234" y="934"/>
                  <a:pt x="5236" y="934"/>
                  <a:pt x="5238" y="933"/>
                </a:cubicBezTo>
                <a:lnTo>
                  <a:pt x="5482" y="1195"/>
                </a:lnTo>
                <a:lnTo>
                  <a:pt x="5714" y="1228"/>
                </a:lnTo>
                <a:lnTo>
                  <a:pt x="5714" y="1228"/>
                </a:lnTo>
                <a:lnTo>
                  <a:pt x="5283" y="768"/>
                </a:lnTo>
                <a:lnTo>
                  <a:pt x="5277" y="772"/>
                </a:lnTo>
                <a:lnTo>
                  <a:pt x="5274" y="767"/>
                </a:lnTo>
                <a:cubicBezTo>
                  <a:pt x="5533" y="734"/>
                  <a:pt x="5767" y="721"/>
                  <a:pt x="5983" y="721"/>
                </a:cubicBezTo>
                <a:cubicBezTo>
                  <a:pt x="6498" y="721"/>
                  <a:pt x="6910" y="798"/>
                  <a:pt x="7313" y="875"/>
                </a:cubicBezTo>
                <a:cubicBezTo>
                  <a:pt x="7537" y="916"/>
                  <a:pt x="7747" y="956"/>
                  <a:pt x="7972" y="983"/>
                </a:cubicBezTo>
                <a:cubicBezTo>
                  <a:pt x="8105" y="998"/>
                  <a:pt x="8238" y="1006"/>
                  <a:pt x="8371" y="1006"/>
                </a:cubicBezTo>
                <a:cubicBezTo>
                  <a:pt x="8380" y="1006"/>
                  <a:pt x="8389" y="1006"/>
                  <a:pt x="8397" y="1006"/>
                </a:cubicBezTo>
                <a:cubicBezTo>
                  <a:pt x="8805" y="1005"/>
                  <a:pt x="9198" y="944"/>
                  <a:pt x="9478" y="887"/>
                </a:cubicBezTo>
                <a:lnTo>
                  <a:pt x="9507" y="945"/>
                </a:lnTo>
                <a:cubicBezTo>
                  <a:pt x="9510" y="951"/>
                  <a:pt x="9514" y="956"/>
                  <a:pt x="9520" y="961"/>
                </a:cubicBezTo>
                <a:lnTo>
                  <a:pt x="9474" y="1360"/>
                </a:lnTo>
                <a:lnTo>
                  <a:pt x="9625" y="1466"/>
                </a:lnTo>
                <a:lnTo>
                  <a:pt x="9681" y="976"/>
                </a:lnTo>
                <a:cubicBezTo>
                  <a:pt x="9695" y="966"/>
                  <a:pt x="9705" y="955"/>
                  <a:pt x="9712" y="943"/>
                </a:cubicBezTo>
                <a:cubicBezTo>
                  <a:pt x="9732" y="958"/>
                  <a:pt x="9760" y="966"/>
                  <a:pt x="9790" y="966"/>
                </a:cubicBezTo>
                <a:cubicBezTo>
                  <a:pt x="9802" y="966"/>
                  <a:pt x="9813" y="965"/>
                  <a:pt x="9825" y="962"/>
                </a:cubicBezTo>
                <a:cubicBezTo>
                  <a:pt x="9858" y="954"/>
                  <a:pt x="9882" y="937"/>
                  <a:pt x="9892" y="915"/>
                </a:cubicBezTo>
                <a:cubicBezTo>
                  <a:pt x="9912" y="930"/>
                  <a:pt x="9941" y="939"/>
                  <a:pt x="9971" y="939"/>
                </a:cubicBezTo>
                <a:cubicBezTo>
                  <a:pt x="9982" y="939"/>
                  <a:pt x="9994" y="937"/>
                  <a:pt x="10006" y="934"/>
                </a:cubicBezTo>
                <a:lnTo>
                  <a:pt x="10007" y="934"/>
                </a:lnTo>
                <a:lnTo>
                  <a:pt x="10524" y="1362"/>
                </a:lnTo>
                <a:lnTo>
                  <a:pt x="10504" y="1165"/>
                </a:lnTo>
                <a:lnTo>
                  <a:pt x="10190" y="906"/>
                </a:lnTo>
                <a:cubicBezTo>
                  <a:pt x="10244" y="892"/>
                  <a:pt x="10272" y="852"/>
                  <a:pt x="10253" y="815"/>
                </a:cubicBezTo>
                <a:lnTo>
                  <a:pt x="10220" y="749"/>
                </a:lnTo>
                <a:cubicBezTo>
                  <a:pt x="10458" y="720"/>
                  <a:pt x="10675" y="709"/>
                  <a:pt x="10876" y="709"/>
                </a:cubicBezTo>
                <a:cubicBezTo>
                  <a:pt x="11391" y="709"/>
                  <a:pt x="11802" y="785"/>
                  <a:pt x="12204" y="861"/>
                </a:cubicBezTo>
                <a:cubicBezTo>
                  <a:pt x="12427" y="903"/>
                  <a:pt x="12638" y="944"/>
                  <a:pt x="12864" y="971"/>
                </a:cubicBezTo>
                <a:cubicBezTo>
                  <a:pt x="13004" y="987"/>
                  <a:pt x="13147" y="993"/>
                  <a:pt x="13288" y="993"/>
                </a:cubicBezTo>
                <a:cubicBezTo>
                  <a:pt x="13308" y="993"/>
                  <a:pt x="13326" y="993"/>
                  <a:pt x="13345" y="992"/>
                </a:cubicBezTo>
                <a:lnTo>
                  <a:pt x="13345" y="992"/>
                </a:lnTo>
                <a:lnTo>
                  <a:pt x="12998" y="1210"/>
                </a:lnTo>
                <a:lnTo>
                  <a:pt x="13232" y="1217"/>
                </a:lnTo>
                <a:lnTo>
                  <a:pt x="13560" y="1012"/>
                </a:lnTo>
                <a:cubicBezTo>
                  <a:pt x="13574" y="1024"/>
                  <a:pt x="13594" y="1035"/>
                  <a:pt x="13617" y="1039"/>
                </a:cubicBezTo>
                <a:cubicBezTo>
                  <a:pt x="13621" y="1039"/>
                  <a:pt x="13625" y="1040"/>
                  <a:pt x="13629" y="1040"/>
                </a:cubicBezTo>
                <a:cubicBezTo>
                  <a:pt x="13634" y="1040"/>
                  <a:pt x="13639" y="1040"/>
                  <a:pt x="13643" y="1040"/>
                </a:cubicBezTo>
                <a:cubicBezTo>
                  <a:pt x="13673" y="1040"/>
                  <a:pt x="13700" y="1032"/>
                  <a:pt x="13721" y="1018"/>
                </a:cubicBezTo>
                <a:cubicBezTo>
                  <a:pt x="13730" y="1043"/>
                  <a:pt x="13759" y="1063"/>
                  <a:pt x="13796" y="1070"/>
                </a:cubicBezTo>
                <a:cubicBezTo>
                  <a:pt x="13800" y="1071"/>
                  <a:pt x="13804" y="1071"/>
                  <a:pt x="13808" y="1072"/>
                </a:cubicBezTo>
                <a:cubicBezTo>
                  <a:pt x="13813" y="1072"/>
                  <a:pt x="13817" y="1072"/>
                  <a:pt x="13822" y="1072"/>
                </a:cubicBezTo>
                <a:cubicBezTo>
                  <a:pt x="13852" y="1072"/>
                  <a:pt x="13880" y="1064"/>
                  <a:pt x="13900" y="1050"/>
                </a:cubicBezTo>
                <a:cubicBezTo>
                  <a:pt x="13910" y="1075"/>
                  <a:pt x="13939" y="1094"/>
                  <a:pt x="13976" y="1102"/>
                </a:cubicBezTo>
                <a:cubicBezTo>
                  <a:pt x="13980" y="1102"/>
                  <a:pt x="13984" y="1103"/>
                  <a:pt x="13988" y="1103"/>
                </a:cubicBezTo>
                <a:cubicBezTo>
                  <a:pt x="13994" y="1103"/>
                  <a:pt x="13999" y="1104"/>
                  <a:pt x="14005" y="1104"/>
                </a:cubicBezTo>
                <a:cubicBezTo>
                  <a:pt x="14034" y="1104"/>
                  <a:pt x="14060" y="1095"/>
                  <a:pt x="14079" y="1082"/>
                </a:cubicBezTo>
                <a:cubicBezTo>
                  <a:pt x="14089" y="1106"/>
                  <a:pt x="14117" y="1126"/>
                  <a:pt x="14155" y="1133"/>
                </a:cubicBezTo>
                <a:cubicBezTo>
                  <a:pt x="14159" y="1134"/>
                  <a:pt x="14163" y="1134"/>
                  <a:pt x="14167" y="1135"/>
                </a:cubicBezTo>
                <a:cubicBezTo>
                  <a:pt x="14172" y="1135"/>
                  <a:pt x="14176" y="1135"/>
                  <a:pt x="14181" y="1135"/>
                </a:cubicBezTo>
                <a:cubicBezTo>
                  <a:pt x="14234" y="1135"/>
                  <a:pt x="14281" y="1110"/>
                  <a:pt x="14288" y="1073"/>
                </a:cubicBezTo>
                <a:lnTo>
                  <a:pt x="14330" y="883"/>
                </a:lnTo>
                <a:cubicBezTo>
                  <a:pt x="14561" y="836"/>
                  <a:pt x="14723" y="792"/>
                  <a:pt x="14766" y="780"/>
                </a:cubicBezTo>
                <a:cubicBezTo>
                  <a:pt x="15130" y="719"/>
                  <a:pt x="15446" y="695"/>
                  <a:pt x="15731" y="695"/>
                </a:cubicBezTo>
                <a:cubicBezTo>
                  <a:pt x="16247" y="695"/>
                  <a:pt x="16659" y="773"/>
                  <a:pt x="17063" y="849"/>
                </a:cubicBezTo>
                <a:cubicBezTo>
                  <a:pt x="17286" y="891"/>
                  <a:pt x="17497" y="930"/>
                  <a:pt x="17723" y="957"/>
                </a:cubicBezTo>
                <a:cubicBezTo>
                  <a:pt x="17863" y="974"/>
                  <a:pt x="18006" y="981"/>
                  <a:pt x="18147" y="981"/>
                </a:cubicBezTo>
                <a:cubicBezTo>
                  <a:pt x="18532" y="980"/>
                  <a:pt x="18905" y="925"/>
                  <a:pt x="19180" y="871"/>
                </a:cubicBezTo>
                <a:lnTo>
                  <a:pt x="19180" y="871"/>
                </a:lnTo>
                <a:lnTo>
                  <a:pt x="18932" y="1322"/>
                </a:lnTo>
                <a:lnTo>
                  <a:pt x="19147" y="1256"/>
                </a:lnTo>
                <a:lnTo>
                  <a:pt x="19303" y="972"/>
                </a:lnTo>
                <a:cubicBezTo>
                  <a:pt x="19318" y="977"/>
                  <a:pt x="19334" y="980"/>
                  <a:pt x="19351" y="980"/>
                </a:cubicBezTo>
                <a:cubicBezTo>
                  <a:pt x="19358" y="980"/>
                  <a:pt x="19365" y="979"/>
                  <a:pt x="19372" y="978"/>
                </a:cubicBezTo>
                <a:cubicBezTo>
                  <a:pt x="19375" y="978"/>
                  <a:pt x="19379" y="977"/>
                  <a:pt x="19384" y="976"/>
                </a:cubicBezTo>
                <a:cubicBezTo>
                  <a:pt x="19418" y="969"/>
                  <a:pt x="19441" y="950"/>
                  <a:pt x="19452" y="928"/>
                </a:cubicBezTo>
                <a:cubicBezTo>
                  <a:pt x="19471" y="944"/>
                  <a:pt x="19499" y="953"/>
                  <a:pt x="19529" y="953"/>
                </a:cubicBezTo>
                <a:cubicBezTo>
                  <a:pt x="19537" y="953"/>
                  <a:pt x="19545" y="952"/>
                  <a:pt x="19553" y="951"/>
                </a:cubicBezTo>
                <a:cubicBezTo>
                  <a:pt x="19557" y="951"/>
                  <a:pt x="19561" y="950"/>
                  <a:pt x="19564" y="949"/>
                </a:cubicBezTo>
                <a:cubicBezTo>
                  <a:pt x="19598" y="942"/>
                  <a:pt x="19622" y="923"/>
                  <a:pt x="19632" y="901"/>
                </a:cubicBezTo>
                <a:cubicBezTo>
                  <a:pt x="19652" y="917"/>
                  <a:pt x="19681" y="926"/>
                  <a:pt x="19711" y="926"/>
                </a:cubicBezTo>
                <a:cubicBezTo>
                  <a:pt x="19719" y="926"/>
                  <a:pt x="19727" y="925"/>
                  <a:pt x="19735" y="924"/>
                </a:cubicBezTo>
                <a:cubicBezTo>
                  <a:pt x="19738" y="924"/>
                  <a:pt x="19742" y="923"/>
                  <a:pt x="19746" y="922"/>
                </a:cubicBezTo>
                <a:cubicBezTo>
                  <a:pt x="19780" y="915"/>
                  <a:pt x="19804" y="896"/>
                  <a:pt x="19814" y="875"/>
                </a:cubicBezTo>
                <a:cubicBezTo>
                  <a:pt x="19834" y="889"/>
                  <a:pt x="19862" y="899"/>
                  <a:pt x="19893" y="899"/>
                </a:cubicBezTo>
                <a:cubicBezTo>
                  <a:pt x="19900" y="899"/>
                  <a:pt x="19908" y="898"/>
                  <a:pt x="19915" y="897"/>
                </a:cubicBezTo>
                <a:cubicBezTo>
                  <a:pt x="19917" y="897"/>
                  <a:pt x="19919" y="896"/>
                  <a:pt x="19922" y="896"/>
                </a:cubicBezTo>
                <a:lnTo>
                  <a:pt x="20167" y="1157"/>
                </a:lnTo>
                <a:lnTo>
                  <a:pt x="20398" y="1190"/>
                </a:lnTo>
                <a:lnTo>
                  <a:pt x="19968" y="730"/>
                </a:lnTo>
                <a:lnTo>
                  <a:pt x="19961" y="734"/>
                </a:lnTo>
                <a:lnTo>
                  <a:pt x="19956" y="725"/>
                </a:lnTo>
                <a:cubicBezTo>
                  <a:pt x="20199" y="696"/>
                  <a:pt x="20419" y="683"/>
                  <a:pt x="20623" y="683"/>
                </a:cubicBezTo>
                <a:cubicBezTo>
                  <a:pt x="21138" y="683"/>
                  <a:pt x="21551" y="761"/>
                  <a:pt x="21954" y="836"/>
                </a:cubicBezTo>
                <a:cubicBezTo>
                  <a:pt x="22177" y="879"/>
                  <a:pt x="22387" y="918"/>
                  <a:pt x="22613" y="945"/>
                </a:cubicBezTo>
                <a:cubicBezTo>
                  <a:pt x="22754" y="961"/>
                  <a:pt x="22897" y="969"/>
                  <a:pt x="23039" y="969"/>
                </a:cubicBezTo>
                <a:cubicBezTo>
                  <a:pt x="23239" y="967"/>
                  <a:pt x="23437" y="953"/>
                  <a:pt x="23620" y="930"/>
                </a:cubicBezTo>
                <a:lnTo>
                  <a:pt x="23620" y="930"/>
                </a:lnTo>
                <a:lnTo>
                  <a:pt x="23340" y="1213"/>
                </a:lnTo>
                <a:lnTo>
                  <a:pt x="23571" y="1183"/>
                </a:lnTo>
                <a:lnTo>
                  <a:pt x="23819" y="931"/>
                </a:lnTo>
                <a:cubicBezTo>
                  <a:pt x="23838" y="942"/>
                  <a:pt x="23860" y="948"/>
                  <a:pt x="23884" y="948"/>
                </a:cubicBezTo>
                <a:lnTo>
                  <a:pt x="23897" y="948"/>
                </a:lnTo>
                <a:cubicBezTo>
                  <a:pt x="23932" y="946"/>
                  <a:pt x="23961" y="931"/>
                  <a:pt x="23978" y="913"/>
                </a:cubicBezTo>
                <a:cubicBezTo>
                  <a:pt x="23997" y="934"/>
                  <a:pt x="24031" y="950"/>
                  <a:pt x="24070" y="950"/>
                </a:cubicBezTo>
                <a:lnTo>
                  <a:pt x="24081" y="950"/>
                </a:lnTo>
                <a:cubicBezTo>
                  <a:pt x="24117" y="948"/>
                  <a:pt x="24146" y="934"/>
                  <a:pt x="24164" y="915"/>
                </a:cubicBezTo>
                <a:cubicBezTo>
                  <a:pt x="24181" y="938"/>
                  <a:pt x="24217" y="952"/>
                  <a:pt x="24255" y="953"/>
                </a:cubicBezTo>
                <a:lnTo>
                  <a:pt x="24267" y="953"/>
                </a:lnTo>
                <a:cubicBezTo>
                  <a:pt x="24302" y="950"/>
                  <a:pt x="24332" y="937"/>
                  <a:pt x="24349" y="918"/>
                </a:cubicBezTo>
                <a:cubicBezTo>
                  <a:pt x="24367" y="940"/>
                  <a:pt x="24401" y="955"/>
                  <a:pt x="24441" y="955"/>
                </a:cubicBezTo>
                <a:lnTo>
                  <a:pt x="24448" y="955"/>
                </a:lnTo>
                <a:lnTo>
                  <a:pt x="24596" y="1248"/>
                </a:lnTo>
                <a:lnTo>
                  <a:pt x="24810" y="1316"/>
                </a:lnTo>
                <a:lnTo>
                  <a:pt x="24548" y="801"/>
                </a:lnTo>
                <a:lnTo>
                  <a:pt x="24541" y="804"/>
                </a:lnTo>
                <a:lnTo>
                  <a:pt x="24533" y="753"/>
                </a:lnTo>
                <a:cubicBezTo>
                  <a:pt x="24891" y="694"/>
                  <a:pt x="25202" y="671"/>
                  <a:pt x="25482" y="671"/>
                </a:cubicBezTo>
                <a:cubicBezTo>
                  <a:pt x="25998" y="671"/>
                  <a:pt x="26410" y="748"/>
                  <a:pt x="26813" y="824"/>
                </a:cubicBezTo>
                <a:cubicBezTo>
                  <a:pt x="27037" y="866"/>
                  <a:pt x="27247" y="907"/>
                  <a:pt x="27472" y="933"/>
                </a:cubicBezTo>
                <a:cubicBezTo>
                  <a:pt x="27613" y="950"/>
                  <a:pt x="27759" y="957"/>
                  <a:pt x="27909" y="957"/>
                </a:cubicBezTo>
                <a:cubicBezTo>
                  <a:pt x="27919" y="957"/>
                  <a:pt x="27929" y="957"/>
                  <a:pt x="27939" y="957"/>
                </a:cubicBezTo>
                <a:lnTo>
                  <a:pt x="27992" y="957"/>
                </a:lnTo>
                <a:lnTo>
                  <a:pt x="27648" y="1173"/>
                </a:lnTo>
                <a:lnTo>
                  <a:pt x="27883" y="1180"/>
                </a:lnTo>
                <a:lnTo>
                  <a:pt x="28210" y="975"/>
                </a:lnTo>
                <a:cubicBezTo>
                  <a:pt x="28224" y="987"/>
                  <a:pt x="28244" y="997"/>
                  <a:pt x="28267" y="1002"/>
                </a:cubicBezTo>
                <a:cubicBezTo>
                  <a:pt x="28271" y="1002"/>
                  <a:pt x="28275" y="1003"/>
                  <a:pt x="28279" y="1003"/>
                </a:cubicBezTo>
                <a:cubicBezTo>
                  <a:pt x="28284" y="1003"/>
                  <a:pt x="28289" y="1003"/>
                  <a:pt x="28294" y="1003"/>
                </a:cubicBezTo>
                <a:cubicBezTo>
                  <a:pt x="28324" y="1003"/>
                  <a:pt x="28351" y="995"/>
                  <a:pt x="28370" y="982"/>
                </a:cubicBezTo>
                <a:cubicBezTo>
                  <a:pt x="28381" y="1006"/>
                  <a:pt x="28409" y="1026"/>
                  <a:pt x="28447" y="1032"/>
                </a:cubicBezTo>
                <a:cubicBezTo>
                  <a:pt x="28451" y="1034"/>
                  <a:pt x="28455" y="1034"/>
                  <a:pt x="28458" y="1035"/>
                </a:cubicBezTo>
                <a:cubicBezTo>
                  <a:pt x="28463" y="1035"/>
                  <a:pt x="28468" y="1035"/>
                  <a:pt x="28473" y="1035"/>
                </a:cubicBezTo>
                <a:cubicBezTo>
                  <a:pt x="28502" y="1035"/>
                  <a:pt x="28530" y="1027"/>
                  <a:pt x="28550" y="1013"/>
                </a:cubicBezTo>
                <a:cubicBezTo>
                  <a:pt x="28560" y="1038"/>
                  <a:pt x="28588" y="1057"/>
                  <a:pt x="28626" y="1064"/>
                </a:cubicBezTo>
                <a:cubicBezTo>
                  <a:pt x="28630" y="1064"/>
                  <a:pt x="28633" y="1066"/>
                  <a:pt x="28638" y="1066"/>
                </a:cubicBezTo>
                <a:cubicBezTo>
                  <a:pt x="28643" y="1066"/>
                  <a:pt x="28649" y="1067"/>
                  <a:pt x="28654" y="1067"/>
                </a:cubicBezTo>
                <a:cubicBezTo>
                  <a:pt x="28683" y="1067"/>
                  <a:pt x="28710" y="1058"/>
                  <a:pt x="28729" y="1045"/>
                </a:cubicBezTo>
                <a:cubicBezTo>
                  <a:pt x="28740" y="1070"/>
                  <a:pt x="28768" y="1089"/>
                  <a:pt x="28806" y="1095"/>
                </a:cubicBezTo>
                <a:cubicBezTo>
                  <a:pt x="28808" y="1096"/>
                  <a:pt x="28810" y="1096"/>
                  <a:pt x="28812" y="1096"/>
                </a:cubicBezTo>
                <a:lnTo>
                  <a:pt x="28857" y="1405"/>
                </a:lnTo>
                <a:lnTo>
                  <a:pt x="29042" y="1505"/>
                </a:lnTo>
                <a:lnTo>
                  <a:pt x="28963" y="963"/>
                </a:lnTo>
                <a:lnTo>
                  <a:pt x="28955" y="964"/>
                </a:lnTo>
                <a:lnTo>
                  <a:pt x="28974" y="873"/>
                </a:lnTo>
                <a:cubicBezTo>
                  <a:pt x="29024" y="865"/>
                  <a:pt x="29070" y="858"/>
                  <a:pt x="29116" y="851"/>
                </a:cubicBezTo>
                <a:cubicBezTo>
                  <a:pt x="29136" y="863"/>
                  <a:pt x="29163" y="871"/>
                  <a:pt x="29192" y="871"/>
                </a:cubicBezTo>
                <a:cubicBezTo>
                  <a:pt x="29201" y="871"/>
                  <a:pt x="29210" y="870"/>
                  <a:pt x="29220" y="868"/>
                </a:cubicBezTo>
                <a:cubicBezTo>
                  <a:pt x="29587" y="806"/>
                  <a:pt x="29906" y="782"/>
                  <a:pt x="30193" y="782"/>
                </a:cubicBezTo>
                <a:cubicBezTo>
                  <a:pt x="30709" y="782"/>
                  <a:pt x="31121" y="860"/>
                  <a:pt x="31524" y="935"/>
                </a:cubicBezTo>
                <a:cubicBezTo>
                  <a:pt x="31748" y="978"/>
                  <a:pt x="31958" y="1017"/>
                  <a:pt x="32183" y="1044"/>
                </a:cubicBezTo>
                <a:cubicBezTo>
                  <a:pt x="32325" y="1061"/>
                  <a:pt x="32467" y="1068"/>
                  <a:pt x="32609" y="1068"/>
                </a:cubicBezTo>
                <a:cubicBezTo>
                  <a:pt x="32977" y="1067"/>
                  <a:pt x="33335" y="1017"/>
                  <a:pt x="33608" y="965"/>
                </a:cubicBezTo>
                <a:lnTo>
                  <a:pt x="33633" y="1017"/>
                </a:lnTo>
                <a:cubicBezTo>
                  <a:pt x="33648" y="1048"/>
                  <a:pt x="33690" y="1067"/>
                  <a:pt x="33736" y="1067"/>
                </a:cubicBezTo>
                <a:cubicBezTo>
                  <a:pt x="33743" y="1067"/>
                  <a:pt x="33750" y="1067"/>
                  <a:pt x="33758" y="1066"/>
                </a:cubicBezTo>
                <a:cubicBezTo>
                  <a:pt x="33762" y="1064"/>
                  <a:pt x="33765" y="1063"/>
                  <a:pt x="33769" y="1062"/>
                </a:cubicBezTo>
                <a:cubicBezTo>
                  <a:pt x="33803" y="1055"/>
                  <a:pt x="33827" y="1037"/>
                  <a:pt x="33837" y="1016"/>
                </a:cubicBezTo>
                <a:cubicBezTo>
                  <a:pt x="33857" y="1031"/>
                  <a:pt x="33886" y="1040"/>
                  <a:pt x="33917" y="1040"/>
                </a:cubicBezTo>
                <a:cubicBezTo>
                  <a:pt x="33924" y="1040"/>
                  <a:pt x="33931" y="1040"/>
                  <a:pt x="33938" y="1039"/>
                </a:cubicBezTo>
                <a:cubicBezTo>
                  <a:pt x="33942" y="1038"/>
                  <a:pt x="33946" y="1037"/>
                  <a:pt x="33951" y="1036"/>
                </a:cubicBezTo>
                <a:cubicBezTo>
                  <a:pt x="33984" y="1028"/>
                  <a:pt x="34008" y="1010"/>
                  <a:pt x="34018" y="989"/>
                </a:cubicBezTo>
                <a:cubicBezTo>
                  <a:pt x="34039" y="1004"/>
                  <a:pt x="34068" y="1013"/>
                  <a:pt x="34099" y="1013"/>
                </a:cubicBezTo>
                <a:cubicBezTo>
                  <a:pt x="34106" y="1013"/>
                  <a:pt x="34113" y="1013"/>
                  <a:pt x="34120" y="1012"/>
                </a:cubicBezTo>
                <a:cubicBezTo>
                  <a:pt x="34124" y="1011"/>
                  <a:pt x="34127" y="1010"/>
                  <a:pt x="34131" y="1009"/>
                </a:cubicBezTo>
                <a:cubicBezTo>
                  <a:pt x="34165" y="1002"/>
                  <a:pt x="34189" y="983"/>
                  <a:pt x="34199" y="962"/>
                </a:cubicBezTo>
                <a:cubicBezTo>
                  <a:pt x="34219" y="977"/>
                  <a:pt x="34247" y="986"/>
                  <a:pt x="34277" y="986"/>
                </a:cubicBezTo>
                <a:cubicBezTo>
                  <a:pt x="34285" y="986"/>
                  <a:pt x="34292" y="985"/>
                  <a:pt x="34300" y="984"/>
                </a:cubicBezTo>
                <a:cubicBezTo>
                  <a:pt x="34304" y="984"/>
                  <a:pt x="34306" y="984"/>
                  <a:pt x="34308" y="983"/>
                </a:cubicBezTo>
                <a:lnTo>
                  <a:pt x="34552" y="1244"/>
                </a:lnTo>
                <a:lnTo>
                  <a:pt x="34784" y="1277"/>
                </a:lnTo>
                <a:lnTo>
                  <a:pt x="34784" y="1277"/>
                </a:lnTo>
                <a:lnTo>
                  <a:pt x="34353" y="818"/>
                </a:lnTo>
                <a:lnTo>
                  <a:pt x="34347" y="822"/>
                </a:lnTo>
                <a:lnTo>
                  <a:pt x="34344" y="817"/>
                </a:lnTo>
                <a:cubicBezTo>
                  <a:pt x="34603" y="784"/>
                  <a:pt x="34837" y="770"/>
                  <a:pt x="35053" y="770"/>
                </a:cubicBezTo>
                <a:cubicBezTo>
                  <a:pt x="35568" y="770"/>
                  <a:pt x="35980" y="847"/>
                  <a:pt x="36382" y="923"/>
                </a:cubicBezTo>
                <a:cubicBezTo>
                  <a:pt x="36606" y="965"/>
                  <a:pt x="36817" y="1006"/>
                  <a:pt x="37042" y="1032"/>
                </a:cubicBezTo>
                <a:cubicBezTo>
                  <a:pt x="37184" y="1049"/>
                  <a:pt x="37326" y="1055"/>
                  <a:pt x="37467" y="1055"/>
                </a:cubicBezTo>
                <a:cubicBezTo>
                  <a:pt x="37875" y="1054"/>
                  <a:pt x="38268" y="993"/>
                  <a:pt x="38548" y="937"/>
                </a:cubicBezTo>
                <a:lnTo>
                  <a:pt x="38577" y="994"/>
                </a:lnTo>
                <a:cubicBezTo>
                  <a:pt x="38580" y="1001"/>
                  <a:pt x="38584" y="1006"/>
                  <a:pt x="38589" y="1011"/>
                </a:cubicBezTo>
                <a:lnTo>
                  <a:pt x="38544" y="1408"/>
                </a:lnTo>
                <a:lnTo>
                  <a:pt x="38695" y="1516"/>
                </a:lnTo>
                <a:lnTo>
                  <a:pt x="38750" y="1024"/>
                </a:lnTo>
                <a:cubicBezTo>
                  <a:pt x="38765" y="1016"/>
                  <a:pt x="38775" y="1005"/>
                  <a:pt x="38781" y="992"/>
                </a:cubicBezTo>
                <a:cubicBezTo>
                  <a:pt x="38802" y="1007"/>
                  <a:pt x="38830" y="1016"/>
                  <a:pt x="38860" y="1016"/>
                </a:cubicBezTo>
                <a:cubicBezTo>
                  <a:pt x="38872" y="1016"/>
                  <a:pt x="38883" y="1014"/>
                  <a:pt x="38895" y="1012"/>
                </a:cubicBezTo>
                <a:cubicBezTo>
                  <a:pt x="38928" y="1004"/>
                  <a:pt x="38952" y="986"/>
                  <a:pt x="38962" y="964"/>
                </a:cubicBezTo>
                <a:cubicBezTo>
                  <a:pt x="38982" y="979"/>
                  <a:pt x="39011" y="988"/>
                  <a:pt x="39041" y="988"/>
                </a:cubicBezTo>
                <a:cubicBezTo>
                  <a:pt x="39052" y="988"/>
                  <a:pt x="39064" y="987"/>
                  <a:pt x="39076" y="984"/>
                </a:cubicBezTo>
                <a:lnTo>
                  <a:pt x="39077" y="984"/>
                </a:lnTo>
                <a:lnTo>
                  <a:pt x="39594" y="1411"/>
                </a:lnTo>
                <a:lnTo>
                  <a:pt x="39574" y="1214"/>
                </a:lnTo>
                <a:lnTo>
                  <a:pt x="39260" y="955"/>
                </a:lnTo>
                <a:cubicBezTo>
                  <a:pt x="39314" y="942"/>
                  <a:pt x="39342" y="901"/>
                  <a:pt x="39323" y="864"/>
                </a:cubicBezTo>
                <a:lnTo>
                  <a:pt x="39290" y="797"/>
                </a:lnTo>
                <a:cubicBezTo>
                  <a:pt x="39527" y="769"/>
                  <a:pt x="39742" y="758"/>
                  <a:pt x="39942" y="758"/>
                </a:cubicBezTo>
                <a:cubicBezTo>
                  <a:pt x="40458" y="758"/>
                  <a:pt x="40871" y="835"/>
                  <a:pt x="41274" y="911"/>
                </a:cubicBezTo>
                <a:cubicBezTo>
                  <a:pt x="41497" y="953"/>
                  <a:pt x="41708" y="992"/>
                  <a:pt x="41934" y="1019"/>
                </a:cubicBezTo>
                <a:cubicBezTo>
                  <a:pt x="42074" y="1037"/>
                  <a:pt x="42217" y="1043"/>
                  <a:pt x="42358" y="1043"/>
                </a:cubicBezTo>
                <a:cubicBezTo>
                  <a:pt x="42378" y="1043"/>
                  <a:pt x="42396" y="1043"/>
                  <a:pt x="42415" y="1042"/>
                </a:cubicBezTo>
                <a:lnTo>
                  <a:pt x="42415" y="1042"/>
                </a:lnTo>
                <a:lnTo>
                  <a:pt x="42068" y="1260"/>
                </a:lnTo>
                <a:lnTo>
                  <a:pt x="42302" y="1267"/>
                </a:lnTo>
                <a:lnTo>
                  <a:pt x="42630" y="1061"/>
                </a:lnTo>
                <a:cubicBezTo>
                  <a:pt x="42644" y="1074"/>
                  <a:pt x="42664" y="1083"/>
                  <a:pt x="42687" y="1087"/>
                </a:cubicBezTo>
                <a:cubicBezTo>
                  <a:pt x="42691" y="1088"/>
                  <a:pt x="42695" y="1089"/>
                  <a:pt x="42699" y="1089"/>
                </a:cubicBezTo>
                <a:cubicBezTo>
                  <a:pt x="42704" y="1090"/>
                  <a:pt x="42708" y="1090"/>
                  <a:pt x="42713" y="1090"/>
                </a:cubicBezTo>
                <a:cubicBezTo>
                  <a:pt x="42743" y="1090"/>
                  <a:pt x="42770" y="1082"/>
                  <a:pt x="42791" y="1068"/>
                </a:cubicBezTo>
                <a:cubicBezTo>
                  <a:pt x="42800" y="1092"/>
                  <a:pt x="42829" y="1113"/>
                  <a:pt x="42866" y="1119"/>
                </a:cubicBezTo>
                <a:cubicBezTo>
                  <a:pt x="42870" y="1120"/>
                  <a:pt x="42874" y="1120"/>
                  <a:pt x="42878" y="1120"/>
                </a:cubicBezTo>
                <a:cubicBezTo>
                  <a:pt x="42884" y="1121"/>
                  <a:pt x="42890" y="1121"/>
                  <a:pt x="42895" y="1121"/>
                </a:cubicBezTo>
                <a:cubicBezTo>
                  <a:pt x="42924" y="1121"/>
                  <a:pt x="42950" y="1113"/>
                  <a:pt x="42969" y="1100"/>
                </a:cubicBezTo>
                <a:cubicBezTo>
                  <a:pt x="42980" y="1124"/>
                  <a:pt x="43008" y="1144"/>
                  <a:pt x="43046" y="1151"/>
                </a:cubicBezTo>
                <a:cubicBezTo>
                  <a:pt x="43050" y="1151"/>
                  <a:pt x="43054" y="1152"/>
                  <a:pt x="43057" y="1152"/>
                </a:cubicBezTo>
                <a:cubicBezTo>
                  <a:pt x="43062" y="1153"/>
                  <a:pt x="43067" y="1153"/>
                  <a:pt x="43072" y="1153"/>
                </a:cubicBezTo>
                <a:cubicBezTo>
                  <a:pt x="43101" y="1153"/>
                  <a:pt x="43129" y="1145"/>
                  <a:pt x="43149" y="1132"/>
                </a:cubicBezTo>
                <a:cubicBezTo>
                  <a:pt x="43159" y="1155"/>
                  <a:pt x="43187" y="1176"/>
                  <a:pt x="43225" y="1182"/>
                </a:cubicBezTo>
                <a:cubicBezTo>
                  <a:pt x="43229" y="1183"/>
                  <a:pt x="43232" y="1183"/>
                  <a:pt x="43237" y="1184"/>
                </a:cubicBezTo>
                <a:cubicBezTo>
                  <a:pt x="43241" y="1185"/>
                  <a:pt x="43246" y="1185"/>
                  <a:pt x="43251" y="1185"/>
                </a:cubicBezTo>
                <a:cubicBezTo>
                  <a:pt x="43304" y="1185"/>
                  <a:pt x="43351" y="1158"/>
                  <a:pt x="43358" y="1122"/>
                </a:cubicBezTo>
                <a:lnTo>
                  <a:pt x="43400" y="931"/>
                </a:lnTo>
                <a:cubicBezTo>
                  <a:pt x="43631" y="886"/>
                  <a:pt x="43793" y="842"/>
                  <a:pt x="43835" y="829"/>
                </a:cubicBezTo>
                <a:cubicBezTo>
                  <a:pt x="44199" y="769"/>
                  <a:pt x="44516" y="745"/>
                  <a:pt x="44801" y="745"/>
                </a:cubicBezTo>
                <a:cubicBezTo>
                  <a:pt x="45317" y="745"/>
                  <a:pt x="45729" y="822"/>
                  <a:pt x="46133" y="898"/>
                </a:cubicBezTo>
                <a:cubicBezTo>
                  <a:pt x="46356" y="941"/>
                  <a:pt x="46567" y="980"/>
                  <a:pt x="46793" y="1007"/>
                </a:cubicBezTo>
                <a:cubicBezTo>
                  <a:pt x="46933" y="1023"/>
                  <a:pt x="47075" y="1030"/>
                  <a:pt x="47217" y="1030"/>
                </a:cubicBezTo>
                <a:cubicBezTo>
                  <a:pt x="47602" y="1029"/>
                  <a:pt x="47973" y="975"/>
                  <a:pt x="48250" y="921"/>
                </a:cubicBezTo>
                <a:lnTo>
                  <a:pt x="48250" y="921"/>
                </a:lnTo>
                <a:lnTo>
                  <a:pt x="48002" y="1371"/>
                </a:lnTo>
                <a:lnTo>
                  <a:pt x="48217" y="1305"/>
                </a:lnTo>
                <a:lnTo>
                  <a:pt x="48373" y="1021"/>
                </a:lnTo>
                <a:cubicBezTo>
                  <a:pt x="48387" y="1026"/>
                  <a:pt x="48403" y="1029"/>
                  <a:pt x="48419" y="1029"/>
                </a:cubicBezTo>
                <a:cubicBezTo>
                  <a:pt x="48427" y="1029"/>
                  <a:pt x="48434" y="1029"/>
                  <a:pt x="48441" y="1027"/>
                </a:cubicBezTo>
                <a:cubicBezTo>
                  <a:pt x="48445" y="1027"/>
                  <a:pt x="48449" y="1026"/>
                  <a:pt x="48453" y="1025"/>
                </a:cubicBezTo>
                <a:cubicBezTo>
                  <a:pt x="48487" y="1018"/>
                  <a:pt x="48511" y="999"/>
                  <a:pt x="48521" y="978"/>
                </a:cubicBezTo>
                <a:cubicBezTo>
                  <a:pt x="48541" y="993"/>
                  <a:pt x="48570" y="1002"/>
                  <a:pt x="48600" y="1002"/>
                </a:cubicBezTo>
                <a:cubicBezTo>
                  <a:pt x="48608" y="1002"/>
                  <a:pt x="48615" y="1002"/>
                  <a:pt x="48623" y="1001"/>
                </a:cubicBezTo>
                <a:cubicBezTo>
                  <a:pt x="48627" y="1001"/>
                  <a:pt x="48630" y="999"/>
                  <a:pt x="48634" y="998"/>
                </a:cubicBezTo>
                <a:cubicBezTo>
                  <a:pt x="48668" y="990"/>
                  <a:pt x="48692" y="973"/>
                  <a:pt x="48702" y="951"/>
                </a:cubicBezTo>
                <a:cubicBezTo>
                  <a:pt x="48722" y="966"/>
                  <a:pt x="48751" y="975"/>
                  <a:pt x="48781" y="975"/>
                </a:cubicBezTo>
                <a:cubicBezTo>
                  <a:pt x="48789" y="975"/>
                  <a:pt x="48796" y="975"/>
                  <a:pt x="48803" y="974"/>
                </a:cubicBezTo>
                <a:cubicBezTo>
                  <a:pt x="48808" y="974"/>
                  <a:pt x="48812" y="973"/>
                  <a:pt x="48816" y="972"/>
                </a:cubicBezTo>
                <a:cubicBezTo>
                  <a:pt x="48849" y="963"/>
                  <a:pt x="48874" y="946"/>
                  <a:pt x="48883" y="924"/>
                </a:cubicBezTo>
                <a:cubicBezTo>
                  <a:pt x="48904" y="939"/>
                  <a:pt x="48933" y="948"/>
                  <a:pt x="48964" y="948"/>
                </a:cubicBezTo>
                <a:cubicBezTo>
                  <a:pt x="48971" y="948"/>
                  <a:pt x="48978" y="948"/>
                  <a:pt x="48985" y="947"/>
                </a:cubicBezTo>
                <a:cubicBezTo>
                  <a:pt x="48987" y="947"/>
                  <a:pt x="48989" y="946"/>
                  <a:pt x="48992" y="946"/>
                </a:cubicBezTo>
                <a:lnTo>
                  <a:pt x="49236" y="1207"/>
                </a:lnTo>
                <a:lnTo>
                  <a:pt x="49468" y="1240"/>
                </a:lnTo>
                <a:lnTo>
                  <a:pt x="49038" y="780"/>
                </a:lnTo>
                <a:lnTo>
                  <a:pt x="49031" y="784"/>
                </a:lnTo>
                <a:lnTo>
                  <a:pt x="49026" y="774"/>
                </a:lnTo>
                <a:cubicBezTo>
                  <a:pt x="49270" y="745"/>
                  <a:pt x="49491" y="733"/>
                  <a:pt x="49695" y="733"/>
                </a:cubicBezTo>
                <a:cubicBezTo>
                  <a:pt x="50210" y="733"/>
                  <a:pt x="50621" y="810"/>
                  <a:pt x="51024" y="886"/>
                </a:cubicBezTo>
                <a:cubicBezTo>
                  <a:pt x="51247" y="928"/>
                  <a:pt x="51457" y="967"/>
                  <a:pt x="51683" y="994"/>
                </a:cubicBezTo>
                <a:cubicBezTo>
                  <a:pt x="51824" y="1011"/>
                  <a:pt x="51966" y="1018"/>
                  <a:pt x="52108" y="1018"/>
                </a:cubicBezTo>
                <a:cubicBezTo>
                  <a:pt x="52309" y="1017"/>
                  <a:pt x="52507" y="1003"/>
                  <a:pt x="52689" y="980"/>
                </a:cubicBezTo>
                <a:lnTo>
                  <a:pt x="52689" y="980"/>
                </a:lnTo>
                <a:lnTo>
                  <a:pt x="52410" y="1263"/>
                </a:lnTo>
                <a:lnTo>
                  <a:pt x="52641" y="1233"/>
                </a:lnTo>
                <a:lnTo>
                  <a:pt x="52889" y="981"/>
                </a:lnTo>
                <a:cubicBezTo>
                  <a:pt x="52908" y="991"/>
                  <a:pt x="52929" y="997"/>
                  <a:pt x="52954" y="997"/>
                </a:cubicBezTo>
                <a:lnTo>
                  <a:pt x="52965" y="997"/>
                </a:lnTo>
                <a:cubicBezTo>
                  <a:pt x="53002" y="995"/>
                  <a:pt x="53030" y="981"/>
                  <a:pt x="53048" y="962"/>
                </a:cubicBezTo>
                <a:cubicBezTo>
                  <a:pt x="53066" y="984"/>
                  <a:pt x="53101" y="999"/>
                  <a:pt x="53140" y="999"/>
                </a:cubicBezTo>
                <a:lnTo>
                  <a:pt x="53151" y="999"/>
                </a:lnTo>
                <a:cubicBezTo>
                  <a:pt x="53186" y="997"/>
                  <a:pt x="53216" y="984"/>
                  <a:pt x="53234" y="964"/>
                </a:cubicBezTo>
                <a:cubicBezTo>
                  <a:pt x="53251" y="987"/>
                  <a:pt x="53285" y="1002"/>
                  <a:pt x="53325" y="1003"/>
                </a:cubicBezTo>
                <a:cubicBezTo>
                  <a:pt x="53329" y="1003"/>
                  <a:pt x="53333" y="1003"/>
                  <a:pt x="53337" y="1002"/>
                </a:cubicBezTo>
                <a:cubicBezTo>
                  <a:pt x="53372" y="999"/>
                  <a:pt x="53402" y="986"/>
                  <a:pt x="53419" y="966"/>
                </a:cubicBezTo>
                <a:cubicBezTo>
                  <a:pt x="53437" y="989"/>
                  <a:pt x="53471" y="1005"/>
                  <a:pt x="53510" y="1005"/>
                </a:cubicBezTo>
                <a:lnTo>
                  <a:pt x="53518" y="1005"/>
                </a:lnTo>
                <a:lnTo>
                  <a:pt x="53666" y="1297"/>
                </a:lnTo>
                <a:lnTo>
                  <a:pt x="53880" y="1366"/>
                </a:lnTo>
                <a:lnTo>
                  <a:pt x="53618" y="851"/>
                </a:lnTo>
                <a:lnTo>
                  <a:pt x="53611" y="853"/>
                </a:lnTo>
                <a:lnTo>
                  <a:pt x="53603" y="802"/>
                </a:lnTo>
                <a:cubicBezTo>
                  <a:pt x="53960" y="744"/>
                  <a:pt x="54272" y="721"/>
                  <a:pt x="54552" y="721"/>
                </a:cubicBezTo>
                <a:cubicBezTo>
                  <a:pt x="55068" y="721"/>
                  <a:pt x="55480" y="798"/>
                  <a:pt x="55883" y="874"/>
                </a:cubicBezTo>
                <a:cubicBezTo>
                  <a:pt x="56105" y="916"/>
                  <a:pt x="56317" y="955"/>
                  <a:pt x="56542" y="982"/>
                </a:cubicBezTo>
                <a:cubicBezTo>
                  <a:pt x="56683" y="999"/>
                  <a:pt x="56829" y="1007"/>
                  <a:pt x="56978" y="1007"/>
                </a:cubicBezTo>
                <a:cubicBezTo>
                  <a:pt x="56988" y="1007"/>
                  <a:pt x="56998" y="1007"/>
                  <a:pt x="57008" y="1007"/>
                </a:cubicBezTo>
                <a:lnTo>
                  <a:pt x="57062" y="1007"/>
                </a:lnTo>
                <a:lnTo>
                  <a:pt x="56718" y="1222"/>
                </a:lnTo>
                <a:lnTo>
                  <a:pt x="56953" y="1230"/>
                </a:lnTo>
                <a:lnTo>
                  <a:pt x="57280" y="1024"/>
                </a:lnTo>
                <a:cubicBezTo>
                  <a:pt x="57294" y="1037"/>
                  <a:pt x="57313" y="1046"/>
                  <a:pt x="57337" y="1050"/>
                </a:cubicBezTo>
                <a:cubicBezTo>
                  <a:pt x="57341" y="1051"/>
                  <a:pt x="57345" y="1052"/>
                  <a:pt x="57349" y="1052"/>
                </a:cubicBezTo>
                <a:cubicBezTo>
                  <a:pt x="57354" y="1053"/>
                  <a:pt x="57359" y="1053"/>
                  <a:pt x="57364" y="1053"/>
                </a:cubicBezTo>
                <a:cubicBezTo>
                  <a:pt x="57393" y="1053"/>
                  <a:pt x="57421" y="1045"/>
                  <a:pt x="57440" y="1030"/>
                </a:cubicBezTo>
                <a:cubicBezTo>
                  <a:pt x="57450" y="1055"/>
                  <a:pt x="57478" y="1076"/>
                  <a:pt x="57517" y="1082"/>
                </a:cubicBezTo>
                <a:cubicBezTo>
                  <a:pt x="57521" y="1083"/>
                  <a:pt x="57524" y="1083"/>
                  <a:pt x="57528" y="1084"/>
                </a:cubicBezTo>
                <a:cubicBezTo>
                  <a:pt x="57532" y="1085"/>
                  <a:pt x="57537" y="1085"/>
                  <a:pt x="57541" y="1085"/>
                </a:cubicBezTo>
                <a:cubicBezTo>
                  <a:pt x="57572" y="1085"/>
                  <a:pt x="57600" y="1076"/>
                  <a:pt x="57620" y="1062"/>
                </a:cubicBezTo>
                <a:cubicBezTo>
                  <a:pt x="57630" y="1087"/>
                  <a:pt x="57658" y="1107"/>
                  <a:pt x="57696" y="1114"/>
                </a:cubicBezTo>
                <a:cubicBezTo>
                  <a:pt x="57699" y="1114"/>
                  <a:pt x="57703" y="1115"/>
                  <a:pt x="57708" y="1115"/>
                </a:cubicBezTo>
                <a:cubicBezTo>
                  <a:pt x="57713" y="1116"/>
                  <a:pt x="57719" y="1116"/>
                  <a:pt x="57724" y="1116"/>
                </a:cubicBezTo>
                <a:cubicBezTo>
                  <a:pt x="57753" y="1116"/>
                  <a:pt x="57779" y="1107"/>
                  <a:pt x="57799" y="1094"/>
                </a:cubicBezTo>
                <a:cubicBezTo>
                  <a:pt x="57809" y="1118"/>
                  <a:pt x="57838" y="1139"/>
                  <a:pt x="57875" y="1145"/>
                </a:cubicBezTo>
                <a:cubicBezTo>
                  <a:pt x="57878" y="1146"/>
                  <a:pt x="57880" y="1146"/>
                  <a:pt x="57882" y="1146"/>
                </a:cubicBezTo>
                <a:lnTo>
                  <a:pt x="57927" y="1455"/>
                </a:lnTo>
                <a:lnTo>
                  <a:pt x="58111" y="1555"/>
                </a:lnTo>
                <a:lnTo>
                  <a:pt x="58033" y="1012"/>
                </a:lnTo>
                <a:lnTo>
                  <a:pt x="58024" y="1014"/>
                </a:lnTo>
                <a:lnTo>
                  <a:pt x="58024" y="1014"/>
                </a:lnTo>
                <a:lnTo>
                  <a:pt x="58044" y="922"/>
                </a:lnTo>
                <a:cubicBezTo>
                  <a:pt x="58204" y="898"/>
                  <a:pt x="58343" y="874"/>
                  <a:pt x="58448" y="854"/>
                </a:cubicBezTo>
                <a:cubicBezTo>
                  <a:pt x="58459" y="856"/>
                  <a:pt x="58470" y="858"/>
                  <a:pt x="58482" y="858"/>
                </a:cubicBezTo>
                <a:cubicBezTo>
                  <a:pt x="58491" y="858"/>
                  <a:pt x="58500" y="857"/>
                  <a:pt x="58510" y="855"/>
                </a:cubicBezTo>
                <a:cubicBezTo>
                  <a:pt x="58877" y="793"/>
                  <a:pt x="59196" y="769"/>
                  <a:pt x="59483" y="769"/>
                </a:cubicBezTo>
                <a:cubicBezTo>
                  <a:pt x="59998" y="769"/>
                  <a:pt x="60410" y="847"/>
                  <a:pt x="60814" y="923"/>
                </a:cubicBezTo>
                <a:cubicBezTo>
                  <a:pt x="61038" y="965"/>
                  <a:pt x="61248" y="1005"/>
                  <a:pt x="61473" y="1031"/>
                </a:cubicBezTo>
                <a:cubicBezTo>
                  <a:pt x="61615" y="1048"/>
                  <a:pt x="61757" y="1055"/>
                  <a:pt x="61898" y="1055"/>
                </a:cubicBezTo>
                <a:cubicBezTo>
                  <a:pt x="62267" y="1054"/>
                  <a:pt x="62625" y="1004"/>
                  <a:pt x="62898" y="952"/>
                </a:cubicBezTo>
                <a:lnTo>
                  <a:pt x="62922" y="1005"/>
                </a:lnTo>
                <a:cubicBezTo>
                  <a:pt x="62937" y="1035"/>
                  <a:pt x="62979" y="1054"/>
                  <a:pt x="63024" y="1054"/>
                </a:cubicBezTo>
                <a:cubicBezTo>
                  <a:pt x="63032" y="1054"/>
                  <a:pt x="63039" y="1053"/>
                  <a:pt x="63047" y="1052"/>
                </a:cubicBezTo>
                <a:cubicBezTo>
                  <a:pt x="63051" y="1052"/>
                  <a:pt x="63055" y="1051"/>
                  <a:pt x="63059" y="1050"/>
                </a:cubicBezTo>
                <a:cubicBezTo>
                  <a:pt x="63093" y="1043"/>
                  <a:pt x="63116" y="1024"/>
                  <a:pt x="63127" y="1003"/>
                </a:cubicBezTo>
                <a:cubicBezTo>
                  <a:pt x="63147" y="1017"/>
                  <a:pt x="63175" y="1027"/>
                  <a:pt x="63205" y="1027"/>
                </a:cubicBezTo>
                <a:cubicBezTo>
                  <a:pt x="63213" y="1027"/>
                  <a:pt x="63220" y="1026"/>
                  <a:pt x="63228" y="1025"/>
                </a:cubicBezTo>
                <a:cubicBezTo>
                  <a:pt x="63232" y="1025"/>
                  <a:pt x="63236" y="1024"/>
                  <a:pt x="63240" y="1023"/>
                </a:cubicBezTo>
                <a:cubicBezTo>
                  <a:pt x="63273" y="1015"/>
                  <a:pt x="63298" y="997"/>
                  <a:pt x="63307" y="976"/>
                </a:cubicBezTo>
                <a:cubicBezTo>
                  <a:pt x="63328" y="991"/>
                  <a:pt x="63357" y="1000"/>
                  <a:pt x="63387" y="1000"/>
                </a:cubicBezTo>
                <a:cubicBezTo>
                  <a:pt x="63395" y="1000"/>
                  <a:pt x="63402" y="1000"/>
                  <a:pt x="63410" y="998"/>
                </a:cubicBezTo>
                <a:cubicBezTo>
                  <a:pt x="63414" y="998"/>
                  <a:pt x="63417" y="997"/>
                  <a:pt x="63421" y="996"/>
                </a:cubicBezTo>
                <a:cubicBezTo>
                  <a:pt x="63455" y="988"/>
                  <a:pt x="63479" y="971"/>
                  <a:pt x="63489" y="949"/>
                </a:cubicBezTo>
                <a:cubicBezTo>
                  <a:pt x="63509" y="964"/>
                  <a:pt x="63538" y="973"/>
                  <a:pt x="63569" y="973"/>
                </a:cubicBezTo>
                <a:cubicBezTo>
                  <a:pt x="63576" y="973"/>
                  <a:pt x="63583" y="973"/>
                  <a:pt x="63590" y="972"/>
                </a:cubicBezTo>
                <a:cubicBezTo>
                  <a:pt x="63593" y="972"/>
                  <a:pt x="63595" y="971"/>
                  <a:pt x="63597" y="971"/>
                </a:cubicBezTo>
                <a:lnTo>
                  <a:pt x="63842" y="1232"/>
                </a:lnTo>
                <a:lnTo>
                  <a:pt x="64073" y="1265"/>
                </a:lnTo>
                <a:lnTo>
                  <a:pt x="63643" y="804"/>
                </a:lnTo>
                <a:lnTo>
                  <a:pt x="63637" y="809"/>
                </a:lnTo>
                <a:lnTo>
                  <a:pt x="63634" y="804"/>
                </a:lnTo>
                <a:cubicBezTo>
                  <a:pt x="63893" y="771"/>
                  <a:pt x="64127" y="758"/>
                  <a:pt x="64343" y="758"/>
                </a:cubicBezTo>
                <a:cubicBezTo>
                  <a:pt x="64858" y="758"/>
                  <a:pt x="65270" y="835"/>
                  <a:pt x="65672" y="911"/>
                </a:cubicBezTo>
                <a:cubicBezTo>
                  <a:pt x="65895" y="953"/>
                  <a:pt x="66107" y="992"/>
                  <a:pt x="66332" y="1019"/>
                </a:cubicBezTo>
                <a:cubicBezTo>
                  <a:pt x="66472" y="1036"/>
                  <a:pt x="66616" y="1043"/>
                  <a:pt x="66757" y="1043"/>
                </a:cubicBezTo>
                <a:cubicBezTo>
                  <a:pt x="67164" y="1042"/>
                  <a:pt x="67558" y="981"/>
                  <a:pt x="67838" y="924"/>
                </a:cubicBezTo>
                <a:lnTo>
                  <a:pt x="67867" y="981"/>
                </a:lnTo>
                <a:cubicBezTo>
                  <a:pt x="67870" y="987"/>
                  <a:pt x="67874" y="992"/>
                  <a:pt x="67879" y="997"/>
                </a:cubicBezTo>
                <a:lnTo>
                  <a:pt x="67834" y="1396"/>
                </a:lnTo>
                <a:lnTo>
                  <a:pt x="67984" y="1503"/>
                </a:lnTo>
                <a:lnTo>
                  <a:pt x="68040" y="1012"/>
                </a:lnTo>
                <a:cubicBezTo>
                  <a:pt x="68055" y="1003"/>
                  <a:pt x="68065" y="991"/>
                  <a:pt x="68070" y="979"/>
                </a:cubicBezTo>
                <a:cubicBezTo>
                  <a:pt x="68091" y="994"/>
                  <a:pt x="68119" y="1003"/>
                  <a:pt x="68149" y="1003"/>
                </a:cubicBezTo>
                <a:cubicBezTo>
                  <a:pt x="68161" y="1003"/>
                  <a:pt x="68173" y="1001"/>
                  <a:pt x="68185" y="998"/>
                </a:cubicBezTo>
                <a:cubicBezTo>
                  <a:pt x="68218" y="991"/>
                  <a:pt x="68242" y="973"/>
                  <a:pt x="68252" y="952"/>
                </a:cubicBezTo>
                <a:cubicBezTo>
                  <a:pt x="68272" y="967"/>
                  <a:pt x="68300" y="975"/>
                  <a:pt x="68330" y="975"/>
                </a:cubicBezTo>
                <a:cubicBezTo>
                  <a:pt x="68342" y="975"/>
                  <a:pt x="68354" y="974"/>
                  <a:pt x="68365" y="972"/>
                </a:cubicBezTo>
                <a:cubicBezTo>
                  <a:pt x="68365" y="972"/>
                  <a:pt x="68365" y="972"/>
                  <a:pt x="68366" y="971"/>
                </a:cubicBezTo>
                <a:lnTo>
                  <a:pt x="68884" y="1399"/>
                </a:lnTo>
                <a:lnTo>
                  <a:pt x="68884" y="1399"/>
                </a:lnTo>
                <a:lnTo>
                  <a:pt x="68863" y="1201"/>
                </a:lnTo>
                <a:lnTo>
                  <a:pt x="68550" y="943"/>
                </a:lnTo>
                <a:cubicBezTo>
                  <a:pt x="68604" y="928"/>
                  <a:pt x="68632" y="888"/>
                  <a:pt x="68613" y="851"/>
                </a:cubicBezTo>
                <a:lnTo>
                  <a:pt x="68580" y="785"/>
                </a:lnTo>
                <a:cubicBezTo>
                  <a:pt x="68817" y="757"/>
                  <a:pt x="69033" y="745"/>
                  <a:pt x="69233" y="745"/>
                </a:cubicBezTo>
                <a:cubicBezTo>
                  <a:pt x="69748" y="745"/>
                  <a:pt x="70160" y="822"/>
                  <a:pt x="70563" y="898"/>
                </a:cubicBezTo>
                <a:cubicBezTo>
                  <a:pt x="70787" y="941"/>
                  <a:pt x="70998" y="980"/>
                  <a:pt x="71223" y="1007"/>
                </a:cubicBezTo>
                <a:cubicBezTo>
                  <a:pt x="71355" y="1022"/>
                  <a:pt x="71489" y="1029"/>
                  <a:pt x="71621" y="1029"/>
                </a:cubicBezTo>
                <a:cubicBezTo>
                  <a:pt x="71630" y="1029"/>
                  <a:pt x="71639" y="1029"/>
                  <a:pt x="71648" y="1029"/>
                </a:cubicBezTo>
                <a:lnTo>
                  <a:pt x="71705" y="1029"/>
                </a:lnTo>
                <a:lnTo>
                  <a:pt x="71357" y="1247"/>
                </a:lnTo>
                <a:lnTo>
                  <a:pt x="71592" y="1254"/>
                </a:lnTo>
                <a:lnTo>
                  <a:pt x="71919" y="1049"/>
                </a:lnTo>
                <a:cubicBezTo>
                  <a:pt x="71934" y="1061"/>
                  <a:pt x="71953" y="1071"/>
                  <a:pt x="71976" y="1075"/>
                </a:cubicBezTo>
                <a:cubicBezTo>
                  <a:pt x="71980" y="1076"/>
                  <a:pt x="71984" y="1076"/>
                  <a:pt x="71989" y="1076"/>
                </a:cubicBezTo>
                <a:cubicBezTo>
                  <a:pt x="71994" y="1077"/>
                  <a:pt x="72000" y="1077"/>
                  <a:pt x="72005" y="1077"/>
                </a:cubicBezTo>
                <a:cubicBezTo>
                  <a:pt x="72034" y="1077"/>
                  <a:pt x="72060" y="1068"/>
                  <a:pt x="72080" y="1055"/>
                </a:cubicBezTo>
                <a:cubicBezTo>
                  <a:pt x="72090" y="1080"/>
                  <a:pt x="72119" y="1100"/>
                  <a:pt x="72156" y="1107"/>
                </a:cubicBezTo>
                <a:cubicBezTo>
                  <a:pt x="72160" y="1107"/>
                  <a:pt x="72164" y="1108"/>
                  <a:pt x="72168" y="1108"/>
                </a:cubicBezTo>
                <a:cubicBezTo>
                  <a:pt x="72173" y="1108"/>
                  <a:pt x="72178" y="1108"/>
                  <a:pt x="72183" y="1108"/>
                </a:cubicBezTo>
                <a:cubicBezTo>
                  <a:pt x="72212" y="1108"/>
                  <a:pt x="72239" y="1101"/>
                  <a:pt x="72259" y="1087"/>
                </a:cubicBezTo>
                <a:cubicBezTo>
                  <a:pt x="72269" y="1111"/>
                  <a:pt x="72297" y="1132"/>
                  <a:pt x="72335" y="1138"/>
                </a:cubicBezTo>
                <a:cubicBezTo>
                  <a:pt x="72339" y="1139"/>
                  <a:pt x="72343" y="1139"/>
                  <a:pt x="72347" y="1140"/>
                </a:cubicBezTo>
                <a:cubicBezTo>
                  <a:pt x="72352" y="1140"/>
                  <a:pt x="72356" y="1140"/>
                  <a:pt x="72361" y="1140"/>
                </a:cubicBezTo>
                <a:cubicBezTo>
                  <a:pt x="72391" y="1140"/>
                  <a:pt x="72419" y="1132"/>
                  <a:pt x="72439" y="1118"/>
                </a:cubicBezTo>
                <a:cubicBezTo>
                  <a:pt x="72449" y="1143"/>
                  <a:pt x="72477" y="1163"/>
                  <a:pt x="72515" y="1170"/>
                </a:cubicBezTo>
                <a:cubicBezTo>
                  <a:pt x="72518" y="1170"/>
                  <a:pt x="72522" y="1171"/>
                  <a:pt x="72526" y="1171"/>
                </a:cubicBezTo>
                <a:cubicBezTo>
                  <a:pt x="72532" y="1171"/>
                  <a:pt x="72537" y="1172"/>
                  <a:pt x="72543" y="1172"/>
                </a:cubicBezTo>
                <a:cubicBezTo>
                  <a:pt x="72595" y="1172"/>
                  <a:pt x="72641" y="1145"/>
                  <a:pt x="72648" y="1109"/>
                </a:cubicBezTo>
                <a:lnTo>
                  <a:pt x="72688" y="919"/>
                </a:lnTo>
                <a:cubicBezTo>
                  <a:pt x="72921" y="874"/>
                  <a:pt x="73083" y="829"/>
                  <a:pt x="73125" y="817"/>
                </a:cubicBezTo>
                <a:cubicBezTo>
                  <a:pt x="73490" y="756"/>
                  <a:pt x="73807" y="732"/>
                  <a:pt x="74093" y="732"/>
                </a:cubicBezTo>
                <a:cubicBezTo>
                  <a:pt x="74608" y="732"/>
                  <a:pt x="75019" y="810"/>
                  <a:pt x="75422" y="886"/>
                </a:cubicBezTo>
                <a:cubicBezTo>
                  <a:pt x="75646" y="927"/>
                  <a:pt x="75856" y="967"/>
                  <a:pt x="76081" y="994"/>
                </a:cubicBezTo>
                <a:cubicBezTo>
                  <a:pt x="76214" y="1010"/>
                  <a:pt x="76347" y="1017"/>
                  <a:pt x="76480" y="1017"/>
                </a:cubicBezTo>
                <a:cubicBezTo>
                  <a:pt x="76489" y="1017"/>
                  <a:pt x="76498" y="1017"/>
                  <a:pt x="76507" y="1017"/>
                </a:cubicBezTo>
                <a:cubicBezTo>
                  <a:pt x="76892" y="1016"/>
                  <a:pt x="77263" y="962"/>
                  <a:pt x="77540" y="909"/>
                </a:cubicBezTo>
                <a:lnTo>
                  <a:pt x="77540" y="909"/>
                </a:lnTo>
                <a:lnTo>
                  <a:pt x="77292" y="1359"/>
                </a:lnTo>
                <a:lnTo>
                  <a:pt x="77507" y="1293"/>
                </a:lnTo>
                <a:lnTo>
                  <a:pt x="77663" y="1009"/>
                </a:lnTo>
                <a:cubicBezTo>
                  <a:pt x="77678" y="1013"/>
                  <a:pt x="77695" y="1016"/>
                  <a:pt x="77712" y="1016"/>
                </a:cubicBezTo>
                <a:cubicBezTo>
                  <a:pt x="77718" y="1016"/>
                  <a:pt x="77725" y="1016"/>
                  <a:pt x="77731" y="1015"/>
                </a:cubicBezTo>
                <a:cubicBezTo>
                  <a:pt x="77735" y="1014"/>
                  <a:pt x="77739" y="1014"/>
                  <a:pt x="77743" y="1013"/>
                </a:cubicBezTo>
                <a:cubicBezTo>
                  <a:pt x="77776" y="1005"/>
                  <a:pt x="77801" y="987"/>
                  <a:pt x="77810" y="965"/>
                </a:cubicBezTo>
                <a:cubicBezTo>
                  <a:pt x="77831" y="981"/>
                  <a:pt x="77861" y="990"/>
                  <a:pt x="77891" y="990"/>
                </a:cubicBezTo>
                <a:cubicBezTo>
                  <a:pt x="77898" y="990"/>
                  <a:pt x="77905" y="989"/>
                  <a:pt x="77913" y="988"/>
                </a:cubicBezTo>
                <a:cubicBezTo>
                  <a:pt x="77917" y="987"/>
                  <a:pt x="77920" y="986"/>
                  <a:pt x="77924" y="986"/>
                </a:cubicBezTo>
                <a:cubicBezTo>
                  <a:pt x="77958" y="978"/>
                  <a:pt x="77982" y="960"/>
                  <a:pt x="77992" y="939"/>
                </a:cubicBezTo>
                <a:cubicBezTo>
                  <a:pt x="78012" y="954"/>
                  <a:pt x="78041" y="963"/>
                  <a:pt x="78072" y="963"/>
                </a:cubicBezTo>
                <a:cubicBezTo>
                  <a:pt x="78079" y="963"/>
                  <a:pt x="78086" y="962"/>
                  <a:pt x="78093" y="961"/>
                </a:cubicBezTo>
                <a:cubicBezTo>
                  <a:pt x="78097" y="960"/>
                  <a:pt x="78101" y="959"/>
                  <a:pt x="78106" y="959"/>
                </a:cubicBezTo>
                <a:cubicBezTo>
                  <a:pt x="78139" y="951"/>
                  <a:pt x="78163" y="933"/>
                  <a:pt x="78173" y="912"/>
                </a:cubicBezTo>
                <a:cubicBezTo>
                  <a:pt x="78194" y="927"/>
                  <a:pt x="78223" y="936"/>
                  <a:pt x="78254" y="936"/>
                </a:cubicBezTo>
                <a:cubicBezTo>
                  <a:pt x="78261" y="936"/>
                  <a:pt x="78268" y="935"/>
                  <a:pt x="78275" y="934"/>
                </a:cubicBezTo>
                <a:cubicBezTo>
                  <a:pt x="78277" y="933"/>
                  <a:pt x="78279" y="933"/>
                  <a:pt x="78281" y="932"/>
                </a:cubicBezTo>
                <a:lnTo>
                  <a:pt x="78526" y="1194"/>
                </a:lnTo>
                <a:lnTo>
                  <a:pt x="78758" y="1227"/>
                </a:lnTo>
                <a:lnTo>
                  <a:pt x="78758" y="1227"/>
                </a:lnTo>
                <a:lnTo>
                  <a:pt x="78328" y="767"/>
                </a:lnTo>
                <a:lnTo>
                  <a:pt x="78320" y="771"/>
                </a:lnTo>
                <a:lnTo>
                  <a:pt x="78315" y="761"/>
                </a:lnTo>
                <a:cubicBezTo>
                  <a:pt x="78557" y="732"/>
                  <a:pt x="78777" y="720"/>
                  <a:pt x="78981" y="720"/>
                </a:cubicBezTo>
                <a:cubicBezTo>
                  <a:pt x="79497" y="720"/>
                  <a:pt x="79910" y="797"/>
                  <a:pt x="80314" y="874"/>
                </a:cubicBezTo>
                <a:cubicBezTo>
                  <a:pt x="80537" y="915"/>
                  <a:pt x="80747" y="955"/>
                  <a:pt x="80973" y="982"/>
                </a:cubicBezTo>
                <a:cubicBezTo>
                  <a:pt x="81105" y="997"/>
                  <a:pt x="81238" y="1005"/>
                  <a:pt x="81371" y="1005"/>
                </a:cubicBezTo>
                <a:cubicBezTo>
                  <a:pt x="81380" y="1005"/>
                  <a:pt x="81389" y="1005"/>
                  <a:pt x="81397" y="1005"/>
                </a:cubicBezTo>
                <a:cubicBezTo>
                  <a:pt x="81599" y="1005"/>
                  <a:pt x="81796" y="989"/>
                  <a:pt x="81979" y="967"/>
                </a:cubicBezTo>
                <a:lnTo>
                  <a:pt x="81979" y="967"/>
                </a:lnTo>
                <a:lnTo>
                  <a:pt x="81700" y="1250"/>
                </a:lnTo>
                <a:lnTo>
                  <a:pt x="81930" y="1219"/>
                </a:lnTo>
                <a:lnTo>
                  <a:pt x="82179" y="969"/>
                </a:lnTo>
                <a:cubicBezTo>
                  <a:pt x="82196" y="978"/>
                  <a:pt x="82219" y="984"/>
                  <a:pt x="82244" y="985"/>
                </a:cubicBezTo>
                <a:cubicBezTo>
                  <a:pt x="82248" y="985"/>
                  <a:pt x="82251" y="985"/>
                  <a:pt x="82255" y="984"/>
                </a:cubicBezTo>
                <a:cubicBezTo>
                  <a:pt x="82291" y="982"/>
                  <a:pt x="82320" y="969"/>
                  <a:pt x="82338" y="949"/>
                </a:cubicBezTo>
                <a:cubicBezTo>
                  <a:pt x="82355" y="972"/>
                  <a:pt x="82390" y="986"/>
                  <a:pt x="82429" y="987"/>
                </a:cubicBezTo>
                <a:lnTo>
                  <a:pt x="82441" y="987"/>
                </a:lnTo>
                <a:cubicBezTo>
                  <a:pt x="82476" y="985"/>
                  <a:pt x="82506" y="971"/>
                  <a:pt x="82523" y="952"/>
                </a:cubicBezTo>
                <a:cubicBezTo>
                  <a:pt x="82541" y="974"/>
                  <a:pt x="82575" y="989"/>
                  <a:pt x="82614" y="989"/>
                </a:cubicBezTo>
                <a:lnTo>
                  <a:pt x="82627" y="989"/>
                </a:lnTo>
                <a:cubicBezTo>
                  <a:pt x="82662" y="987"/>
                  <a:pt x="82691" y="974"/>
                  <a:pt x="82708" y="954"/>
                </a:cubicBezTo>
                <a:cubicBezTo>
                  <a:pt x="82726" y="977"/>
                  <a:pt x="82761" y="991"/>
                  <a:pt x="82800" y="992"/>
                </a:cubicBezTo>
                <a:lnTo>
                  <a:pt x="82806" y="992"/>
                </a:lnTo>
                <a:lnTo>
                  <a:pt x="82956" y="1284"/>
                </a:lnTo>
                <a:lnTo>
                  <a:pt x="83170" y="1354"/>
                </a:lnTo>
                <a:lnTo>
                  <a:pt x="82908" y="837"/>
                </a:lnTo>
                <a:lnTo>
                  <a:pt x="82899" y="841"/>
                </a:lnTo>
                <a:lnTo>
                  <a:pt x="82893" y="789"/>
                </a:lnTo>
                <a:cubicBezTo>
                  <a:pt x="83250" y="730"/>
                  <a:pt x="83561" y="707"/>
                  <a:pt x="83841" y="707"/>
                </a:cubicBezTo>
                <a:cubicBezTo>
                  <a:pt x="84357" y="707"/>
                  <a:pt x="84769" y="785"/>
                  <a:pt x="85172" y="861"/>
                </a:cubicBezTo>
                <a:cubicBezTo>
                  <a:pt x="85395" y="903"/>
                  <a:pt x="85606" y="943"/>
                  <a:pt x="85832" y="970"/>
                </a:cubicBezTo>
                <a:cubicBezTo>
                  <a:pt x="85981" y="987"/>
                  <a:pt x="86138" y="994"/>
                  <a:pt x="86297" y="994"/>
                </a:cubicBezTo>
                <a:cubicBezTo>
                  <a:pt x="86316" y="994"/>
                  <a:pt x="86334" y="994"/>
                  <a:pt x="86352" y="993"/>
                </a:cubicBezTo>
                <a:lnTo>
                  <a:pt x="86352" y="993"/>
                </a:lnTo>
                <a:lnTo>
                  <a:pt x="86007" y="1210"/>
                </a:lnTo>
                <a:lnTo>
                  <a:pt x="86242" y="1217"/>
                </a:lnTo>
                <a:lnTo>
                  <a:pt x="86569" y="1012"/>
                </a:lnTo>
                <a:cubicBezTo>
                  <a:pt x="86583" y="1024"/>
                  <a:pt x="86603" y="1034"/>
                  <a:pt x="86627" y="1038"/>
                </a:cubicBezTo>
                <a:cubicBezTo>
                  <a:pt x="86631" y="1039"/>
                  <a:pt x="86634" y="1039"/>
                  <a:pt x="86638" y="1040"/>
                </a:cubicBezTo>
                <a:cubicBezTo>
                  <a:pt x="86643" y="1040"/>
                  <a:pt x="86647" y="1040"/>
                  <a:pt x="86652" y="1040"/>
                </a:cubicBezTo>
                <a:cubicBezTo>
                  <a:pt x="86682" y="1040"/>
                  <a:pt x="86710" y="1032"/>
                  <a:pt x="86730" y="1018"/>
                </a:cubicBezTo>
                <a:cubicBezTo>
                  <a:pt x="86740" y="1043"/>
                  <a:pt x="86768" y="1062"/>
                  <a:pt x="86806" y="1070"/>
                </a:cubicBezTo>
                <a:cubicBezTo>
                  <a:pt x="86809" y="1070"/>
                  <a:pt x="86814" y="1071"/>
                  <a:pt x="86818" y="1071"/>
                </a:cubicBezTo>
                <a:cubicBezTo>
                  <a:pt x="86823" y="1071"/>
                  <a:pt x="86829" y="1072"/>
                  <a:pt x="86834" y="1072"/>
                </a:cubicBezTo>
                <a:cubicBezTo>
                  <a:pt x="86863" y="1072"/>
                  <a:pt x="86890" y="1063"/>
                  <a:pt x="86910" y="1050"/>
                </a:cubicBezTo>
                <a:cubicBezTo>
                  <a:pt x="86919" y="1074"/>
                  <a:pt x="86948" y="1094"/>
                  <a:pt x="86985" y="1101"/>
                </a:cubicBezTo>
                <a:cubicBezTo>
                  <a:pt x="86989" y="1102"/>
                  <a:pt x="86993" y="1102"/>
                  <a:pt x="86997" y="1103"/>
                </a:cubicBezTo>
                <a:cubicBezTo>
                  <a:pt x="87002" y="1103"/>
                  <a:pt x="87007" y="1103"/>
                  <a:pt x="87012" y="1103"/>
                </a:cubicBezTo>
                <a:cubicBezTo>
                  <a:pt x="87041" y="1103"/>
                  <a:pt x="87069" y="1095"/>
                  <a:pt x="87089" y="1081"/>
                </a:cubicBezTo>
                <a:cubicBezTo>
                  <a:pt x="87098" y="1106"/>
                  <a:pt x="87127" y="1126"/>
                  <a:pt x="87165" y="1133"/>
                </a:cubicBezTo>
                <a:cubicBezTo>
                  <a:pt x="87167" y="1133"/>
                  <a:pt x="87170" y="1134"/>
                  <a:pt x="87172" y="1134"/>
                </a:cubicBezTo>
                <a:lnTo>
                  <a:pt x="87216" y="1441"/>
                </a:lnTo>
                <a:lnTo>
                  <a:pt x="87401" y="1542"/>
                </a:lnTo>
                <a:lnTo>
                  <a:pt x="87322" y="999"/>
                </a:lnTo>
                <a:lnTo>
                  <a:pt x="87313" y="1001"/>
                </a:lnTo>
                <a:lnTo>
                  <a:pt x="87333" y="909"/>
                </a:lnTo>
                <a:cubicBezTo>
                  <a:pt x="87382" y="901"/>
                  <a:pt x="87430" y="894"/>
                  <a:pt x="87474" y="887"/>
                </a:cubicBezTo>
                <a:cubicBezTo>
                  <a:pt x="87495" y="900"/>
                  <a:pt x="87523" y="907"/>
                  <a:pt x="87551" y="907"/>
                </a:cubicBezTo>
                <a:cubicBezTo>
                  <a:pt x="87560" y="907"/>
                  <a:pt x="87569" y="906"/>
                  <a:pt x="87578" y="905"/>
                </a:cubicBezTo>
                <a:cubicBezTo>
                  <a:pt x="87946" y="843"/>
                  <a:pt x="88265" y="819"/>
                  <a:pt x="88552" y="819"/>
                </a:cubicBezTo>
                <a:cubicBezTo>
                  <a:pt x="89068" y="819"/>
                  <a:pt x="89480" y="896"/>
                  <a:pt x="89883" y="973"/>
                </a:cubicBezTo>
                <a:cubicBezTo>
                  <a:pt x="90106" y="1015"/>
                  <a:pt x="90317" y="1054"/>
                  <a:pt x="90543" y="1081"/>
                </a:cubicBezTo>
                <a:cubicBezTo>
                  <a:pt x="90675" y="1097"/>
                  <a:pt x="90809" y="1104"/>
                  <a:pt x="90942" y="1104"/>
                </a:cubicBezTo>
                <a:cubicBezTo>
                  <a:pt x="90951" y="1104"/>
                  <a:pt x="90960" y="1104"/>
                  <a:pt x="90968" y="1104"/>
                </a:cubicBezTo>
                <a:cubicBezTo>
                  <a:pt x="91337" y="1104"/>
                  <a:pt x="91694" y="1053"/>
                  <a:pt x="91966" y="1002"/>
                </a:cubicBezTo>
                <a:lnTo>
                  <a:pt x="91992" y="1054"/>
                </a:lnTo>
                <a:cubicBezTo>
                  <a:pt x="92007" y="1084"/>
                  <a:pt x="92048" y="1103"/>
                  <a:pt x="92093" y="1103"/>
                </a:cubicBezTo>
                <a:cubicBezTo>
                  <a:pt x="92101" y="1103"/>
                  <a:pt x="92108" y="1103"/>
                  <a:pt x="92116" y="1102"/>
                </a:cubicBezTo>
                <a:cubicBezTo>
                  <a:pt x="92120" y="1102"/>
                  <a:pt x="92124" y="1101"/>
                  <a:pt x="92129" y="1100"/>
                </a:cubicBezTo>
                <a:cubicBezTo>
                  <a:pt x="92162" y="1091"/>
                  <a:pt x="92186" y="1074"/>
                  <a:pt x="92196" y="1052"/>
                </a:cubicBezTo>
                <a:cubicBezTo>
                  <a:pt x="92217" y="1067"/>
                  <a:pt x="92246" y="1076"/>
                  <a:pt x="92277" y="1076"/>
                </a:cubicBezTo>
                <a:cubicBezTo>
                  <a:pt x="92284" y="1076"/>
                  <a:pt x="92291" y="1076"/>
                  <a:pt x="92298" y="1075"/>
                </a:cubicBezTo>
                <a:cubicBezTo>
                  <a:pt x="92302" y="1074"/>
                  <a:pt x="92305" y="1074"/>
                  <a:pt x="92309" y="1073"/>
                </a:cubicBezTo>
                <a:cubicBezTo>
                  <a:pt x="92343" y="1064"/>
                  <a:pt x="92367" y="1047"/>
                  <a:pt x="92377" y="1025"/>
                </a:cubicBezTo>
                <a:cubicBezTo>
                  <a:pt x="92398" y="1040"/>
                  <a:pt x="92427" y="1049"/>
                  <a:pt x="92458" y="1049"/>
                </a:cubicBezTo>
                <a:cubicBezTo>
                  <a:pt x="92465" y="1049"/>
                  <a:pt x="92472" y="1049"/>
                  <a:pt x="92478" y="1048"/>
                </a:cubicBezTo>
                <a:cubicBezTo>
                  <a:pt x="92483" y="1047"/>
                  <a:pt x="92487" y="1047"/>
                  <a:pt x="92491" y="1046"/>
                </a:cubicBezTo>
                <a:cubicBezTo>
                  <a:pt x="92524" y="1038"/>
                  <a:pt x="92549" y="1020"/>
                  <a:pt x="92558" y="998"/>
                </a:cubicBezTo>
                <a:cubicBezTo>
                  <a:pt x="92579" y="1014"/>
                  <a:pt x="92608" y="1023"/>
                  <a:pt x="92639" y="1023"/>
                </a:cubicBezTo>
                <a:cubicBezTo>
                  <a:pt x="92646" y="1023"/>
                  <a:pt x="92653" y="1022"/>
                  <a:pt x="92660" y="1021"/>
                </a:cubicBezTo>
                <a:cubicBezTo>
                  <a:pt x="92662" y="1020"/>
                  <a:pt x="92664" y="1020"/>
                  <a:pt x="92667" y="1020"/>
                </a:cubicBezTo>
                <a:lnTo>
                  <a:pt x="92911" y="1281"/>
                </a:lnTo>
                <a:lnTo>
                  <a:pt x="93143" y="1314"/>
                </a:lnTo>
                <a:lnTo>
                  <a:pt x="92713" y="854"/>
                </a:lnTo>
                <a:lnTo>
                  <a:pt x="92706" y="858"/>
                </a:lnTo>
                <a:lnTo>
                  <a:pt x="92704" y="854"/>
                </a:lnTo>
                <a:cubicBezTo>
                  <a:pt x="92963" y="821"/>
                  <a:pt x="93198" y="807"/>
                  <a:pt x="93415" y="807"/>
                </a:cubicBezTo>
                <a:cubicBezTo>
                  <a:pt x="93928" y="807"/>
                  <a:pt x="94340" y="884"/>
                  <a:pt x="94742" y="960"/>
                </a:cubicBezTo>
                <a:cubicBezTo>
                  <a:pt x="94965" y="1003"/>
                  <a:pt x="95176" y="1042"/>
                  <a:pt x="95402" y="1069"/>
                </a:cubicBezTo>
                <a:cubicBezTo>
                  <a:pt x="95533" y="1084"/>
                  <a:pt x="95668" y="1091"/>
                  <a:pt x="95801" y="1091"/>
                </a:cubicBezTo>
                <a:cubicBezTo>
                  <a:pt x="95809" y="1091"/>
                  <a:pt x="95818" y="1091"/>
                  <a:pt x="95827" y="1091"/>
                </a:cubicBezTo>
                <a:cubicBezTo>
                  <a:pt x="96234" y="1090"/>
                  <a:pt x="96627" y="1030"/>
                  <a:pt x="96908" y="974"/>
                </a:cubicBezTo>
                <a:lnTo>
                  <a:pt x="96937" y="1030"/>
                </a:lnTo>
                <a:cubicBezTo>
                  <a:pt x="96940" y="1037"/>
                  <a:pt x="96944" y="1042"/>
                  <a:pt x="96948" y="1047"/>
                </a:cubicBezTo>
                <a:lnTo>
                  <a:pt x="96904" y="1445"/>
                </a:lnTo>
                <a:lnTo>
                  <a:pt x="97054" y="1552"/>
                </a:lnTo>
                <a:lnTo>
                  <a:pt x="97110" y="1061"/>
                </a:lnTo>
                <a:cubicBezTo>
                  <a:pt x="97125" y="1052"/>
                  <a:pt x="97134" y="1041"/>
                  <a:pt x="97140" y="1028"/>
                </a:cubicBezTo>
                <a:cubicBezTo>
                  <a:pt x="97160" y="1043"/>
                  <a:pt x="97189" y="1052"/>
                  <a:pt x="97219" y="1052"/>
                </a:cubicBezTo>
                <a:cubicBezTo>
                  <a:pt x="97230" y="1052"/>
                  <a:pt x="97242" y="1051"/>
                  <a:pt x="97254" y="1048"/>
                </a:cubicBezTo>
                <a:cubicBezTo>
                  <a:pt x="97288" y="1041"/>
                  <a:pt x="97311" y="1022"/>
                  <a:pt x="97321" y="1002"/>
                </a:cubicBezTo>
                <a:cubicBezTo>
                  <a:pt x="97341" y="1016"/>
                  <a:pt x="97370" y="1025"/>
                  <a:pt x="97400" y="1025"/>
                </a:cubicBezTo>
                <a:cubicBezTo>
                  <a:pt x="97412" y="1025"/>
                  <a:pt x="97424" y="1024"/>
                  <a:pt x="97435" y="1021"/>
                </a:cubicBezTo>
                <a:cubicBezTo>
                  <a:pt x="97435" y="1021"/>
                  <a:pt x="97435" y="1020"/>
                  <a:pt x="97435" y="1020"/>
                </a:cubicBezTo>
                <a:lnTo>
                  <a:pt x="97953" y="1447"/>
                </a:lnTo>
                <a:lnTo>
                  <a:pt x="97933" y="1250"/>
                </a:lnTo>
                <a:lnTo>
                  <a:pt x="97620" y="992"/>
                </a:lnTo>
                <a:cubicBezTo>
                  <a:pt x="97674" y="978"/>
                  <a:pt x="97702" y="938"/>
                  <a:pt x="97683" y="900"/>
                </a:cubicBezTo>
                <a:lnTo>
                  <a:pt x="97650" y="834"/>
                </a:lnTo>
                <a:cubicBezTo>
                  <a:pt x="97887" y="806"/>
                  <a:pt x="98103" y="795"/>
                  <a:pt x="98303" y="795"/>
                </a:cubicBezTo>
                <a:cubicBezTo>
                  <a:pt x="98818" y="795"/>
                  <a:pt x="99230" y="872"/>
                  <a:pt x="99633" y="948"/>
                </a:cubicBezTo>
                <a:cubicBezTo>
                  <a:pt x="99856" y="989"/>
                  <a:pt x="100067" y="1029"/>
                  <a:pt x="100293" y="1056"/>
                </a:cubicBezTo>
                <a:cubicBezTo>
                  <a:pt x="100424" y="1072"/>
                  <a:pt x="100559" y="1079"/>
                  <a:pt x="100691" y="1079"/>
                </a:cubicBezTo>
                <a:cubicBezTo>
                  <a:pt x="100700" y="1079"/>
                  <a:pt x="100709" y="1079"/>
                  <a:pt x="100718" y="1079"/>
                </a:cubicBezTo>
                <a:lnTo>
                  <a:pt x="100775" y="1079"/>
                </a:lnTo>
                <a:lnTo>
                  <a:pt x="100427" y="1297"/>
                </a:lnTo>
                <a:lnTo>
                  <a:pt x="100662" y="1304"/>
                </a:lnTo>
                <a:lnTo>
                  <a:pt x="100989" y="1099"/>
                </a:lnTo>
                <a:cubicBezTo>
                  <a:pt x="101003" y="1111"/>
                  <a:pt x="101022" y="1120"/>
                  <a:pt x="101046" y="1124"/>
                </a:cubicBezTo>
                <a:cubicBezTo>
                  <a:pt x="101050" y="1124"/>
                  <a:pt x="101054" y="1125"/>
                  <a:pt x="101058" y="1125"/>
                </a:cubicBezTo>
                <a:cubicBezTo>
                  <a:pt x="101064" y="1126"/>
                  <a:pt x="101070" y="1126"/>
                  <a:pt x="101075" y="1126"/>
                </a:cubicBezTo>
                <a:cubicBezTo>
                  <a:pt x="101104" y="1126"/>
                  <a:pt x="101130" y="1118"/>
                  <a:pt x="101149" y="1105"/>
                </a:cubicBezTo>
                <a:cubicBezTo>
                  <a:pt x="101160" y="1130"/>
                  <a:pt x="101187" y="1149"/>
                  <a:pt x="101226" y="1155"/>
                </a:cubicBezTo>
                <a:cubicBezTo>
                  <a:pt x="101230" y="1156"/>
                  <a:pt x="101233" y="1157"/>
                  <a:pt x="101237" y="1157"/>
                </a:cubicBezTo>
                <a:cubicBezTo>
                  <a:pt x="101242" y="1158"/>
                  <a:pt x="101247" y="1158"/>
                  <a:pt x="101252" y="1158"/>
                </a:cubicBezTo>
                <a:cubicBezTo>
                  <a:pt x="101281" y="1158"/>
                  <a:pt x="101309" y="1150"/>
                  <a:pt x="101329" y="1136"/>
                </a:cubicBezTo>
                <a:cubicBezTo>
                  <a:pt x="101339" y="1160"/>
                  <a:pt x="101367" y="1181"/>
                  <a:pt x="101405" y="1187"/>
                </a:cubicBezTo>
                <a:cubicBezTo>
                  <a:pt x="101408" y="1188"/>
                  <a:pt x="101413" y="1188"/>
                  <a:pt x="101417" y="1189"/>
                </a:cubicBezTo>
                <a:cubicBezTo>
                  <a:pt x="101421" y="1190"/>
                  <a:pt x="101426" y="1190"/>
                  <a:pt x="101430" y="1190"/>
                </a:cubicBezTo>
                <a:cubicBezTo>
                  <a:pt x="101460" y="1190"/>
                  <a:pt x="101488" y="1181"/>
                  <a:pt x="101508" y="1168"/>
                </a:cubicBezTo>
                <a:cubicBezTo>
                  <a:pt x="101518" y="1192"/>
                  <a:pt x="101547" y="1212"/>
                  <a:pt x="101584" y="1219"/>
                </a:cubicBezTo>
                <a:cubicBezTo>
                  <a:pt x="101588" y="1219"/>
                  <a:pt x="101592" y="1220"/>
                  <a:pt x="101596" y="1220"/>
                </a:cubicBezTo>
                <a:cubicBezTo>
                  <a:pt x="101602" y="1221"/>
                  <a:pt x="101607" y="1221"/>
                  <a:pt x="101613" y="1221"/>
                </a:cubicBezTo>
                <a:cubicBezTo>
                  <a:pt x="101665" y="1221"/>
                  <a:pt x="101710" y="1195"/>
                  <a:pt x="101718" y="1158"/>
                </a:cubicBezTo>
                <a:lnTo>
                  <a:pt x="101758" y="969"/>
                </a:lnTo>
                <a:cubicBezTo>
                  <a:pt x="101991" y="923"/>
                  <a:pt x="102153" y="878"/>
                  <a:pt x="102195" y="866"/>
                </a:cubicBezTo>
                <a:cubicBezTo>
                  <a:pt x="102560" y="805"/>
                  <a:pt x="102877" y="781"/>
                  <a:pt x="103162" y="781"/>
                </a:cubicBezTo>
                <a:cubicBezTo>
                  <a:pt x="103677" y="781"/>
                  <a:pt x="104089" y="859"/>
                  <a:pt x="104492" y="935"/>
                </a:cubicBezTo>
                <a:cubicBezTo>
                  <a:pt x="104715" y="977"/>
                  <a:pt x="104925" y="1017"/>
                  <a:pt x="105151" y="1044"/>
                </a:cubicBezTo>
                <a:cubicBezTo>
                  <a:pt x="105292" y="1060"/>
                  <a:pt x="105435" y="1067"/>
                  <a:pt x="105577" y="1067"/>
                </a:cubicBezTo>
                <a:cubicBezTo>
                  <a:pt x="105961" y="1066"/>
                  <a:pt x="106333" y="1012"/>
                  <a:pt x="106610" y="958"/>
                </a:cubicBezTo>
                <a:lnTo>
                  <a:pt x="106610" y="958"/>
                </a:lnTo>
                <a:lnTo>
                  <a:pt x="106362" y="1408"/>
                </a:lnTo>
                <a:lnTo>
                  <a:pt x="106576" y="1342"/>
                </a:lnTo>
                <a:lnTo>
                  <a:pt x="106733" y="1058"/>
                </a:lnTo>
                <a:cubicBezTo>
                  <a:pt x="106748" y="1063"/>
                  <a:pt x="106765" y="1066"/>
                  <a:pt x="106782" y="1066"/>
                </a:cubicBezTo>
                <a:cubicBezTo>
                  <a:pt x="106788" y="1066"/>
                  <a:pt x="106794" y="1065"/>
                  <a:pt x="106801" y="1064"/>
                </a:cubicBezTo>
                <a:cubicBezTo>
                  <a:pt x="106805" y="1063"/>
                  <a:pt x="106809" y="1062"/>
                  <a:pt x="106812" y="1062"/>
                </a:cubicBezTo>
                <a:cubicBezTo>
                  <a:pt x="106846" y="1054"/>
                  <a:pt x="106870" y="1037"/>
                  <a:pt x="106880" y="1015"/>
                </a:cubicBezTo>
                <a:cubicBezTo>
                  <a:pt x="106900" y="1030"/>
                  <a:pt x="106930" y="1039"/>
                  <a:pt x="106961" y="1039"/>
                </a:cubicBezTo>
                <a:cubicBezTo>
                  <a:pt x="106968" y="1039"/>
                  <a:pt x="106975" y="1039"/>
                  <a:pt x="106982" y="1038"/>
                </a:cubicBezTo>
                <a:cubicBezTo>
                  <a:pt x="106986" y="1037"/>
                  <a:pt x="106990" y="1036"/>
                  <a:pt x="106994" y="1035"/>
                </a:cubicBezTo>
                <a:cubicBezTo>
                  <a:pt x="107028" y="1027"/>
                  <a:pt x="107052" y="1009"/>
                  <a:pt x="107062" y="988"/>
                </a:cubicBezTo>
                <a:cubicBezTo>
                  <a:pt x="107082" y="1003"/>
                  <a:pt x="107111" y="1012"/>
                  <a:pt x="107142" y="1012"/>
                </a:cubicBezTo>
                <a:cubicBezTo>
                  <a:pt x="107149" y="1012"/>
                  <a:pt x="107156" y="1012"/>
                  <a:pt x="107163" y="1011"/>
                </a:cubicBezTo>
                <a:cubicBezTo>
                  <a:pt x="107167" y="1010"/>
                  <a:pt x="107171" y="1009"/>
                  <a:pt x="107174" y="1008"/>
                </a:cubicBezTo>
                <a:cubicBezTo>
                  <a:pt x="107209" y="1001"/>
                  <a:pt x="107232" y="982"/>
                  <a:pt x="107243" y="961"/>
                </a:cubicBezTo>
                <a:cubicBezTo>
                  <a:pt x="107262" y="976"/>
                  <a:pt x="107291" y="985"/>
                  <a:pt x="107321" y="985"/>
                </a:cubicBezTo>
                <a:cubicBezTo>
                  <a:pt x="107329" y="985"/>
                  <a:pt x="107337" y="984"/>
                  <a:pt x="107345" y="983"/>
                </a:cubicBezTo>
                <a:cubicBezTo>
                  <a:pt x="107347" y="983"/>
                  <a:pt x="107349" y="983"/>
                  <a:pt x="107351" y="982"/>
                </a:cubicBezTo>
                <a:lnTo>
                  <a:pt x="107596" y="1243"/>
                </a:lnTo>
                <a:lnTo>
                  <a:pt x="107828" y="1276"/>
                </a:lnTo>
                <a:lnTo>
                  <a:pt x="107396" y="817"/>
                </a:lnTo>
                <a:lnTo>
                  <a:pt x="107390" y="821"/>
                </a:lnTo>
                <a:lnTo>
                  <a:pt x="107385" y="811"/>
                </a:lnTo>
                <a:cubicBezTo>
                  <a:pt x="107627" y="782"/>
                  <a:pt x="107847" y="770"/>
                  <a:pt x="108051" y="770"/>
                </a:cubicBezTo>
                <a:cubicBezTo>
                  <a:pt x="108567" y="770"/>
                  <a:pt x="108979" y="847"/>
                  <a:pt x="109382" y="923"/>
                </a:cubicBezTo>
                <a:cubicBezTo>
                  <a:pt x="109605" y="964"/>
                  <a:pt x="109816" y="1005"/>
                  <a:pt x="110042" y="1031"/>
                </a:cubicBezTo>
                <a:cubicBezTo>
                  <a:pt x="110174" y="1047"/>
                  <a:pt x="110308" y="1054"/>
                  <a:pt x="110441" y="1054"/>
                </a:cubicBezTo>
                <a:cubicBezTo>
                  <a:pt x="110450" y="1054"/>
                  <a:pt x="110458" y="1054"/>
                  <a:pt x="110467" y="1054"/>
                </a:cubicBezTo>
                <a:cubicBezTo>
                  <a:pt x="110669" y="1054"/>
                  <a:pt x="110866" y="1039"/>
                  <a:pt x="111048" y="1017"/>
                </a:cubicBezTo>
                <a:lnTo>
                  <a:pt x="111048" y="1017"/>
                </a:lnTo>
                <a:lnTo>
                  <a:pt x="110769" y="1299"/>
                </a:lnTo>
                <a:lnTo>
                  <a:pt x="111000" y="1269"/>
                </a:lnTo>
                <a:lnTo>
                  <a:pt x="111249" y="1018"/>
                </a:lnTo>
                <a:cubicBezTo>
                  <a:pt x="111266" y="1027"/>
                  <a:pt x="111289" y="1034"/>
                  <a:pt x="111313" y="1034"/>
                </a:cubicBezTo>
                <a:lnTo>
                  <a:pt x="111325" y="1034"/>
                </a:lnTo>
                <a:cubicBezTo>
                  <a:pt x="111360" y="1031"/>
                  <a:pt x="111390" y="1018"/>
                  <a:pt x="111407" y="998"/>
                </a:cubicBezTo>
                <a:cubicBezTo>
                  <a:pt x="111425" y="1021"/>
                  <a:pt x="111459" y="1036"/>
                  <a:pt x="111499" y="1037"/>
                </a:cubicBezTo>
                <a:lnTo>
                  <a:pt x="111511" y="1037"/>
                </a:lnTo>
                <a:cubicBezTo>
                  <a:pt x="111546" y="1034"/>
                  <a:pt x="111575" y="1020"/>
                  <a:pt x="111592" y="1002"/>
                </a:cubicBezTo>
                <a:cubicBezTo>
                  <a:pt x="111610" y="1023"/>
                  <a:pt x="111645" y="1039"/>
                  <a:pt x="111684" y="1039"/>
                </a:cubicBezTo>
                <a:lnTo>
                  <a:pt x="111696" y="1039"/>
                </a:lnTo>
                <a:cubicBezTo>
                  <a:pt x="111731" y="1037"/>
                  <a:pt x="111761" y="1022"/>
                  <a:pt x="111778" y="1004"/>
                </a:cubicBezTo>
                <a:cubicBezTo>
                  <a:pt x="111796" y="1026"/>
                  <a:pt x="111830" y="1041"/>
                  <a:pt x="111869" y="1042"/>
                </a:cubicBezTo>
                <a:cubicBezTo>
                  <a:pt x="111871" y="1042"/>
                  <a:pt x="111874" y="1041"/>
                  <a:pt x="111876" y="1041"/>
                </a:cubicBezTo>
                <a:lnTo>
                  <a:pt x="112025" y="1334"/>
                </a:lnTo>
                <a:lnTo>
                  <a:pt x="112240" y="1402"/>
                </a:lnTo>
                <a:lnTo>
                  <a:pt x="112240" y="1402"/>
                </a:lnTo>
                <a:lnTo>
                  <a:pt x="111977" y="887"/>
                </a:lnTo>
                <a:lnTo>
                  <a:pt x="111969" y="890"/>
                </a:lnTo>
                <a:lnTo>
                  <a:pt x="111962" y="838"/>
                </a:lnTo>
                <a:cubicBezTo>
                  <a:pt x="112319" y="780"/>
                  <a:pt x="112630" y="757"/>
                  <a:pt x="112911" y="757"/>
                </a:cubicBezTo>
                <a:cubicBezTo>
                  <a:pt x="113426" y="757"/>
                  <a:pt x="113838" y="834"/>
                  <a:pt x="114242" y="911"/>
                </a:cubicBezTo>
                <a:cubicBezTo>
                  <a:pt x="114465" y="953"/>
                  <a:pt x="114676" y="992"/>
                  <a:pt x="114902" y="1019"/>
                </a:cubicBezTo>
                <a:cubicBezTo>
                  <a:pt x="115050" y="1037"/>
                  <a:pt x="115207" y="1044"/>
                  <a:pt x="115367" y="1044"/>
                </a:cubicBezTo>
                <a:cubicBezTo>
                  <a:pt x="115385" y="1044"/>
                  <a:pt x="115403" y="1043"/>
                  <a:pt x="115422" y="1043"/>
                </a:cubicBezTo>
                <a:lnTo>
                  <a:pt x="115076" y="1260"/>
                </a:lnTo>
                <a:lnTo>
                  <a:pt x="115312" y="1267"/>
                </a:lnTo>
                <a:lnTo>
                  <a:pt x="115639" y="1061"/>
                </a:lnTo>
                <a:cubicBezTo>
                  <a:pt x="115653" y="1074"/>
                  <a:pt x="115673" y="1083"/>
                  <a:pt x="115696" y="1087"/>
                </a:cubicBezTo>
                <a:cubicBezTo>
                  <a:pt x="115700" y="1088"/>
                  <a:pt x="115704" y="1088"/>
                  <a:pt x="115708" y="1088"/>
                </a:cubicBezTo>
                <a:cubicBezTo>
                  <a:pt x="115714" y="1089"/>
                  <a:pt x="115719" y="1089"/>
                  <a:pt x="115725" y="1089"/>
                </a:cubicBezTo>
                <a:cubicBezTo>
                  <a:pt x="115753" y="1089"/>
                  <a:pt x="115780" y="1081"/>
                  <a:pt x="115800" y="1068"/>
                </a:cubicBezTo>
                <a:cubicBezTo>
                  <a:pt x="115809" y="1092"/>
                  <a:pt x="115838" y="1112"/>
                  <a:pt x="115875" y="1119"/>
                </a:cubicBezTo>
                <a:cubicBezTo>
                  <a:pt x="115879" y="1119"/>
                  <a:pt x="115883" y="1120"/>
                  <a:pt x="115888" y="1120"/>
                </a:cubicBezTo>
                <a:cubicBezTo>
                  <a:pt x="115892" y="1121"/>
                  <a:pt x="115897" y="1121"/>
                  <a:pt x="115902" y="1121"/>
                </a:cubicBezTo>
                <a:cubicBezTo>
                  <a:pt x="115932" y="1121"/>
                  <a:pt x="115959" y="1113"/>
                  <a:pt x="115978" y="1100"/>
                </a:cubicBezTo>
                <a:cubicBezTo>
                  <a:pt x="115989" y="1123"/>
                  <a:pt x="116017" y="1144"/>
                  <a:pt x="116055" y="1150"/>
                </a:cubicBezTo>
                <a:cubicBezTo>
                  <a:pt x="116059" y="1151"/>
                  <a:pt x="116062" y="1151"/>
                  <a:pt x="116066" y="1152"/>
                </a:cubicBezTo>
                <a:cubicBezTo>
                  <a:pt x="116071" y="1153"/>
                  <a:pt x="116076" y="1153"/>
                  <a:pt x="116081" y="1153"/>
                </a:cubicBezTo>
                <a:cubicBezTo>
                  <a:pt x="116111" y="1153"/>
                  <a:pt x="116138" y="1145"/>
                  <a:pt x="116158" y="1131"/>
                </a:cubicBezTo>
                <a:cubicBezTo>
                  <a:pt x="116168" y="1155"/>
                  <a:pt x="116196" y="1175"/>
                  <a:pt x="116234" y="1182"/>
                </a:cubicBezTo>
                <a:cubicBezTo>
                  <a:pt x="116236" y="1182"/>
                  <a:pt x="116239" y="1182"/>
                  <a:pt x="116241" y="1183"/>
                </a:cubicBezTo>
                <a:lnTo>
                  <a:pt x="116286" y="1491"/>
                </a:lnTo>
                <a:lnTo>
                  <a:pt x="116471" y="1592"/>
                </a:lnTo>
                <a:lnTo>
                  <a:pt x="116471" y="1592"/>
                </a:lnTo>
                <a:lnTo>
                  <a:pt x="116391" y="1049"/>
                </a:lnTo>
                <a:lnTo>
                  <a:pt x="116383" y="1050"/>
                </a:lnTo>
                <a:lnTo>
                  <a:pt x="116403" y="958"/>
                </a:lnTo>
                <a:cubicBezTo>
                  <a:pt x="116744" y="908"/>
                  <a:pt x="116989" y="854"/>
                  <a:pt x="117011" y="849"/>
                </a:cubicBezTo>
                <a:cubicBezTo>
                  <a:pt x="117014" y="848"/>
                  <a:pt x="117016" y="847"/>
                  <a:pt x="117018" y="847"/>
                </a:cubicBezTo>
                <a:cubicBezTo>
                  <a:pt x="117021" y="846"/>
                  <a:pt x="117025" y="845"/>
                  <a:pt x="117028" y="844"/>
                </a:cubicBezTo>
                <a:cubicBezTo>
                  <a:pt x="117031" y="842"/>
                  <a:pt x="117034" y="841"/>
                  <a:pt x="117037" y="839"/>
                </a:cubicBezTo>
                <a:cubicBezTo>
                  <a:pt x="117042" y="837"/>
                  <a:pt x="117045" y="836"/>
                  <a:pt x="117047" y="834"/>
                </a:cubicBezTo>
                <a:cubicBezTo>
                  <a:pt x="117050" y="833"/>
                  <a:pt x="117053" y="831"/>
                  <a:pt x="117055" y="829"/>
                </a:cubicBezTo>
                <a:cubicBezTo>
                  <a:pt x="117058" y="828"/>
                  <a:pt x="117060" y="826"/>
                  <a:pt x="117063" y="824"/>
                </a:cubicBezTo>
                <a:cubicBezTo>
                  <a:pt x="117065" y="822"/>
                  <a:pt x="117067" y="820"/>
                  <a:pt x="117069" y="818"/>
                </a:cubicBezTo>
                <a:cubicBezTo>
                  <a:pt x="117072" y="816"/>
                  <a:pt x="117074" y="814"/>
                  <a:pt x="117076" y="812"/>
                </a:cubicBezTo>
                <a:cubicBezTo>
                  <a:pt x="117077" y="810"/>
                  <a:pt x="117079" y="807"/>
                  <a:pt x="117080" y="805"/>
                </a:cubicBezTo>
                <a:cubicBezTo>
                  <a:pt x="117085" y="801"/>
                  <a:pt x="117086" y="799"/>
                  <a:pt x="117087" y="796"/>
                </a:cubicBezTo>
                <a:cubicBezTo>
                  <a:pt x="117088" y="794"/>
                  <a:pt x="117089" y="792"/>
                  <a:pt x="117090" y="790"/>
                </a:cubicBezTo>
                <a:cubicBezTo>
                  <a:pt x="117091" y="787"/>
                  <a:pt x="117091" y="785"/>
                  <a:pt x="117092" y="782"/>
                </a:cubicBezTo>
                <a:cubicBezTo>
                  <a:pt x="117092" y="779"/>
                  <a:pt x="117092" y="777"/>
                  <a:pt x="117092" y="774"/>
                </a:cubicBezTo>
                <a:cubicBezTo>
                  <a:pt x="117093" y="771"/>
                  <a:pt x="117093" y="769"/>
                  <a:pt x="117092" y="766"/>
                </a:cubicBezTo>
                <a:cubicBezTo>
                  <a:pt x="117092" y="764"/>
                  <a:pt x="117091" y="761"/>
                  <a:pt x="117091" y="759"/>
                </a:cubicBezTo>
                <a:cubicBezTo>
                  <a:pt x="117090" y="757"/>
                  <a:pt x="117090" y="755"/>
                  <a:pt x="117090" y="754"/>
                </a:cubicBezTo>
                <a:cubicBezTo>
                  <a:pt x="117089" y="753"/>
                  <a:pt x="117089" y="752"/>
                  <a:pt x="117088" y="751"/>
                </a:cubicBezTo>
                <a:cubicBezTo>
                  <a:pt x="117088" y="750"/>
                  <a:pt x="117088" y="749"/>
                  <a:pt x="117087" y="748"/>
                </a:cubicBezTo>
                <a:cubicBezTo>
                  <a:pt x="117087" y="747"/>
                  <a:pt x="117085" y="746"/>
                  <a:pt x="117085" y="743"/>
                </a:cubicBezTo>
                <a:cubicBezTo>
                  <a:pt x="117083" y="741"/>
                  <a:pt x="117081" y="738"/>
                  <a:pt x="117080" y="736"/>
                </a:cubicBezTo>
                <a:cubicBezTo>
                  <a:pt x="117078" y="733"/>
                  <a:pt x="117076" y="732"/>
                  <a:pt x="117074" y="730"/>
                </a:cubicBezTo>
                <a:cubicBezTo>
                  <a:pt x="117072" y="727"/>
                  <a:pt x="117069" y="725"/>
                  <a:pt x="117067" y="723"/>
                </a:cubicBezTo>
                <a:cubicBezTo>
                  <a:pt x="117064" y="721"/>
                  <a:pt x="117062" y="720"/>
                  <a:pt x="117060" y="718"/>
                </a:cubicBezTo>
                <a:cubicBezTo>
                  <a:pt x="117057" y="716"/>
                  <a:pt x="117054" y="714"/>
                  <a:pt x="117051" y="713"/>
                </a:cubicBezTo>
                <a:cubicBezTo>
                  <a:pt x="117049" y="710"/>
                  <a:pt x="117046" y="709"/>
                  <a:pt x="117044" y="708"/>
                </a:cubicBezTo>
                <a:cubicBezTo>
                  <a:pt x="117040" y="706"/>
                  <a:pt x="117036" y="705"/>
                  <a:pt x="117032" y="703"/>
                </a:cubicBezTo>
                <a:cubicBezTo>
                  <a:pt x="117030" y="702"/>
                  <a:pt x="117027" y="702"/>
                  <a:pt x="117025" y="701"/>
                </a:cubicBezTo>
                <a:cubicBezTo>
                  <a:pt x="117021" y="700"/>
                  <a:pt x="117017" y="699"/>
                  <a:pt x="117013" y="698"/>
                </a:cubicBezTo>
                <a:cubicBezTo>
                  <a:pt x="117010" y="697"/>
                  <a:pt x="117007" y="697"/>
                  <a:pt x="117003" y="696"/>
                </a:cubicBezTo>
                <a:cubicBezTo>
                  <a:pt x="116999" y="696"/>
                  <a:pt x="116995" y="695"/>
                  <a:pt x="116991" y="695"/>
                </a:cubicBezTo>
                <a:cubicBezTo>
                  <a:pt x="116988" y="694"/>
                  <a:pt x="116985" y="694"/>
                  <a:pt x="116982" y="694"/>
                </a:cubicBezTo>
                <a:lnTo>
                  <a:pt x="116968" y="694"/>
                </a:lnTo>
                <a:cubicBezTo>
                  <a:pt x="116965" y="695"/>
                  <a:pt x="116961" y="695"/>
                  <a:pt x="116958" y="695"/>
                </a:cubicBezTo>
                <a:cubicBezTo>
                  <a:pt x="116955" y="696"/>
                  <a:pt x="116953" y="696"/>
                  <a:pt x="116951" y="696"/>
                </a:cubicBezTo>
                <a:cubicBezTo>
                  <a:pt x="116789" y="723"/>
                  <a:pt x="116633" y="741"/>
                  <a:pt x="116483" y="755"/>
                </a:cubicBezTo>
                <a:lnTo>
                  <a:pt x="116741" y="469"/>
                </a:lnTo>
                <a:lnTo>
                  <a:pt x="116678" y="326"/>
                </a:lnTo>
                <a:lnTo>
                  <a:pt x="116300" y="747"/>
                </a:lnTo>
                <a:cubicBezTo>
                  <a:pt x="116281" y="750"/>
                  <a:pt x="116264" y="757"/>
                  <a:pt x="116251" y="766"/>
                </a:cubicBezTo>
                <a:cubicBezTo>
                  <a:pt x="116240" y="739"/>
                  <a:pt x="116207" y="718"/>
                  <a:pt x="116163" y="714"/>
                </a:cubicBezTo>
                <a:cubicBezTo>
                  <a:pt x="116158" y="713"/>
                  <a:pt x="116152" y="713"/>
                  <a:pt x="116146" y="713"/>
                </a:cubicBezTo>
                <a:cubicBezTo>
                  <a:pt x="116118" y="713"/>
                  <a:pt x="116091" y="721"/>
                  <a:pt x="116071" y="734"/>
                </a:cubicBezTo>
                <a:cubicBezTo>
                  <a:pt x="116061" y="707"/>
                  <a:pt x="116027" y="686"/>
                  <a:pt x="115984" y="682"/>
                </a:cubicBezTo>
                <a:lnTo>
                  <a:pt x="115810" y="141"/>
                </a:lnTo>
                <a:lnTo>
                  <a:pt x="115696" y="322"/>
                </a:lnTo>
                <a:lnTo>
                  <a:pt x="115800" y="650"/>
                </a:lnTo>
                <a:cubicBezTo>
                  <a:pt x="115796" y="649"/>
                  <a:pt x="115792" y="649"/>
                  <a:pt x="115789" y="649"/>
                </a:cubicBezTo>
                <a:cubicBezTo>
                  <a:pt x="115736" y="649"/>
                  <a:pt x="115691" y="676"/>
                  <a:pt x="115683" y="711"/>
                </a:cubicBezTo>
                <a:lnTo>
                  <a:pt x="115672" y="763"/>
                </a:lnTo>
                <a:cubicBezTo>
                  <a:pt x="115232" y="735"/>
                  <a:pt x="114844" y="661"/>
                  <a:pt x="114481" y="592"/>
                </a:cubicBezTo>
                <a:cubicBezTo>
                  <a:pt x="114238" y="545"/>
                  <a:pt x="114008" y="502"/>
                  <a:pt x="113780" y="474"/>
                </a:cubicBezTo>
                <a:cubicBezTo>
                  <a:pt x="113644" y="458"/>
                  <a:pt x="113505" y="451"/>
                  <a:pt x="113368" y="451"/>
                </a:cubicBezTo>
                <a:cubicBezTo>
                  <a:pt x="112738" y="451"/>
                  <a:pt x="112138" y="595"/>
                  <a:pt x="111937" y="649"/>
                </a:cubicBezTo>
                <a:lnTo>
                  <a:pt x="111937" y="647"/>
                </a:lnTo>
                <a:lnTo>
                  <a:pt x="112120" y="268"/>
                </a:lnTo>
                <a:lnTo>
                  <a:pt x="112010" y="140"/>
                </a:lnTo>
                <a:lnTo>
                  <a:pt x="111785" y="608"/>
                </a:lnTo>
                <a:cubicBezTo>
                  <a:pt x="111768" y="614"/>
                  <a:pt x="111755" y="624"/>
                  <a:pt x="111744" y="635"/>
                </a:cubicBezTo>
                <a:cubicBezTo>
                  <a:pt x="111726" y="612"/>
                  <a:pt x="111689" y="597"/>
                  <a:pt x="111649" y="597"/>
                </a:cubicBezTo>
                <a:cubicBezTo>
                  <a:pt x="111646" y="597"/>
                  <a:pt x="111644" y="597"/>
                  <a:pt x="111641" y="597"/>
                </a:cubicBezTo>
                <a:cubicBezTo>
                  <a:pt x="111606" y="600"/>
                  <a:pt x="111576" y="613"/>
                  <a:pt x="111559" y="632"/>
                </a:cubicBezTo>
                <a:cubicBezTo>
                  <a:pt x="111540" y="610"/>
                  <a:pt x="111506" y="594"/>
                  <a:pt x="111466" y="594"/>
                </a:cubicBezTo>
                <a:cubicBezTo>
                  <a:pt x="111462" y="594"/>
                  <a:pt x="111459" y="595"/>
                  <a:pt x="111455" y="595"/>
                </a:cubicBezTo>
                <a:cubicBezTo>
                  <a:pt x="111420" y="597"/>
                  <a:pt x="111391" y="610"/>
                  <a:pt x="111374" y="630"/>
                </a:cubicBezTo>
                <a:cubicBezTo>
                  <a:pt x="111356" y="607"/>
                  <a:pt x="111320" y="592"/>
                  <a:pt x="111281" y="592"/>
                </a:cubicBezTo>
                <a:cubicBezTo>
                  <a:pt x="111278" y="592"/>
                  <a:pt x="111274" y="593"/>
                  <a:pt x="111270" y="593"/>
                </a:cubicBezTo>
                <a:cubicBezTo>
                  <a:pt x="111211" y="596"/>
                  <a:pt x="111167" y="632"/>
                  <a:pt x="111172" y="672"/>
                </a:cubicBezTo>
                <a:lnTo>
                  <a:pt x="111182" y="741"/>
                </a:lnTo>
                <a:cubicBezTo>
                  <a:pt x="111087" y="746"/>
                  <a:pt x="110996" y="749"/>
                  <a:pt x="110908" y="749"/>
                </a:cubicBezTo>
                <a:cubicBezTo>
                  <a:pt x="110394" y="749"/>
                  <a:pt x="109982" y="671"/>
                  <a:pt x="109580" y="595"/>
                </a:cubicBezTo>
                <a:cubicBezTo>
                  <a:pt x="109357" y="554"/>
                  <a:pt x="109146" y="513"/>
                  <a:pt x="108920" y="486"/>
                </a:cubicBezTo>
                <a:cubicBezTo>
                  <a:pt x="108784" y="470"/>
                  <a:pt x="108645" y="463"/>
                  <a:pt x="108507" y="463"/>
                </a:cubicBezTo>
                <a:cubicBezTo>
                  <a:pt x="108031" y="463"/>
                  <a:pt x="107572" y="546"/>
                  <a:pt x="107289" y="608"/>
                </a:cubicBezTo>
                <a:lnTo>
                  <a:pt x="107289" y="607"/>
                </a:lnTo>
                <a:cubicBezTo>
                  <a:pt x="107286" y="601"/>
                  <a:pt x="107282" y="596"/>
                  <a:pt x="107277" y="591"/>
                </a:cubicBezTo>
                <a:lnTo>
                  <a:pt x="107325" y="192"/>
                </a:lnTo>
                <a:lnTo>
                  <a:pt x="107175" y="85"/>
                </a:lnTo>
                <a:lnTo>
                  <a:pt x="107116" y="576"/>
                </a:lnTo>
                <a:cubicBezTo>
                  <a:pt x="107101" y="585"/>
                  <a:pt x="107091" y="596"/>
                  <a:pt x="107085" y="608"/>
                </a:cubicBezTo>
                <a:cubicBezTo>
                  <a:pt x="107065" y="593"/>
                  <a:pt x="107036" y="584"/>
                  <a:pt x="107006" y="584"/>
                </a:cubicBezTo>
                <a:cubicBezTo>
                  <a:pt x="106995" y="584"/>
                  <a:pt x="106983" y="586"/>
                  <a:pt x="106971" y="589"/>
                </a:cubicBezTo>
                <a:cubicBezTo>
                  <a:pt x="106938" y="596"/>
                  <a:pt x="106914" y="613"/>
                  <a:pt x="106904" y="635"/>
                </a:cubicBezTo>
                <a:cubicBezTo>
                  <a:pt x="106884" y="620"/>
                  <a:pt x="106855" y="611"/>
                  <a:pt x="106825" y="611"/>
                </a:cubicBezTo>
                <a:cubicBezTo>
                  <a:pt x="106814" y="611"/>
                  <a:pt x="106802" y="613"/>
                  <a:pt x="106790" y="615"/>
                </a:cubicBezTo>
                <a:lnTo>
                  <a:pt x="106789" y="615"/>
                </a:lnTo>
                <a:lnTo>
                  <a:pt x="106276" y="186"/>
                </a:lnTo>
                <a:lnTo>
                  <a:pt x="106276" y="186"/>
                </a:lnTo>
                <a:lnTo>
                  <a:pt x="106294" y="383"/>
                </a:lnTo>
                <a:lnTo>
                  <a:pt x="106605" y="643"/>
                </a:lnTo>
                <a:cubicBezTo>
                  <a:pt x="106552" y="657"/>
                  <a:pt x="106523" y="697"/>
                  <a:pt x="106542" y="734"/>
                </a:cubicBezTo>
                <a:lnTo>
                  <a:pt x="106542" y="735"/>
                </a:lnTo>
                <a:cubicBezTo>
                  <a:pt x="106356" y="753"/>
                  <a:pt x="106183" y="761"/>
                  <a:pt x="106020" y="761"/>
                </a:cubicBezTo>
                <a:cubicBezTo>
                  <a:pt x="105504" y="761"/>
                  <a:pt x="105092" y="684"/>
                  <a:pt x="104689" y="608"/>
                </a:cubicBezTo>
                <a:cubicBezTo>
                  <a:pt x="104466" y="566"/>
                  <a:pt x="104255" y="527"/>
                  <a:pt x="104029" y="500"/>
                </a:cubicBezTo>
                <a:cubicBezTo>
                  <a:pt x="103892" y="484"/>
                  <a:pt x="103752" y="477"/>
                  <a:pt x="103614" y="477"/>
                </a:cubicBezTo>
                <a:cubicBezTo>
                  <a:pt x="102897" y="477"/>
                  <a:pt x="102220" y="663"/>
                  <a:pt x="102127" y="690"/>
                </a:cubicBezTo>
                <a:cubicBezTo>
                  <a:pt x="102046" y="702"/>
                  <a:pt x="101970" y="714"/>
                  <a:pt x="101895" y="724"/>
                </a:cubicBezTo>
                <a:lnTo>
                  <a:pt x="102091" y="506"/>
                </a:lnTo>
                <a:lnTo>
                  <a:pt x="102029" y="364"/>
                </a:lnTo>
                <a:lnTo>
                  <a:pt x="101682" y="748"/>
                </a:lnTo>
                <a:cubicBezTo>
                  <a:pt x="101638" y="752"/>
                  <a:pt x="101593" y="756"/>
                  <a:pt x="101549" y="759"/>
                </a:cubicBezTo>
                <a:cubicBezTo>
                  <a:pt x="101538" y="755"/>
                  <a:pt x="101526" y="752"/>
                  <a:pt x="101513" y="751"/>
                </a:cubicBezTo>
                <a:cubicBezTo>
                  <a:pt x="101507" y="750"/>
                  <a:pt x="101502" y="750"/>
                  <a:pt x="101497" y="750"/>
                </a:cubicBezTo>
                <a:cubicBezTo>
                  <a:pt x="101472" y="750"/>
                  <a:pt x="101448" y="756"/>
                  <a:pt x="101429" y="767"/>
                </a:cubicBezTo>
                <a:lnTo>
                  <a:pt x="101419" y="767"/>
                </a:lnTo>
                <a:cubicBezTo>
                  <a:pt x="101406" y="742"/>
                  <a:pt x="101374" y="723"/>
                  <a:pt x="101334" y="719"/>
                </a:cubicBezTo>
                <a:lnTo>
                  <a:pt x="101333" y="719"/>
                </a:lnTo>
                <a:lnTo>
                  <a:pt x="101160" y="178"/>
                </a:lnTo>
                <a:lnTo>
                  <a:pt x="101045" y="359"/>
                </a:lnTo>
                <a:lnTo>
                  <a:pt x="101150" y="688"/>
                </a:lnTo>
                <a:cubicBezTo>
                  <a:pt x="101146" y="687"/>
                  <a:pt x="101142" y="687"/>
                  <a:pt x="101139" y="687"/>
                </a:cubicBezTo>
                <a:cubicBezTo>
                  <a:pt x="101086" y="687"/>
                  <a:pt x="101040" y="713"/>
                  <a:pt x="101033" y="750"/>
                </a:cubicBezTo>
                <a:lnTo>
                  <a:pt x="101027" y="771"/>
                </a:lnTo>
                <a:cubicBezTo>
                  <a:pt x="100573" y="760"/>
                  <a:pt x="100198" y="690"/>
                  <a:pt x="99830" y="621"/>
                </a:cubicBezTo>
                <a:cubicBezTo>
                  <a:pt x="99607" y="578"/>
                  <a:pt x="99397" y="539"/>
                  <a:pt x="99170" y="512"/>
                </a:cubicBezTo>
                <a:cubicBezTo>
                  <a:pt x="99033" y="496"/>
                  <a:pt x="98893" y="489"/>
                  <a:pt x="98754" y="489"/>
                </a:cubicBezTo>
                <a:cubicBezTo>
                  <a:pt x="98336" y="489"/>
                  <a:pt x="97932" y="552"/>
                  <a:pt x="97649" y="610"/>
                </a:cubicBezTo>
                <a:lnTo>
                  <a:pt x="97856" y="226"/>
                </a:lnTo>
                <a:lnTo>
                  <a:pt x="97643" y="293"/>
                </a:lnTo>
                <a:lnTo>
                  <a:pt x="97489" y="578"/>
                </a:lnTo>
                <a:cubicBezTo>
                  <a:pt x="97474" y="573"/>
                  <a:pt x="97458" y="570"/>
                  <a:pt x="97442" y="570"/>
                </a:cubicBezTo>
                <a:cubicBezTo>
                  <a:pt x="97434" y="570"/>
                  <a:pt x="97427" y="571"/>
                  <a:pt x="97420" y="572"/>
                </a:cubicBezTo>
                <a:cubicBezTo>
                  <a:pt x="97417" y="573"/>
                  <a:pt x="97413" y="573"/>
                  <a:pt x="97408" y="574"/>
                </a:cubicBezTo>
                <a:cubicBezTo>
                  <a:pt x="97375" y="582"/>
                  <a:pt x="97351" y="600"/>
                  <a:pt x="97341" y="622"/>
                </a:cubicBezTo>
                <a:cubicBezTo>
                  <a:pt x="97321" y="607"/>
                  <a:pt x="97293" y="598"/>
                  <a:pt x="97263" y="598"/>
                </a:cubicBezTo>
                <a:cubicBezTo>
                  <a:pt x="97255" y="598"/>
                  <a:pt x="97247" y="599"/>
                  <a:pt x="97239" y="600"/>
                </a:cubicBezTo>
                <a:cubicBezTo>
                  <a:pt x="97235" y="600"/>
                  <a:pt x="97232" y="601"/>
                  <a:pt x="97228" y="602"/>
                </a:cubicBezTo>
                <a:cubicBezTo>
                  <a:pt x="97194" y="609"/>
                  <a:pt x="97170" y="628"/>
                  <a:pt x="97160" y="650"/>
                </a:cubicBezTo>
                <a:cubicBezTo>
                  <a:pt x="97139" y="634"/>
                  <a:pt x="97110" y="625"/>
                  <a:pt x="97080" y="625"/>
                </a:cubicBezTo>
                <a:cubicBezTo>
                  <a:pt x="97073" y="625"/>
                  <a:pt x="97066" y="626"/>
                  <a:pt x="97059" y="627"/>
                </a:cubicBezTo>
                <a:cubicBezTo>
                  <a:pt x="97054" y="628"/>
                  <a:pt x="97050" y="629"/>
                  <a:pt x="97046" y="630"/>
                </a:cubicBezTo>
                <a:cubicBezTo>
                  <a:pt x="97013" y="637"/>
                  <a:pt x="96989" y="656"/>
                  <a:pt x="96979" y="677"/>
                </a:cubicBezTo>
                <a:cubicBezTo>
                  <a:pt x="96958" y="662"/>
                  <a:pt x="96929" y="653"/>
                  <a:pt x="96899" y="653"/>
                </a:cubicBezTo>
                <a:cubicBezTo>
                  <a:pt x="96892" y="653"/>
                  <a:pt x="96884" y="654"/>
                  <a:pt x="96877" y="655"/>
                </a:cubicBezTo>
                <a:cubicBezTo>
                  <a:pt x="96875" y="656"/>
                  <a:pt x="96873" y="656"/>
                  <a:pt x="96871" y="656"/>
                </a:cubicBezTo>
                <a:lnTo>
                  <a:pt x="96624" y="396"/>
                </a:lnTo>
                <a:lnTo>
                  <a:pt x="96392" y="364"/>
                </a:lnTo>
                <a:lnTo>
                  <a:pt x="96769" y="762"/>
                </a:lnTo>
                <a:cubicBezTo>
                  <a:pt x="96590" y="779"/>
                  <a:pt x="96424" y="786"/>
                  <a:pt x="96266" y="786"/>
                </a:cubicBezTo>
                <a:cubicBezTo>
                  <a:pt x="95753" y="786"/>
                  <a:pt x="95341" y="709"/>
                  <a:pt x="94939" y="633"/>
                </a:cubicBezTo>
                <a:cubicBezTo>
                  <a:pt x="94715" y="591"/>
                  <a:pt x="94505" y="551"/>
                  <a:pt x="94280" y="525"/>
                </a:cubicBezTo>
                <a:cubicBezTo>
                  <a:pt x="94143" y="508"/>
                  <a:pt x="94003" y="501"/>
                  <a:pt x="93865" y="501"/>
                </a:cubicBezTo>
                <a:cubicBezTo>
                  <a:pt x="93366" y="501"/>
                  <a:pt x="92887" y="592"/>
                  <a:pt x="92609" y="656"/>
                </a:cubicBezTo>
                <a:lnTo>
                  <a:pt x="92603" y="645"/>
                </a:lnTo>
                <a:cubicBezTo>
                  <a:pt x="92601" y="639"/>
                  <a:pt x="92597" y="634"/>
                  <a:pt x="92592" y="629"/>
                </a:cubicBezTo>
                <a:lnTo>
                  <a:pt x="92641" y="230"/>
                </a:lnTo>
                <a:lnTo>
                  <a:pt x="92491" y="123"/>
                </a:lnTo>
                <a:lnTo>
                  <a:pt x="92431" y="613"/>
                </a:lnTo>
                <a:cubicBezTo>
                  <a:pt x="92417" y="623"/>
                  <a:pt x="92406" y="634"/>
                  <a:pt x="92400" y="646"/>
                </a:cubicBezTo>
                <a:cubicBezTo>
                  <a:pt x="92379" y="631"/>
                  <a:pt x="92351" y="622"/>
                  <a:pt x="92320" y="622"/>
                </a:cubicBezTo>
                <a:cubicBezTo>
                  <a:pt x="92309" y="622"/>
                  <a:pt x="92298" y="623"/>
                  <a:pt x="92286" y="626"/>
                </a:cubicBezTo>
                <a:cubicBezTo>
                  <a:pt x="92253" y="634"/>
                  <a:pt x="92229" y="652"/>
                  <a:pt x="92219" y="673"/>
                </a:cubicBezTo>
                <a:cubicBezTo>
                  <a:pt x="92199" y="658"/>
                  <a:pt x="92169" y="649"/>
                  <a:pt x="92139" y="649"/>
                </a:cubicBezTo>
                <a:cubicBezTo>
                  <a:pt x="92128" y="649"/>
                  <a:pt x="92117" y="650"/>
                  <a:pt x="92106" y="653"/>
                </a:cubicBezTo>
                <a:cubicBezTo>
                  <a:pt x="92105" y="653"/>
                  <a:pt x="92105" y="654"/>
                  <a:pt x="92105" y="654"/>
                </a:cubicBezTo>
                <a:lnTo>
                  <a:pt x="91591" y="224"/>
                </a:lnTo>
                <a:lnTo>
                  <a:pt x="91591" y="224"/>
                </a:lnTo>
                <a:lnTo>
                  <a:pt x="91609" y="421"/>
                </a:lnTo>
                <a:lnTo>
                  <a:pt x="91920" y="682"/>
                </a:lnTo>
                <a:cubicBezTo>
                  <a:pt x="91866" y="695"/>
                  <a:pt x="91838" y="735"/>
                  <a:pt x="91856" y="772"/>
                </a:cubicBezTo>
                <a:lnTo>
                  <a:pt x="91860" y="780"/>
                </a:lnTo>
                <a:cubicBezTo>
                  <a:pt x="91701" y="793"/>
                  <a:pt x="91551" y="799"/>
                  <a:pt x="91409" y="799"/>
                </a:cubicBezTo>
                <a:cubicBezTo>
                  <a:pt x="90895" y="799"/>
                  <a:pt x="90483" y="721"/>
                  <a:pt x="90080" y="645"/>
                </a:cubicBezTo>
                <a:cubicBezTo>
                  <a:pt x="89857" y="603"/>
                  <a:pt x="89646" y="564"/>
                  <a:pt x="89420" y="537"/>
                </a:cubicBezTo>
                <a:cubicBezTo>
                  <a:pt x="89283" y="521"/>
                  <a:pt x="89144" y="514"/>
                  <a:pt x="89006" y="514"/>
                </a:cubicBezTo>
                <a:cubicBezTo>
                  <a:pt x="88516" y="514"/>
                  <a:pt x="88043" y="601"/>
                  <a:pt x="87763" y="665"/>
                </a:cubicBezTo>
                <a:cubicBezTo>
                  <a:pt x="87643" y="683"/>
                  <a:pt x="87526" y="696"/>
                  <a:pt x="87412" y="705"/>
                </a:cubicBezTo>
                <a:lnTo>
                  <a:pt x="87670" y="419"/>
                </a:lnTo>
                <a:lnTo>
                  <a:pt x="87608" y="278"/>
                </a:lnTo>
                <a:lnTo>
                  <a:pt x="87230" y="698"/>
                </a:lnTo>
                <a:cubicBezTo>
                  <a:pt x="87211" y="701"/>
                  <a:pt x="87194" y="708"/>
                  <a:pt x="87181" y="718"/>
                </a:cubicBezTo>
                <a:cubicBezTo>
                  <a:pt x="87170" y="690"/>
                  <a:pt x="87137" y="669"/>
                  <a:pt x="87092" y="664"/>
                </a:cubicBezTo>
                <a:cubicBezTo>
                  <a:pt x="87088" y="664"/>
                  <a:pt x="87083" y="663"/>
                  <a:pt x="87079" y="663"/>
                </a:cubicBezTo>
                <a:cubicBezTo>
                  <a:pt x="87050" y="663"/>
                  <a:pt x="87021" y="672"/>
                  <a:pt x="87001" y="686"/>
                </a:cubicBezTo>
                <a:cubicBezTo>
                  <a:pt x="86990" y="659"/>
                  <a:pt x="86957" y="637"/>
                  <a:pt x="86914" y="633"/>
                </a:cubicBezTo>
                <a:lnTo>
                  <a:pt x="86913" y="633"/>
                </a:lnTo>
                <a:lnTo>
                  <a:pt x="86739" y="91"/>
                </a:lnTo>
                <a:lnTo>
                  <a:pt x="86625" y="274"/>
                </a:lnTo>
                <a:lnTo>
                  <a:pt x="86730" y="601"/>
                </a:lnTo>
                <a:cubicBezTo>
                  <a:pt x="86726" y="601"/>
                  <a:pt x="86722" y="601"/>
                  <a:pt x="86718" y="601"/>
                </a:cubicBezTo>
                <a:cubicBezTo>
                  <a:pt x="86666" y="601"/>
                  <a:pt x="86620" y="626"/>
                  <a:pt x="86612" y="663"/>
                </a:cubicBezTo>
                <a:lnTo>
                  <a:pt x="86602" y="714"/>
                </a:lnTo>
                <a:cubicBezTo>
                  <a:pt x="86162" y="686"/>
                  <a:pt x="85773" y="612"/>
                  <a:pt x="85411" y="543"/>
                </a:cubicBezTo>
                <a:cubicBezTo>
                  <a:pt x="85167" y="497"/>
                  <a:pt x="84937" y="453"/>
                  <a:pt x="84709" y="426"/>
                </a:cubicBezTo>
                <a:cubicBezTo>
                  <a:pt x="84572" y="409"/>
                  <a:pt x="84432" y="402"/>
                  <a:pt x="84294" y="402"/>
                </a:cubicBezTo>
                <a:cubicBezTo>
                  <a:pt x="83665" y="402"/>
                  <a:pt x="83067" y="546"/>
                  <a:pt x="82866" y="599"/>
                </a:cubicBezTo>
                <a:lnTo>
                  <a:pt x="83049" y="219"/>
                </a:lnTo>
                <a:lnTo>
                  <a:pt x="82940" y="91"/>
                </a:lnTo>
                <a:lnTo>
                  <a:pt x="82715" y="560"/>
                </a:lnTo>
                <a:cubicBezTo>
                  <a:pt x="82698" y="566"/>
                  <a:pt x="82684" y="575"/>
                  <a:pt x="82674" y="586"/>
                </a:cubicBezTo>
                <a:cubicBezTo>
                  <a:pt x="82655" y="563"/>
                  <a:pt x="82619" y="548"/>
                  <a:pt x="82578" y="548"/>
                </a:cubicBezTo>
                <a:cubicBezTo>
                  <a:pt x="82575" y="548"/>
                  <a:pt x="82573" y="548"/>
                  <a:pt x="82570" y="548"/>
                </a:cubicBezTo>
                <a:cubicBezTo>
                  <a:pt x="82535" y="550"/>
                  <a:pt x="82506" y="565"/>
                  <a:pt x="82488" y="583"/>
                </a:cubicBezTo>
                <a:cubicBezTo>
                  <a:pt x="82471" y="561"/>
                  <a:pt x="82435" y="546"/>
                  <a:pt x="82396" y="546"/>
                </a:cubicBezTo>
                <a:cubicBezTo>
                  <a:pt x="82393" y="546"/>
                  <a:pt x="82389" y="546"/>
                  <a:pt x="82385" y="546"/>
                </a:cubicBezTo>
                <a:cubicBezTo>
                  <a:pt x="82350" y="548"/>
                  <a:pt x="82320" y="562"/>
                  <a:pt x="82303" y="581"/>
                </a:cubicBezTo>
                <a:cubicBezTo>
                  <a:pt x="82284" y="558"/>
                  <a:pt x="82248" y="543"/>
                  <a:pt x="82207" y="543"/>
                </a:cubicBezTo>
                <a:cubicBezTo>
                  <a:pt x="82205" y="543"/>
                  <a:pt x="82202" y="543"/>
                  <a:pt x="82199" y="543"/>
                </a:cubicBezTo>
                <a:cubicBezTo>
                  <a:pt x="82141" y="547"/>
                  <a:pt x="82097" y="582"/>
                  <a:pt x="82102" y="623"/>
                </a:cubicBezTo>
                <a:lnTo>
                  <a:pt x="82112" y="693"/>
                </a:lnTo>
                <a:cubicBezTo>
                  <a:pt x="82019" y="698"/>
                  <a:pt x="81929" y="700"/>
                  <a:pt x="81842" y="700"/>
                </a:cubicBezTo>
                <a:cubicBezTo>
                  <a:pt x="81326" y="700"/>
                  <a:pt x="80914" y="622"/>
                  <a:pt x="80510" y="546"/>
                </a:cubicBezTo>
                <a:cubicBezTo>
                  <a:pt x="80287" y="504"/>
                  <a:pt x="80076" y="465"/>
                  <a:pt x="79850" y="438"/>
                </a:cubicBezTo>
                <a:cubicBezTo>
                  <a:pt x="79713" y="422"/>
                  <a:pt x="79573" y="415"/>
                  <a:pt x="79435" y="415"/>
                </a:cubicBezTo>
                <a:cubicBezTo>
                  <a:pt x="78959" y="415"/>
                  <a:pt x="78501" y="497"/>
                  <a:pt x="78219" y="560"/>
                </a:cubicBezTo>
                <a:lnTo>
                  <a:pt x="78218" y="559"/>
                </a:lnTo>
                <a:cubicBezTo>
                  <a:pt x="78215" y="553"/>
                  <a:pt x="78211" y="547"/>
                  <a:pt x="78207" y="542"/>
                </a:cubicBezTo>
                <a:lnTo>
                  <a:pt x="78254" y="144"/>
                </a:lnTo>
                <a:lnTo>
                  <a:pt x="78105" y="36"/>
                </a:lnTo>
                <a:lnTo>
                  <a:pt x="78046" y="527"/>
                </a:lnTo>
                <a:cubicBezTo>
                  <a:pt x="78031" y="536"/>
                  <a:pt x="78021" y="547"/>
                  <a:pt x="78015" y="560"/>
                </a:cubicBezTo>
                <a:cubicBezTo>
                  <a:pt x="77994" y="545"/>
                  <a:pt x="77965" y="535"/>
                  <a:pt x="77934" y="535"/>
                </a:cubicBezTo>
                <a:cubicBezTo>
                  <a:pt x="77923" y="535"/>
                  <a:pt x="77912" y="537"/>
                  <a:pt x="77901" y="539"/>
                </a:cubicBezTo>
                <a:cubicBezTo>
                  <a:pt x="77867" y="547"/>
                  <a:pt x="77843" y="565"/>
                  <a:pt x="77833" y="587"/>
                </a:cubicBezTo>
                <a:cubicBezTo>
                  <a:pt x="77813" y="571"/>
                  <a:pt x="77784" y="562"/>
                  <a:pt x="77753" y="562"/>
                </a:cubicBezTo>
                <a:cubicBezTo>
                  <a:pt x="77742" y="562"/>
                  <a:pt x="77731" y="563"/>
                  <a:pt x="77720" y="566"/>
                </a:cubicBezTo>
                <a:cubicBezTo>
                  <a:pt x="77720" y="566"/>
                  <a:pt x="77720" y="567"/>
                  <a:pt x="77718" y="567"/>
                </a:cubicBezTo>
                <a:lnTo>
                  <a:pt x="77205" y="138"/>
                </a:lnTo>
                <a:lnTo>
                  <a:pt x="77224" y="335"/>
                </a:lnTo>
                <a:lnTo>
                  <a:pt x="77535" y="595"/>
                </a:lnTo>
                <a:cubicBezTo>
                  <a:pt x="77481" y="608"/>
                  <a:pt x="77452" y="649"/>
                  <a:pt x="77471" y="686"/>
                </a:cubicBezTo>
                <a:lnTo>
                  <a:pt x="77471" y="687"/>
                </a:lnTo>
                <a:cubicBezTo>
                  <a:pt x="77285" y="705"/>
                  <a:pt x="77112" y="712"/>
                  <a:pt x="76950" y="712"/>
                </a:cubicBezTo>
                <a:cubicBezTo>
                  <a:pt x="76434" y="712"/>
                  <a:pt x="76021" y="635"/>
                  <a:pt x="75618" y="559"/>
                </a:cubicBezTo>
                <a:cubicBezTo>
                  <a:pt x="75395" y="517"/>
                  <a:pt x="75184" y="477"/>
                  <a:pt x="74958" y="450"/>
                </a:cubicBezTo>
                <a:cubicBezTo>
                  <a:pt x="74822" y="434"/>
                  <a:pt x="74684" y="427"/>
                  <a:pt x="74547" y="427"/>
                </a:cubicBezTo>
                <a:cubicBezTo>
                  <a:pt x="73829" y="427"/>
                  <a:pt x="73149" y="614"/>
                  <a:pt x="73056" y="640"/>
                </a:cubicBezTo>
                <a:cubicBezTo>
                  <a:pt x="72976" y="654"/>
                  <a:pt x="72899" y="665"/>
                  <a:pt x="72824" y="675"/>
                </a:cubicBezTo>
                <a:lnTo>
                  <a:pt x="73020" y="458"/>
                </a:lnTo>
                <a:lnTo>
                  <a:pt x="72958" y="315"/>
                </a:lnTo>
                <a:lnTo>
                  <a:pt x="72612" y="699"/>
                </a:lnTo>
                <a:cubicBezTo>
                  <a:pt x="72567" y="703"/>
                  <a:pt x="72522" y="707"/>
                  <a:pt x="72479" y="710"/>
                </a:cubicBezTo>
                <a:cubicBezTo>
                  <a:pt x="72467" y="706"/>
                  <a:pt x="72456" y="703"/>
                  <a:pt x="72443" y="702"/>
                </a:cubicBezTo>
                <a:cubicBezTo>
                  <a:pt x="72437" y="702"/>
                  <a:pt x="72432" y="701"/>
                  <a:pt x="72427" y="701"/>
                </a:cubicBezTo>
                <a:cubicBezTo>
                  <a:pt x="72401" y="701"/>
                  <a:pt x="72377" y="708"/>
                  <a:pt x="72358" y="719"/>
                </a:cubicBezTo>
                <a:lnTo>
                  <a:pt x="72349" y="719"/>
                </a:lnTo>
                <a:cubicBezTo>
                  <a:pt x="72336" y="694"/>
                  <a:pt x="72304" y="674"/>
                  <a:pt x="72263" y="670"/>
                </a:cubicBezTo>
                <a:lnTo>
                  <a:pt x="72262" y="670"/>
                </a:lnTo>
                <a:lnTo>
                  <a:pt x="72090" y="129"/>
                </a:lnTo>
                <a:lnTo>
                  <a:pt x="71975" y="311"/>
                </a:lnTo>
                <a:lnTo>
                  <a:pt x="72079" y="638"/>
                </a:lnTo>
                <a:cubicBezTo>
                  <a:pt x="72076" y="638"/>
                  <a:pt x="72072" y="638"/>
                  <a:pt x="72068" y="638"/>
                </a:cubicBezTo>
                <a:cubicBezTo>
                  <a:pt x="72016" y="638"/>
                  <a:pt x="71969" y="664"/>
                  <a:pt x="71962" y="700"/>
                </a:cubicBezTo>
                <a:lnTo>
                  <a:pt x="71958" y="723"/>
                </a:lnTo>
                <a:cubicBezTo>
                  <a:pt x="71503" y="711"/>
                  <a:pt x="71128" y="641"/>
                  <a:pt x="70759" y="572"/>
                </a:cubicBezTo>
                <a:cubicBezTo>
                  <a:pt x="70536" y="530"/>
                  <a:pt x="70326" y="490"/>
                  <a:pt x="70100" y="463"/>
                </a:cubicBezTo>
                <a:cubicBezTo>
                  <a:pt x="69963" y="447"/>
                  <a:pt x="69825" y="440"/>
                  <a:pt x="69688" y="440"/>
                </a:cubicBezTo>
                <a:cubicBezTo>
                  <a:pt x="69268" y="440"/>
                  <a:pt x="68862" y="503"/>
                  <a:pt x="68578" y="562"/>
                </a:cubicBezTo>
                <a:lnTo>
                  <a:pt x="68785" y="178"/>
                </a:lnTo>
                <a:lnTo>
                  <a:pt x="68785" y="178"/>
                </a:lnTo>
                <a:lnTo>
                  <a:pt x="68572" y="245"/>
                </a:lnTo>
                <a:lnTo>
                  <a:pt x="68418" y="529"/>
                </a:lnTo>
                <a:cubicBezTo>
                  <a:pt x="68404" y="525"/>
                  <a:pt x="68388" y="522"/>
                  <a:pt x="68372" y="522"/>
                </a:cubicBezTo>
                <a:cubicBezTo>
                  <a:pt x="68365" y="522"/>
                  <a:pt x="68357" y="522"/>
                  <a:pt x="68350" y="524"/>
                </a:cubicBezTo>
                <a:cubicBezTo>
                  <a:pt x="68346" y="524"/>
                  <a:pt x="68342" y="525"/>
                  <a:pt x="68339" y="526"/>
                </a:cubicBezTo>
                <a:cubicBezTo>
                  <a:pt x="68304" y="533"/>
                  <a:pt x="68281" y="551"/>
                  <a:pt x="68270" y="573"/>
                </a:cubicBezTo>
                <a:cubicBezTo>
                  <a:pt x="68250" y="558"/>
                  <a:pt x="68220" y="549"/>
                  <a:pt x="68189" y="549"/>
                </a:cubicBezTo>
                <a:cubicBezTo>
                  <a:pt x="68182" y="549"/>
                  <a:pt x="68175" y="549"/>
                  <a:pt x="68168" y="550"/>
                </a:cubicBezTo>
                <a:cubicBezTo>
                  <a:pt x="68165" y="551"/>
                  <a:pt x="68161" y="553"/>
                  <a:pt x="68157" y="554"/>
                </a:cubicBezTo>
                <a:cubicBezTo>
                  <a:pt x="68124" y="561"/>
                  <a:pt x="68099" y="579"/>
                  <a:pt x="68090" y="601"/>
                </a:cubicBezTo>
                <a:cubicBezTo>
                  <a:pt x="68069" y="585"/>
                  <a:pt x="68040" y="577"/>
                  <a:pt x="68010" y="577"/>
                </a:cubicBezTo>
                <a:cubicBezTo>
                  <a:pt x="68002" y="577"/>
                  <a:pt x="67995" y="577"/>
                  <a:pt x="67988" y="578"/>
                </a:cubicBezTo>
                <a:cubicBezTo>
                  <a:pt x="67983" y="579"/>
                  <a:pt x="67980" y="579"/>
                  <a:pt x="67976" y="580"/>
                </a:cubicBezTo>
                <a:cubicBezTo>
                  <a:pt x="67942" y="589"/>
                  <a:pt x="67918" y="607"/>
                  <a:pt x="67908" y="628"/>
                </a:cubicBezTo>
                <a:cubicBezTo>
                  <a:pt x="67888" y="613"/>
                  <a:pt x="67860" y="604"/>
                  <a:pt x="67831" y="604"/>
                </a:cubicBezTo>
                <a:cubicBezTo>
                  <a:pt x="67823" y="604"/>
                  <a:pt x="67815" y="605"/>
                  <a:pt x="67807" y="606"/>
                </a:cubicBezTo>
                <a:cubicBezTo>
                  <a:pt x="67804" y="606"/>
                  <a:pt x="67802" y="607"/>
                  <a:pt x="67800" y="607"/>
                </a:cubicBezTo>
                <a:lnTo>
                  <a:pt x="67553" y="347"/>
                </a:lnTo>
                <a:lnTo>
                  <a:pt x="67321" y="315"/>
                </a:lnTo>
                <a:lnTo>
                  <a:pt x="67700" y="714"/>
                </a:lnTo>
                <a:cubicBezTo>
                  <a:pt x="67520" y="730"/>
                  <a:pt x="67353" y="737"/>
                  <a:pt x="67196" y="737"/>
                </a:cubicBezTo>
                <a:cubicBezTo>
                  <a:pt x="66682" y="737"/>
                  <a:pt x="66271" y="660"/>
                  <a:pt x="65868" y="585"/>
                </a:cubicBezTo>
                <a:cubicBezTo>
                  <a:pt x="65645" y="542"/>
                  <a:pt x="65435" y="503"/>
                  <a:pt x="65209" y="476"/>
                </a:cubicBezTo>
                <a:cubicBezTo>
                  <a:pt x="65071" y="460"/>
                  <a:pt x="64931" y="453"/>
                  <a:pt x="64793" y="453"/>
                </a:cubicBezTo>
                <a:cubicBezTo>
                  <a:pt x="64295" y="453"/>
                  <a:pt x="63816" y="543"/>
                  <a:pt x="63539" y="607"/>
                </a:cubicBezTo>
                <a:lnTo>
                  <a:pt x="63533" y="596"/>
                </a:lnTo>
                <a:cubicBezTo>
                  <a:pt x="63530" y="591"/>
                  <a:pt x="63526" y="586"/>
                  <a:pt x="63521" y="580"/>
                </a:cubicBezTo>
                <a:lnTo>
                  <a:pt x="63570" y="182"/>
                </a:lnTo>
                <a:lnTo>
                  <a:pt x="63420" y="75"/>
                </a:lnTo>
                <a:lnTo>
                  <a:pt x="63360" y="565"/>
                </a:lnTo>
                <a:cubicBezTo>
                  <a:pt x="63346" y="574"/>
                  <a:pt x="63335" y="585"/>
                  <a:pt x="63330" y="597"/>
                </a:cubicBezTo>
                <a:cubicBezTo>
                  <a:pt x="63310" y="582"/>
                  <a:pt x="63281" y="573"/>
                  <a:pt x="63251" y="573"/>
                </a:cubicBezTo>
                <a:cubicBezTo>
                  <a:pt x="63240" y="573"/>
                  <a:pt x="63228" y="575"/>
                  <a:pt x="63217" y="577"/>
                </a:cubicBezTo>
                <a:cubicBezTo>
                  <a:pt x="63183" y="585"/>
                  <a:pt x="63159" y="603"/>
                  <a:pt x="63148" y="624"/>
                </a:cubicBezTo>
                <a:cubicBezTo>
                  <a:pt x="63128" y="609"/>
                  <a:pt x="63100" y="600"/>
                  <a:pt x="63070" y="600"/>
                </a:cubicBezTo>
                <a:cubicBezTo>
                  <a:pt x="63058" y="600"/>
                  <a:pt x="63047" y="602"/>
                  <a:pt x="63035" y="604"/>
                </a:cubicBezTo>
                <a:lnTo>
                  <a:pt x="63034" y="604"/>
                </a:lnTo>
                <a:lnTo>
                  <a:pt x="62521" y="175"/>
                </a:lnTo>
                <a:lnTo>
                  <a:pt x="62539" y="373"/>
                </a:lnTo>
                <a:lnTo>
                  <a:pt x="62850" y="632"/>
                </a:lnTo>
                <a:cubicBezTo>
                  <a:pt x="62796" y="646"/>
                  <a:pt x="62768" y="687"/>
                  <a:pt x="62786" y="724"/>
                </a:cubicBezTo>
                <a:lnTo>
                  <a:pt x="62789" y="731"/>
                </a:lnTo>
                <a:cubicBezTo>
                  <a:pt x="62630" y="744"/>
                  <a:pt x="62480" y="750"/>
                  <a:pt x="62339" y="750"/>
                </a:cubicBezTo>
                <a:cubicBezTo>
                  <a:pt x="61824" y="750"/>
                  <a:pt x="61412" y="673"/>
                  <a:pt x="61010" y="597"/>
                </a:cubicBezTo>
                <a:cubicBezTo>
                  <a:pt x="60787" y="555"/>
                  <a:pt x="60575" y="515"/>
                  <a:pt x="60350" y="489"/>
                </a:cubicBezTo>
                <a:cubicBezTo>
                  <a:pt x="60213" y="472"/>
                  <a:pt x="60073" y="465"/>
                  <a:pt x="59935" y="465"/>
                </a:cubicBezTo>
                <a:cubicBezTo>
                  <a:pt x="59182" y="465"/>
                  <a:pt x="58472" y="671"/>
                  <a:pt x="58437" y="681"/>
                </a:cubicBezTo>
                <a:cubicBezTo>
                  <a:pt x="58433" y="683"/>
                  <a:pt x="58429" y="684"/>
                  <a:pt x="58425" y="686"/>
                </a:cubicBezTo>
                <a:cubicBezTo>
                  <a:pt x="58322" y="700"/>
                  <a:pt x="58221" y="710"/>
                  <a:pt x="58122" y="719"/>
                </a:cubicBezTo>
                <a:lnTo>
                  <a:pt x="58379" y="433"/>
                </a:lnTo>
                <a:lnTo>
                  <a:pt x="58318" y="291"/>
                </a:lnTo>
                <a:lnTo>
                  <a:pt x="57939" y="711"/>
                </a:lnTo>
                <a:cubicBezTo>
                  <a:pt x="57920" y="715"/>
                  <a:pt x="57904" y="721"/>
                  <a:pt x="57890" y="730"/>
                </a:cubicBezTo>
                <a:cubicBezTo>
                  <a:pt x="57879" y="703"/>
                  <a:pt x="57846" y="682"/>
                  <a:pt x="57802" y="677"/>
                </a:cubicBezTo>
                <a:cubicBezTo>
                  <a:pt x="57798" y="677"/>
                  <a:pt x="57793" y="677"/>
                  <a:pt x="57788" y="677"/>
                </a:cubicBezTo>
                <a:cubicBezTo>
                  <a:pt x="57758" y="677"/>
                  <a:pt x="57731" y="685"/>
                  <a:pt x="57711" y="699"/>
                </a:cubicBezTo>
                <a:cubicBezTo>
                  <a:pt x="57700" y="672"/>
                  <a:pt x="57666" y="651"/>
                  <a:pt x="57623" y="646"/>
                </a:cubicBezTo>
                <a:lnTo>
                  <a:pt x="57622" y="646"/>
                </a:lnTo>
                <a:lnTo>
                  <a:pt x="57449" y="105"/>
                </a:lnTo>
                <a:lnTo>
                  <a:pt x="57335" y="287"/>
                </a:lnTo>
                <a:lnTo>
                  <a:pt x="57439" y="614"/>
                </a:lnTo>
                <a:cubicBezTo>
                  <a:pt x="57435" y="614"/>
                  <a:pt x="57431" y="614"/>
                  <a:pt x="57428" y="614"/>
                </a:cubicBezTo>
                <a:cubicBezTo>
                  <a:pt x="57376" y="614"/>
                  <a:pt x="57330" y="640"/>
                  <a:pt x="57321" y="676"/>
                </a:cubicBezTo>
                <a:lnTo>
                  <a:pt x="57311" y="727"/>
                </a:lnTo>
                <a:cubicBezTo>
                  <a:pt x="56871" y="699"/>
                  <a:pt x="56482" y="626"/>
                  <a:pt x="56120" y="557"/>
                </a:cubicBezTo>
                <a:cubicBezTo>
                  <a:pt x="55876" y="510"/>
                  <a:pt x="55647" y="466"/>
                  <a:pt x="55419" y="439"/>
                </a:cubicBezTo>
                <a:cubicBezTo>
                  <a:pt x="55282" y="423"/>
                  <a:pt x="55142" y="416"/>
                  <a:pt x="55003" y="416"/>
                </a:cubicBezTo>
                <a:cubicBezTo>
                  <a:pt x="54375" y="416"/>
                  <a:pt x="53776" y="559"/>
                  <a:pt x="53575" y="612"/>
                </a:cubicBezTo>
                <a:lnTo>
                  <a:pt x="53758" y="233"/>
                </a:lnTo>
                <a:lnTo>
                  <a:pt x="53650" y="105"/>
                </a:lnTo>
                <a:lnTo>
                  <a:pt x="53425" y="572"/>
                </a:lnTo>
                <a:cubicBezTo>
                  <a:pt x="53407" y="578"/>
                  <a:pt x="53394" y="589"/>
                  <a:pt x="53383" y="599"/>
                </a:cubicBezTo>
                <a:cubicBezTo>
                  <a:pt x="53365" y="577"/>
                  <a:pt x="53330" y="561"/>
                  <a:pt x="53291" y="561"/>
                </a:cubicBezTo>
                <a:cubicBezTo>
                  <a:pt x="53287" y="561"/>
                  <a:pt x="53284" y="562"/>
                  <a:pt x="53280" y="562"/>
                </a:cubicBezTo>
                <a:cubicBezTo>
                  <a:pt x="53245" y="564"/>
                  <a:pt x="53215" y="577"/>
                  <a:pt x="53198" y="597"/>
                </a:cubicBezTo>
                <a:cubicBezTo>
                  <a:pt x="53180" y="574"/>
                  <a:pt x="53145" y="559"/>
                  <a:pt x="53106" y="559"/>
                </a:cubicBezTo>
                <a:cubicBezTo>
                  <a:pt x="53102" y="559"/>
                  <a:pt x="53098" y="559"/>
                  <a:pt x="53094" y="560"/>
                </a:cubicBezTo>
                <a:cubicBezTo>
                  <a:pt x="53059" y="562"/>
                  <a:pt x="53029" y="575"/>
                  <a:pt x="53013" y="595"/>
                </a:cubicBezTo>
                <a:cubicBezTo>
                  <a:pt x="52993" y="572"/>
                  <a:pt x="52958" y="556"/>
                  <a:pt x="52917" y="556"/>
                </a:cubicBezTo>
                <a:cubicBezTo>
                  <a:pt x="52914" y="556"/>
                  <a:pt x="52911" y="557"/>
                  <a:pt x="52909" y="557"/>
                </a:cubicBezTo>
                <a:cubicBezTo>
                  <a:pt x="52850" y="561"/>
                  <a:pt x="52806" y="596"/>
                  <a:pt x="52812" y="636"/>
                </a:cubicBezTo>
                <a:lnTo>
                  <a:pt x="52821" y="706"/>
                </a:lnTo>
                <a:cubicBezTo>
                  <a:pt x="52728" y="711"/>
                  <a:pt x="52638" y="713"/>
                  <a:pt x="52551" y="713"/>
                </a:cubicBezTo>
                <a:cubicBezTo>
                  <a:pt x="52035" y="713"/>
                  <a:pt x="51623" y="636"/>
                  <a:pt x="51219" y="560"/>
                </a:cubicBezTo>
                <a:cubicBezTo>
                  <a:pt x="50996" y="517"/>
                  <a:pt x="50785" y="478"/>
                  <a:pt x="50559" y="451"/>
                </a:cubicBezTo>
                <a:cubicBezTo>
                  <a:pt x="50422" y="435"/>
                  <a:pt x="50283" y="428"/>
                  <a:pt x="50144" y="428"/>
                </a:cubicBezTo>
                <a:cubicBezTo>
                  <a:pt x="49669" y="428"/>
                  <a:pt x="49211" y="510"/>
                  <a:pt x="48928" y="573"/>
                </a:cubicBezTo>
                <a:lnTo>
                  <a:pt x="48927" y="572"/>
                </a:lnTo>
                <a:cubicBezTo>
                  <a:pt x="48925" y="566"/>
                  <a:pt x="48921" y="561"/>
                  <a:pt x="48916" y="556"/>
                </a:cubicBezTo>
                <a:lnTo>
                  <a:pt x="48964" y="157"/>
                </a:lnTo>
                <a:lnTo>
                  <a:pt x="48815" y="50"/>
                </a:lnTo>
                <a:lnTo>
                  <a:pt x="48755" y="540"/>
                </a:lnTo>
                <a:cubicBezTo>
                  <a:pt x="48740" y="549"/>
                  <a:pt x="48730" y="561"/>
                  <a:pt x="48724" y="573"/>
                </a:cubicBezTo>
                <a:cubicBezTo>
                  <a:pt x="48704" y="557"/>
                  <a:pt x="48675" y="549"/>
                  <a:pt x="48645" y="549"/>
                </a:cubicBezTo>
                <a:cubicBezTo>
                  <a:pt x="48634" y="549"/>
                  <a:pt x="48622" y="550"/>
                  <a:pt x="48610" y="553"/>
                </a:cubicBezTo>
                <a:cubicBezTo>
                  <a:pt x="48577" y="561"/>
                  <a:pt x="48553" y="578"/>
                  <a:pt x="48543" y="600"/>
                </a:cubicBezTo>
                <a:cubicBezTo>
                  <a:pt x="48523" y="584"/>
                  <a:pt x="48494" y="576"/>
                  <a:pt x="48464" y="576"/>
                </a:cubicBezTo>
                <a:cubicBezTo>
                  <a:pt x="48453" y="576"/>
                  <a:pt x="48441" y="577"/>
                  <a:pt x="48430" y="579"/>
                </a:cubicBezTo>
                <a:lnTo>
                  <a:pt x="48429" y="579"/>
                </a:lnTo>
                <a:lnTo>
                  <a:pt x="47915" y="150"/>
                </a:lnTo>
                <a:lnTo>
                  <a:pt x="47933" y="348"/>
                </a:lnTo>
                <a:lnTo>
                  <a:pt x="48244" y="607"/>
                </a:lnTo>
                <a:cubicBezTo>
                  <a:pt x="48190" y="622"/>
                  <a:pt x="48162" y="662"/>
                  <a:pt x="48180" y="699"/>
                </a:cubicBezTo>
                <a:lnTo>
                  <a:pt x="48181" y="700"/>
                </a:lnTo>
                <a:cubicBezTo>
                  <a:pt x="47995" y="718"/>
                  <a:pt x="47822" y="726"/>
                  <a:pt x="47660" y="726"/>
                </a:cubicBezTo>
                <a:cubicBezTo>
                  <a:pt x="47144" y="726"/>
                  <a:pt x="46732" y="648"/>
                  <a:pt x="46328" y="572"/>
                </a:cubicBezTo>
                <a:cubicBezTo>
                  <a:pt x="46105" y="530"/>
                  <a:pt x="45895" y="491"/>
                  <a:pt x="45669" y="464"/>
                </a:cubicBezTo>
                <a:cubicBezTo>
                  <a:pt x="45531" y="447"/>
                  <a:pt x="45391" y="440"/>
                  <a:pt x="45253" y="440"/>
                </a:cubicBezTo>
                <a:cubicBezTo>
                  <a:pt x="44536" y="440"/>
                  <a:pt x="43859" y="627"/>
                  <a:pt x="43766" y="654"/>
                </a:cubicBezTo>
                <a:cubicBezTo>
                  <a:pt x="43686" y="667"/>
                  <a:pt x="43609" y="678"/>
                  <a:pt x="43533" y="688"/>
                </a:cubicBezTo>
                <a:lnTo>
                  <a:pt x="43730" y="470"/>
                </a:lnTo>
                <a:lnTo>
                  <a:pt x="43668" y="329"/>
                </a:lnTo>
                <a:lnTo>
                  <a:pt x="43321" y="713"/>
                </a:lnTo>
                <a:cubicBezTo>
                  <a:pt x="43277" y="717"/>
                  <a:pt x="43231" y="721"/>
                  <a:pt x="43188" y="724"/>
                </a:cubicBezTo>
                <a:cubicBezTo>
                  <a:pt x="43178" y="720"/>
                  <a:pt x="43165" y="717"/>
                  <a:pt x="43152" y="715"/>
                </a:cubicBezTo>
                <a:cubicBezTo>
                  <a:pt x="43147" y="714"/>
                  <a:pt x="43142" y="714"/>
                  <a:pt x="43138" y="714"/>
                </a:cubicBezTo>
                <a:cubicBezTo>
                  <a:pt x="43112" y="714"/>
                  <a:pt x="43087" y="721"/>
                  <a:pt x="43068" y="731"/>
                </a:cubicBezTo>
                <a:cubicBezTo>
                  <a:pt x="43065" y="731"/>
                  <a:pt x="43061" y="732"/>
                  <a:pt x="43058" y="732"/>
                </a:cubicBezTo>
                <a:cubicBezTo>
                  <a:pt x="43046" y="707"/>
                  <a:pt x="43014" y="688"/>
                  <a:pt x="42972" y="684"/>
                </a:cubicBezTo>
                <a:lnTo>
                  <a:pt x="42799" y="142"/>
                </a:lnTo>
                <a:lnTo>
                  <a:pt x="42684" y="324"/>
                </a:lnTo>
                <a:lnTo>
                  <a:pt x="42789" y="652"/>
                </a:lnTo>
                <a:cubicBezTo>
                  <a:pt x="42785" y="651"/>
                  <a:pt x="42781" y="651"/>
                  <a:pt x="42777" y="651"/>
                </a:cubicBezTo>
                <a:cubicBezTo>
                  <a:pt x="42725" y="651"/>
                  <a:pt x="42680" y="677"/>
                  <a:pt x="42672" y="714"/>
                </a:cubicBezTo>
                <a:lnTo>
                  <a:pt x="42667" y="736"/>
                </a:lnTo>
                <a:cubicBezTo>
                  <a:pt x="42213" y="724"/>
                  <a:pt x="41837" y="654"/>
                  <a:pt x="41469" y="585"/>
                </a:cubicBezTo>
                <a:cubicBezTo>
                  <a:pt x="41246" y="543"/>
                  <a:pt x="41035" y="503"/>
                  <a:pt x="40810" y="476"/>
                </a:cubicBezTo>
                <a:cubicBezTo>
                  <a:pt x="40673" y="460"/>
                  <a:pt x="40535" y="453"/>
                  <a:pt x="40397" y="453"/>
                </a:cubicBezTo>
                <a:cubicBezTo>
                  <a:pt x="39978" y="453"/>
                  <a:pt x="39572" y="517"/>
                  <a:pt x="39287" y="575"/>
                </a:cubicBezTo>
                <a:lnTo>
                  <a:pt x="39496" y="191"/>
                </a:lnTo>
                <a:lnTo>
                  <a:pt x="39496" y="191"/>
                </a:lnTo>
                <a:lnTo>
                  <a:pt x="39281" y="257"/>
                </a:lnTo>
                <a:lnTo>
                  <a:pt x="39127" y="542"/>
                </a:lnTo>
                <a:cubicBezTo>
                  <a:pt x="39112" y="538"/>
                  <a:pt x="39095" y="535"/>
                  <a:pt x="39078" y="535"/>
                </a:cubicBezTo>
                <a:cubicBezTo>
                  <a:pt x="39072" y="535"/>
                  <a:pt x="39065" y="535"/>
                  <a:pt x="39059" y="536"/>
                </a:cubicBezTo>
                <a:cubicBezTo>
                  <a:pt x="39055" y="537"/>
                  <a:pt x="39052" y="538"/>
                  <a:pt x="39048" y="539"/>
                </a:cubicBezTo>
                <a:cubicBezTo>
                  <a:pt x="39014" y="546"/>
                  <a:pt x="38990" y="565"/>
                  <a:pt x="38981" y="587"/>
                </a:cubicBezTo>
                <a:cubicBezTo>
                  <a:pt x="38960" y="571"/>
                  <a:pt x="38931" y="562"/>
                  <a:pt x="38901" y="562"/>
                </a:cubicBezTo>
                <a:cubicBezTo>
                  <a:pt x="38893" y="562"/>
                  <a:pt x="38886" y="563"/>
                  <a:pt x="38878" y="564"/>
                </a:cubicBezTo>
                <a:cubicBezTo>
                  <a:pt x="38874" y="565"/>
                  <a:pt x="38870" y="565"/>
                  <a:pt x="38867" y="566"/>
                </a:cubicBezTo>
                <a:cubicBezTo>
                  <a:pt x="38833" y="574"/>
                  <a:pt x="38809" y="593"/>
                  <a:pt x="38799" y="613"/>
                </a:cubicBezTo>
                <a:cubicBezTo>
                  <a:pt x="38779" y="599"/>
                  <a:pt x="38751" y="590"/>
                  <a:pt x="38721" y="590"/>
                </a:cubicBezTo>
                <a:cubicBezTo>
                  <a:pt x="38713" y="590"/>
                  <a:pt x="38705" y="590"/>
                  <a:pt x="38697" y="592"/>
                </a:cubicBezTo>
                <a:cubicBezTo>
                  <a:pt x="38694" y="593"/>
                  <a:pt x="38690" y="593"/>
                  <a:pt x="38685" y="594"/>
                </a:cubicBezTo>
                <a:cubicBezTo>
                  <a:pt x="38652" y="602"/>
                  <a:pt x="38628" y="620"/>
                  <a:pt x="38618" y="641"/>
                </a:cubicBezTo>
                <a:cubicBezTo>
                  <a:pt x="38598" y="627"/>
                  <a:pt x="38570" y="618"/>
                  <a:pt x="38540" y="618"/>
                </a:cubicBezTo>
                <a:cubicBezTo>
                  <a:pt x="38532" y="618"/>
                  <a:pt x="38524" y="618"/>
                  <a:pt x="38516" y="620"/>
                </a:cubicBezTo>
                <a:cubicBezTo>
                  <a:pt x="38514" y="620"/>
                  <a:pt x="38512" y="621"/>
                  <a:pt x="38509" y="621"/>
                </a:cubicBezTo>
                <a:lnTo>
                  <a:pt x="38262" y="361"/>
                </a:lnTo>
                <a:lnTo>
                  <a:pt x="38031" y="329"/>
                </a:lnTo>
                <a:lnTo>
                  <a:pt x="38031" y="329"/>
                </a:lnTo>
                <a:lnTo>
                  <a:pt x="38409" y="727"/>
                </a:lnTo>
                <a:cubicBezTo>
                  <a:pt x="38231" y="743"/>
                  <a:pt x="38066" y="750"/>
                  <a:pt x="37909" y="750"/>
                </a:cubicBezTo>
                <a:cubicBezTo>
                  <a:pt x="37393" y="750"/>
                  <a:pt x="36981" y="673"/>
                  <a:pt x="36578" y="598"/>
                </a:cubicBezTo>
                <a:cubicBezTo>
                  <a:pt x="36355" y="556"/>
                  <a:pt x="36144" y="515"/>
                  <a:pt x="35918" y="489"/>
                </a:cubicBezTo>
                <a:cubicBezTo>
                  <a:pt x="35782" y="472"/>
                  <a:pt x="35643" y="466"/>
                  <a:pt x="35506" y="466"/>
                </a:cubicBezTo>
                <a:cubicBezTo>
                  <a:pt x="35006" y="466"/>
                  <a:pt x="34525" y="556"/>
                  <a:pt x="34248" y="620"/>
                </a:cubicBezTo>
                <a:lnTo>
                  <a:pt x="34243" y="609"/>
                </a:lnTo>
                <a:cubicBezTo>
                  <a:pt x="34240" y="603"/>
                  <a:pt x="34235" y="598"/>
                  <a:pt x="34231" y="593"/>
                </a:cubicBezTo>
                <a:lnTo>
                  <a:pt x="34280" y="195"/>
                </a:lnTo>
                <a:lnTo>
                  <a:pt x="34130" y="87"/>
                </a:lnTo>
                <a:lnTo>
                  <a:pt x="34070" y="578"/>
                </a:lnTo>
                <a:cubicBezTo>
                  <a:pt x="34056" y="587"/>
                  <a:pt x="34046" y="598"/>
                  <a:pt x="34039" y="610"/>
                </a:cubicBezTo>
                <a:cubicBezTo>
                  <a:pt x="34019" y="595"/>
                  <a:pt x="33990" y="587"/>
                  <a:pt x="33960" y="587"/>
                </a:cubicBezTo>
                <a:cubicBezTo>
                  <a:pt x="33949" y="587"/>
                  <a:pt x="33937" y="588"/>
                  <a:pt x="33926" y="591"/>
                </a:cubicBezTo>
                <a:cubicBezTo>
                  <a:pt x="33893" y="598"/>
                  <a:pt x="33868" y="617"/>
                  <a:pt x="33858" y="637"/>
                </a:cubicBezTo>
                <a:cubicBezTo>
                  <a:pt x="33838" y="622"/>
                  <a:pt x="33810" y="614"/>
                  <a:pt x="33779" y="614"/>
                </a:cubicBezTo>
                <a:cubicBezTo>
                  <a:pt x="33768" y="614"/>
                  <a:pt x="33756" y="615"/>
                  <a:pt x="33744" y="618"/>
                </a:cubicBezTo>
                <a:lnTo>
                  <a:pt x="33230" y="188"/>
                </a:lnTo>
                <a:lnTo>
                  <a:pt x="33249" y="385"/>
                </a:lnTo>
                <a:lnTo>
                  <a:pt x="33559" y="645"/>
                </a:lnTo>
                <a:cubicBezTo>
                  <a:pt x="33506" y="660"/>
                  <a:pt x="33478" y="699"/>
                  <a:pt x="33495" y="737"/>
                </a:cubicBezTo>
                <a:lnTo>
                  <a:pt x="33499" y="745"/>
                </a:lnTo>
                <a:cubicBezTo>
                  <a:pt x="33342" y="758"/>
                  <a:pt x="33194" y="763"/>
                  <a:pt x="33053" y="763"/>
                </a:cubicBezTo>
                <a:cubicBezTo>
                  <a:pt x="32536" y="763"/>
                  <a:pt x="32123" y="686"/>
                  <a:pt x="31719" y="610"/>
                </a:cubicBezTo>
                <a:cubicBezTo>
                  <a:pt x="31496" y="568"/>
                  <a:pt x="31285" y="528"/>
                  <a:pt x="31059" y="501"/>
                </a:cubicBezTo>
                <a:cubicBezTo>
                  <a:pt x="30923" y="485"/>
                  <a:pt x="30784" y="478"/>
                  <a:pt x="30647" y="478"/>
                </a:cubicBezTo>
                <a:cubicBezTo>
                  <a:pt x="30155" y="478"/>
                  <a:pt x="29682" y="565"/>
                  <a:pt x="29402" y="629"/>
                </a:cubicBezTo>
                <a:cubicBezTo>
                  <a:pt x="29282" y="647"/>
                  <a:pt x="29165" y="661"/>
                  <a:pt x="29052" y="670"/>
                </a:cubicBezTo>
                <a:lnTo>
                  <a:pt x="29310" y="384"/>
                </a:lnTo>
                <a:lnTo>
                  <a:pt x="29248" y="242"/>
                </a:lnTo>
                <a:lnTo>
                  <a:pt x="28869" y="662"/>
                </a:lnTo>
                <a:cubicBezTo>
                  <a:pt x="28850" y="665"/>
                  <a:pt x="28834" y="672"/>
                  <a:pt x="28819" y="682"/>
                </a:cubicBezTo>
                <a:cubicBezTo>
                  <a:pt x="28809" y="655"/>
                  <a:pt x="28775" y="633"/>
                  <a:pt x="28732" y="629"/>
                </a:cubicBezTo>
                <a:cubicBezTo>
                  <a:pt x="28726" y="628"/>
                  <a:pt x="28720" y="628"/>
                  <a:pt x="28715" y="628"/>
                </a:cubicBezTo>
                <a:cubicBezTo>
                  <a:pt x="28686" y="628"/>
                  <a:pt x="28660" y="637"/>
                  <a:pt x="28641" y="650"/>
                </a:cubicBezTo>
                <a:cubicBezTo>
                  <a:pt x="28629" y="623"/>
                  <a:pt x="28596" y="601"/>
                  <a:pt x="28553" y="597"/>
                </a:cubicBezTo>
                <a:lnTo>
                  <a:pt x="28552" y="597"/>
                </a:lnTo>
                <a:lnTo>
                  <a:pt x="28379" y="56"/>
                </a:lnTo>
                <a:lnTo>
                  <a:pt x="28264" y="238"/>
                </a:lnTo>
                <a:lnTo>
                  <a:pt x="28369" y="565"/>
                </a:lnTo>
                <a:cubicBezTo>
                  <a:pt x="28366" y="565"/>
                  <a:pt x="28363" y="565"/>
                  <a:pt x="28360" y="565"/>
                </a:cubicBezTo>
                <a:cubicBezTo>
                  <a:pt x="28306" y="565"/>
                  <a:pt x="28259" y="591"/>
                  <a:pt x="28252" y="628"/>
                </a:cubicBezTo>
                <a:lnTo>
                  <a:pt x="28240" y="678"/>
                </a:lnTo>
                <a:cubicBezTo>
                  <a:pt x="27801" y="651"/>
                  <a:pt x="27412" y="576"/>
                  <a:pt x="27050" y="507"/>
                </a:cubicBezTo>
                <a:cubicBezTo>
                  <a:pt x="26806" y="461"/>
                  <a:pt x="26576" y="417"/>
                  <a:pt x="26348" y="390"/>
                </a:cubicBezTo>
                <a:cubicBezTo>
                  <a:pt x="26211" y="374"/>
                  <a:pt x="26071" y="367"/>
                  <a:pt x="25933" y="367"/>
                </a:cubicBezTo>
                <a:cubicBezTo>
                  <a:pt x="25304" y="367"/>
                  <a:pt x="24706" y="511"/>
                  <a:pt x="24506" y="564"/>
                </a:cubicBezTo>
                <a:lnTo>
                  <a:pt x="24688" y="184"/>
                </a:lnTo>
                <a:lnTo>
                  <a:pt x="24579" y="55"/>
                </a:lnTo>
                <a:lnTo>
                  <a:pt x="24354" y="524"/>
                </a:lnTo>
                <a:cubicBezTo>
                  <a:pt x="24337" y="530"/>
                  <a:pt x="24323" y="539"/>
                  <a:pt x="24314" y="550"/>
                </a:cubicBezTo>
                <a:cubicBezTo>
                  <a:pt x="24295" y="528"/>
                  <a:pt x="24260" y="513"/>
                  <a:pt x="24221" y="513"/>
                </a:cubicBezTo>
                <a:cubicBezTo>
                  <a:pt x="24217" y="513"/>
                  <a:pt x="24213" y="513"/>
                  <a:pt x="24209" y="513"/>
                </a:cubicBezTo>
                <a:cubicBezTo>
                  <a:pt x="24174" y="515"/>
                  <a:pt x="24145" y="529"/>
                  <a:pt x="24128" y="547"/>
                </a:cubicBezTo>
                <a:cubicBezTo>
                  <a:pt x="24109" y="525"/>
                  <a:pt x="24073" y="510"/>
                  <a:pt x="24032" y="510"/>
                </a:cubicBezTo>
                <a:cubicBezTo>
                  <a:pt x="24030" y="510"/>
                  <a:pt x="24027" y="510"/>
                  <a:pt x="24025" y="510"/>
                </a:cubicBezTo>
                <a:cubicBezTo>
                  <a:pt x="23988" y="512"/>
                  <a:pt x="23959" y="527"/>
                  <a:pt x="23942" y="545"/>
                </a:cubicBezTo>
                <a:cubicBezTo>
                  <a:pt x="23924" y="523"/>
                  <a:pt x="23889" y="508"/>
                  <a:pt x="23850" y="508"/>
                </a:cubicBezTo>
                <a:cubicBezTo>
                  <a:pt x="23846" y="508"/>
                  <a:pt x="23842" y="508"/>
                  <a:pt x="23839" y="508"/>
                </a:cubicBezTo>
                <a:cubicBezTo>
                  <a:pt x="23780" y="511"/>
                  <a:pt x="23737" y="547"/>
                  <a:pt x="23742" y="588"/>
                </a:cubicBezTo>
                <a:lnTo>
                  <a:pt x="23751" y="658"/>
                </a:lnTo>
                <a:cubicBezTo>
                  <a:pt x="23658" y="663"/>
                  <a:pt x="23568" y="665"/>
                  <a:pt x="23481" y="665"/>
                </a:cubicBezTo>
                <a:cubicBezTo>
                  <a:pt x="22965" y="665"/>
                  <a:pt x="22552" y="587"/>
                  <a:pt x="22149" y="511"/>
                </a:cubicBezTo>
                <a:cubicBezTo>
                  <a:pt x="21926" y="469"/>
                  <a:pt x="21714" y="429"/>
                  <a:pt x="21489" y="402"/>
                </a:cubicBezTo>
                <a:cubicBezTo>
                  <a:pt x="21353" y="386"/>
                  <a:pt x="21214" y="379"/>
                  <a:pt x="21076" y="379"/>
                </a:cubicBezTo>
                <a:cubicBezTo>
                  <a:pt x="20600" y="379"/>
                  <a:pt x="20140" y="461"/>
                  <a:pt x="19858" y="525"/>
                </a:cubicBezTo>
                <a:lnTo>
                  <a:pt x="19857" y="523"/>
                </a:lnTo>
                <a:cubicBezTo>
                  <a:pt x="19854" y="516"/>
                  <a:pt x="19850" y="511"/>
                  <a:pt x="19845" y="506"/>
                </a:cubicBezTo>
                <a:lnTo>
                  <a:pt x="19894" y="109"/>
                </a:lnTo>
                <a:lnTo>
                  <a:pt x="1974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1"/>
          </p:nvPr>
        </p:nvSpPr>
        <p:spPr>
          <a:xfrm>
            <a:off x="715100" y="230489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ubTitle" idx="2"/>
          </p:nvPr>
        </p:nvSpPr>
        <p:spPr>
          <a:xfrm>
            <a:off x="3403800" y="230489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ubTitle" idx="3"/>
          </p:nvPr>
        </p:nvSpPr>
        <p:spPr>
          <a:xfrm>
            <a:off x="6087600" y="230489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4"/>
          </p:nvPr>
        </p:nvSpPr>
        <p:spPr>
          <a:xfrm>
            <a:off x="715100" y="394949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5"/>
          </p:nvPr>
        </p:nvSpPr>
        <p:spPr>
          <a:xfrm>
            <a:off x="3403800" y="394949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6"/>
          </p:nvPr>
        </p:nvSpPr>
        <p:spPr>
          <a:xfrm>
            <a:off x="6087600" y="394949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subTitle" idx="7"/>
          </p:nvPr>
        </p:nvSpPr>
        <p:spPr>
          <a:xfrm>
            <a:off x="715100" y="1919288"/>
            <a:ext cx="2336400" cy="3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0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subTitle" idx="8"/>
          </p:nvPr>
        </p:nvSpPr>
        <p:spPr>
          <a:xfrm>
            <a:off x="3403800" y="1919288"/>
            <a:ext cx="2336400" cy="3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0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subTitle" idx="9"/>
          </p:nvPr>
        </p:nvSpPr>
        <p:spPr>
          <a:xfrm>
            <a:off x="6092500" y="1919288"/>
            <a:ext cx="2336400" cy="3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0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3"/>
          </p:nvPr>
        </p:nvSpPr>
        <p:spPr>
          <a:xfrm>
            <a:off x="715100" y="3563882"/>
            <a:ext cx="2336400" cy="3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0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14"/>
          </p:nvPr>
        </p:nvSpPr>
        <p:spPr>
          <a:xfrm>
            <a:off x="3403800" y="3563882"/>
            <a:ext cx="2336400" cy="3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0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15"/>
          </p:nvPr>
        </p:nvSpPr>
        <p:spPr>
          <a:xfrm>
            <a:off x="6092500" y="3563882"/>
            <a:ext cx="2336400" cy="3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0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lezar"/>
              <a:buNone/>
              <a:defRPr sz="24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0" y="4530198"/>
            <a:ext cx="9143944" cy="855144"/>
          </a:xfrm>
          <a:custGeom>
            <a:avLst/>
            <a:gdLst/>
            <a:ahLst/>
            <a:cxnLst/>
            <a:rect l="l" t="t" r="r" b="b"/>
            <a:pathLst>
              <a:path w="75918" h="15847" extrusionOk="0">
                <a:moveTo>
                  <a:pt x="24323" y="0"/>
                </a:moveTo>
                <a:cubicBezTo>
                  <a:pt x="23136" y="0"/>
                  <a:pt x="22009" y="106"/>
                  <a:pt x="20879" y="323"/>
                </a:cubicBezTo>
                <a:cubicBezTo>
                  <a:pt x="19501" y="589"/>
                  <a:pt x="18193" y="1059"/>
                  <a:pt x="16927" y="1513"/>
                </a:cubicBezTo>
                <a:cubicBezTo>
                  <a:pt x="15042" y="2189"/>
                  <a:pt x="13261" y="2827"/>
                  <a:pt x="11304" y="2827"/>
                </a:cubicBezTo>
                <a:cubicBezTo>
                  <a:pt x="10638" y="2827"/>
                  <a:pt x="10003" y="2754"/>
                  <a:pt x="9360" y="2604"/>
                </a:cubicBezTo>
                <a:cubicBezTo>
                  <a:pt x="8792" y="2471"/>
                  <a:pt x="8205" y="2322"/>
                  <a:pt x="7585" y="2163"/>
                </a:cubicBezTo>
                <a:cubicBezTo>
                  <a:pt x="5259" y="1572"/>
                  <a:pt x="2623" y="901"/>
                  <a:pt x="156" y="901"/>
                </a:cubicBezTo>
                <a:cubicBezTo>
                  <a:pt x="105" y="901"/>
                  <a:pt x="52" y="902"/>
                  <a:pt x="1" y="902"/>
                </a:cubicBezTo>
                <a:lnTo>
                  <a:pt x="1" y="15847"/>
                </a:lnTo>
                <a:lnTo>
                  <a:pt x="75917" y="15847"/>
                </a:lnTo>
                <a:lnTo>
                  <a:pt x="75917" y="2023"/>
                </a:lnTo>
                <a:cubicBezTo>
                  <a:pt x="75679" y="1991"/>
                  <a:pt x="75422" y="1976"/>
                  <a:pt x="75129" y="1976"/>
                </a:cubicBezTo>
                <a:cubicBezTo>
                  <a:pt x="74803" y="1976"/>
                  <a:pt x="74423" y="1996"/>
                  <a:pt x="73933" y="2039"/>
                </a:cubicBezTo>
                <a:cubicBezTo>
                  <a:pt x="73352" y="2088"/>
                  <a:pt x="72803" y="2113"/>
                  <a:pt x="72254" y="2113"/>
                </a:cubicBezTo>
                <a:lnTo>
                  <a:pt x="72253" y="2113"/>
                </a:lnTo>
                <a:cubicBezTo>
                  <a:pt x="70788" y="2113"/>
                  <a:pt x="69386" y="1942"/>
                  <a:pt x="67707" y="1560"/>
                </a:cubicBezTo>
                <a:cubicBezTo>
                  <a:pt x="64737" y="883"/>
                  <a:pt x="61965" y="500"/>
                  <a:pt x="59466" y="421"/>
                </a:cubicBezTo>
                <a:cubicBezTo>
                  <a:pt x="59353" y="418"/>
                  <a:pt x="59238" y="416"/>
                  <a:pt x="59124" y="416"/>
                </a:cubicBezTo>
                <a:cubicBezTo>
                  <a:pt x="57049" y="416"/>
                  <a:pt x="55251" y="994"/>
                  <a:pt x="53347" y="1604"/>
                </a:cubicBezTo>
                <a:cubicBezTo>
                  <a:pt x="52577" y="1851"/>
                  <a:pt x="51780" y="2108"/>
                  <a:pt x="50961" y="2323"/>
                </a:cubicBezTo>
                <a:cubicBezTo>
                  <a:pt x="50300" y="2497"/>
                  <a:pt x="49632" y="2701"/>
                  <a:pt x="48925" y="2918"/>
                </a:cubicBezTo>
                <a:cubicBezTo>
                  <a:pt x="47513" y="3350"/>
                  <a:pt x="46055" y="3797"/>
                  <a:pt x="44667" y="3971"/>
                </a:cubicBezTo>
                <a:cubicBezTo>
                  <a:pt x="44349" y="4010"/>
                  <a:pt x="44018" y="4031"/>
                  <a:pt x="43684" y="4031"/>
                </a:cubicBezTo>
                <a:cubicBezTo>
                  <a:pt x="42146" y="4031"/>
                  <a:pt x="40643" y="3606"/>
                  <a:pt x="39188" y="3194"/>
                </a:cubicBezTo>
                <a:cubicBezTo>
                  <a:pt x="38743" y="3067"/>
                  <a:pt x="38284" y="2938"/>
                  <a:pt x="37831" y="2822"/>
                </a:cubicBezTo>
                <a:cubicBezTo>
                  <a:pt x="36714" y="2537"/>
                  <a:pt x="35598" y="2219"/>
                  <a:pt x="34519" y="1910"/>
                </a:cubicBezTo>
                <a:cubicBezTo>
                  <a:pt x="32865" y="1438"/>
                  <a:pt x="31155" y="950"/>
                  <a:pt x="29467" y="593"/>
                </a:cubicBezTo>
                <a:cubicBezTo>
                  <a:pt x="27577" y="194"/>
                  <a:pt x="25895" y="0"/>
                  <a:pt x="24323" y="0"/>
                </a:cubicBez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0" y="4604175"/>
            <a:ext cx="9143871" cy="781176"/>
          </a:xfrm>
          <a:custGeom>
            <a:avLst/>
            <a:gdLst/>
            <a:ahLst/>
            <a:cxnLst/>
            <a:rect l="l" t="t" r="r" b="b"/>
            <a:pathLst>
              <a:path w="68957" h="12666" extrusionOk="0">
                <a:moveTo>
                  <a:pt x="13427" y="0"/>
                </a:moveTo>
                <a:cubicBezTo>
                  <a:pt x="11796" y="0"/>
                  <a:pt x="9974" y="398"/>
                  <a:pt x="8014" y="1183"/>
                </a:cubicBezTo>
                <a:cubicBezTo>
                  <a:pt x="6687" y="1715"/>
                  <a:pt x="5362" y="2158"/>
                  <a:pt x="4077" y="2500"/>
                </a:cubicBezTo>
                <a:cubicBezTo>
                  <a:pt x="2615" y="2888"/>
                  <a:pt x="1243" y="3133"/>
                  <a:pt x="1" y="3227"/>
                </a:cubicBezTo>
                <a:lnTo>
                  <a:pt x="1" y="12665"/>
                </a:lnTo>
                <a:lnTo>
                  <a:pt x="68956" y="12665"/>
                </a:lnTo>
                <a:lnTo>
                  <a:pt x="68956" y="4419"/>
                </a:lnTo>
                <a:cubicBezTo>
                  <a:pt x="67027" y="4104"/>
                  <a:pt x="65211" y="3377"/>
                  <a:pt x="63290" y="2607"/>
                </a:cubicBezTo>
                <a:lnTo>
                  <a:pt x="63179" y="2563"/>
                </a:lnTo>
                <a:cubicBezTo>
                  <a:pt x="62060" y="2115"/>
                  <a:pt x="61128" y="1752"/>
                  <a:pt x="60187" y="1487"/>
                </a:cubicBezTo>
                <a:cubicBezTo>
                  <a:pt x="59119" y="1188"/>
                  <a:pt x="58143" y="1049"/>
                  <a:pt x="57117" y="1049"/>
                </a:cubicBezTo>
                <a:cubicBezTo>
                  <a:pt x="56930" y="1049"/>
                  <a:pt x="56741" y="1053"/>
                  <a:pt x="56551" y="1063"/>
                </a:cubicBezTo>
                <a:cubicBezTo>
                  <a:pt x="54042" y="1186"/>
                  <a:pt x="51642" y="2005"/>
                  <a:pt x="49323" y="2796"/>
                </a:cubicBezTo>
                <a:lnTo>
                  <a:pt x="49079" y="2879"/>
                </a:lnTo>
                <a:cubicBezTo>
                  <a:pt x="47685" y="3355"/>
                  <a:pt x="46320" y="3585"/>
                  <a:pt x="44909" y="3585"/>
                </a:cubicBezTo>
                <a:cubicBezTo>
                  <a:pt x="43137" y="3585"/>
                  <a:pt x="41377" y="3219"/>
                  <a:pt x="39739" y="2821"/>
                </a:cubicBezTo>
                <a:cubicBezTo>
                  <a:pt x="38890" y="2615"/>
                  <a:pt x="37973" y="2515"/>
                  <a:pt x="36938" y="2515"/>
                </a:cubicBezTo>
                <a:cubicBezTo>
                  <a:pt x="35499" y="2515"/>
                  <a:pt x="34035" y="2710"/>
                  <a:pt x="32619" y="2897"/>
                </a:cubicBezTo>
                <a:cubicBezTo>
                  <a:pt x="31973" y="2983"/>
                  <a:pt x="31305" y="3071"/>
                  <a:pt x="30661" y="3137"/>
                </a:cubicBezTo>
                <a:cubicBezTo>
                  <a:pt x="29981" y="3207"/>
                  <a:pt x="29287" y="3243"/>
                  <a:pt x="28597" y="3243"/>
                </a:cubicBezTo>
                <a:cubicBezTo>
                  <a:pt x="26164" y="3243"/>
                  <a:pt x="23649" y="2817"/>
                  <a:pt x="20681" y="1904"/>
                </a:cubicBezTo>
                <a:cubicBezTo>
                  <a:pt x="20041" y="1707"/>
                  <a:pt x="19390" y="1471"/>
                  <a:pt x="18760" y="1243"/>
                </a:cubicBezTo>
                <a:cubicBezTo>
                  <a:pt x="17377" y="740"/>
                  <a:pt x="15946" y="220"/>
                  <a:pt x="14477" y="57"/>
                </a:cubicBezTo>
                <a:cubicBezTo>
                  <a:pt x="14137" y="19"/>
                  <a:pt x="13784" y="0"/>
                  <a:pt x="134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 rot="18006">
            <a:off x="-32" y="291631"/>
            <a:ext cx="9144190" cy="171268"/>
          </a:xfrm>
          <a:custGeom>
            <a:avLst/>
            <a:gdLst/>
            <a:ahLst/>
            <a:cxnLst/>
            <a:rect l="l" t="t" r="r" b="b"/>
            <a:pathLst>
              <a:path w="116816" h="2188" extrusionOk="0">
                <a:moveTo>
                  <a:pt x="110273" y="644"/>
                </a:moveTo>
                <a:cubicBezTo>
                  <a:pt x="110812" y="644"/>
                  <a:pt x="111318" y="710"/>
                  <a:pt x="111784" y="770"/>
                </a:cubicBezTo>
                <a:cubicBezTo>
                  <a:pt x="111924" y="789"/>
                  <a:pt x="112061" y="806"/>
                  <a:pt x="112196" y="822"/>
                </a:cubicBezTo>
                <a:cubicBezTo>
                  <a:pt x="112120" y="824"/>
                  <a:pt x="112043" y="826"/>
                  <a:pt x="111965" y="826"/>
                </a:cubicBezTo>
                <a:cubicBezTo>
                  <a:pt x="111801" y="826"/>
                  <a:pt x="111634" y="819"/>
                  <a:pt x="111459" y="803"/>
                </a:cubicBezTo>
                <a:cubicBezTo>
                  <a:pt x="111240" y="783"/>
                  <a:pt x="111049" y="762"/>
                  <a:pt x="110865" y="740"/>
                </a:cubicBezTo>
                <a:cubicBezTo>
                  <a:pt x="110503" y="700"/>
                  <a:pt x="110190" y="664"/>
                  <a:pt x="109830" y="660"/>
                </a:cubicBezTo>
                <a:cubicBezTo>
                  <a:pt x="109980" y="649"/>
                  <a:pt x="110128" y="644"/>
                  <a:pt x="110273" y="644"/>
                </a:cubicBezTo>
                <a:close/>
                <a:moveTo>
                  <a:pt x="105751" y="676"/>
                </a:moveTo>
                <a:cubicBezTo>
                  <a:pt x="105915" y="676"/>
                  <a:pt x="106082" y="683"/>
                  <a:pt x="106257" y="699"/>
                </a:cubicBezTo>
                <a:cubicBezTo>
                  <a:pt x="106476" y="719"/>
                  <a:pt x="106667" y="741"/>
                  <a:pt x="106850" y="762"/>
                </a:cubicBezTo>
                <a:cubicBezTo>
                  <a:pt x="107158" y="796"/>
                  <a:pt x="107430" y="827"/>
                  <a:pt x="107726" y="838"/>
                </a:cubicBezTo>
                <a:lnTo>
                  <a:pt x="107729" y="852"/>
                </a:lnTo>
                <a:cubicBezTo>
                  <a:pt x="107633" y="856"/>
                  <a:pt x="107539" y="858"/>
                  <a:pt x="107445" y="858"/>
                </a:cubicBezTo>
                <a:cubicBezTo>
                  <a:pt x="106905" y="858"/>
                  <a:pt x="106398" y="793"/>
                  <a:pt x="105932" y="732"/>
                </a:cubicBezTo>
                <a:cubicBezTo>
                  <a:pt x="105792" y="713"/>
                  <a:pt x="105655" y="696"/>
                  <a:pt x="105520" y="680"/>
                </a:cubicBezTo>
                <a:cubicBezTo>
                  <a:pt x="105596" y="678"/>
                  <a:pt x="105673" y="676"/>
                  <a:pt x="105751" y="676"/>
                </a:cubicBezTo>
                <a:close/>
                <a:moveTo>
                  <a:pt x="102371" y="684"/>
                </a:moveTo>
                <a:cubicBezTo>
                  <a:pt x="102564" y="693"/>
                  <a:pt x="102774" y="709"/>
                  <a:pt x="102995" y="736"/>
                </a:cubicBezTo>
                <a:cubicBezTo>
                  <a:pt x="103042" y="742"/>
                  <a:pt x="103089" y="746"/>
                  <a:pt x="103135" y="750"/>
                </a:cubicBezTo>
                <a:cubicBezTo>
                  <a:pt x="103122" y="753"/>
                  <a:pt x="103108" y="754"/>
                  <a:pt x="103095" y="756"/>
                </a:cubicBezTo>
                <a:cubicBezTo>
                  <a:pt x="102846" y="783"/>
                  <a:pt x="102595" y="811"/>
                  <a:pt x="102344" y="836"/>
                </a:cubicBezTo>
                <a:lnTo>
                  <a:pt x="102344" y="835"/>
                </a:lnTo>
                <a:cubicBezTo>
                  <a:pt x="102342" y="835"/>
                  <a:pt x="102337" y="836"/>
                  <a:pt x="102329" y="838"/>
                </a:cubicBezTo>
                <a:cubicBezTo>
                  <a:pt x="101912" y="879"/>
                  <a:pt x="101494" y="909"/>
                  <a:pt x="101089" y="909"/>
                </a:cubicBezTo>
                <a:cubicBezTo>
                  <a:pt x="101041" y="909"/>
                  <a:pt x="100993" y="908"/>
                  <a:pt x="100945" y="907"/>
                </a:cubicBezTo>
                <a:lnTo>
                  <a:pt x="100945" y="909"/>
                </a:lnTo>
                <a:cubicBezTo>
                  <a:pt x="100751" y="901"/>
                  <a:pt x="100541" y="885"/>
                  <a:pt x="100320" y="858"/>
                </a:cubicBezTo>
                <a:cubicBezTo>
                  <a:pt x="100273" y="852"/>
                  <a:pt x="100226" y="847"/>
                  <a:pt x="100181" y="843"/>
                </a:cubicBezTo>
                <a:cubicBezTo>
                  <a:pt x="100194" y="841"/>
                  <a:pt x="100207" y="840"/>
                  <a:pt x="100220" y="838"/>
                </a:cubicBezTo>
                <a:cubicBezTo>
                  <a:pt x="100469" y="810"/>
                  <a:pt x="100720" y="782"/>
                  <a:pt x="100972" y="758"/>
                </a:cubicBezTo>
                <a:lnTo>
                  <a:pt x="100973" y="759"/>
                </a:lnTo>
                <a:cubicBezTo>
                  <a:pt x="100973" y="759"/>
                  <a:pt x="100978" y="758"/>
                  <a:pt x="100987" y="756"/>
                </a:cubicBezTo>
                <a:cubicBezTo>
                  <a:pt x="101404" y="715"/>
                  <a:pt x="101821" y="685"/>
                  <a:pt x="102227" y="685"/>
                </a:cubicBezTo>
                <a:cubicBezTo>
                  <a:pt x="102275" y="685"/>
                  <a:pt x="102323" y="686"/>
                  <a:pt x="102371" y="686"/>
                </a:cubicBezTo>
                <a:lnTo>
                  <a:pt x="102371" y="684"/>
                </a:lnTo>
                <a:close/>
                <a:moveTo>
                  <a:pt x="95872" y="736"/>
                </a:moveTo>
                <a:cubicBezTo>
                  <a:pt x="96412" y="736"/>
                  <a:pt x="96918" y="802"/>
                  <a:pt x="97384" y="862"/>
                </a:cubicBezTo>
                <a:cubicBezTo>
                  <a:pt x="97524" y="881"/>
                  <a:pt x="97661" y="898"/>
                  <a:pt x="97797" y="915"/>
                </a:cubicBezTo>
                <a:cubicBezTo>
                  <a:pt x="97724" y="917"/>
                  <a:pt x="97651" y="918"/>
                  <a:pt x="97578" y="918"/>
                </a:cubicBezTo>
                <a:cubicBezTo>
                  <a:pt x="97409" y="918"/>
                  <a:pt x="97238" y="911"/>
                  <a:pt x="97059" y="895"/>
                </a:cubicBezTo>
                <a:cubicBezTo>
                  <a:pt x="96840" y="874"/>
                  <a:pt x="96649" y="853"/>
                  <a:pt x="96465" y="832"/>
                </a:cubicBezTo>
                <a:cubicBezTo>
                  <a:pt x="96104" y="792"/>
                  <a:pt x="95790" y="756"/>
                  <a:pt x="95430" y="751"/>
                </a:cubicBezTo>
                <a:cubicBezTo>
                  <a:pt x="95579" y="741"/>
                  <a:pt x="95727" y="736"/>
                  <a:pt x="95872" y="736"/>
                </a:cubicBezTo>
                <a:close/>
                <a:moveTo>
                  <a:pt x="91338" y="768"/>
                </a:moveTo>
                <a:cubicBezTo>
                  <a:pt x="91506" y="768"/>
                  <a:pt x="91678" y="774"/>
                  <a:pt x="91856" y="791"/>
                </a:cubicBezTo>
                <a:cubicBezTo>
                  <a:pt x="92076" y="811"/>
                  <a:pt x="92267" y="832"/>
                  <a:pt x="92451" y="854"/>
                </a:cubicBezTo>
                <a:cubicBezTo>
                  <a:pt x="92812" y="894"/>
                  <a:pt x="93126" y="930"/>
                  <a:pt x="93485" y="934"/>
                </a:cubicBezTo>
                <a:cubicBezTo>
                  <a:pt x="93336" y="945"/>
                  <a:pt x="93190" y="949"/>
                  <a:pt x="93046" y="949"/>
                </a:cubicBezTo>
                <a:cubicBezTo>
                  <a:pt x="92506" y="949"/>
                  <a:pt x="91998" y="884"/>
                  <a:pt x="91532" y="823"/>
                </a:cubicBezTo>
                <a:cubicBezTo>
                  <a:pt x="91391" y="805"/>
                  <a:pt x="91254" y="788"/>
                  <a:pt x="91119" y="771"/>
                </a:cubicBezTo>
                <a:cubicBezTo>
                  <a:pt x="91191" y="769"/>
                  <a:pt x="91264" y="768"/>
                  <a:pt x="91338" y="768"/>
                </a:cubicBezTo>
                <a:close/>
                <a:moveTo>
                  <a:pt x="87628" y="768"/>
                </a:moveTo>
                <a:cubicBezTo>
                  <a:pt x="87909" y="768"/>
                  <a:pt x="88236" y="784"/>
                  <a:pt x="88595" y="828"/>
                </a:cubicBezTo>
                <a:cubicBezTo>
                  <a:pt x="88643" y="834"/>
                  <a:pt x="88689" y="838"/>
                  <a:pt x="88734" y="842"/>
                </a:cubicBezTo>
                <a:cubicBezTo>
                  <a:pt x="88721" y="844"/>
                  <a:pt x="88709" y="845"/>
                  <a:pt x="88695" y="847"/>
                </a:cubicBezTo>
                <a:cubicBezTo>
                  <a:pt x="88452" y="874"/>
                  <a:pt x="88207" y="902"/>
                  <a:pt x="87961" y="926"/>
                </a:cubicBezTo>
                <a:lnTo>
                  <a:pt x="87950" y="904"/>
                </a:lnTo>
                <a:cubicBezTo>
                  <a:pt x="87944" y="906"/>
                  <a:pt x="87536" y="987"/>
                  <a:pt x="86892" y="987"/>
                </a:cubicBezTo>
                <a:cubicBezTo>
                  <a:pt x="86611" y="987"/>
                  <a:pt x="86284" y="971"/>
                  <a:pt x="85927" y="927"/>
                </a:cubicBezTo>
                <a:cubicBezTo>
                  <a:pt x="85881" y="921"/>
                  <a:pt x="85838" y="918"/>
                  <a:pt x="85795" y="914"/>
                </a:cubicBezTo>
                <a:lnTo>
                  <a:pt x="85794" y="911"/>
                </a:lnTo>
                <a:cubicBezTo>
                  <a:pt x="85805" y="910"/>
                  <a:pt x="85816" y="909"/>
                  <a:pt x="85827" y="907"/>
                </a:cubicBezTo>
                <a:cubicBezTo>
                  <a:pt x="86070" y="881"/>
                  <a:pt x="86316" y="853"/>
                  <a:pt x="86562" y="829"/>
                </a:cubicBezTo>
                <a:lnTo>
                  <a:pt x="86572" y="851"/>
                </a:lnTo>
                <a:cubicBezTo>
                  <a:pt x="86578" y="849"/>
                  <a:pt x="86984" y="768"/>
                  <a:pt x="87628" y="768"/>
                </a:cubicBezTo>
                <a:close/>
                <a:moveTo>
                  <a:pt x="81476" y="805"/>
                </a:moveTo>
                <a:cubicBezTo>
                  <a:pt x="82016" y="805"/>
                  <a:pt x="82524" y="871"/>
                  <a:pt x="82990" y="932"/>
                </a:cubicBezTo>
                <a:cubicBezTo>
                  <a:pt x="83130" y="950"/>
                  <a:pt x="83268" y="967"/>
                  <a:pt x="83402" y="984"/>
                </a:cubicBezTo>
                <a:cubicBezTo>
                  <a:pt x="83327" y="986"/>
                  <a:pt x="83251" y="987"/>
                  <a:pt x="83175" y="987"/>
                </a:cubicBezTo>
                <a:cubicBezTo>
                  <a:pt x="83010" y="987"/>
                  <a:pt x="82841" y="981"/>
                  <a:pt x="82665" y="964"/>
                </a:cubicBezTo>
                <a:cubicBezTo>
                  <a:pt x="82446" y="945"/>
                  <a:pt x="82255" y="923"/>
                  <a:pt x="82071" y="901"/>
                </a:cubicBezTo>
                <a:cubicBezTo>
                  <a:pt x="81710" y="861"/>
                  <a:pt x="81396" y="826"/>
                  <a:pt x="81037" y="821"/>
                </a:cubicBezTo>
                <a:cubicBezTo>
                  <a:pt x="81186" y="810"/>
                  <a:pt x="81332" y="805"/>
                  <a:pt x="81476" y="805"/>
                </a:cubicBezTo>
                <a:close/>
                <a:moveTo>
                  <a:pt x="76957" y="837"/>
                </a:moveTo>
                <a:cubicBezTo>
                  <a:pt x="77121" y="837"/>
                  <a:pt x="77289" y="844"/>
                  <a:pt x="77462" y="860"/>
                </a:cubicBezTo>
                <a:cubicBezTo>
                  <a:pt x="77682" y="881"/>
                  <a:pt x="77873" y="902"/>
                  <a:pt x="78057" y="923"/>
                </a:cubicBezTo>
                <a:cubicBezTo>
                  <a:pt x="78365" y="958"/>
                  <a:pt x="78637" y="988"/>
                  <a:pt x="78932" y="999"/>
                </a:cubicBezTo>
                <a:lnTo>
                  <a:pt x="78935" y="1013"/>
                </a:lnTo>
                <a:cubicBezTo>
                  <a:pt x="78838" y="1017"/>
                  <a:pt x="78742" y="1019"/>
                  <a:pt x="78647" y="1019"/>
                </a:cubicBezTo>
                <a:cubicBezTo>
                  <a:pt x="78108" y="1019"/>
                  <a:pt x="77603" y="953"/>
                  <a:pt x="77138" y="893"/>
                </a:cubicBezTo>
                <a:cubicBezTo>
                  <a:pt x="76998" y="874"/>
                  <a:pt x="76861" y="857"/>
                  <a:pt x="76725" y="841"/>
                </a:cubicBezTo>
                <a:cubicBezTo>
                  <a:pt x="76802" y="839"/>
                  <a:pt x="76879" y="837"/>
                  <a:pt x="76957" y="837"/>
                </a:cubicBezTo>
                <a:close/>
                <a:moveTo>
                  <a:pt x="73577" y="845"/>
                </a:moveTo>
                <a:cubicBezTo>
                  <a:pt x="73771" y="854"/>
                  <a:pt x="73981" y="870"/>
                  <a:pt x="74202" y="897"/>
                </a:cubicBezTo>
                <a:cubicBezTo>
                  <a:pt x="74249" y="903"/>
                  <a:pt x="74294" y="907"/>
                  <a:pt x="74341" y="911"/>
                </a:cubicBezTo>
                <a:cubicBezTo>
                  <a:pt x="74328" y="914"/>
                  <a:pt x="74314" y="915"/>
                  <a:pt x="74301" y="917"/>
                </a:cubicBezTo>
                <a:cubicBezTo>
                  <a:pt x="74053" y="945"/>
                  <a:pt x="73801" y="972"/>
                  <a:pt x="73550" y="997"/>
                </a:cubicBezTo>
                <a:lnTo>
                  <a:pt x="73549" y="996"/>
                </a:lnTo>
                <a:cubicBezTo>
                  <a:pt x="73549" y="996"/>
                  <a:pt x="73544" y="997"/>
                  <a:pt x="73535" y="999"/>
                </a:cubicBezTo>
                <a:cubicBezTo>
                  <a:pt x="73113" y="1040"/>
                  <a:pt x="72690" y="1070"/>
                  <a:pt x="72280" y="1070"/>
                </a:cubicBezTo>
                <a:cubicBezTo>
                  <a:pt x="72236" y="1070"/>
                  <a:pt x="72193" y="1070"/>
                  <a:pt x="72151" y="1069"/>
                </a:cubicBezTo>
                <a:lnTo>
                  <a:pt x="72151" y="1070"/>
                </a:lnTo>
                <a:cubicBezTo>
                  <a:pt x="71956" y="1062"/>
                  <a:pt x="71748" y="1046"/>
                  <a:pt x="71526" y="1019"/>
                </a:cubicBezTo>
                <a:cubicBezTo>
                  <a:pt x="71479" y="1013"/>
                  <a:pt x="71433" y="1009"/>
                  <a:pt x="71387" y="1004"/>
                </a:cubicBezTo>
                <a:cubicBezTo>
                  <a:pt x="71400" y="1002"/>
                  <a:pt x="71414" y="1001"/>
                  <a:pt x="71427" y="999"/>
                </a:cubicBezTo>
                <a:cubicBezTo>
                  <a:pt x="71675" y="971"/>
                  <a:pt x="71927" y="943"/>
                  <a:pt x="72177" y="919"/>
                </a:cubicBezTo>
                <a:lnTo>
                  <a:pt x="72178" y="920"/>
                </a:lnTo>
                <a:cubicBezTo>
                  <a:pt x="72179" y="920"/>
                  <a:pt x="72185" y="919"/>
                  <a:pt x="72193" y="917"/>
                </a:cubicBezTo>
                <a:cubicBezTo>
                  <a:pt x="72610" y="876"/>
                  <a:pt x="73028" y="846"/>
                  <a:pt x="73433" y="846"/>
                </a:cubicBezTo>
                <a:cubicBezTo>
                  <a:pt x="73481" y="846"/>
                  <a:pt x="73529" y="847"/>
                  <a:pt x="73577" y="847"/>
                </a:cubicBezTo>
                <a:lnTo>
                  <a:pt x="73577" y="845"/>
                </a:lnTo>
                <a:close/>
                <a:moveTo>
                  <a:pt x="67078" y="897"/>
                </a:moveTo>
                <a:cubicBezTo>
                  <a:pt x="67618" y="897"/>
                  <a:pt x="68124" y="963"/>
                  <a:pt x="68590" y="1024"/>
                </a:cubicBezTo>
                <a:cubicBezTo>
                  <a:pt x="68730" y="1042"/>
                  <a:pt x="68867" y="1059"/>
                  <a:pt x="69002" y="1076"/>
                </a:cubicBezTo>
                <a:cubicBezTo>
                  <a:pt x="68930" y="1078"/>
                  <a:pt x="68857" y="1079"/>
                  <a:pt x="68784" y="1079"/>
                </a:cubicBezTo>
                <a:cubicBezTo>
                  <a:pt x="68616" y="1079"/>
                  <a:pt x="68444" y="1073"/>
                  <a:pt x="68265" y="1056"/>
                </a:cubicBezTo>
                <a:cubicBezTo>
                  <a:pt x="68046" y="1035"/>
                  <a:pt x="67855" y="1015"/>
                  <a:pt x="67671" y="993"/>
                </a:cubicBezTo>
                <a:cubicBezTo>
                  <a:pt x="67309" y="953"/>
                  <a:pt x="66996" y="917"/>
                  <a:pt x="66636" y="913"/>
                </a:cubicBezTo>
                <a:cubicBezTo>
                  <a:pt x="66786" y="902"/>
                  <a:pt x="66933" y="897"/>
                  <a:pt x="67078" y="897"/>
                </a:cubicBezTo>
                <a:close/>
                <a:moveTo>
                  <a:pt x="62557" y="929"/>
                </a:moveTo>
                <a:cubicBezTo>
                  <a:pt x="62721" y="929"/>
                  <a:pt x="62888" y="936"/>
                  <a:pt x="63063" y="952"/>
                </a:cubicBezTo>
                <a:cubicBezTo>
                  <a:pt x="63282" y="972"/>
                  <a:pt x="63472" y="994"/>
                  <a:pt x="63657" y="1015"/>
                </a:cubicBezTo>
                <a:cubicBezTo>
                  <a:pt x="64019" y="1055"/>
                  <a:pt x="64332" y="1091"/>
                  <a:pt x="64692" y="1095"/>
                </a:cubicBezTo>
                <a:cubicBezTo>
                  <a:pt x="64542" y="1106"/>
                  <a:pt x="64394" y="1111"/>
                  <a:pt x="64249" y="1111"/>
                </a:cubicBezTo>
                <a:cubicBezTo>
                  <a:pt x="63710" y="1111"/>
                  <a:pt x="63204" y="1045"/>
                  <a:pt x="62738" y="985"/>
                </a:cubicBezTo>
                <a:cubicBezTo>
                  <a:pt x="62598" y="966"/>
                  <a:pt x="62461" y="949"/>
                  <a:pt x="62326" y="933"/>
                </a:cubicBezTo>
                <a:cubicBezTo>
                  <a:pt x="62402" y="930"/>
                  <a:pt x="62479" y="929"/>
                  <a:pt x="62557" y="929"/>
                </a:cubicBezTo>
                <a:close/>
                <a:moveTo>
                  <a:pt x="59007" y="931"/>
                </a:moveTo>
                <a:cubicBezTo>
                  <a:pt x="59247" y="936"/>
                  <a:pt x="59514" y="954"/>
                  <a:pt x="59802" y="989"/>
                </a:cubicBezTo>
                <a:cubicBezTo>
                  <a:pt x="59848" y="995"/>
                  <a:pt x="59895" y="999"/>
                  <a:pt x="59941" y="1003"/>
                </a:cubicBezTo>
                <a:cubicBezTo>
                  <a:pt x="59928" y="1005"/>
                  <a:pt x="59914" y="1006"/>
                  <a:pt x="59901" y="1009"/>
                </a:cubicBezTo>
                <a:cubicBezTo>
                  <a:pt x="59639" y="1037"/>
                  <a:pt x="59372" y="1068"/>
                  <a:pt x="59107" y="1093"/>
                </a:cubicBezTo>
                <a:lnTo>
                  <a:pt x="59101" y="1081"/>
                </a:lnTo>
                <a:cubicBezTo>
                  <a:pt x="59098" y="1081"/>
                  <a:pt x="59020" y="1096"/>
                  <a:pt x="58883" y="1114"/>
                </a:cubicBezTo>
                <a:cubicBezTo>
                  <a:pt x="58554" y="1142"/>
                  <a:pt x="58226" y="1160"/>
                  <a:pt x="57905" y="1160"/>
                </a:cubicBezTo>
                <a:cubicBezTo>
                  <a:pt x="57896" y="1160"/>
                  <a:pt x="57888" y="1160"/>
                  <a:pt x="57879" y="1160"/>
                </a:cubicBezTo>
                <a:cubicBezTo>
                  <a:pt x="57637" y="1155"/>
                  <a:pt x="57368" y="1139"/>
                  <a:pt x="57078" y="1102"/>
                </a:cubicBezTo>
                <a:cubicBezTo>
                  <a:pt x="57032" y="1097"/>
                  <a:pt x="56989" y="1094"/>
                  <a:pt x="56945" y="1089"/>
                </a:cubicBezTo>
                <a:lnTo>
                  <a:pt x="56945" y="1088"/>
                </a:lnTo>
                <a:cubicBezTo>
                  <a:pt x="56956" y="1087"/>
                  <a:pt x="56967" y="1085"/>
                  <a:pt x="56978" y="1084"/>
                </a:cubicBezTo>
                <a:cubicBezTo>
                  <a:pt x="57241" y="1054"/>
                  <a:pt x="57506" y="1024"/>
                  <a:pt x="57771" y="999"/>
                </a:cubicBezTo>
                <a:lnTo>
                  <a:pt x="57779" y="1012"/>
                </a:lnTo>
                <a:cubicBezTo>
                  <a:pt x="57781" y="1011"/>
                  <a:pt x="57856" y="996"/>
                  <a:pt x="57990" y="979"/>
                </a:cubicBezTo>
                <a:cubicBezTo>
                  <a:pt x="58333" y="950"/>
                  <a:pt x="58675" y="931"/>
                  <a:pt x="59007" y="931"/>
                </a:cubicBezTo>
                <a:close/>
                <a:moveTo>
                  <a:pt x="52631" y="981"/>
                </a:moveTo>
                <a:cubicBezTo>
                  <a:pt x="53170" y="981"/>
                  <a:pt x="53676" y="1047"/>
                  <a:pt x="54141" y="1108"/>
                </a:cubicBezTo>
                <a:cubicBezTo>
                  <a:pt x="54281" y="1126"/>
                  <a:pt x="54419" y="1144"/>
                  <a:pt x="54554" y="1159"/>
                </a:cubicBezTo>
                <a:cubicBezTo>
                  <a:pt x="54477" y="1162"/>
                  <a:pt x="54400" y="1163"/>
                  <a:pt x="54322" y="1163"/>
                </a:cubicBezTo>
                <a:cubicBezTo>
                  <a:pt x="54158" y="1163"/>
                  <a:pt x="53991" y="1157"/>
                  <a:pt x="53817" y="1141"/>
                </a:cubicBezTo>
                <a:cubicBezTo>
                  <a:pt x="53597" y="1120"/>
                  <a:pt x="53406" y="1098"/>
                  <a:pt x="53222" y="1078"/>
                </a:cubicBezTo>
                <a:cubicBezTo>
                  <a:pt x="52861" y="1037"/>
                  <a:pt x="52547" y="1001"/>
                  <a:pt x="52188" y="997"/>
                </a:cubicBezTo>
                <a:cubicBezTo>
                  <a:pt x="52338" y="986"/>
                  <a:pt x="52485" y="981"/>
                  <a:pt x="52631" y="981"/>
                </a:cubicBezTo>
                <a:close/>
                <a:moveTo>
                  <a:pt x="48095" y="1013"/>
                </a:moveTo>
                <a:cubicBezTo>
                  <a:pt x="48263" y="1013"/>
                  <a:pt x="48435" y="1020"/>
                  <a:pt x="48613" y="1036"/>
                </a:cubicBezTo>
                <a:cubicBezTo>
                  <a:pt x="48833" y="1056"/>
                  <a:pt x="49023" y="1078"/>
                  <a:pt x="49208" y="1099"/>
                </a:cubicBezTo>
                <a:cubicBezTo>
                  <a:pt x="49516" y="1133"/>
                  <a:pt x="49788" y="1164"/>
                  <a:pt x="50083" y="1176"/>
                </a:cubicBezTo>
                <a:lnTo>
                  <a:pt x="50086" y="1189"/>
                </a:lnTo>
                <a:cubicBezTo>
                  <a:pt x="49992" y="1193"/>
                  <a:pt x="49898" y="1195"/>
                  <a:pt x="49806" y="1195"/>
                </a:cubicBezTo>
                <a:cubicBezTo>
                  <a:pt x="49264" y="1195"/>
                  <a:pt x="48756" y="1129"/>
                  <a:pt x="48288" y="1068"/>
                </a:cubicBezTo>
                <a:cubicBezTo>
                  <a:pt x="48149" y="1051"/>
                  <a:pt x="48012" y="1033"/>
                  <a:pt x="47876" y="1017"/>
                </a:cubicBezTo>
                <a:cubicBezTo>
                  <a:pt x="47949" y="1015"/>
                  <a:pt x="48022" y="1013"/>
                  <a:pt x="48095" y="1013"/>
                </a:cubicBezTo>
                <a:close/>
                <a:moveTo>
                  <a:pt x="44728" y="1022"/>
                </a:moveTo>
                <a:cubicBezTo>
                  <a:pt x="44922" y="1030"/>
                  <a:pt x="45132" y="1047"/>
                  <a:pt x="45353" y="1074"/>
                </a:cubicBezTo>
                <a:cubicBezTo>
                  <a:pt x="45400" y="1080"/>
                  <a:pt x="45445" y="1084"/>
                  <a:pt x="45492" y="1088"/>
                </a:cubicBezTo>
                <a:cubicBezTo>
                  <a:pt x="45479" y="1090"/>
                  <a:pt x="45465" y="1091"/>
                  <a:pt x="45452" y="1092"/>
                </a:cubicBezTo>
                <a:cubicBezTo>
                  <a:pt x="45204" y="1121"/>
                  <a:pt x="44953" y="1149"/>
                  <a:pt x="44701" y="1174"/>
                </a:cubicBezTo>
                <a:lnTo>
                  <a:pt x="44700" y="1173"/>
                </a:lnTo>
                <a:cubicBezTo>
                  <a:pt x="44700" y="1173"/>
                  <a:pt x="44695" y="1174"/>
                  <a:pt x="44686" y="1175"/>
                </a:cubicBezTo>
                <a:cubicBezTo>
                  <a:pt x="44269" y="1216"/>
                  <a:pt x="43852" y="1246"/>
                  <a:pt x="43446" y="1246"/>
                </a:cubicBezTo>
                <a:cubicBezTo>
                  <a:pt x="43397" y="1246"/>
                  <a:pt x="43349" y="1246"/>
                  <a:pt x="43302" y="1245"/>
                </a:cubicBezTo>
                <a:lnTo>
                  <a:pt x="43302" y="1247"/>
                </a:lnTo>
                <a:cubicBezTo>
                  <a:pt x="43107" y="1239"/>
                  <a:pt x="42899" y="1222"/>
                  <a:pt x="42677" y="1194"/>
                </a:cubicBezTo>
                <a:cubicBezTo>
                  <a:pt x="42630" y="1189"/>
                  <a:pt x="42584" y="1185"/>
                  <a:pt x="42538" y="1180"/>
                </a:cubicBezTo>
                <a:cubicBezTo>
                  <a:pt x="42551" y="1179"/>
                  <a:pt x="42565" y="1178"/>
                  <a:pt x="42578" y="1176"/>
                </a:cubicBezTo>
                <a:cubicBezTo>
                  <a:pt x="42826" y="1148"/>
                  <a:pt x="43078" y="1119"/>
                  <a:pt x="43328" y="1095"/>
                </a:cubicBezTo>
                <a:lnTo>
                  <a:pt x="43329" y="1096"/>
                </a:lnTo>
                <a:cubicBezTo>
                  <a:pt x="43330" y="1096"/>
                  <a:pt x="43336" y="1095"/>
                  <a:pt x="43345" y="1093"/>
                </a:cubicBezTo>
                <a:cubicBezTo>
                  <a:pt x="43766" y="1052"/>
                  <a:pt x="44189" y="1022"/>
                  <a:pt x="44599" y="1022"/>
                </a:cubicBezTo>
                <a:cubicBezTo>
                  <a:pt x="44642" y="1022"/>
                  <a:pt x="44685" y="1022"/>
                  <a:pt x="44728" y="1023"/>
                </a:cubicBezTo>
                <a:lnTo>
                  <a:pt x="44728" y="1022"/>
                </a:lnTo>
                <a:close/>
                <a:moveTo>
                  <a:pt x="38226" y="1073"/>
                </a:moveTo>
                <a:cubicBezTo>
                  <a:pt x="38767" y="1073"/>
                  <a:pt x="39274" y="1138"/>
                  <a:pt x="39741" y="1199"/>
                </a:cubicBezTo>
                <a:cubicBezTo>
                  <a:pt x="39881" y="1218"/>
                  <a:pt x="40018" y="1236"/>
                  <a:pt x="40153" y="1251"/>
                </a:cubicBezTo>
                <a:cubicBezTo>
                  <a:pt x="40077" y="1254"/>
                  <a:pt x="40000" y="1255"/>
                  <a:pt x="39922" y="1255"/>
                </a:cubicBezTo>
                <a:cubicBezTo>
                  <a:pt x="39758" y="1255"/>
                  <a:pt x="39591" y="1249"/>
                  <a:pt x="39416" y="1233"/>
                </a:cubicBezTo>
                <a:cubicBezTo>
                  <a:pt x="39197" y="1212"/>
                  <a:pt x="39006" y="1190"/>
                  <a:pt x="38822" y="1170"/>
                </a:cubicBezTo>
                <a:cubicBezTo>
                  <a:pt x="38460" y="1128"/>
                  <a:pt x="38147" y="1093"/>
                  <a:pt x="37787" y="1088"/>
                </a:cubicBezTo>
                <a:cubicBezTo>
                  <a:pt x="37936" y="1077"/>
                  <a:pt x="38082" y="1073"/>
                  <a:pt x="38226" y="1073"/>
                </a:cubicBezTo>
                <a:close/>
                <a:moveTo>
                  <a:pt x="33704" y="1105"/>
                </a:moveTo>
                <a:cubicBezTo>
                  <a:pt x="33870" y="1105"/>
                  <a:pt x="34038" y="1111"/>
                  <a:pt x="34214" y="1128"/>
                </a:cubicBezTo>
                <a:cubicBezTo>
                  <a:pt x="34433" y="1148"/>
                  <a:pt x="34623" y="1170"/>
                  <a:pt x="34808" y="1190"/>
                </a:cubicBezTo>
                <a:cubicBezTo>
                  <a:pt x="35170" y="1231"/>
                  <a:pt x="35483" y="1267"/>
                  <a:pt x="35843" y="1272"/>
                </a:cubicBezTo>
                <a:cubicBezTo>
                  <a:pt x="35694" y="1282"/>
                  <a:pt x="35547" y="1287"/>
                  <a:pt x="35403" y="1287"/>
                </a:cubicBezTo>
                <a:cubicBezTo>
                  <a:pt x="34863" y="1287"/>
                  <a:pt x="34356" y="1221"/>
                  <a:pt x="33889" y="1160"/>
                </a:cubicBezTo>
                <a:cubicBezTo>
                  <a:pt x="33749" y="1143"/>
                  <a:pt x="33612" y="1124"/>
                  <a:pt x="33477" y="1109"/>
                </a:cubicBezTo>
                <a:cubicBezTo>
                  <a:pt x="33552" y="1106"/>
                  <a:pt x="33628" y="1105"/>
                  <a:pt x="33704" y="1105"/>
                </a:cubicBezTo>
                <a:close/>
                <a:moveTo>
                  <a:pt x="30273" y="1111"/>
                </a:moveTo>
                <a:cubicBezTo>
                  <a:pt x="30481" y="1119"/>
                  <a:pt x="30709" y="1135"/>
                  <a:pt x="30953" y="1165"/>
                </a:cubicBezTo>
                <a:cubicBezTo>
                  <a:pt x="31000" y="1172"/>
                  <a:pt x="31046" y="1176"/>
                  <a:pt x="31092" y="1180"/>
                </a:cubicBezTo>
                <a:cubicBezTo>
                  <a:pt x="31079" y="1181"/>
                  <a:pt x="31065" y="1183"/>
                  <a:pt x="31052" y="1184"/>
                </a:cubicBezTo>
                <a:cubicBezTo>
                  <a:pt x="30786" y="1214"/>
                  <a:pt x="30517" y="1245"/>
                  <a:pt x="30248" y="1271"/>
                </a:cubicBezTo>
                <a:lnTo>
                  <a:pt x="30244" y="1265"/>
                </a:lnTo>
                <a:cubicBezTo>
                  <a:pt x="30243" y="1265"/>
                  <a:pt x="30215" y="1271"/>
                  <a:pt x="30163" y="1278"/>
                </a:cubicBezTo>
                <a:cubicBezTo>
                  <a:pt x="29785" y="1313"/>
                  <a:pt x="29406" y="1338"/>
                  <a:pt x="29038" y="1338"/>
                </a:cubicBezTo>
                <a:cubicBezTo>
                  <a:pt x="28992" y="1338"/>
                  <a:pt x="28947" y="1338"/>
                  <a:pt x="28902" y="1337"/>
                </a:cubicBezTo>
                <a:lnTo>
                  <a:pt x="28901" y="1341"/>
                </a:lnTo>
                <a:cubicBezTo>
                  <a:pt x="28692" y="1334"/>
                  <a:pt x="28463" y="1317"/>
                  <a:pt x="28221" y="1286"/>
                </a:cubicBezTo>
                <a:cubicBezTo>
                  <a:pt x="28176" y="1281"/>
                  <a:pt x="28133" y="1278"/>
                  <a:pt x="28088" y="1273"/>
                </a:cubicBezTo>
                <a:lnTo>
                  <a:pt x="28088" y="1272"/>
                </a:lnTo>
                <a:cubicBezTo>
                  <a:pt x="28100" y="1271"/>
                  <a:pt x="28110" y="1269"/>
                  <a:pt x="28121" y="1268"/>
                </a:cubicBezTo>
                <a:cubicBezTo>
                  <a:pt x="28388" y="1238"/>
                  <a:pt x="28657" y="1207"/>
                  <a:pt x="28927" y="1181"/>
                </a:cubicBezTo>
                <a:lnTo>
                  <a:pt x="28930" y="1188"/>
                </a:lnTo>
                <a:cubicBezTo>
                  <a:pt x="28931" y="1187"/>
                  <a:pt x="28959" y="1182"/>
                  <a:pt x="29009" y="1174"/>
                </a:cubicBezTo>
                <a:cubicBezTo>
                  <a:pt x="29387" y="1139"/>
                  <a:pt x="29764" y="1115"/>
                  <a:pt x="30132" y="1115"/>
                </a:cubicBezTo>
                <a:cubicBezTo>
                  <a:pt x="30178" y="1115"/>
                  <a:pt x="30225" y="1115"/>
                  <a:pt x="30272" y="1116"/>
                </a:cubicBezTo>
                <a:lnTo>
                  <a:pt x="30273" y="1111"/>
                </a:lnTo>
                <a:close/>
                <a:moveTo>
                  <a:pt x="23767" y="1165"/>
                </a:moveTo>
                <a:cubicBezTo>
                  <a:pt x="24309" y="1165"/>
                  <a:pt x="24817" y="1231"/>
                  <a:pt x="25285" y="1291"/>
                </a:cubicBezTo>
                <a:cubicBezTo>
                  <a:pt x="25425" y="1310"/>
                  <a:pt x="25561" y="1327"/>
                  <a:pt x="25697" y="1343"/>
                </a:cubicBezTo>
                <a:cubicBezTo>
                  <a:pt x="25620" y="1346"/>
                  <a:pt x="25544" y="1347"/>
                  <a:pt x="25466" y="1347"/>
                </a:cubicBezTo>
                <a:cubicBezTo>
                  <a:pt x="25302" y="1347"/>
                  <a:pt x="25134" y="1340"/>
                  <a:pt x="24960" y="1324"/>
                </a:cubicBezTo>
                <a:cubicBezTo>
                  <a:pt x="24741" y="1304"/>
                  <a:pt x="24550" y="1282"/>
                  <a:pt x="24365" y="1261"/>
                </a:cubicBezTo>
                <a:cubicBezTo>
                  <a:pt x="24004" y="1220"/>
                  <a:pt x="23691" y="1185"/>
                  <a:pt x="23331" y="1180"/>
                </a:cubicBezTo>
                <a:cubicBezTo>
                  <a:pt x="23479" y="1169"/>
                  <a:pt x="23624" y="1165"/>
                  <a:pt x="23767" y="1165"/>
                </a:cubicBezTo>
                <a:close/>
                <a:moveTo>
                  <a:pt x="19248" y="1197"/>
                </a:moveTo>
                <a:cubicBezTo>
                  <a:pt x="19413" y="1197"/>
                  <a:pt x="19582" y="1203"/>
                  <a:pt x="19757" y="1220"/>
                </a:cubicBezTo>
                <a:cubicBezTo>
                  <a:pt x="19976" y="1240"/>
                  <a:pt x="20167" y="1261"/>
                  <a:pt x="20352" y="1282"/>
                </a:cubicBezTo>
                <a:cubicBezTo>
                  <a:pt x="20658" y="1317"/>
                  <a:pt x="20931" y="1348"/>
                  <a:pt x="21227" y="1359"/>
                </a:cubicBezTo>
                <a:lnTo>
                  <a:pt x="21229" y="1373"/>
                </a:lnTo>
                <a:cubicBezTo>
                  <a:pt x="21135" y="1377"/>
                  <a:pt x="21041" y="1379"/>
                  <a:pt x="20949" y="1379"/>
                </a:cubicBezTo>
                <a:cubicBezTo>
                  <a:pt x="20407" y="1379"/>
                  <a:pt x="19899" y="1313"/>
                  <a:pt x="19432" y="1252"/>
                </a:cubicBezTo>
                <a:cubicBezTo>
                  <a:pt x="19293" y="1235"/>
                  <a:pt x="19155" y="1217"/>
                  <a:pt x="19020" y="1201"/>
                </a:cubicBezTo>
                <a:cubicBezTo>
                  <a:pt x="19096" y="1198"/>
                  <a:pt x="19171" y="1197"/>
                  <a:pt x="19248" y="1197"/>
                </a:cubicBezTo>
                <a:close/>
                <a:moveTo>
                  <a:pt x="15872" y="1206"/>
                </a:moveTo>
                <a:cubicBezTo>
                  <a:pt x="16066" y="1214"/>
                  <a:pt x="16274" y="1230"/>
                  <a:pt x="16496" y="1257"/>
                </a:cubicBezTo>
                <a:cubicBezTo>
                  <a:pt x="16544" y="1263"/>
                  <a:pt x="16589" y="1268"/>
                  <a:pt x="16636" y="1272"/>
                </a:cubicBezTo>
                <a:cubicBezTo>
                  <a:pt x="16622" y="1273"/>
                  <a:pt x="16609" y="1275"/>
                  <a:pt x="16595" y="1276"/>
                </a:cubicBezTo>
                <a:cubicBezTo>
                  <a:pt x="16348" y="1305"/>
                  <a:pt x="16096" y="1333"/>
                  <a:pt x="15845" y="1357"/>
                </a:cubicBezTo>
                <a:lnTo>
                  <a:pt x="15844" y="1356"/>
                </a:lnTo>
                <a:cubicBezTo>
                  <a:pt x="15843" y="1356"/>
                  <a:pt x="15838" y="1357"/>
                  <a:pt x="15830" y="1358"/>
                </a:cubicBezTo>
                <a:cubicBezTo>
                  <a:pt x="15411" y="1399"/>
                  <a:pt x="14992" y="1430"/>
                  <a:pt x="14586" y="1430"/>
                </a:cubicBezTo>
                <a:cubicBezTo>
                  <a:pt x="14539" y="1430"/>
                  <a:pt x="14492" y="1429"/>
                  <a:pt x="14445" y="1429"/>
                </a:cubicBezTo>
                <a:lnTo>
                  <a:pt x="14445" y="1431"/>
                </a:lnTo>
                <a:cubicBezTo>
                  <a:pt x="14251" y="1422"/>
                  <a:pt x="14042" y="1406"/>
                  <a:pt x="13821" y="1378"/>
                </a:cubicBezTo>
                <a:cubicBezTo>
                  <a:pt x="13773" y="1373"/>
                  <a:pt x="13728" y="1369"/>
                  <a:pt x="13681" y="1364"/>
                </a:cubicBezTo>
                <a:cubicBezTo>
                  <a:pt x="13695" y="1363"/>
                  <a:pt x="13708" y="1362"/>
                  <a:pt x="13722" y="1359"/>
                </a:cubicBezTo>
                <a:cubicBezTo>
                  <a:pt x="13969" y="1332"/>
                  <a:pt x="14221" y="1303"/>
                  <a:pt x="14472" y="1279"/>
                </a:cubicBezTo>
                <a:lnTo>
                  <a:pt x="14473" y="1280"/>
                </a:lnTo>
                <a:cubicBezTo>
                  <a:pt x="14473" y="1280"/>
                  <a:pt x="14479" y="1279"/>
                  <a:pt x="14488" y="1277"/>
                </a:cubicBezTo>
                <a:cubicBezTo>
                  <a:pt x="14910" y="1236"/>
                  <a:pt x="15333" y="1206"/>
                  <a:pt x="15743" y="1206"/>
                </a:cubicBezTo>
                <a:cubicBezTo>
                  <a:pt x="15786" y="1206"/>
                  <a:pt x="15829" y="1206"/>
                  <a:pt x="15872" y="1207"/>
                </a:cubicBezTo>
                <a:lnTo>
                  <a:pt x="15872" y="1206"/>
                </a:lnTo>
                <a:close/>
                <a:moveTo>
                  <a:pt x="9367" y="1257"/>
                </a:moveTo>
                <a:cubicBezTo>
                  <a:pt x="9909" y="1257"/>
                  <a:pt x="10417" y="1323"/>
                  <a:pt x="10885" y="1383"/>
                </a:cubicBezTo>
                <a:cubicBezTo>
                  <a:pt x="11024" y="1402"/>
                  <a:pt x="11162" y="1419"/>
                  <a:pt x="11297" y="1435"/>
                </a:cubicBezTo>
                <a:cubicBezTo>
                  <a:pt x="11220" y="1437"/>
                  <a:pt x="11143" y="1439"/>
                  <a:pt x="11066" y="1439"/>
                </a:cubicBezTo>
                <a:cubicBezTo>
                  <a:pt x="10902" y="1439"/>
                  <a:pt x="10734" y="1432"/>
                  <a:pt x="10560" y="1416"/>
                </a:cubicBezTo>
                <a:cubicBezTo>
                  <a:pt x="10340" y="1396"/>
                  <a:pt x="10150" y="1374"/>
                  <a:pt x="9965" y="1353"/>
                </a:cubicBezTo>
                <a:cubicBezTo>
                  <a:pt x="9604" y="1312"/>
                  <a:pt x="9290" y="1277"/>
                  <a:pt x="8931" y="1272"/>
                </a:cubicBezTo>
                <a:cubicBezTo>
                  <a:pt x="9079" y="1261"/>
                  <a:pt x="9224" y="1257"/>
                  <a:pt x="9367" y="1257"/>
                </a:cubicBezTo>
                <a:close/>
                <a:moveTo>
                  <a:pt x="4851" y="1288"/>
                </a:moveTo>
                <a:cubicBezTo>
                  <a:pt x="5015" y="1288"/>
                  <a:pt x="5183" y="1295"/>
                  <a:pt x="5357" y="1311"/>
                </a:cubicBezTo>
                <a:cubicBezTo>
                  <a:pt x="5576" y="1332"/>
                  <a:pt x="5767" y="1353"/>
                  <a:pt x="5952" y="1374"/>
                </a:cubicBezTo>
                <a:cubicBezTo>
                  <a:pt x="6313" y="1415"/>
                  <a:pt x="6626" y="1450"/>
                  <a:pt x="6985" y="1455"/>
                </a:cubicBezTo>
                <a:cubicBezTo>
                  <a:pt x="6837" y="1466"/>
                  <a:pt x="6690" y="1471"/>
                  <a:pt x="6547" y="1471"/>
                </a:cubicBezTo>
                <a:cubicBezTo>
                  <a:pt x="6006" y="1471"/>
                  <a:pt x="5499" y="1405"/>
                  <a:pt x="5032" y="1344"/>
                </a:cubicBezTo>
                <a:cubicBezTo>
                  <a:pt x="4892" y="1326"/>
                  <a:pt x="4756" y="1308"/>
                  <a:pt x="4620" y="1292"/>
                </a:cubicBezTo>
                <a:cubicBezTo>
                  <a:pt x="4697" y="1290"/>
                  <a:pt x="4774" y="1288"/>
                  <a:pt x="4851" y="1288"/>
                </a:cubicBezTo>
                <a:close/>
                <a:moveTo>
                  <a:pt x="114584" y="0"/>
                </a:moveTo>
                <a:lnTo>
                  <a:pt x="114278" y="377"/>
                </a:lnTo>
                <a:cubicBezTo>
                  <a:pt x="114256" y="363"/>
                  <a:pt x="114227" y="355"/>
                  <a:pt x="114195" y="355"/>
                </a:cubicBezTo>
                <a:cubicBezTo>
                  <a:pt x="114190" y="355"/>
                  <a:pt x="114185" y="356"/>
                  <a:pt x="114179" y="356"/>
                </a:cubicBezTo>
                <a:cubicBezTo>
                  <a:pt x="114127" y="360"/>
                  <a:pt x="114087" y="386"/>
                  <a:pt x="114078" y="417"/>
                </a:cubicBezTo>
                <a:cubicBezTo>
                  <a:pt x="114059" y="393"/>
                  <a:pt x="114018" y="377"/>
                  <a:pt x="113973" y="377"/>
                </a:cubicBezTo>
                <a:cubicBezTo>
                  <a:pt x="113968" y="377"/>
                  <a:pt x="113963" y="377"/>
                  <a:pt x="113957" y="378"/>
                </a:cubicBezTo>
                <a:cubicBezTo>
                  <a:pt x="113942" y="379"/>
                  <a:pt x="113927" y="382"/>
                  <a:pt x="113915" y="387"/>
                </a:cubicBezTo>
                <a:lnTo>
                  <a:pt x="113586" y="25"/>
                </a:lnTo>
                <a:lnTo>
                  <a:pt x="113430" y="79"/>
                </a:lnTo>
                <a:lnTo>
                  <a:pt x="113708" y="385"/>
                </a:lnTo>
                <a:cubicBezTo>
                  <a:pt x="113659" y="398"/>
                  <a:pt x="113628" y="429"/>
                  <a:pt x="113635" y="463"/>
                </a:cubicBezTo>
                <a:lnTo>
                  <a:pt x="113684" y="695"/>
                </a:lnTo>
                <a:cubicBezTo>
                  <a:pt x="113457" y="714"/>
                  <a:pt x="113240" y="728"/>
                  <a:pt x="113041" y="730"/>
                </a:cubicBezTo>
                <a:cubicBezTo>
                  <a:pt x="113027" y="730"/>
                  <a:pt x="113013" y="730"/>
                  <a:pt x="112999" y="730"/>
                </a:cubicBezTo>
                <a:cubicBezTo>
                  <a:pt x="112639" y="730"/>
                  <a:pt x="112248" y="679"/>
                  <a:pt x="111835" y="626"/>
                </a:cubicBezTo>
                <a:cubicBezTo>
                  <a:pt x="111355" y="563"/>
                  <a:pt x="110833" y="495"/>
                  <a:pt x="110272" y="495"/>
                </a:cubicBezTo>
                <a:cubicBezTo>
                  <a:pt x="109959" y="495"/>
                  <a:pt x="109635" y="516"/>
                  <a:pt x="109298" y="571"/>
                </a:cubicBezTo>
                <a:cubicBezTo>
                  <a:pt x="109027" y="615"/>
                  <a:pt x="108793" y="645"/>
                  <a:pt x="108582" y="665"/>
                </a:cubicBezTo>
                <a:lnTo>
                  <a:pt x="108561" y="565"/>
                </a:lnTo>
                <a:cubicBezTo>
                  <a:pt x="108553" y="528"/>
                  <a:pt x="108502" y="501"/>
                  <a:pt x="108443" y="501"/>
                </a:cubicBezTo>
                <a:cubicBezTo>
                  <a:pt x="108438" y="501"/>
                  <a:pt x="108433" y="501"/>
                  <a:pt x="108428" y="502"/>
                </a:cubicBezTo>
                <a:cubicBezTo>
                  <a:pt x="108383" y="506"/>
                  <a:pt x="108348" y="525"/>
                  <a:pt x="108333" y="549"/>
                </a:cubicBezTo>
                <a:cubicBezTo>
                  <a:pt x="108315" y="522"/>
                  <a:pt x="108273" y="504"/>
                  <a:pt x="108225" y="504"/>
                </a:cubicBezTo>
                <a:cubicBezTo>
                  <a:pt x="108219" y="504"/>
                  <a:pt x="108214" y="504"/>
                  <a:pt x="108208" y="505"/>
                </a:cubicBezTo>
                <a:cubicBezTo>
                  <a:pt x="108155" y="509"/>
                  <a:pt x="108116" y="535"/>
                  <a:pt x="108107" y="566"/>
                </a:cubicBezTo>
                <a:cubicBezTo>
                  <a:pt x="108087" y="542"/>
                  <a:pt x="108047" y="526"/>
                  <a:pt x="108001" y="526"/>
                </a:cubicBezTo>
                <a:cubicBezTo>
                  <a:pt x="107996" y="526"/>
                  <a:pt x="107991" y="526"/>
                  <a:pt x="107986" y="526"/>
                </a:cubicBezTo>
                <a:cubicBezTo>
                  <a:pt x="107958" y="529"/>
                  <a:pt x="107934" y="537"/>
                  <a:pt x="107917" y="549"/>
                </a:cubicBezTo>
                <a:lnTo>
                  <a:pt x="107492" y="82"/>
                </a:lnTo>
                <a:lnTo>
                  <a:pt x="107337" y="137"/>
                </a:lnTo>
                <a:lnTo>
                  <a:pt x="107700" y="537"/>
                </a:lnTo>
                <a:cubicBezTo>
                  <a:pt x="107680" y="552"/>
                  <a:pt x="107670" y="572"/>
                  <a:pt x="107674" y="594"/>
                </a:cubicBezTo>
                <a:lnTo>
                  <a:pt x="107695" y="689"/>
                </a:lnTo>
                <a:cubicBezTo>
                  <a:pt x="107432" y="676"/>
                  <a:pt x="107183" y="648"/>
                  <a:pt x="106896" y="616"/>
                </a:cubicBezTo>
                <a:cubicBezTo>
                  <a:pt x="106709" y="595"/>
                  <a:pt x="106517" y="573"/>
                  <a:pt x="106294" y="552"/>
                </a:cubicBezTo>
                <a:cubicBezTo>
                  <a:pt x="106108" y="535"/>
                  <a:pt x="105928" y="528"/>
                  <a:pt x="105752" y="528"/>
                </a:cubicBezTo>
                <a:cubicBezTo>
                  <a:pt x="105405" y="528"/>
                  <a:pt x="105076" y="555"/>
                  <a:pt x="104754" y="581"/>
                </a:cubicBezTo>
                <a:cubicBezTo>
                  <a:pt x="104433" y="607"/>
                  <a:pt x="104107" y="634"/>
                  <a:pt x="103760" y="634"/>
                </a:cubicBezTo>
                <a:cubicBezTo>
                  <a:pt x="103532" y="634"/>
                  <a:pt x="103294" y="622"/>
                  <a:pt x="103044" y="591"/>
                </a:cubicBezTo>
                <a:cubicBezTo>
                  <a:pt x="102664" y="544"/>
                  <a:pt x="102319" y="528"/>
                  <a:pt x="102022" y="528"/>
                </a:cubicBezTo>
                <a:cubicBezTo>
                  <a:pt x="101446" y="528"/>
                  <a:pt x="101052" y="590"/>
                  <a:pt x="100936" y="611"/>
                </a:cubicBezTo>
                <a:cubicBezTo>
                  <a:pt x="100682" y="636"/>
                  <a:pt x="100430" y="665"/>
                  <a:pt x="100180" y="693"/>
                </a:cubicBezTo>
                <a:cubicBezTo>
                  <a:pt x="100024" y="711"/>
                  <a:pt x="99870" y="728"/>
                  <a:pt x="99720" y="744"/>
                </a:cubicBezTo>
                <a:lnTo>
                  <a:pt x="99691" y="610"/>
                </a:lnTo>
                <a:cubicBezTo>
                  <a:pt x="99687" y="588"/>
                  <a:pt x="99667" y="570"/>
                  <a:pt x="99639" y="558"/>
                </a:cubicBezTo>
                <a:lnTo>
                  <a:pt x="99912" y="223"/>
                </a:lnTo>
                <a:lnTo>
                  <a:pt x="99753" y="174"/>
                </a:lnTo>
                <a:lnTo>
                  <a:pt x="99448" y="551"/>
                </a:lnTo>
                <a:cubicBezTo>
                  <a:pt x="99426" y="538"/>
                  <a:pt x="99397" y="530"/>
                  <a:pt x="99365" y="530"/>
                </a:cubicBezTo>
                <a:cubicBezTo>
                  <a:pt x="99360" y="530"/>
                  <a:pt x="99354" y="530"/>
                  <a:pt x="99349" y="531"/>
                </a:cubicBezTo>
                <a:cubicBezTo>
                  <a:pt x="99296" y="535"/>
                  <a:pt x="99257" y="561"/>
                  <a:pt x="99248" y="591"/>
                </a:cubicBezTo>
                <a:cubicBezTo>
                  <a:pt x="99228" y="567"/>
                  <a:pt x="99188" y="552"/>
                  <a:pt x="99143" y="552"/>
                </a:cubicBezTo>
                <a:cubicBezTo>
                  <a:pt x="99138" y="552"/>
                  <a:pt x="99132" y="552"/>
                  <a:pt x="99127" y="552"/>
                </a:cubicBezTo>
                <a:cubicBezTo>
                  <a:pt x="99112" y="553"/>
                  <a:pt x="99097" y="557"/>
                  <a:pt x="99085" y="562"/>
                </a:cubicBezTo>
                <a:lnTo>
                  <a:pt x="98755" y="199"/>
                </a:lnTo>
                <a:lnTo>
                  <a:pt x="98600" y="254"/>
                </a:lnTo>
                <a:lnTo>
                  <a:pt x="98878" y="561"/>
                </a:lnTo>
                <a:cubicBezTo>
                  <a:pt x="98829" y="573"/>
                  <a:pt x="98798" y="604"/>
                  <a:pt x="98805" y="638"/>
                </a:cubicBezTo>
                <a:lnTo>
                  <a:pt x="98842" y="815"/>
                </a:lnTo>
                <a:cubicBezTo>
                  <a:pt x="98773" y="819"/>
                  <a:pt x="98706" y="821"/>
                  <a:pt x="98640" y="822"/>
                </a:cubicBezTo>
                <a:cubicBezTo>
                  <a:pt x="98626" y="822"/>
                  <a:pt x="98612" y="822"/>
                  <a:pt x="98599" y="822"/>
                </a:cubicBezTo>
                <a:cubicBezTo>
                  <a:pt x="98239" y="822"/>
                  <a:pt x="97848" y="771"/>
                  <a:pt x="97435" y="717"/>
                </a:cubicBezTo>
                <a:cubicBezTo>
                  <a:pt x="96955" y="655"/>
                  <a:pt x="96433" y="587"/>
                  <a:pt x="95871" y="587"/>
                </a:cubicBezTo>
                <a:cubicBezTo>
                  <a:pt x="95559" y="587"/>
                  <a:pt x="95234" y="608"/>
                  <a:pt x="94897" y="663"/>
                </a:cubicBezTo>
                <a:cubicBezTo>
                  <a:pt x="94336" y="754"/>
                  <a:pt x="93930" y="787"/>
                  <a:pt x="93574" y="787"/>
                </a:cubicBezTo>
                <a:cubicBezTo>
                  <a:pt x="93201" y="787"/>
                  <a:pt x="92882" y="751"/>
                  <a:pt x="92496" y="707"/>
                </a:cubicBezTo>
                <a:cubicBezTo>
                  <a:pt x="92309" y="686"/>
                  <a:pt x="92117" y="665"/>
                  <a:pt x="91894" y="644"/>
                </a:cubicBezTo>
                <a:cubicBezTo>
                  <a:pt x="91706" y="627"/>
                  <a:pt x="91525" y="620"/>
                  <a:pt x="91348" y="620"/>
                </a:cubicBezTo>
                <a:cubicBezTo>
                  <a:pt x="91002" y="620"/>
                  <a:pt x="90674" y="646"/>
                  <a:pt x="90353" y="673"/>
                </a:cubicBezTo>
                <a:cubicBezTo>
                  <a:pt x="90297" y="677"/>
                  <a:pt x="90241" y="681"/>
                  <a:pt x="90183" y="686"/>
                </a:cubicBezTo>
                <a:lnTo>
                  <a:pt x="90530" y="233"/>
                </a:lnTo>
                <a:lnTo>
                  <a:pt x="90370" y="187"/>
                </a:lnTo>
                <a:lnTo>
                  <a:pt x="90126" y="504"/>
                </a:lnTo>
                <a:cubicBezTo>
                  <a:pt x="90105" y="486"/>
                  <a:pt x="90070" y="474"/>
                  <a:pt x="90033" y="474"/>
                </a:cubicBezTo>
                <a:cubicBezTo>
                  <a:pt x="90027" y="474"/>
                  <a:pt x="90021" y="474"/>
                  <a:pt x="90015" y="475"/>
                </a:cubicBezTo>
                <a:cubicBezTo>
                  <a:pt x="89970" y="479"/>
                  <a:pt x="89935" y="498"/>
                  <a:pt x="89921" y="522"/>
                </a:cubicBezTo>
                <a:cubicBezTo>
                  <a:pt x="89903" y="495"/>
                  <a:pt x="89860" y="476"/>
                  <a:pt x="89812" y="476"/>
                </a:cubicBezTo>
                <a:cubicBezTo>
                  <a:pt x="89806" y="476"/>
                  <a:pt x="89800" y="476"/>
                  <a:pt x="89795" y="477"/>
                </a:cubicBezTo>
                <a:cubicBezTo>
                  <a:pt x="89742" y="482"/>
                  <a:pt x="89703" y="508"/>
                  <a:pt x="89694" y="539"/>
                </a:cubicBezTo>
                <a:cubicBezTo>
                  <a:pt x="89674" y="514"/>
                  <a:pt x="89634" y="498"/>
                  <a:pt x="89588" y="498"/>
                </a:cubicBezTo>
                <a:cubicBezTo>
                  <a:pt x="89583" y="498"/>
                  <a:pt x="89578" y="498"/>
                  <a:pt x="89573" y="499"/>
                </a:cubicBezTo>
                <a:cubicBezTo>
                  <a:pt x="89546" y="502"/>
                  <a:pt x="89522" y="510"/>
                  <a:pt x="89503" y="521"/>
                </a:cubicBezTo>
                <a:lnTo>
                  <a:pt x="89079" y="55"/>
                </a:lnTo>
                <a:lnTo>
                  <a:pt x="88924" y="109"/>
                </a:lnTo>
                <a:lnTo>
                  <a:pt x="89288" y="510"/>
                </a:lnTo>
                <a:cubicBezTo>
                  <a:pt x="89268" y="525"/>
                  <a:pt x="89258" y="545"/>
                  <a:pt x="89262" y="566"/>
                </a:cubicBezTo>
                <a:lnTo>
                  <a:pt x="89295" y="725"/>
                </a:lnTo>
                <a:cubicBezTo>
                  <a:pt x="89086" y="723"/>
                  <a:pt x="88871" y="711"/>
                  <a:pt x="88644" y="683"/>
                </a:cubicBezTo>
                <a:cubicBezTo>
                  <a:pt x="88409" y="654"/>
                  <a:pt x="88189" y="637"/>
                  <a:pt x="87985" y="628"/>
                </a:cubicBezTo>
                <a:lnTo>
                  <a:pt x="87986" y="608"/>
                </a:lnTo>
                <a:cubicBezTo>
                  <a:pt x="87938" y="607"/>
                  <a:pt x="87891" y="607"/>
                  <a:pt x="87843" y="607"/>
                </a:cubicBezTo>
                <a:cubicBezTo>
                  <a:pt x="87164" y="607"/>
                  <a:pt x="86465" y="686"/>
                  <a:pt x="85786" y="763"/>
                </a:cubicBezTo>
                <a:cubicBezTo>
                  <a:pt x="85778" y="764"/>
                  <a:pt x="85771" y="764"/>
                  <a:pt x="85763" y="765"/>
                </a:cubicBezTo>
                <a:lnTo>
                  <a:pt x="85727" y="597"/>
                </a:lnTo>
                <a:cubicBezTo>
                  <a:pt x="85722" y="575"/>
                  <a:pt x="85703" y="556"/>
                  <a:pt x="85676" y="546"/>
                </a:cubicBezTo>
                <a:lnTo>
                  <a:pt x="85947" y="210"/>
                </a:lnTo>
                <a:lnTo>
                  <a:pt x="85790" y="161"/>
                </a:lnTo>
                <a:lnTo>
                  <a:pt x="85484" y="538"/>
                </a:lnTo>
                <a:cubicBezTo>
                  <a:pt x="85462" y="524"/>
                  <a:pt x="85433" y="517"/>
                  <a:pt x="85401" y="517"/>
                </a:cubicBezTo>
                <a:cubicBezTo>
                  <a:pt x="85395" y="517"/>
                  <a:pt x="85390" y="517"/>
                  <a:pt x="85385" y="517"/>
                </a:cubicBezTo>
                <a:cubicBezTo>
                  <a:pt x="85332" y="521"/>
                  <a:pt x="85293" y="547"/>
                  <a:pt x="85284" y="578"/>
                </a:cubicBezTo>
                <a:cubicBezTo>
                  <a:pt x="85264" y="554"/>
                  <a:pt x="85224" y="538"/>
                  <a:pt x="85179" y="538"/>
                </a:cubicBezTo>
                <a:cubicBezTo>
                  <a:pt x="85173" y="538"/>
                  <a:pt x="85168" y="538"/>
                  <a:pt x="85163" y="539"/>
                </a:cubicBezTo>
                <a:cubicBezTo>
                  <a:pt x="85147" y="540"/>
                  <a:pt x="85133" y="543"/>
                  <a:pt x="85121" y="548"/>
                </a:cubicBezTo>
                <a:lnTo>
                  <a:pt x="84791" y="186"/>
                </a:lnTo>
                <a:lnTo>
                  <a:pt x="84635" y="241"/>
                </a:lnTo>
                <a:lnTo>
                  <a:pt x="84913" y="546"/>
                </a:lnTo>
                <a:cubicBezTo>
                  <a:pt x="84865" y="559"/>
                  <a:pt x="84834" y="590"/>
                  <a:pt x="84841" y="625"/>
                </a:cubicBezTo>
                <a:lnTo>
                  <a:pt x="84889" y="856"/>
                </a:lnTo>
                <a:cubicBezTo>
                  <a:pt x="84662" y="875"/>
                  <a:pt x="84446" y="889"/>
                  <a:pt x="84246" y="891"/>
                </a:cubicBezTo>
                <a:cubicBezTo>
                  <a:pt x="84233" y="891"/>
                  <a:pt x="84219" y="891"/>
                  <a:pt x="84205" y="891"/>
                </a:cubicBezTo>
                <a:cubicBezTo>
                  <a:pt x="83845" y="891"/>
                  <a:pt x="83454" y="840"/>
                  <a:pt x="83041" y="787"/>
                </a:cubicBezTo>
                <a:cubicBezTo>
                  <a:pt x="82560" y="724"/>
                  <a:pt x="82039" y="656"/>
                  <a:pt x="81477" y="656"/>
                </a:cubicBezTo>
                <a:cubicBezTo>
                  <a:pt x="81165" y="656"/>
                  <a:pt x="80840" y="677"/>
                  <a:pt x="80503" y="732"/>
                </a:cubicBezTo>
                <a:cubicBezTo>
                  <a:pt x="80232" y="776"/>
                  <a:pt x="79998" y="806"/>
                  <a:pt x="79788" y="826"/>
                </a:cubicBezTo>
                <a:lnTo>
                  <a:pt x="79766" y="726"/>
                </a:lnTo>
                <a:cubicBezTo>
                  <a:pt x="79759" y="689"/>
                  <a:pt x="79708" y="662"/>
                  <a:pt x="79649" y="662"/>
                </a:cubicBezTo>
                <a:cubicBezTo>
                  <a:pt x="79644" y="662"/>
                  <a:pt x="79638" y="662"/>
                  <a:pt x="79633" y="663"/>
                </a:cubicBezTo>
                <a:cubicBezTo>
                  <a:pt x="79589" y="667"/>
                  <a:pt x="79554" y="686"/>
                  <a:pt x="79538" y="710"/>
                </a:cubicBezTo>
                <a:cubicBezTo>
                  <a:pt x="79521" y="683"/>
                  <a:pt x="79479" y="665"/>
                  <a:pt x="79431" y="665"/>
                </a:cubicBezTo>
                <a:cubicBezTo>
                  <a:pt x="79425" y="665"/>
                  <a:pt x="79419" y="665"/>
                  <a:pt x="79413" y="666"/>
                </a:cubicBezTo>
                <a:cubicBezTo>
                  <a:pt x="79361" y="670"/>
                  <a:pt x="79321" y="696"/>
                  <a:pt x="79312" y="727"/>
                </a:cubicBezTo>
                <a:cubicBezTo>
                  <a:pt x="79293" y="703"/>
                  <a:pt x="79252" y="687"/>
                  <a:pt x="79207" y="687"/>
                </a:cubicBezTo>
                <a:cubicBezTo>
                  <a:pt x="79202" y="687"/>
                  <a:pt x="79197" y="687"/>
                  <a:pt x="79191" y="687"/>
                </a:cubicBezTo>
                <a:cubicBezTo>
                  <a:pt x="79164" y="690"/>
                  <a:pt x="79140" y="698"/>
                  <a:pt x="79122" y="710"/>
                </a:cubicBezTo>
                <a:lnTo>
                  <a:pt x="78698" y="243"/>
                </a:lnTo>
                <a:lnTo>
                  <a:pt x="78542" y="298"/>
                </a:lnTo>
                <a:lnTo>
                  <a:pt x="78906" y="698"/>
                </a:lnTo>
                <a:cubicBezTo>
                  <a:pt x="78886" y="713"/>
                  <a:pt x="78876" y="733"/>
                  <a:pt x="78880" y="755"/>
                </a:cubicBezTo>
                <a:lnTo>
                  <a:pt x="78900" y="850"/>
                </a:lnTo>
                <a:cubicBezTo>
                  <a:pt x="78637" y="837"/>
                  <a:pt x="78387" y="809"/>
                  <a:pt x="78101" y="777"/>
                </a:cubicBezTo>
                <a:cubicBezTo>
                  <a:pt x="77915" y="756"/>
                  <a:pt x="77723" y="734"/>
                  <a:pt x="77500" y="713"/>
                </a:cubicBezTo>
                <a:cubicBezTo>
                  <a:pt x="77313" y="696"/>
                  <a:pt x="77133" y="689"/>
                  <a:pt x="76958" y="689"/>
                </a:cubicBezTo>
                <a:cubicBezTo>
                  <a:pt x="76610" y="689"/>
                  <a:pt x="76281" y="716"/>
                  <a:pt x="75959" y="742"/>
                </a:cubicBezTo>
                <a:cubicBezTo>
                  <a:pt x="75639" y="768"/>
                  <a:pt x="75312" y="795"/>
                  <a:pt x="74966" y="795"/>
                </a:cubicBezTo>
                <a:cubicBezTo>
                  <a:pt x="74737" y="795"/>
                  <a:pt x="74500" y="783"/>
                  <a:pt x="74250" y="753"/>
                </a:cubicBezTo>
                <a:cubicBezTo>
                  <a:pt x="73871" y="706"/>
                  <a:pt x="73527" y="689"/>
                  <a:pt x="73231" y="689"/>
                </a:cubicBezTo>
                <a:cubicBezTo>
                  <a:pt x="72653" y="689"/>
                  <a:pt x="72258" y="752"/>
                  <a:pt x="72141" y="772"/>
                </a:cubicBezTo>
                <a:cubicBezTo>
                  <a:pt x="71887" y="797"/>
                  <a:pt x="71635" y="826"/>
                  <a:pt x="71387" y="854"/>
                </a:cubicBezTo>
                <a:cubicBezTo>
                  <a:pt x="71230" y="872"/>
                  <a:pt x="71076" y="889"/>
                  <a:pt x="70925" y="905"/>
                </a:cubicBezTo>
                <a:lnTo>
                  <a:pt x="70896" y="771"/>
                </a:lnTo>
                <a:cubicBezTo>
                  <a:pt x="70892" y="749"/>
                  <a:pt x="70873" y="731"/>
                  <a:pt x="70846" y="719"/>
                </a:cubicBezTo>
                <a:lnTo>
                  <a:pt x="71117" y="384"/>
                </a:lnTo>
                <a:lnTo>
                  <a:pt x="70959" y="335"/>
                </a:lnTo>
                <a:lnTo>
                  <a:pt x="70654" y="712"/>
                </a:lnTo>
                <a:cubicBezTo>
                  <a:pt x="70632" y="699"/>
                  <a:pt x="70603" y="691"/>
                  <a:pt x="70571" y="691"/>
                </a:cubicBezTo>
                <a:cubicBezTo>
                  <a:pt x="70565" y="691"/>
                  <a:pt x="70560" y="691"/>
                  <a:pt x="70555" y="692"/>
                </a:cubicBezTo>
                <a:cubicBezTo>
                  <a:pt x="70502" y="696"/>
                  <a:pt x="70463" y="722"/>
                  <a:pt x="70454" y="753"/>
                </a:cubicBezTo>
                <a:cubicBezTo>
                  <a:pt x="70434" y="728"/>
                  <a:pt x="70394" y="713"/>
                  <a:pt x="70348" y="713"/>
                </a:cubicBezTo>
                <a:cubicBezTo>
                  <a:pt x="70343" y="713"/>
                  <a:pt x="70338" y="713"/>
                  <a:pt x="70333" y="713"/>
                </a:cubicBezTo>
                <a:cubicBezTo>
                  <a:pt x="70317" y="714"/>
                  <a:pt x="70303" y="718"/>
                  <a:pt x="70290" y="723"/>
                </a:cubicBezTo>
                <a:lnTo>
                  <a:pt x="69961" y="360"/>
                </a:lnTo>
                <a:lnTo>
                  <a:pt x="69805" y="415"/>
                </a:lnTo>
                <a:lnTo>
                  <a:pt x="70084" y="722"/>
                </a:lnTo>
                <a:cubicBezTo>
                  <a:pt x="70034" y="734"/>
                  <a:pt x="70003" y="765"/>
                  <a:pt x="70011" y="799"/>
                </a:cubicBezTo>
                <a:lnTo>
                  <a:pt x="70048" y="977"/>
                </a:lnTo>
                <a:cubicBezTo>
                  <a:pt x="69979" y="980"/>
                  <a:pt x="69912" y="982"/>
                  <a:pt x="69846" y="983"/>
                </a:cubicBezTo>
                <a:cubicBezTo>
                  <a:pt x="69832" y="983"/>
                  <a:pt x="69818" y="983"/>
                  <a:pt x="69804" y="983"/>
                </a:cubicBezTo>
                <a:cubicBezTo>
                  <a:pt x="69445" y="983"/>
                  <a:pt x="69053" y="932"/>
                  <a:pt x="68641" y="878"/>
                </a:cubicBezTo>
                <a:cubicBezTo>
                  <a:pt x="68161" y="816"/>
                  <a:pt x="67639" y="748"/>
                  <a:pt x="67077" y="748"/>
                </a:cubicBezTo>
                <a:cubicBezTo>
                  <a:pt x="66765" y="748"/>
                  <a:pt x="66440" y="769"/>
                  <a:pt x="66103" y="824"/>
                </a:cubicBezTo>
                <a:cubicBezTo>
                  <a:pt x="65542" y="915"/>
                  <a:pt x="65136" y="948"/>
                  <a:pt x="64779" y="948"/>
                </a:cubicBezTo>
                <a:cubicBezTo>
                  <a:pt x="64406" y="948"/>
                  <a:pt x="64087" y="912"/>
                  <a:pt x="63702" y="868"/>
                </a:cubicBezTo>
                <a:cubicBezTo>
                  <a:pt x="63515" y="847"/>
                  <a:pt x="63323" y="826"/>
                  <a:pt x="63100" y="805"/>
                </a:cubicBezTo>
                <a:cubicBezTo>
                  <a:pt x="62912" y="788"/>
                  <a:pt x="62730" y="781"/>
                  <a:pt x="62552" y="781"/>
                </a:cubicBezTo>
                <a:cubicBezTo>
                  <a:pt x="62207" y="781"/>
                  <a:pt x="61879" y="807"/>
                  <a:pt x="61559" y="833"/>
                </a:cubicBezTo>
                <a:cubicBezTo>
                  <a:pt x="61503" y="838"/>
                  <a:pt x="61446" y="842"/>
                  <a:pt x="61388" y="847"/>
                </a:cubicBezTo>
                <a:lnTo>
                  <a:pt x="61736" y="394"/>
                </a:lnTo>
                <a:lnTo>
                  <a:pt x="61575" y="348"/>
                </a:lnTo>
                <a:lnTo>
                  <a:pt x="61333" y="665"/>
                </a:lnTo>
                <a:cubicBezTo>
                  <a:pt x="61311" y="647"/>
                  <a:pt x="61276" y="635"/>
                  <a:pt x="61238" y="635"/>
                </a:cubicBezTo>
                <a:cubicBezTo>
                  <a:pt x="61233" y="635"/>
                  <a:pt x="61227" y="635"/>
                  <a:pt x="61221" y="636"/>
                </a:cubicBezTo>
                <a:cubicBezTo>
                  <a:pt x="61177" y="640"/>
                  <a:pt x="61141" y="659"/>
                  <a:pt x="61126" y="683"/>
                </a:cubicBezTo>
                <a:cubicBezTo>
                  <a:pt x="61109" y="656"/>
                  <a:pt x="61067" y="637"/>
                  <a:pt x="61019" y="637"/>
                </a:cubicBezTo>
                <a:cubicBezTo>
                  <a:pt x="61013" y="637"/>
                  <a:pt x="61007" y="637"/>
                  <a:pt x="61001" y="638"/>
                </a:cubicBezTo>
                <a:cubicBezTo>
                  <a:pt x="60949" y="643"/>
                  <a:pt x="60908" y="668"/>
                  <a:pt x="60900" y="699"/>
                </a:cubicBezTo>
                <a:cubicBezTo>
                  <a:pt x="60880" y="675"/>
                  <a:pt x="60839" y="659"/>
                  <a:pt x="60795" y="659"/>
                </a:cubicBezTo>
                <a:cubicBezTo>
                  <a:pt x="60790" y="659"/>
                  <a:pt x="60785" y="659"/>
                  <a:pt x="60779" y="660"/>
                </a:cubicBezTo>
                <a:cubicBezTo>
                  <a:pt x="60752" y="663"/>
                  <a:pt x="60728" y="671"/>
                  <a:pt x="60709" y="682"/>
                </a:cubicBezTo>
                <a:lnTo>
                  <a:pt x="60285" y="216"/>
                </a:lnTo>
                <a:lnTo>
                  <a:pt x="60130" y="270"/>
                </a:lnTo>
                <a:lnTo>
                  <a:pt x="60493" y="671"/>
                </a:lnTo>
                <a:cubicBezTo>
                  <a:pt x="60474" y="685"/>
                  <a:pt x="60464" y="706"/>
                  <a:pt x="60468" y="727"/>
                </a:cubicBezTo>
                <a:lnTo>
                  <a:pt x="60501" y="886"/>
                </a:lnTo>
                <a:cubicBezTo>
                  <a:pt x="60292" y="884"/>
                  <a:pt x="60076" y="872"/>
                  <a:pt x="59849" y="844"/>
                </a:cubicBezTo>
                <a:cubicBezTo>
                  <a:pt x="59594" y="812"/>
                  <a:pt x="59356" y="795"/>
                  <a:pt x="59137" y="787"/>
                </a:cubicBezTo>
                <a:lnTo>
                  <a:pt x="59137" y="783"/>
                </a:lnTo>
                <a:cubicBezTo>
                  <a:pt x="59125" y="783"/>
                  <a:pt x="59114" y="783"/>
                  <a:pt x="59102" y="783"/>
                </a:cubicBezTo>
                <a:cubicBezTo>
                  <a:pt x="59079" y="783"/>
                  <a:pt x="59056" y="783"/>
                  <a:pt x="59033" y="783"/>
                </a:cubicBezTo>
                <a:cubicBezTo>
                  <a:pt x="58962" y="782"/>
                  <a:pt x="58894" y="781"/>
                  <a:pt x="58827" y="781"/>
                </a:cubicBezTo>
                <a:cubicBezTo>
                  <a:pt x="58438" y="781"/>
                  <a:pt x="58132" y="809"/>
                  <a:pt x="57938" y="834"/>
                </a:cubicBezTo>
                <a:cubicBezTo>
                  <a:pt x="57602" y="863"/>
                  <a:pt x="57268" y="901"/>
                  <a:pt x="56937" y="938"/>
                </a:cubicBezTo>
                <a:cubicBezTo>
                  <a:pt x="56929" y="939"/>
                  <a:pt x="56922" y="940"/>
                  <a:pt x="56914" y="941"/>
                </a:cubicBezTo>
                <a:lnTo>
                  <a:pt x="56878" y="772"/>
                </a:lnTo>
                <a:cubicBezTo>
                  <a:pt x="56873" y="750"/>
                  <a:pt x="56854" y="733"/>
                  <a:pt x="56826" y="722"/>
                </a:cubicBezTo>
                <a:lnTo>
                  <a:pt x="57098" y="386"/>
                </a:lnTo>
                <a:lnTo>
                  <a:pt x="56939" y="337"/>
                </a:lnTo>
                <a:lnTo>
                  <a:pt x="56635" y="713"/>
                </a:lnTo>
                <a:cubicBezTo>
                  <a:pt x="56613" y="700"/>
                  <a:pt x="56584" y="692"/>
                  <a:pt x="56552" y="692"/>
                </a:cubicBezTo>
                <a:cubicBezTo>
                  <a:pt x="56546" y="692"/>
                  <a:pt x="56541" y="692"/>
                  <a:pt x="56536" y="693"/>
                </a:cubicBezTo>
                <a:cubicBezTo>
                  <a:pt x="56483" y="698"/>
                  <a:pt x="56444" y="723"/>
                  <a:pt x="56435" y="754"/>
                </a:cubicBezTo>
                <a:cubicBezTo>
                  <a:pt x="56415" y="729"/>
                  <a:pt x="56375" y="714"/>
                  <a:pt x="56330" y="714"/>
                </a:cubicBezTo>
                <a:cubicBezTo>
                  <a:pt x="56324" y="714"/>
                  <a:pt x="56319" y="714"/>
                  <a:pt x="56314" y="714"/>
                </a:cubicBezTo>
                <a:cubicBezTo>
                  <a:pt x="56298" y="716"/>
                  <a:pt x="56284" y="719"/>
                  <a:pt x="56272" y="724"/>
                </a:cubicBezTo>
                <a:lnTo>
                  <a:pt x="55942" y="361"/>
                </a:lnTo>
                <a:lnTo>
                  <a:pt x="55786" y="417"/>
                </a:lnTo>
                <a:lnTo>
                  <a:pt x="56064" y="723"/>
                </a:lnTo>
                <a:cubicBezTo>
                  <a:pt x="56016" y="735"/>
                  <a:pt x="55985" y="767"/>
                  <a:pt x="55991" y="801"/>
                </a:cubicBezTo>
                <a:lnTo>
                  <a:pt x="56039" y="1031"/>
                </a:lnTo>
                <a:cubicBezTo>
                  <a:pt x="55813" y="1051"/>
                  <a:pt x="55597" y="1064"/>
                  <a:pt x="55396" y="1067"/>
                </a:cubicBezTo>
                <a:cubicBezTo>
                  <a:pt x="55383" y="1067"/>
                  <a:pt x="55369" y="1068"/>
                  <a:pt x="55355" y="1068"/>
                </a:cubicBezTo>
                <a:cubicBezTo>
                  <a:pt x="54996" y="1068"/>
                  <a:pt x="54604" y="1017"/>
                  <a:pt x="54192" y="963"/>
                </a:cubicBezTo>
                <a:cubicBezTo>
                  <a:pt x="53712" y="900"/>
                  <a:pt x="53191" y="832"/>
                  <a:pt x="52631" y="832"/>
                </a:cubicBezTo>
                <a:cubicBezTo>
                  <a:pt x="52318" y="832"/>
                  <a:pt x="51992" y="853"/>
                  <a:pt x="51654" y="908"/>
                </a:cubicBezTo>
                <a:cubicBezTo>
                  <a:pt x="51383" y="952"/>
                  <a:pt x="51149" y="983"/>
                  <a:pt x="50938" y="1002"/>
                </a:cubicBezTo>
                <a:lnTo>
                  <a:pt x="50917" y="901"/>
                </a:lnTo>
                <a:cubicBezTo>
                  <a:pt x="50910" y="865"/>
                  <a:pt x="50860" y="838"/>
                  <a:pt x="50802" y="838"/>
                </a:cubicBezTo>
                <a:cubicBezTo>
                  <a:pt x="50796" y="838"/>
                  <a:pt x="50790" y="839"/>
                  <a:pt x="50784" y="839"/>
                </a:cubicBezTo>
                <a:cubicBezTo>
                  <a:pt x="50740" y="843"/>
                  <a:pt x="50705" y="862"/>
                  <a:pt x="50689" y="887"/>
                </a:cubicBezTo>
                <a:cubicBezTo>
                  <a:pt x="50671" y="859"/>
                  <a:pt x="50628" y="841"/>
                  <a:pt x="50579" y="841"/>
                </a:cubicBezTo>
                <a:cubicBezTo>
                  <a:pt x="50574" y="841"/>
                  <a:pt x="50569" y="841"/>
                  <a:pt x="50564" y="841"/>
                </a:cubicBezTo>
                <a:cubicBezTo>
                  <a:pt x="50512" y="846"/>
                  <a:pt x="50472" y="871"/>
                  <a:pt x="50463" y="902"/>
                </a:cubicBezTo>
                <a:cubicBezTo>
                  <a:pt x="50444" y="878"/>
                  <a:pt x="50403" y="862"/>
                  <a:pt x="50358" y="862"/>
                </a:cubicBezTo>
                <a:cubicBezTo>
                  <a:pt x="50353" y="862"/>
                  <a:pt x="50348" y="863"/>
                  <a:pt x="50342" y="863"/>
                </a:cubicBezTo>
                <a:cubicBezTo>
                  <a:pt x="50315" y="866"/>
                  <a:pt x="50291" y="874"/>
                  <a:pt x="50273" y="886"/>
                </a:cubicBezTo>
                <a:lnTo>
                  <a:pt x="49849" y="419"/>
                </a:lnTo>
                <a:lnTo>
                  <a:pt x="49693" y="474"/>
                </a:lnTo>
                <a:lnTo>
                  <a:pt x="50056" y="874"/>
                </a:lnTo>
                <a:cubicBezTo>
                  <a:pt x="50037" y="890"/>
                  <a:pt x="50027" y="909"/>
                  <a:pt x="50031" y="930"/>
                </a:cubicBezTo>
                <a:lnTo>
                  <a:pt x="50051" y="1026"/>
                </a:lnTo>
                <a:cubicBezTo>
                  <a:pt x="49788" y="1014"/>
                  <a:pt x="49538" y="986"/>
                  <a:pt x="49252" y="953"/>
                </a:cubicBezTo>
                <a:cubicBezTo>
                  <a:pt x="49066" y="932"/>
                  <a:pt x="48874" y="910"/>
                  <a:pt x="48651" y="890"/>
                </a:cubicBezTo>
                <a:cubicBezTo>
                  <a:pt x="48462" y="872"/>
                  <a:pt x="48280" y="865"/>
                  <a:pt x="48103" y="865"/>
                </a:cubicBezTo>
                <a:cubicBezTo>
                  <a:pt x="47758" y="865"/>
                  <a:pt x="47430" y="892"/>
                  <a:pt x="47110" y="918"/>
                </a:cubicBezTo>
                <a:cubicBezTo>
                  <a:pt x="46790" y="944"/>
                  <a:pt x="46463" y="971"/>
                  <a:pt x="46115" y="971"/>
                </a:cubicBezTo>
                <a:cubicBezTo>
                  <a:pt x="45887" y="971"/>
                  <a:pt x="45650" y="959"/>
                  <a:pt x="45400" y="928"/>
                </a:cubicBezTo>
                <a:cubicBezTo>
                  <a:pt x="45021" y="881"/>
                  <a:pt x="44678" y="865"/>
                  <a:pt x="44382" y="865"/>
                </a:cubicBezTo>
                <a:cubicBezTo>
                  <a:pt x="43804" y="865"/>
                  <a:pt x="43409" y="927"/>
                  <a:pt x="43291" y="949"/>
                </a:cubicBezTo>
                <a:cubicBezTo>
                  <a:pt x="43038" y="973"/>
                  <a:pt x="42786" y="1001"/>
                  <a:pt x="42537" y="1030"/>
                </a:cubicBezTo>
                <a:cubicBezTo>
                  <a:pt x="42381" y="1048"/>
                  <a:pt x="42227" y="1065"/>
                  <a:pt x="42076" y="1081"/>
                </a:cubicBezTo>
                <a:lnTo>
                  <a:pt x="42047" y="947"/>
                </a:lnTo>
                <a:cubicBezTo>
                  <a:pt x="42043" y="925"/>
                  <a:pt x="42024" y="907"/>
                  <a:pt x="41996" y="896"/>
                </a:cubicBezTo>
                <a:lnTo>
                  <a:pt x="42268" y="561"/>
                </a:lnTo>
                <a:lnTo>
                  <a:pt x="42109" y="512"/>
                </a:lnTo>
                <a:lnTo>
                  <a:pt x="41805" y="888"/>
                </a:lnTo>
                <a:cubicBezTo>
                  <a:pt x="41783" y="874"/>
                  <a:pt x="41754" y="866"/>
                  <a:pt x="41722" y="866"/>
                </a:cubicBezTo>
                <a:cubicBezTo>
                  <a:pt x="41716" y="866"/>
                  <a:pt x="41711" y="867"/>
                  <a:pt x="41706" y="867"/>
                </a:cubicBezTo>
                <a:cubicBezTo>
                  <a:pt x="41653" y="872"/>
                  <a:pt x="41614" y="898"/>
                  <a:pt x="41605" y="929"/>
                </a:cubicBezTo>
                <a:cubicBezTo>
                  <a:pt x="41586" y="905"/>
                  <a:pt x="41547" y="889"/>
                  <a:pt x="41503" y="889"/>
                </a:cubicBezTo>
                <a:cubicBezTo>
                  <a:pt x="41496" y="889"/>
                  <a:pt x="41490" y="889"/>
                  <a:pt x="41484" y="890"/>
                </a:cubicBezTo>
                <a:cubicBezTo>
                  <a:pt x="41468" y="891"/>
                  <a:pt x="41454" y="894"/>
                  <a:pt x="41441" y="898"/>
                </a:cubicBezTo>
                <a:lnTo>
                  <a:pt x="41112" y="536"/>
                </a:lnTo>
                <a:lnTo>
                  <a:pt x="40956" y="591"/>
                </a:lnTo>
                <a:lnTo>
                  <a:pt x="41235" y="897"/>
                </a:lnTo>
                <a:cubicBezTo>
                  <a:pt x="41185" y="909"/>
                  <a:pt x="41154" y="941"/>
                  <a:pt x="41162" y="975"/>
                </a:cubicBezTo>
                <a:lnTo>
                  <a:pt x="41199" y="1153"/>
                </a:lnTo>
                <a:cubicBezTo>
                  <a:pt x="41130" y="1155"/>
                  <a:pt x="41063" y="1158"/>
                  <a:pt x="40997" y="1158"/>
                </a:cubicBezTo>
                <a:cubicBezTo>
                  <a:pt x="40980" y="1158"/>
                  <a:pt x="40963" y="1159"/>
                  <a:pt x="40946" y="1159"/>
                </a:cubicBezTo>
                <a:cubicBezTo>
                  <a:pt x="40590" y="1159"/>
                  <a:pt x="40201" y="1107"/>
                  <a:pt x="39792" y="1054"/>
                </a:cubicBezTo>
                <a:cubicBezTo>
                  <a:pt x="39313" y="992"/>
                  <a:pt x="38792" y="924"/>
                  <a:pt x="38231" y="924"/>
                </a:cubicBezTo>
                <a:cubicBezTo>
                  <a:pt x="37918" y="924"/>
                  <a:pt x="37592" y="945"/>
                  <a:pt x="37254" y="1000"/>
                </a:cubicBezTo>
                <a:cubicBezTo>
                  <a:pt x="36692" y="1091"/>
                  <a:pt x="36285" y="1124"/>
                  <a:pt x="35928" y="1124"/>
                </a:cubicBezTo>
                <a:cubicBezTo>
                  <a:pt x="35556" y="1124"/>
                  <a:pt x="35238" y="1088"/>
                  <a:pt x="34853" y="1045"/>
                </a:cubicBezTo>
                <a:cubicBezTo>
                  <a:pt x="34666" y="1023"/>
                  <a:pt x="34474" y="1001"/>
                  <a:pt x="34251" y="981"/>
                </a:cubicBezTo>
                <a:cubicBezTo>
                  <a:pt x="34065" y="963"/>
                  <a:pt x="33885" y="956"/>
                  <a:pt x="33709" y="956"/>
                </a:cubicBezTo>
                <a:cubicBezTo>
                  <a:pt x="33362" y="956"/>
                  <a:pt x="33032" y="983"/>
                  <a:pt x="32710" y="1010"/>
                </a:cubicBezTo>
                <a:cubicBezTo>
                  <a:pt x="32654" y="1014"/>
                  <a:pt x="32597" y="1019"/>
                  <a:pt x="32539" y="1023"/>
                </a:cubicBezTo>
                <a:lnTo>
                  <a:pt x="32887" y="570"/>
                </a:lnTo>
                <a:lnTo>
                  <a:pt x="32726" y="523"/>
                </a:lnTo>
                <a:lnTo>
                  <a:pt x="32484" y="841"/>
                </a:lnTo>
                <a:cubicBezTo>
                  <a:pt x="32462" y="822"/>
                  <a:pt x="32427" y="811"/>
                  <a:pt x="32389" y="811"/>
                </a:cubicBezTo>
                <a:cubicBezTo>
                  <a:pt x="32384" y="811"/>
                  <a:pt x="32378" y="811"/>
                  <a:pt x="32372" y="811"/>
                </a:cubicBezTo>
                <a:cubicBezTo>
                  <a:pt x="32327" y="815"/>
                  <a:pt x="32292" y="834"/>
                  <a:pt x="32277" y="859"/>
                </a:cubicBezTo>
                <a:cubicBezTo>
                  <a:pt x="32260" y="832"/>
                  <a:pt x="32218" y="814"/>
                  <a:pt x="32170" y="814"/>
                </a:cubicBezTo>
                <a:cubicBezTo>
                  <a:pt x="32164" y="814"/>
                  <a:pt x="32158" y="814"/>
                  <a:pt x="32152" y="814"/>
                </a:cubicBezTo>
                <a:cubicBezTo>
                  <a:pt x="32100" y="819"/>
                  <a:pt x="32059" y="844"/>
                  <a:pt x="32051" y="875"/>
                </a:cubicBezTo>
                <a:cubicBezTo>
                  <a:pt x="32031" y="852"/>
                  <a:pt x="31992" y="835"/>
                  <a:pt x="31948" y="835"/>
                </a:cubicBezTo>
                <a:cubicBezTo>
                  <a:pt x="31942" y="835"/>
                  <a:pt x="31936" y="836"/>
                  <a:pt x="31930" y="836"/>
                </a:cubicBezTo>
                <a:cubicBezTo>
                  <a:pt x="31903" y="838"/>
                  <a:pt x="31879" y="846"/>
                  <a:pt x="31860" y="859"/>
                </a:cubicBezTo>
                <a:lnTo>
                  <a:pt x="31437" y="391"/>
                </a:lnTo>
                <a:lnTo>
                  <a:pt x="31281" y="447"/>
                </a:lnTo>
                <a:lnTo>
                  <a:pt x="31644" y="846"/>
                </a:lnTo>
                <a:cubicBezTo>
                  <a:pt x="31625" y="862"/>
                  <a:pt x="31615" y="882"/>
                  <a:pt x="31619" y="902"/>
                </a:cubicBezTo>
                <a:lnTo>
                  <a:pt x="31652" y="1061"/>
                </a:lnTo>
                <a:cubicBezTo>
                  <a:pt x="31443" y="1059"/>
                  <a:pt x="31227" y="1048"/>
                  <a:pt x="31000" y="1020"/>
                </a:cubicBezTo>
                <a:cubicBezTo>
                  <a:pt x="30620" y="973"/>
                  <a:pt x="30276" y="956"/>
                  <a:pt x="29979" y="956"/>
                </a:cubicBezTo>
                <a:cubicBezTo>
                  <a:pt x="29487" y="956"/>
                  <a:pt x="29128" y="1002"/>
                  <a:pt x="28961" y="1028"/>
                </a:cubicBezTo>
                <a:cubicBezTo>
                  <a:pt x="28665" y="1056"/>
                  <a:pt x="28371" y="1089"/>
                  <a:pt x="28081" y="1122"/>
                </a:cubicBezTo>
                <a:cubicBezTo>
                  <a:pt x="28073" y="1123"/>
                  <a:pt x="28065" y="1124"/>
                  <a:pt x="28056" y="1124"/>
                </a:cubicBezTo>
                <a:lnTo>
                  <a:pt x="28021" y="956"/>
                </a:lnTo>
                <a:cubicBezTo>
                  <a:pt x="28016" y="934"/>
                  <a:pt x="27997" y="917"/>
                  <a:pt x="27970" y="905"/>
                </a:cubicBezTo>
                <a:lnTo>
                  <a:pt x="28242" y="570"/>
                </a:lnTo>
                <a:lnTo>
                  <a:pt x="28083" y="520"/>
                </a:lnTo>
                <a:lnTo>
                  <a:pt x="27778" y="897"/>
                </a:lnTo>
                <a:cubicBezTo>
                  <a:pt x="27756" y="884"/>
                  <a:pt x="27727" y="876"/>
                  <a:pt x="27695" y="876"/>
                </a:cubicBezTo>
                <a:cubicBezTo>
                  <a:pt x="27690" y="876"/>
                  <a:pt x="27685" y="876"/>
                  <a:pt x="27680" y="876"/>
                </a:cubicBezTo>
                <a:cubicBezTo>
                  <a:pt x="27627" y="882"/>
                  <a:pt x="27587" y="906"/>
                  <a:pt x="27578" y="937"/>
                </a:cubicBezTo>
                <a:cubicBezTo>
                  <a:pt x="27558" y="913"/>
                  <a:pt x="27518" y="897"/>
                  <a:pt x="27472" y="897"/>
                </a:cubicBezTo>
                <a:cubicBezTo>
                  <a:pt x="27467" y="897"/>
                  <a:pt x="27462" y="898"/>
                  <a:pt x="27457" y="898"/>
                </a:cubicBezTo>
                <a:cubicBezTo>
                  <a:pt x="27441" y="899"/>
                  <a:pt x="27428" y="903"/>
                  <a:pt x="27414" y="907"/>
                </a:cubicBezTo>
                <a:lnTo>
                  <a:pt x="27085" y="545"/>
                </a:lnTo>
                <a:lnTo>
                  <a:pt x="26930" y="600"/>
                </a:lnTo>
                <a:lnTo>
                  <a:pt x="27208" y="906"/>
                </a:lnTo>
                <a:cubicBezTo>
                  <a:pt x="27159" y="919"/>
                  <a:pt x="27127" y="950"/>
                  <a:pt x="27135" y="984"/>
                </a:cubicBezTo>
                <a:lnTo>
                  <a:pt x="27183" y="1215"/>
                </a:lnTo>
                <a:cubicBezTo>
                  <a:pt x="26956" y="1235"/>
                  <a:pt x="26740" y="1248"/>
                  <a:pt x="26540" y="1250"/>
                </a:cubicBezTo>
                <a:cubicBezTo>
                  <a:pt x="26523" y="1250"/>
                  <a:pt x="26507" y="1250"/>
                  <a:pt x="26490" y="1250"/>
                </a:cubicBezTo>
                <a:cubicBezTo>
                  <a:pt x="26132" y="1250"/>
                  <a:pt x="25745" y="1199"/>
                  <a:pt x="25334" y="1146"/>
                </a:cubicBezTo>
                <a:cubicBezTo>
                  <a:pt x="24856" y="1084"/>
                  <a:pt x="24335" y="1016"/>
                  <a:pt x="23775" y="1016"/>
                </a:cubicBezTo>
                <a:cubicBezTo>
                  <a:pt x="23461" y="1016"/>
                  <a:pt x="23135" y="1037"/>
                  <a:pt x="22797" y="1092"/>
                </a:cubicBezTo>
                <a:cubicBezTo>
                  <a:pt x="22527" y="1135"/>
                  <a:pt x="22292" y="1166"/>
                  <a:pt x="22082" y="1186"/>
                </a:cubicBezTo>
                <a:lnTo>
                  <a:pt x="22060" y="1085"/>
                </a:lnTo>
                <a:cubicBezTo>
                  <a:pt x="22053" y="1048"/>
                  <a:pt x="22003" y="1022"/>
                  <a:pt x="21946" y="1022"/>
                </a:cubicBezTo>
                <a:cubicBezTo>
                  <a:pt x="21940" y="1022"/>
                  <a:pt x="21934" y="1022"/>
                  <a:pt x="21928" y="1023"/>
                </a:cubicBezTo>
                <a:cubicBezTo>
                  <a:pt x="21883" y="1026"/>
                  <a:pt x="21847" y="1046"/>
                  <a:pt x="21833" y="1070"/>
                </a:cubicBezTo>
                <a:cubicBezTo>
                  <a:pt x="21814" y="1042"/>
                  <a:pt x="21771" y="1024"/>
                  <a:pt x="21722" y="1024"/>
                </a:cubicBezTo>
                <a:cubicBezTo>
                  <a:pt x="21717" y="1024"/>
                  <a:pt x="21712" y="1025"/>
                  <a:pt x="21707" y="1025"/>
                </a:cubicBezTo>
                <a:cubicBezTo>
                  <a:pt x="21654" y="1030"/>
                  <a:pt x="21615" y="1055"/>
                  <a:pt x="21607" y="1086"/>
                </a:cubicBezTo>
                <a:cubicBezTo>
                  <a:pt x="21587" y="1062"/>
                  <a:pt x="21546" y="1046"/>
                  <a:pt x="21501" y="1046"/>
                </a:cubicBezTo>
                <a:cubicBezTo>
                  <a:pt x="21496" y="1046"/>
                  <a:pt x="21490" y="1046"/>
                  <a:pt x="21485" y="1047"/>
                </a:cubicBezTo>
                <a:cubicBezTo>
                  <a:pt x="21458" y="1050"/>
                  <a:pt x="21435" y="1058"/>
                  <a:pt x="21416" y="1069"/>
                </a:cubicBezTo>
                <a:lnTo>
                  <a:pt x="20992" y="603"/>
                </a:lnTo>
                <a:lnTo>
                  <a:pt x="20837" y="658"/>
                </a:lnTo>
                <a:lnTo>
                  <a:pt x="21200" y="1057"/>
                </a:lnTo>
                <a:cubicBezTo>
                  <a:pt x="21180" y="1073"/>
                  <a:pt x="21169" y="1093"/>
                  <a:pt x="21174" y="1114"/>
                </a:cubicBezTo>
                <a:lnTo>
                  <a:pt x="21194" y="1210"/>
                </a:lnTo>
                <a:cubicBezTo>
                  <a:pt x="20932" y="1197"/>
                  <a:pt x="20682" y="1169"/>
                  <a:pt x="20395" y="1137"/>
                </a:cubicBezTo>
                <a:cubicBezTo>
                  <a:pt x="20209" y="1116"/>
                  <a:pt x="20016" y="1093"/>
                  <a:pt x="19793" y="1073"/>
                </a:cubicBezTo>
                <a:cubicBezTo>
                  <a:pt x="19608" y="1055"/>
                  <a:pt x="19428" y="1048"/>
                  <a:pt x="19252" y="1048"/>
                </a:cubicBezTo>
                <a:cubicBezTo>
                  <a:pt x="18905" y="1048"/>
                  <a:pt x="18575" y="1075"/>
                  <a:pt x="18253" y="1101"/>
                </a:cubicBezTo>
                <a:cubicBezTo>
                  <a:pt x="17933" y="1128"/>
                  <a:pt x="17606" y="1154"/>
                  <a:pt x="17260" y="1154"/>
                </a:cubicBezTo>
                <a:cubicBezTo>
                  <a:pt x="17031" y="1154"/>
                  <a:pt x="16794" y="1143"/>
                  <a:pt x="16544" y="1112"/>
                </a:cubicBezTo>
                <a:cubicBezTo>
                  <a:pt x="16165" y="1065"/>
                  <a:pt x="15821" y="1048"/>
                  <a:pt x="15525" y="1048"/>
                </a:cubicBezTo>
                <a:cubicBezTo>
                  <a:pt x="14947" y="1048"/>
                  <a:pt x="14552" y="1111"/>
                  <a:pt x="14435" y="1132"/>
                </a:cubicBezTo>
                <a:cubicBezTo>
                  <a:pt x="14182" y="1157"/>
                  <a:pt x="13929" y="1185"/>
                  <a:pt x="13680" y="1214"/>
                </a:cubicBezTo>
                <a:cubicBezTo>
                  <a:pt x="13523" y="1231"/>
                  <a:pt x="13370" y="1249"/>
                  <a:pt x="13219" y="1265"/>
                </a:cubicBezTo>
                <a:lnTo>
                  <a:pt x="13191" y="1130"/>
                </a:lnTo>
                <a:cubicBezTo>
                  <a:pt x="13186" y="1109"/>
                  <a:pt x="13166" y="1091"/>
                  <a:pt x="13140" y="1080"/>
                </a:cubicBezTo>
                <a:lnTo>
                  <a:pt x="13412" y="744"/>
                </a:lnTo>
                <a:lnTo>
                  <a:pt x="13253" y="695"/>
                </a:lnTo>
                <a:lnTo>
                  <a:pt x="12948" y="1071"/>
                </a:lnTo>
                <a:cubicBezTo>
                  <a:pt x="12926" y="1058"/>
                  <a:pt x="12896" y="1050"/>
                  <a:pt x="12864" y="1050"/>
                </a:cubicBezTo>
                <a:cubicBezTo>
                  <a:pt x="12859" y="1050"/>
                  <a:pt x="12854" y="1050"/>
                  <a:pt x="12848" y="1051"/>
                </a:cubicBezTo>
                <a:cubicBezTo>
                  <a:pt x="12796" y="1056"/>
                  <a:pt x="12757" y="1081"/>
                  <a:pt x="12748" y="1112"/>
                </a:cubicBezTo>
                <a:cubicBezTo>
                  <a:pt x="12728" y="1088"/>
                  <a:pt x="12688" y="1072"/>
                  <a:pt x="12642" y="1072"/>
                </a:cubicBezTo>
                <a:cubicBezTo>
                  <a:pt x="12637" y="1072"/>
                  <a:pt x="12632" y="1072"/>
                  <a:pt x="12626" y="1073"/>
                </a:cubicBezTo>
                <a:cubicBezTo>
                  <a:pt x="12611" y="1075"/>
                  <a:pt x="12598" y="1078"/>
                  <a:pt x="12584" y="1082"/>
                </a:cubicBezTo>
                <a:lnTo>
                  <a:pt x="12255" y="719"/>
                </a:lnTo>
                <a:lnTo>
                  <a:pt x="12100" y="775"/>
                </a:lnTo>
                <a:lnTo>
                  <a:pt x="12378" y="1081"/>
                </a:lnTo>
                <a:cubicBezTo>
                  <a:pt x="12329" y="1093"/>
                  <a:pt x="12297" y="1125"/>
                  <a:pt x="12304" y="1158"/>
                </a:cubicBezTo>
                <a:lnTo>
                  <a:pt x="12342" y="1336"/>
                </a:lnTo>
                <a:cubicBezTo>
                  <a:pt x="12273" y="1339"/>
                  <a:pt x="12205" y="1341"/>
                  <a:pt x="12140" y="1342"/>
                </a:cubicBezTo>
                <a:cubicBezTo>
                  <a:pt x="12127" y="1342"/>
                  <a:pt x="12113" y="1342"/>
                  <a:pt x="12099" y="1342"/>
                </a:cubicBezTo>
                <a:cubicBezTo>
                  <a:pt x="11739" y="1342"/>
                  <a:pt x="11348" y="1291"/>
                  <a:pt x="10935" y="1238"/>
                </a:cubicBezTo>
                <a:cubicBezTo>
                  <a:pt x="10454" y="1175"/>
                  <a:pt x="9933" y="1107"/>
                  <a:pt x="9371" y="1107"/>
                </a:cubicBezTo>
                <a:cubicBezTo>
                  <a:pt x="9059" y="1107"/>
                  <a:pt x="8734" y="1128"/>
                  <a:pt x="8397" y="1183"/>
                </a:cubicBezTo>
                <a:cubicBezTo>
                  <a:pt x="7835" y="1274"/>
                  <a:pt x="7428" y="1308"/>
                  <a:pt x="7071" y="1308"/>
                </a:cubicBezTo>
                <a:cubicBezTo>
                  <a:pt x="6699" y="1308"/>
                  <a:pt x="6380" y="1272"/>
                  <a:pt x="5995" y="1228"/>
                </a:cubicBezTo>
                <a:cubicBezTo>
                  <a:pt x="5810" y="1207"/>
                  <a:pt x="5617" y="1185"/>
                  <a:pt x="5394" y="1164"/>
                </a:cubicBezTo>
                <a:cubicBezTo>
                  <a:pt x="5206" y="1147"/>
                  <a:pt x="5024" y="1140"/>
                  <a:pt x="4848" y="1140"/>
                </a:cubicBezTo>
                <a:cubicBezTo>
                  <a:pt x="4502" y="1140"/>
                  <a:pt x="4174" y="1167"/>
                  <a:pt x="3853" y="1193"/>
                </a:cubicBezTo>
                <a:cubicBezTo>
                  <a:pt x="3797" y="1197"/>
                  <a:pt x="3740" y="1203"/>
                  <a:pt x="3683" y="1207"/>
                </a:cubicBezTo>
                <a:lnTo>
                  <a:pt x="4030" y="754"/>
                </a:lnTo>
                <a:lnTo>
                  <a:pt x="3869" y="707"/>
                </a:lnTo>
                <a:lnTo>
                  <a:pt x="3626" y="1024"/>
                </a:lnTo>
                <a:cubicBezTo>
                  <a:pt x="3605" y="1006"/>
                  <a:pt x="3571" y="994"/>
                  <a:pt x="3532" y="994"/>
                </a:cubicBezTo>
                <a:cubicBezTo>
                  <a:pt x="3527" y="994"/>
                  <a:pt x="3521" y="995"/>
                  <a:pt x="3515" y="995"/>
                </a:cubicBezTo>
                <a:cubicBezTo>
                  <a:pt x="3471" y="999"/>
                  <a:pt x="3435" y="1018"/>
                  <a:pt x="3420" y="1043"/>
                </a:cubicBezTo>
                <a:cubicBezTo>
                  <a:pt x="3402" y="1014"/>
                  <a:pt x="3359" y="997"/>
                  <a:pt x="3310" y="997"/>
                </a:cubicBezTo>
                <a:cubicBezTo>
                  <a:pt x="3305" y="997"/>
                  <a:pt x="3300" y="997"/>
                  <a:pt x="3295" y="997"/>
                </a:cubicBezTo>
                <a:cubicBezTo>
                  <a:pt x="3242" y="1002"/>
                  <a:pt x="3203" y="1028"/>
                  <a:pt x="3194" y="1059"/>
                </a:cubicBezTo>
                <a:cubicBezTo>
                  <a:pt x="3175" y="1035"/>
                  <a:pt x="3136" y="1019"/>
                  <a:pt x="3092" y="1019"/>
                </a:cubicBezTo>
                <a:cubicBezTo>
                  <a:pt x="3086" y="1019"/>
                  <a:pt x="3079" y="1019"/>
                  <a:pt x="3073" y="1020"/>
                </a:cubicBezTo>
                <a:cubicBezTo>
                  <a:pt x="3045" y="1022"/>
                  <a:pt x="3021" y="1030"/>
                  <a:pt x="3004" y="1042"/>
                </a:cubicBezTo>
                <a:lnTo>
                  <a:pt x="2580" y="575"/>
                </a:lnTo>
                <a:lnTo>
                  <a:pt x="2425" y="631"/>
                </a:lnTo>
                <a:lnTo>
                  <a:pt x="2787" y="1030"/>
                </a:lnTo>
                <a:cubicBezTo>
                  <a:pt x="2768" y="1046"/>
                  <a:pt x="2757" y="1065"/>
                  <a:pt x="2761" y="1086"/>
                </a:cubicBezTo>
                <a:lnTo>
                  <a:pt x="2795" y="1245"/>
                </a:lnTo>
                <a:cubicBezTo>
                  <a:pt x="2587" y="1243"/>
                  <a:pt x="2370" y="1231"/>
                  <a:pt x="2144" y="1204"/>
                </a:cubicBezTo>
                <a:cubicBezTo>
                  <a:pt x="1765" y="1157"/>
                  <a:pt x="1421" y="1140"/>
                  <a:pt x="1125" y="1140"/>
                </a:cubicBezTo>
                <a:cubicBezTo>
                  <a:pt x="451" y="1140"/>
                  <a:pt x="25" y="1225"/>
                  <a:pt x="0" y="1230"/>
                </a:cubicBezTo>
                <a:lnTo>
                  <a:pt x="71" y="1370"/>
                </a:lnTo>
                <a:cubicBezTo>
                  <a:pt x="77" y="1369"/>
                  <a:pt x="482" y="1288"/>
                  <a:pt x="1126" y="1288"/>
                </a:cubicBezTo>
                <a:cubicBezTo>
                  <a:pt x="1408" y="1288"/>
                  <a:pt x="1735" y="1303"/>
                  <a:pt x="2095" y="1348"/>
                </a:cubicBezTo>
                <a:cubicBezTo>
                  <a:pt x="2142" y="1354"/>
                  <a:pt x="2188" y="1357"/>
                  <a:pt x="2234" y="1363"/>
                </a:cubicBezTo>
                <a:cubicBezTo>
                  <a:pt x="2220" y="1364"/>
                  <a:pt x="2208" y="1366"/>
                  <a:pt x="2195" y="1367"/>
                </a:cubicBezTo>
                <a:cubicBezTo>
                  <a:pt x="1528" y="1443"/>
                  <a:pt x="841" y="1521"/>
                  <a:pt x="184" y="1521"/>
                </a:cubicBezTo>
                <a:cubicBezTo>
                  <a:pt x="137" y="1521"/>
                  <a:pt x="90" y="1520"/>
                  <a:pt x="43" y="1519"/>
                </a:cubicBezTo>
                <a:lnTo>
                  <a:pt x="34" y="1667"/>
                </a:lnTo>
                <a:cubicBezTo>
                  <a:pt x="82" y="1668"/>
                  <a:pt x="129" y="1668"/>
                  <a:pt x="176" y="1668"/>
                </a:cubicBezTo>
                <a:cubicBezTo>
                  <a:pt x="856" y="1668"/>
                  <a:pt x="1556" y="1588"/>
                  <a:pt x="2234" y="1512"/>
                </a:cubicBezTo>
                <a:cubicBezTo>
                  <a:pt x="2440" y="1488"/>
                  <a:pt x="2642" y="1466"/>
                  <a:pt x="2838" y="1446"/>
                </a:cubicBezTo>
                <a:lnTo>
                  <a:pt x="2877" y="1633"/>
                </a:lnTo>
                <a:cubicBezTo>
                  <a:pt x="2881" y="1655"/>
                  <a:pt x="2901" y="1672"/>
                  <a:pt x="2929" y="1684"/>
                </a:cubicBezTo>
                <a:lnTo>
                  <a:pt x="2656" y="2019"/>
                </a:lnTo>
                <a:lnTo>
                  <a:pt x="2815" y="2068"/>
                </a:lnTo>
                <a:lnTo>
                  <a:pt x="3120" y="1692"/>
                </a:lnTo>
                <a:cubicBezTo>
                  <a:pt x="3142" y="1705"/>
                  <a:pt x="3172" y="1712"/>
                  <a:pt x="3204" y="1712"/>
                </a:cubicBezTo>
                <a:cubicBezTo>
                  <a:pt x="3209" y="1712"/>
                  <a:pt x="3213" y="1712"/>
                  <a:pt x="3219" y="1711"/>
                </a:cubicBezTo>
                <a:cubicBezTo>
                  <a:pt x="3271" y="1707"/>
                  <a:pt x="3311" y="1682"/>
                  <a:pt x="3320" y="1651"/>
                </a:cubicBezTo>
                <a:cubicBezTo>
                  <a:pt x="3339" y="1675"/>
                  <a:pt x="3381" y="1691"/>
                  <a:pt x="3426" y="1691"/>
                </a:cubicBezTo>
                <a:cubicBezTo>
                  <a:pt x="3431" y="1691"/>
                  <a:pt x="3435" y="1691"/>
                  <a:pt x="3441" y="1690"/>
                </a:cubicBezTo>
                <a:cubicBezTo>
                  <a:pt x="3485" y="1686"/>
                  <a:pt x="3520" y="1667"/>
                  <a:pt x="3536" y="1642"/>
                </a:cubicBezTo>
                <a:cubicBezTo>
                  <a:pt x="3553" y="1669"/>
                  <a:pt x="3595" y="1688"/>
                  <a:pt x="3642" y="1688"/>
                </a:cubicBezTo>
                <a:cubicBezTo>
                  <a:pt x="3643" y="1688"/>
                  <a:pt x="3645" y="1688"/>
                  <a:pt x="3646" y="1688"/>
                </a:cubicBezTo>
                <a:lnTo>
                  <a:pt x="3660" y="1688"/>
                </a:lnTo>
                <a:cubicBezTo>
                  <a:pt x="3725" y="1682"/>
                  <a:pt x="3771" y="1644"/>
                  <a:pt x="3763" y="1604"/>
                </a:cubicBezTo>
                <a:lnTo>
                  <a:pt x="3717" y="1384"/>
                </a:lnTo>
                <a:cubicBezTo>
                  <a:pt x="3736" y="1384"/>
                  <a:pt x="3755" y="1383"/>
                  <a:pt x="3775" y="1383"/>
                </a:cubicBezTo>
                <a:cubicBezTo>
                  <a:pt x="3789" y="1383"/>
                  <a:pt x="3803" y="1383"/>
                  <a:pt x="3816" y="1383"/>
                </a:cubicBezTo>
                <a:cubicBezTo>
                  <a:pt x="4176" y="1383"/>
                  <a:pt x="4567" y="1434"/>
                  <a:pt x="4980" y="1487"/>
                </a:cubicBezTo>
                <a:cubicBezTo>
                  <a:pt x="5460" y="1550"/>
                  <a:pt x="5981" y="1618"/>
                  <a:pt x="6543" y="1618"/>
                </a:cubicBezTo>
                <a:cubicBezTo>
                  <a:pt x="6856" y="1618"/>
                  <a:pt x="7180" y="1597"/>
                  <a:pt x="7518" y="1542"/>
                </a:cubicBezTo>
                <a:cubicBezTo>
                  <a:pt x="8080" y="1451"/>
                  <a:pt x="8486" y="1418"/>
                  <a:pt x="8843" y="1418"/>
                </a:cubicBezTo>
                <a:cubicBezTo>
                  <a:pt x="9215" y="1418"/>
                  <a:pt x="9534" y="1454"/>
                  <a:pt x="9919" y="1497"/>
                </a:cubicBezTo>
                <a:cubicBezTo>
                  <a:pt x="10106" y="1518"/>
                  <a:pt x="10298" y="1540"/>
                  <a:pt x="10521" y="1561"/>
                </a:cubicBezTo>
                <a:cubicBezTo>
                  <a:pt x="10707" y="1578"/>
                  <a:pt x="10887" y="1585"/>
                  <a:pt x="11062" y="1585"/>
                </a:cubicBezTo>
                <a:cubicBezTo>
                  <a:pt x="11410" y="1585"/>
                  <a:pt x="11739" y="1558"/>
                  <a:pt x="12062" y="1532"/>
                </a:cubicBezTo>
                <a:cubicBezTo>
                  <a:pt x="12166" y="1524"/>
                  <a:pt x="12271" y="1515"/>
                  <a:pt x="12378" y="1507"/>
                </a:cubicBezTo>
                <a:lnTo>
                  <a:pt x="12387" y="1552"/>
                </a:lnTo>
                <a:lnTo>
                  <a:pt x="12038" y="2009"/>
                </a:lnTo>
                <a:lnTo>
                  <a:pt x="12198" y="2055"/>
                </a:lnTo>
                <a:lnTo>
                  <a:pt x="12441" y="1738"/>
                </a:lnTo>
                <a:cubicBezTo>
                  <a:pt x="12463" y="1756"/>
                  <a:pt x="12496" y="1768"/>
                  <a:pt x="12533" y="1768"/>
                </a:cubicBezTo>
                <a:cubicBezTo>
                  <a:pt x="12535" y="1768"/>
                  <a:pt x="12536" y="1768"/>
                  <a:pt x="12538" y="1768"/>
                </a:cubicBezTo>
                <a:cubicBezTo>
                  <a:pt x="12543" y="1768"/>
                  <a:pt x="12547" y="1768"/>
                  <a:pt x="12552" y="1767"/>
                </a:cubicBezTo>
                <a:cubicBezTo>
                  <a:pt x="12598" y="1763"/>
                  <a:pt x="12633" y="1744"/>
                  <a:pt x="12647" y="1720"/>
                </a:cubicBezTo>
                <a:cubicBezTo>
                  <a:pt x="12664" y="1747"/>
                  <a:pt x="12707" y="1765"/>
                  <a:pt x="12754" y="1765"/>
                </a:cubicBezTo>
                <a:cubicBezTo>
                  <a:pt x="12755" y="1765"/>
                  <a:pt x="12756" y="1765"/>
                  <a:pt x="12758" y="1765"/>
                </a:cubicBezTo>
                <a:lnTo>
                  <a:pt x="12772" y="1765"/>
                </a:lnTo>
                <a:cubicBezTo>
                  <a:pt x="12825" y="1760"/>
                  <a:pt x="12864" y="1735"/>
                  <a:pt x="12873" y="1704"/>
                </a:cubicBezTo>
                <a:cubicBezTo>
                  <a:pt x="12892" y="1727"/>
                  <a:pt x="12932" y="1744"/>
                  <a:pt x="12975" y="1744"/>
                </a:cubicBezTo>
                <a:cubicBezTo>
                  <a:pt x="12977" y="1744"/>
                  <a:pt x="12978" y="1743"/>
                  <a:pt x="12980" y="1743"/>
                </a:cubicBezTo>
                <a:cubicBezTo>
                  <a:pt x="12985" y="1743"/>
                  <a:pt x="12990" y="1743"/>
                  <a:pt x="12994" y="1742"/>
                </a:cubicBezTo>
                <a:cubicBezTo>
                  <a:pt x="13022" y="1740"/>
                  <a:pt x="13046" y="1732"/>
                  <a:pt x="13064" y="1721"/>
                </a:cubicBezTo>
                <a:lnTo>
                  <a:pt x="13487" y="2187"/>
                </a:lnTo>
                <a:lnTo>
                  <a:pt x="13643" y="2132"/>
                </a:lnTo>
                <a:lnTo>
                  <a:pt x="13280" y="1732"/>
                </a:lnTo>
                <a:cubicBezTo>
                  <a:pt x="13300" y="1717"/>
                  <a:pt x="13310" y="1697"/>
                  <a:pt x="13306" y="1676"/>
                </a:cubicBezTo>
                <a:lnTo>
                  <a:pt x="13265" y="1483"/>
                </a:lnTo>
                <a:lnTo>
                  <a:pt x="13265" y="1483"/>
                </a:lnTo>
                <a:cubicBezTo>
                  <a:pt x="13429" y="1488"/>
                  <a:pt x="13597" y="1500"/>
                  <a:pt x="13771" y="1522"/>
                </a:cubicBezTo>
                <a:cubicBezTo>
                  <a:pt x="14155" y="1569"/>
                  <a:pt x="14504" y="1585"/>
                  <a:pt x="14803" y="1585"/>
                </a:cubicBezTo>
                <a:cubicBezTo>
                  <a:pt x="14830" y="1585"/>
                  <a:pt x="14857" y="1585"/>
                  <a:pt x="14884" y="1584"/>
                </a:cubicBezTo>
                <a:cubicBezTo>
                  <a:pt x="15412" y="1578"/>
                  <a:pt x="15771" y="1520"/>
                  <a:pt x="15880" y="1501"/>
                </a:cubicBezTo>
                <a:cubicBezTo>
                  <a:pt x="16133" y="1476"/>
                  <a:pt x="16385" y="1448"/>
                  <a:pt x="16635" y="1419"/>
                </a:cubicBezTo>
                <a:cubicBezTo>
                  <a:pt x="17195" y="1356"/>
                  <a:pt x="17725" y="1297"/>
                  <a:pt x="18175" y="1291"/>
                </a:cubicBezTo>
                <a:cubicBezTo>
                  <a:pt x="18191" y="1291"/>
                  <a:pt x="18208" y="1291"/>
                  <a:pt x="18225" y="1291"/>
                </a:cubicBezTo>
                <a:cubicBezTo>
                  <a:pt x="18583" y="1291"/>
                  <a:pt x="18970" y="1342"/>
                  <a:pt x="19380" y="1396"/>
                </a:cubicBezTo>
                <a:cubicBezTo>
                  <a:pt x="19860" y="1457"/>
                  <a:pt x="20380" y="1525"/>
                  <a:pt x="20941" y="1525"/>
                </a:cubicBezTo>
                <a:cubicBezTo>
                  <a:pt x="21045" y="1525"/>
                  <a:pt x="21152" y="1523"/>
                  <a:pt x="21259" y="1517"/>
                </a:cubicBezTo>
                <a:lnTo>
                  <a:pt x="21289" y="1660"/>
                </a:lnTo>
                <a:cubicBezTo>
                  <a:pt x="21294" y="1682"/>
                  <a:pt x="21314" y="1699"/>
                  <a:pt x="21341" y="1710"/>
                </a:cubicBezTo>
                <a:lnTo>
                  <a:pt x="21068" y="2046"/>
                </a:lnTo>
                <a:lnTo>
                  <a:pt x="21227" y="2094"/>
                </a:lnTo>
                <a:lnTo>
                  <a:pt x="21533" y="1719"/>
                </a:lnTo>
                <a:cubicBezTo>
                  <a:pt x="21554" y="1732"/>
                  <a:pt x="21584" y="1739"/>
                  <a:pt x="21616" y="1739"/>
                </a:cubicBezTo>
                <a:cubicBezTo>
                  <a:pt x="21621" y="1739"/>
                  <a:pt x="21627" y="1739"/>
                  <a:pt x="21631" y="1738"/>
                </a:cubicBezTo>
                <a:cubicBezTo>
                  <a:pt x="21683" y="1734"/>
                  <a:pt x="21724" y="1708"/>
                  <a:pt x="21732" y="1677"/>
                </a:cubicBezTo>
                <a:cubicBezTo>
                  <a:pt x="21753" y="1702"/>
                  <a:pt x="21793" y="1718"/>
                  <a:pt x="21838" y="1718"/>
                </a:cubicBezTo>
                <a:cubicBezTo>
                  <a:pt x="21843" y="1718"/>
                  <a:pt x="21849" y="1718"/>
                  <a:pt x="21853" y="1717"/>
                </a:cubicBezTo>
                <a:cubicBezTo>
                  <a:pt x="21868" y="1716"/>
                  <a:pt x="21883" y="1712"/>
                  <a:pt x="21896" y="1707"/>
                </a:cubicBezTo>
                <a:lnTo>
                  <a:pt x="22225" y="2070"/>
                </a:lnTo>
                <a:lnTo>
                  <a:pt x="22380" y="2015"/>
                </a:lnTo>
                <a:lnTo>
                  <a:pt x="22102" y="1709"/>
                </a:lnTo>
                <a:cubicBezTo>
                  <a:pt x="22151" y="1696"/>
                  <a:pt x="22183" y="1665"/>
                  <a:pt x="22176" y="1631"/>
                </a:cubicBezTo>
                <a:lnTo>
                  <a:pt x="22130" y="1416"/>
                </a:lnTo>
                <a:cubicBezTo>
                  <a:pt x="22584" y="1350"/>
                  <a:pt x="22931" y="1325"/>
                  <a:pt x="23241" y="1325"/>
                </a:cubicBezTo>
                <a:cubicBezTo>
                  <a:pt x="23614" y="1325"/>
                  <a:pt x="23933" y="1361"/>
                  <a:pt x="24320" y="1405"/>
                </a:cubicBezTo>
                <a:cubicBezTo>
                  <a:pt x="24505" y="1426"/>
                  <a:pt x="24699" y="1448"/>
                  <a:pt x="24920" y="1469"/>
                </a:cubicBezTo>
                <a:cubicBezTo>
                  <a:pt x="25107" y="1486"/>
                  <a:pt x="25287" y="1493"/>
                  <a:pt x="25462" y="1493"/>
                </a:cubicBezTo>
                <a:cubicBezTo>
                  <a:pt x="25810" y="1493"/>
                  <a:pt x="26140" y="1466"/>
                  <a:pt x="26462" y="1440"/>
                </a:cubicBezTo>
                <a:cubicBezTo>
                  <a:pt x="26704" y="1420"/>
                  <a:pt x="26950" y="1401"/>
                  <a:pt x="27206" y="1393"/>
                </a:cubicBezTo>
                <a:lnTo>
                  <a:pt x="27206" y="1393"/>
                </a:lnTo>
                <a:lnTo>
                  <a:pt x="26867" y="1833"/>
                </a:lnTo>
                <a:lnTo>
                  <a:pt x="27028" y="1880"/>
                </a:lnTo>
                <a:lnTo>
                  <a:pt x="27271" y="1563"/>
                </a:lnTo>
                <a:cubicBezTo>
                  <a:pt x="27293" y="1581"/>
                  <a:pt x="27326" y="1593"/>
                  <a:pt x="27363" y="1593"/>
                </a:cubicBezTo>
                <a:cubicBezTo>
                  <a:pt x="27365" y="1593"/>
                  <a:pt x="27366" y="1593"/>
                  <a:pt x="27368" y="1593"/>
                </a:cubicBezTo>
                <a:lnTo>
                  <a:pt x="27382" y="1593"/>
                </a:lnTo>
                <a:cubicBezTo>
                  <a:pt x="27428" y="1589"/>
                  <a:pt x="27463" y="1569"/>
                  <a:pt x="27477" y="1545"/>
                </a:cubicBezTo>
                <a:cubicBezTo>
                  <a:pt x="27496" y="1572"/>
                  <a:pt x="27539" y="1591"/>
                  <a:pt x="27588" y="1591"/>
                </a:cubicBezTo>
                <a:cubicBezTo>
                  <a:pt x="27593" y="1591"/>
                  <a:pt x="27598" y="1591"/>
                  <a:pt x="27602" y="1590"/>
                </a:cubicBezTo>
                <a:cubicBezTo>
                  <a:pt x="27655" y="1586"/>
                  <a:pt x="27695" y="1560"/>
                  <a:pt x="27703" y="1529"/>
                </a:cubicBezTo>
                <a:cubicBezTo>
                  <a:pt x="27724" y="1554"/>
                  <a:pt x="27764" y="1569"/>
                  <a:pt x="27810" y="1569"/>
                </a:cubicBezTo>
                <a:cubicBezTo>
                  <a:pt x="27815" y="1569"/>
                  <a:pt x="27820" y="1568"/>
                  <a:pt x="27824" y="1568"/>
                </a:cubicBezTo>
                <a:cubicBezTo>
                  <a:pt x="27852" y="1565"/>
                  <a:pt x="27876" y="1557"/>
                  <a:pt x="27894" y="1545"/>
                </a:cubicBezTo>
                <a:lnTo>
                  <a:pt x="28319" y="2012"/>
                </a:lnTo>
                <a:lnTo>
                  <a:pt x="28473" y="1957"/>
                </a:lnTo>
                <a:lnTo>
                  <a:pt x="28110" y="1558"/>
                </a:lnTo>
                <a:cubicBezTo>
                  <a:pt x="28130" y="1542"/>
                  <a:pt x="28140" y="1522"/>
                  <a:pt x="28136" y="1501"/>
                </a:cubicBezTo>
                <a:lnTo>
                  <a:pt x="28119" y="1424"/>
                </a:lnTo>
                <a:lnTo>
                  <a:pt x="28119" y="1424"/>
                </a:lnTo>
                <a:cubicBezTo>
                  <a:pt x="28137" y="1426"/>
                  <a:pt x="28153" y="1428"/>
                  <a:pt x="28171" y="1430"/>
                </a:cubicBezTo>
                <a:cubicBezTo>
                  <a:pt x="28547" y="1476"/>
                  <a:pt x="28888" y="1492"/>
                  <a:pt x="29182" y="1492"/>
                </a:cubicBezTo>
                <a:cubicBezTo>
                  <a:pt x="29217" y="1492"/>
                  <a:pt x="29251" y="1492"/>
                  <a:pt x="29285" y="1492"/>
                </a:cubicBezTo>
                <a:cubicBezTo>
                  <a:pt x="29729" y="1486"/>
                  <a:pt x="30053" y="1445"/>
                  <a:pt x="30210" y="1420"/>
                </a:cubicBezTo>
                <a:cubicBezTo>
                  <a:pt x="30505" y="1394"/>
                  <a:pt x="30800" y="1361"/>
                  <a:pt x="31091" y="1327"/>
                </a:cubicBezTo>
                <a:cubicBezTo>
                  <a:pt x="31298" y="1304"/>
                  <a:pt x="31499" y="1281"/>
                  <a:pt x="31694" y="1261"/>
                </a:cubicBezTo>
                <a:lnTo>
                  <a:pt x="31733" y="1448"/>
                </a:lnTo>
                <a:cubicBezTo>
                  <a:pt x="31738" y="1470"/>
                  <a:pt x="31758" y="1487"/>
                  <a:pt x="31785" y="1499"/>
                </a:cubicBezTo>
                <a:lnTo>
                  <a:pt x="31512" y="1834"/>
                </a:lnTo>
                <a:lnTo>
                  <a:pt x="31671" y="1883"/>
                </a:lnTo>
                <a:lnTo>
                  <a:pt x="31977" y="1507"/>
                </a:lnTo>
                <a:cubicBezTo>
                  <a:pt x="31997" y="1520"/>
                  <a:pt x="32025" y="1528"/>
                  <a:pt x="32055" y="1528"/>
                </a:cubicBezTo>
                <a:cubicBezTo>
                  <a:pt x="32057" y="1528"/>
                  <a:pt x="32059" y="1528"/>
                  <a:pt x="32060" y="1528"/>
                </a:cubicBezTo>
                <a:cubicBezTo>
                  <a:pt x="32066" y="1528"/>
                  <a:pt x="32071" y="1528"/>
                  <a:pt x="32076" y="1527"/>
                </a:cubicBezTo>
                <a:cubicBezTo>
                  <a:pt x="32128" y="1523"/>
                  <a:pt x="32168" y="1497"/>
                  <a:pt x="32176" y="1466"/>
                </a:cubicBezTo>
                <a:cubicBezTo>
                  <a:pt x="32196" y="1490"/>
                  <a:pt x="32235" y="1506"/>
                  <a:pt x="32278" y="1506"/>
                </a:cubicBezTo>
                <a:cubicBezTo>
                  <a:pt x="32280" y="1506"/>
                  <a:pt x="32281" y="1506"/>
                  <a:pt x="32282" y="1506"/>
                </a:cubicBezTo>
                <a:cubicBezTo>
                  <a:pt x="32288" y="1506"/>
                  <a:pt x="32293" y="1506"/>
                  <a:pt x="32298" y="1505"/>
                </a:cubicBezTo>
                <a:cubicBezTo>
                  <a:pt x="32342" y="1501"/>
                  <a:pt x="32377" y="1482"/>
                  <a:pt x="32393" y="1458"/>
                </a:cubicBezTo>
                <a:cubicBezTo>
                  <a:pt x="32410" y="1485"/>
                  <a:pt x="32451" y="1503"/>
                  <a:pt x="32499" y="1503"/>
                </a:cubicBezTo>
                <a:cubicBezTo>
                  <a:pt x="32501" y="1503"/>
                  <a:pt x="32502" y="1503"/>
                  <a:pt x="32503" y="1503"/>
                </a:cubicBezTo>
                <a:lnTo>
                  <a:pt x="32518" y="1503"/>
                </a:lnTo>
                <a:cubicBezTo>
                  <a:pt x="32583" y="1497"/>
                  <a:pt x="32628" y="1460"/>
                  <a:pt x="32620" y="1419"/>
                </a:cubicBezTo>
                <a:lnTo>
                  <a:pt x="32573" y="1199"/>
                </a:lnTo>
                <a:cubicBezTo>
                  <a:pt x="32593" y="1199"/>
                  <a:pt x="32613" y="1198"/>
                  <a:pt x="32631" y="1198"/>
                </a:cubicBezTo>
                <a:cubicBezTo>
                  <a:pt x="32645" y="1198"/>
                  <a:pt x="32659" y="1198"/>
                  <a:pt x="32673" y="1198"/>
                </a:cubicBezTo>
                <a:cubicBezTo>
                  <a:pt x="33033" y="1198"/>
                  <a:pt x="33423" y="1249"/>
                  <a:pt x="33837" y="1303"/>
                </a:cubicBezTo>
                <a:cubicBezTo>
                  <a:pt x="34317" y="1365"/>
                  <a:pt x="34839" y="1433"/>
                  <a:pt x="35400" y="1433"/>
                </a:cubicBezTo>
                <a:cubicBezTo>
                  <a:pt x="35712" y="1433"/>
                  <a:pt x="36037" y="1412"/>
                  <a:pt x="36374" y="1357"/>
                </a:cubicBezTo>
                <a:cubicBezTo>
                  <a:pt x="36937" y="1266"/>
                  <a:pt x="37343" y="1233"/>
                  <a:pt x="37700" y="1233"/>
                </a:cubicBezTo>
                <a:cubicBezTo>
                  <a:pt x="38073" y="1233"/>
                  <a:pt x="38391" y="1269"/>
                  <a:pt x="38776" y="1312"/>
                </a:cubicBezTo>
                <a:cubicBezTo>
                  <a:pt x="38962" y="1334"/>
                  <a:pt x="39155" y="1355"/>
                  <a:pt x="39378" y="1376"/>
                </a:cubicBezTo>
                <a:cubicBezTo>
                  <a:pt x="39566" y="1393"/>
                  <a:pt x="39747" y="1400"/>
                  <a:pt x="39924" y="1400"/>
                </a:cubicBezTo>
                <a:cubicBezTo>
                  <a:pt x="40270" y="1400"/>
                  <a:pt x="40598" y="1374"/>
                  <a:pt x="40918" y="1347"/>
                </a:cubicBezTo>
                <a:cubicBezTo>
                  <a:pt x="41022" y="1339"/>
                  <a:pt x="41129" y="1331"/>
                  <a:pt x="41235" y="1323"/>
                </a:cubicBezTo>
                <a:lnTo>
                  <a:pt x="41244" y="1368"/>
                </a:lnTo>
                <a:lnTo>
                  <a:pt x="40894" y="1824"/>
                </a:lnTo>
                <a:lnTo>
                  <a:pt x="41055" y="1870"/>
                </a:lnTo>
                <a:lnTo>
                  <a:pt x="41298" y="1554"/>
                </a:lnTo>
                <a:cubicBezTo>
                  <a:pt x="41319" y="1571"/>
                  <a:pt x="41353" y="1584"/>
                  <a:pt x="41390" y="1584"/>
                </a:cubicBezTo>
                <a:cubicBezTo>
                  <a:pt x="41392" y="1584"/>
                  <a:pt x="41393" y="1584"/>
                  <a:pt x="41395" y="1583"/>
                </a:cubicBezTo>
                <a:cubicBezTo>
                  <a:pt x="41399" y="1583"/>
                  <a:pt x="41404" y="1583"/>
                  <a:pt x="41409" y="1582"/>
                </a:cubicBezTo>
                <a:cubicBezTo>
                  <a:pt x="41454" y="1579"/>
                  <a:pt x="41489" y="1560"/>
                  <a:pt x="41504" y="1535"/>
                </a:cubicBezTo>
                <a:cubicBezTo>
                  <a:pt x="41522" y="1563"/>
                  <a:pt x="41565" y="1581"/>
                  <a:pt x="41615" y="1581"/>
                </a:cubicBezTo>
                <a:cubicBezTo>
                  <a:pt x="41619" y="1581"/>
                  <a:pt x="41624" y="1580"/>
                  <a:pt x="41629" y="1580"/>
                </a:cubicBezTo>
                <a:cubicBezTo>
                  <a:pt x="41682" y="1575"/>
                  <a:pt x="41721" y="1550"/>
                  <a:pt x="41730" y="1519"/>
                </a:cubicBezTo>
                <a:cubicBezTo>
                  <a:pt x="41749" y="1543"/>
                  <a:pt x="41789" y="1559"/>
                  <a:pt x="41833" y="1559"/>
                </a:cubicBezTo>
                <a:cubicBezTo>
                  <a:pt x="41834" y="1559"/>
                  <a:pt x="41835" y="1559"/>
                  <a:pt x="41837" y="1559"/>
                </a:cubicBezTo>
                <a:lnTo>
                  <a:pt x="41851" y="1559"/>
                </a:lnTo>
                <a:cubicBezTo>
                  <a:pt x="41879" y="1556"/>
                  <a:pt x="41903" y="1547"/>
                  <a:pt x="41920" y="1536"/>
                </a:cubicBezTo>
                <a:lnTo>
                  <a:pt x="42345" y="2003"/>
                </a:lnTo>
                <a:lnTo>
                  <a:pt x="42499" y="1948"/>
                </a:lnTo>
                <a:lnTo>
                  <a:pt x="42137" y="1547"/>
                </a:lnTo>
                <a:cubicBezTo>
                  <a:pt x="42157" y="1532"/>
                  <a:pt x="42167" y="1512"/>
                  <a:pt x="42163" y="1492"/>
                </a:cubicBezTo>
                <a:lnTo>
                  <a:pt x="42122" y="1299"/>
                </a:lnTo>
                <a:lnTo>
                  <a:pt x="42122" y="1299"/>
                </a:lnTo>
                <a:cubicBezTo>
                  <a:pt x="42286" y="1304"/>
                  <a:pt x="42453" y="1315"/>
                  <a:pt x="42627" y="1337"/>
                </a:cubicBezTo>
                <a:cubicBezTo>
                  <a:pt x="43012" y="1384"/>
                  <a:pt x="43361" y="1400"/>
                  <a:pt x="43660" y="1400"/>
                </a:cubicBezTo>
                <a:cubicBezTo>
                  <a:pt x="43687" y="1400"/>
                  <a:pt x="43715" y="1400"/>
                  <a:pt x="43741" y="1400"/>
                </a:cubicBezTo>
                <a:cubicBezTo>
                  <a:pt x="44269" y="1394"/>
                  <a:pt x="44628" y="1336"/>
                  <a:pt x="44737" y="1316"/>
                </a:cubicBezTo>
                <a:cubicBezTo>
                  <a:pt x="44990" y="1291"/>
                  <a:pt x="45242" y="1263"/>
                  <a:pt x="45491" y="1235"/>
                </a:cubicBezTo>
                <a:cubicBezTo>
                  <a:pt x="46051" y="1172"/>
                  <a:pt x="46581" y="1112"/>
                  <a:pt x="47032" y="1107"/>
                </a:cubicBezTo>
                <a:cubicBezTo>
                  <a:pt x="47049" y="1106"/>
                  <a:pt x="47065" y="1106"/>
                  <a:pt x="47082" y="1106"/>
                </a:cubicBezTo>
                <a:cubicBezTo>
                  <a:pt x="47439" y="1106"/>
                  <a:pt x="47827" y="1158"/>
                  <a:pt x="48237" y="1211"/>
                </a:cubicBezTo>
                <a:cubicBezTo>
                  <a:pt x="48716" y="1273"/>
                  <a:pt x="49237" y="1340"/>
                  <a:pt x="49798" y="1340"/>
                </a:cubicBezTo>
                <a:cubicBezTo>
                  <a:pt x="49903" y="1340"/>
                  <a:pt x="50009" y="1338"/>
                  <a:pt x="50116" y="1333"/>
                </a:cubicBezTo>
                <a:lnTo>
                  <a:pt x="50146" y="1475"/>
                </a:lnTo>
                <a:cubicBezTo>
                  <a:pt x="50150" y="1497"/>
                  <a:pt x="50170" y="1514"/>
                  <a:pt x="50198" y="1526"/>
                </a:cubicBezTo>
                <a:lnTo>
                  <a:pt x="49925" y="1861"/>
                </a:lnTo>
                <a:lnTo>
                  <a:pt x="50084" y="1910"/>
                </a:lnTo>
                <a:lnTo>
                  <a:pt x="50389" y="1534"/>
                </a:lnTo>
                <a:cubicBezTo>
                  <a:pt x="50412" y="1547"/>
                  <a:pt x="50440" y="1555"/>
                  <a:pt x="50474" y="1555"/>
                </a:cubicBezTo>
                <a:cubicBezTo>
                  <a:pt x="50479" y="1555"/>
                  <a:pt x="50483" y="1555"/>
                  <a:pt x="50488" y="1554"/>
                </a:cubicBezTo>
                <a:cubicBezTo>
                  <a:pt x="50541" y="1549"/>
                  <a:pt x="50580" y="1524"/>
                  <a:pt x="50589" y="1493"/>
                </a:cubicBezTo>
                <a:cubicBezTo>
                  <a:pt x="50609" y="1517"/>
                  <a:pt x="50650" y="1533"/>
                  <a:pt x="50695" y="1533"/>
                </a:cubicBezTo>
                <a:cubicBezTo>
                  <a:pt x="50700" y="1533"/>
                  <a:pt x="50705" y="1533"/>
                  <a:pt x="50710" y="1532"/>
                </a:cubicBezTo>
                <a:cubicBezTo>
                  <a:pt x="50725" y="1531"/>
                  <a:pt x="50740" y="1528"/>
                  <a:pt x="50752" y="1523"/>
                </a:cubicBezTo>
                <a:lnTo>
                  <a:pt x="51082" y="1885"/>
                </a:lnTo>
                <a:lnTo>
                  <a:pt x="51237" y="1830"/>
                </a:lnTo>
                <a:lnTo>
                  <a:pt x="50959" y="1525"/>
                </a:lnTo>
                <a:cubicBezTo>
                  <a:pt x="51008" y="1511"/>
                  <a:pt x="51039" y="1480"/>
                  <a:pt x="51032" y="1446"/>
                </a:cubicBezTo>
                <a:lnTo>
                  <a:pt x="50988" y="1231"/>
                </a:lnTo>
                <a:cubicBezTo>
                  <a:pt x="51441" y="1165"/>
                  <a:pt x="51788" y="1141"/>
                  <a:pt x="52098" y="1141"/>
                </a:cubicBezTo>
                <a:cubicBezTo>
                  <a:pt x="52471" y="1141"/>
                  <a:pt x="52790" y="1177"/>
                  <a:pt x="53176" y="1220"/>
                </a:cubicBezTo>
                <a:cubicBezTo>
                  <a:pt x="53363" y="1241"/>
                  <a:pt x="53555" y="1263"/>
                  <a:pt x="53778" y="1284"/>
                </a:cubicBezTo>
                <a:cubicBezTo>
                  <a:pt x="53964" y="1301"/>
                  <a:pt x="54144" y="1308"/>
                  <a:pt x="54319" y="1308"/>
                </a:cubicBezTo>
                <a:cubicBezTo>
                  <a:pt x="54667" y="1308"/>
                  <a:pt x="54996" y="1281"/>
                  <a:pt x="55318" y="1255"/>
                </a:cubicBezTo>
                <a:cubicBezTo>
                  <a:pt x="55560" y="1236"/>
                  <a:pt x="55807" y="1216"/>
                  <a:pt x="56063" y="1208"/>
                </a:cubicBezTo>
                <a:lnTo>
                  <a:pt x="56063" y="1208"/>
                </a:lnTo>
                <a:lnTo>
                  <a:pt x="55725" y="1648"/>
                </a:lnTo>
                <a:lnTo>
                  <a:pt x="55885" y="1695"/>
                </a:lnTo>
                <a:lnTo>
                  <a:pt x="56128" y="1378"/>
                </a:lnTo>
                <a:cubicBezTo>
                  <a:pt x="56149" y="1396"/>
                  <a:pt x="56183" y="1408"/>
                  <a:pt x="56220" y="1408"/>
                </a:cubicBezTo>
                <a:cubicBezTo>
                  <a:pt x="56221" y="1408"/>
                  <a:pt x="56223" y="1408"/>
                  <a:pt x="56224" y="1408"/>
                </a:cubicBezTo>
                <a:lnTo>
                  <a:pt x="56240" y="1408"/>
                </a:lnTo>
                <a:cubicBezTo>
                  <a:pt x="56284" y="1404"/>
                  <a:pt x="56319" y="1384"/>
                  <a:pt x="56335" y="1361"/>
                </a:cubicBezTo>
                <a:cubicBezTo>
                  <a:pt x="56352" y="1387"/>
                  <a:pt x="56395" y="1406"/>
                  <a:pt x="56445" y="1406"/>
                </a:cubicBezTo>
                <a:cubicBezTo>
                  <a:pt x="56449" y="1406"/>
                  <a:pt x="56454" y="1406"/>
                  <a:pt x="56459" y="1405"/>
                </a:cubicBezTo>
                <a:cubicBezTo>
                  <a:pt x="56512" y="1401"/>
                  <a:pt x="56551" y="1375"/>
                  <a:pt x="56561" y="1344"/>
                </a:cubicBezTo>
                <a:cubicBezTo>
                  <a:pt x="56580" y="1369"/>
                  <a:pt x="56622" y="1384"/>
                  <a:pt x="56667" y="1384"/>
                </a:cubicBezTo>
                <a:cubicBezTo>
                  <a:pt x="56671" y="1384"/>
                  <a:pt x="56676" y="1383"/>
                  <a:pt x="56681" y="1383"/>
                </a:cubicBezTo>
                <a:cubicBezTo>
                  <a:pt x="56709" y="1380"/>
                  <a:pt x="56733" y="1372"/>
                  <a:pt x="56751" y="1361"/>
                </a:cubicBezTo>
                <a:lnTo>
                  <a:pt x="57175" y="1827"/>
                </a:lnTo>
                <a:lnTo>
                  <a:pt x="57330" y="1772"/>
                </a:lnTo>
                <a:lnTo>
                  <a:pt x="56967" y="1373"/>
                </a:lnTo>
                <a:cubicBezTo>
                  <a:pt x="56987" y="1357"/>
                  <a:pt x="56997" y="1337"/>
                  <a:pt x="56993" y="1316"/>
                </a:cubicBezTo>
                <a:lnTo>
                  <a:pt x="56977" y="1240"/>
                </a:lnTo>
                <a:lnTo>
                  <a:pt x="56977" y="1240"/>
                </a:lnTo>
                <a:cubicBezTo>
                  <a:pt x="56994" y="1241"/>
                  <a:pt x="57011" y="1243"/>
                  <a:pt x="57028" y="1245"/>
                </a:cubicBezTo>
                <a:cubicBezTo>
                  <a:pt x="57283" y="1276"/>
                  <a:pt x="57522" y="1293"/>
                  <a:pt x="57740" y="1302"/>
                </a:cubicBezTo>
                <a:lnTo>
                  <a:pt x="57740" y="1305"/>
                </a:lnTo>
                <a:cubicBezTo>
                  <a:pt x="57753" y="1305"/>
                  <a:pt x="57765" y="1305"/>
                  <a:pt x="57777" y="1305"/>
                </a:cubicBezTo>
                <a:cubicBezTo>
                  <a:pt x="57801" y="1305"/>
                  <a:pt x="57826" y="1305"/>
                  <a:pt x="57850" y="1305"/>
                </a:cubicBezTo>
                <a:cubicBezTo>
                  <a:pt x="57915" y="1307"/>
                  <a:pt x="57979" y="1308"/>
                  <a:pt x="58041" y="1308"/>
                </a:cubicBezTo>
                <a:cubicBezTo>
                  <a:pt x="58075" y="1308"/>
                  <a:pt x="58108" y="1308"/>
                  <a:pt x="58141" y="1307"/>
                </a:cubicBezTo>
                <a:cubicBezTo>
                  <a:pt x="58488" y="1303"/>
                  <a:pt x="58761" y="1277"/>
                  <a:pt x="58939" y="1254"/>
                </a:cubicBezTo>
                <a:cubicBezTo>
                  <a:pt x="59274" y="1225"/>
                  <a:pt x="59610" y="1188"/>
                  <a:pt x="59940" y="1150"/>
                </a:cubicBezTo>
                <a:cubicBezTo>
                  <a:pt x="60147" y="1127"/>
                  <a:pt x="60348" y="1105"/>
                  <a:pt x="60543" y="1084"/>
                </a:cubicBezTo>
                <a:lnTo>
                  <a:pt x="60582" y="1271"/>
                </a:lnTo>
                <a:cubicBezTo>
                  <a:pt x="60587" y="1292"/>
                  <a:pt x="60607" y="1311"/>
                  <a:pt x="60634" y="1321"/>
                </a:cubicBezTo>
                <a:lnTo>
                  <a:pt x="60361" y="1657"/>
                </a:lnTo>
                <a:lnTo>
                  <a:pt x="60520" y="1706"/>
                </a:lnTo>
                <a:lnTo>
                  <a:pt x="60826" y="1330"/>
                </a:lnTo>
                <a:cubicBezTo>
                  <a:pt x="60848" y="1343"/>
                  <a:pt x="60877" y="1351"/>
                  <a:pt x="60910" y="1351"/>
                </a:cubicBezTo>
                <a:cubicBezTo>
                  <a:pt x="60915" y="1351"/>
                  <a:pt x="60920" y="1350"/>
                  <a:pt x="60925" y="1350"/>
                </a:cubicBezTo>
                <a:cubicBezTo>
                  <a:pt x="60978" y="1345"/>
                  <a:pt x="61017" y="1320"/>
                  <a:pt x="61025" y="1289"/>
                </a:cubicBezTo>
                <a:cubicBezTo>
                  <a:pt x="61045" y="1312"/>
                  <a:pt x="61084" y="1329"/>
                  <a:pt x="61128" y="1329"/>
                </a:cubicBezTo>
                <a:cubicBezTo>
                  <a:pt x="61130" y="1329"/>
                  <a:pt x="61131" y="1329"/>
                  <a:pt x="61132" y="1329"/>
                </a:cubicBezTo>
                <a:lnTo>
                  <a:pt x="61147" y="1329"/>
                </a:lnTo>
                <a:cubicBezTo>
                  <a:pt x="61191" y="1324"/>
                  <a:pt x="61226" y="1305"/>
                  <a:pt x="61242" y="1281"/>
                </a:cubicBezTo>
                <a:cubicBezTo>
                  <a:pt x="61259" y="1308"/>
                  <a:pt x="61303" y="1326"/>
                  <a:pt x="61352" y="1326"/>
                </a:cubicBezTo>
                <a:cubicBezTo>
                  <a:pt x="61356" y="1326"/>
                  <a:pt x="61362" y="1326"/>
                  <a:pt x="61367" y="1325"/>
                </a:cubicBezTo>
                <a:cubicBezTo>
                  <a:pt x="61432" y="1320"/>
                  <a:pt x="61477" y="1282"/>
                  <a:pt x="61469" y="1242"/>
                </a:cubicBezTo>
                <a:lnTo>
                  <a:pt x="61422" y="1023"/>
                </a:lnTo>
                <a:cubicBezTo>
                  <a:pt x="61442" y="1022"/>
                  <a:pt x="61462" y="1022"/>
                  <a:pt x="61480" y="1021"/>
                </a:cubicBezTo>
                <a:cubicBezTo>
                  <a:pt x="61494" y="1021"/>
                  <a:pt x="61508" y="1021"/>
                  <a:pt x="61522" y="1021"/>
                </a:cubicBezTo>
                <a:cubicBezTo>
                  <a:pt x="61882" y="1021"/>
                  <a:pt x="62272" y="1071"/>
                  <a:pt x="62686" y="1125"/>
                </a:cubicBezTo>
                <a:cubicBezTo>
                  <a:pt x="63165" y="1188"/>
                  <a:pt x="63686" y="1256"/>
                  <a:pt x="64246" y="1256"/>
                </a:cubicBezTo>
                <a:cubicBezTo>
                  <a:pt x="64560" y="1256"/>
                  <a:pt x="64885" y="1235"/>
                  <a:pt x="65223" y="1180"/>
                </a:cubicBezTo>
                <a:cubicBezTo>
                  <a:pt x="65785" y="1089"/>
                  <a:pt x="66191" y="1055"/>
                  <a:pt x="66547" y="1055"/>
                </a:cubicBezTo>
                <a:cubicBezTo>
                  <a:pt x="66921" y="1055"/>
                  <a:pt x="67239" y="1092"/>
                  <a:pt x="67625" y="1135"/>
                </a:cubicBezTo>
                <a:cubicBezTo>
                  <a:pt x="67811" y="1156"/>
                  <a:pt x="68004" y="1178"/>
                  <a:pt x="68227" y="1198"/>
                </a:cubicBezTo>
                <a:cubicBezTo>
                  <a:pt x="68415" y="1216"/>
                  <a:pt x="68597" y="1223"/>
                  <a:pt x="68774" y="1223"/>
                </a:cubicBezTo>
                <a:cubicBezTo>
                  <a:pt x="69120" y="1223"/>
                  <a:pt x="69447" y="1196"/>
                  <a:pt x="69767" y="1171"/>
                </a:cubicBezTo>
                <a:cubicBezTo>
                  <a:pt x="69871" y="1161"/>
                  <a:pt x="69978" y="1153"/>
                  <a:pt x="70084" y="1146"/>
                </a:cubicBezTo>
                <a:lnTo>
                  <a:pt x="70093" y="1190"/>
                </a:lnTo>
                <a:lnTo>
                  <a:pt x="69743" y="1647"/>
                </a:lnTo>
                <a:lnTo>
                  <a:pt x="69904" y="1694"/>
                </a:lnTo>
                <a:lnTo>
                  <a:pt x="70147" y="1376"/>
                </a:lnTo>
                <a:cubicBezTo>
                  <a:pt x="70169" y="1396"/>
                  <a:pt x="70205" y="1407"/>
                  <a:pt x="70244" y="1407"/>
                </a:cubicBezTo>
                <a:cubicBezTo>
                  <a:pt x="70248" y="1407"/>
                  <a:pt x="70253" y="1406"/>
                  <a:pt x="70258" y="1406"/>
                </a:cubicBezTo>
                <a:cubicBezTo>
                  <a:pt x="70303" y="1402"/>
                  <a:pt x="70338" y="1383"/>
                  <a:pt x="70353" y="1358"/>
                </a:cubicBezTo>
                <a:cubicBezTo>
                  <a:pt x="70370" y="1386"/>
                  <a:pt x="70412" y="1404"/>
                  <a:pt x="70460" y="1404"/>
                </a:cubicBezTo>
                <a:cubicBezTo>
                  <a:pt x="70461" y="1404"/>
                  <a:pt x="70463" y="1404"/>
                  <a:pt x="70464" y="1404"/>
                </a:cubicBezTo>
                <a:cubicBezTo>
                  <a:pt x="70468" y="1404"/>
                  <a:pt x="70473" y="1404"/>
                  <a:pt x="70478" y="1403"/>
                </a:cubicBezTo>
                <a:cubicBezTo>
                  <a:pt x="70531" y="1399"/>
                  <a:pt x="70570" y="1373"/>
                  <a:pt x="70579" y="1342"/>
                </a:cubicBezTo>
                <a:cubicBezTo>
                  <a:pt x="70599" y="1367"/>
                  <a:pt x="70639" y="1382"/>
                  <a:pt x="70686" y="1382"/>
                </a:cubicBezTo>
                <a:cubicBezTo>
                  <a:pt x="70690" y="1382"/>
                  <a:pt x="70695" y="1382"/>
                  <a:pt x="70700" y="1381"/>
                </a:cubicBezTo>
                <a:cubicBezTo>
                  <a:pt x="70728" y="1379"/>
                  <a:pt x="70752" y="1371"/>
                  <a:pt x="70769" y="1358"/>
                </a:cubicBezTo>
                <a:lnTo>
                  <a:pt x="71194" y="1826"/>
                </a:lnTo>
                <a:lnTo>
                  <a:pt x="71348" y="1770"/>
                </a:lnTo>
                <a:lnTo>
                  <a:pt x="70986" y="1371"/>
                </a:lnTo>
                <a:cubicBezTo>
                  <a:pt x="71006" y="1355"/>
                  <a:pt x="71016" y="1336"/>
                  <a:pt x="71011" y="1314"/>
                </a:cubicBezTo>
                <a:lnTo>
                  <a:pt x="70971" y="1121"/>
                </a:lnTo>
                <a:lnTo>
                  <a:pt x="70971" y="1121"/>
                </a:lnTo>
                <a:cubicBezTo>
                  <a:pt x="71135" y="1127"/>
                  <a:pt x="71302" y="1139"/>
                  <a:pt x="71476" y="1159"/>
                </a:cubicBezTo>
                <a:cubicBezTo>
                  <a:pt x="71852" y="1206"/>
                  <a:pt x="72194" y="1223"/>
                  <a:pt x="72488" y="1223"/>
                </a:cubicBezTo>
                <a:cubicBezTo>
                  <a:pt x="72523" y="1223"/>
                  <a:pt x="72557" y="1223"/>
                  <a:pt x="72590" y="1222"/>
                </a:cubicBezTo>
                <a:cubicBezTo>
                  <a:pt x="73118" y="1216"/>
                  <a:pt x="73476" y="1159"/>
                  <a:pt x="73585" y="1140"/>
                </a:cubicBezTo>
                <a:cubicBezTo>
                  <a:pt x="73838" y="1115"/>
                  <a:pt x="74091" y="1086"/>
                  <a:pt x="74340" y="1058"/>
                </a:cubicBezTo>
                <a:cubicBezTo>
                  <a:pt x="74900" y="994"/>
                  <a:pt x="75430" y="934"/>
                  <a:pt x="75881" y="929"/>
                </a:cubicBezTo>
                <a:cubicBezTo>
                  <a:pt x="75895" y="929"/>
                  <a:pt x="75909" y="929"/>
                  <a:pt x="75922" y="929"/>
                </a:cubicBezTo>
                <a:cubicBezTo>
                  <a:pt x="76282" y="929"/>
                  <a:pt x="76673" y="980"/>
                  <a:pt x="77086" y="1033"/>
                </a:cubicBezTo>
                <a:cubicBezTo>
                  <a:pt x="77565" y="1096"/>
                  <a:pt x="78086" y="1164"/>
                  <a:pt x="78647" y="1164"/>
                </a:cubicBezTo>
                <a:cubicBezTo>
                  <a:pt x="78752" y="1164"/>
                  <a:pt x="78858" y="1161"/>
                  <a:pt x="78965" y="1156"/>
                </a:cubicBezTo>
                <a:lnTo>
                  <a:pt x="78995" y="1298"/>
                </a:lnTo>
                <a:cubicBezTo>
                  <a:pt x="78999" y="1319"/>
                  <a:pt x="79019" y="1338"/>
                  <a:pt x="79046" y="1348"/>
                </a:cubicBezTo>
                <a:lnTo>
                  <a:pt x="78774" y="1684"/>
                </a:lnTo>
                <a:lnTo>
                  <a:pt x="78932" y="1733"/>
                </a:lnTo>
                <a:lnTo>
                  <a:pt x="79238" y="1356"/>
                </a:lnTo>
                <a:cubicBezTo>
                  <a:pt x="79261" y="1370"/>
                  <a:pt x="79289" y="1378"/>
                  <a:pt x="79323" y="1378"/>
                </a:cubicBezTo>
                <a:cubicBezTo>
                  <a:pt x="79327" y="1378"/>
                  <a:pt x="79332" y="1377"/>
                  <a:pt x="79337" y="1377"/>
                </a:cubicBezTo>
                <a:cubicBezTo>
                  <a:pt x="79390" y="1372"/>
                  <a:pt x="79429" y="1347"/>
                  <a:pt x="79438" y="1316"/>
                </a:cubicBezTo>
                <a:cubicBezTo>
                  <a:pt x="79458" y="1341"/>
                  <a:pt x="79499" y="1356"/>
                  <a:pt x="79544" y="1356"/>
                </a:cubicBezTo>
                <a:cubicBezTo>
                  <a:pt x="79549" y="1356"/>
                  <a:pt x="79554" y="1355"/>
                  <a:pt x="79559" y="1355"/>
                </a:cubicBezTo>
                <a:cubicBezTo>
                  <a:pt x="79574" y="1353"/>
                  <a:pt x="79589" y="1350"/>
                  <a:pt x="79601" y="1346"/>
                </a:cubicBezTo>
                <a:lnTo>
                  <a:pt x="79931" y="1708"/>
                </a:lnTo>
                <a:lnTo>
                  <a:pt x="80086" y="1654"/>
                </a:lnTo>
                <a:lnTo>
                  <a:pt x="79808" y="1347"/>
                </a:lnTo>
                <a:cubicBezTo>
                  <a:pt x="79857" y="1335"/>
                  <a:pt x="79888" y="1303"/>
                  <a:pt x="79881" y="1270"/>
                </a:cubicBezTo>
                <a:lnTo>
                  <a:pt x="79837" y="1055"/>
                </a:lnTo>
                <a:cubicBezTo>
                  <a:pt x="80291" y="988"/>
                  <a:pt x="80638" y="963"/>
                  <a:pt x="80948" y="963"/>
                </a:cubicBezTo>
                <a:cubicBezTo>
                  <a:pt x="81321" y="963"/>
                  <a:pt x="81639" y="1000"/>
                  <a:pt x="82025" y="1044"/>
                </a:cubicBezTo>
                <a:cubicBezTo>
                  <a:pt x="82211" y="1064"/>
                  <a:pt x="82404" y="1086"/>
                  <a:pt x="82627" y="1107"/>
                </a:cubicBezTo>
                <a:cubicBezTo>
                  <a:pt x="82815" y="1124"/>
                  <a:pt x="82997" y="1131"/>
                  <a:pt x="83174" y="1131"/>
                </a:cubicBezTo>
                <a:cubicBezTo>
                  <a:pt x="83520" y="1131"/>
                  <a:pt x="83847" y="1105"/>
                  <a:pt x="84167" y="1079"/>
                </a:cubicBezTo>
                <a:cubicBezTo>
                  <a:pt x="84409" y="1058"/>
                  <a:pt x="84656" y="1039"/>
                  <a:pt x="84911" y="1030"/>
                </a:cubicBezTo>
                <a:lnTo>
                  <a:pt x="84911" y="1030"/>
                </a:lnTo>
                <a:lnTo>
                  <a:pt x="84574" y="1472"/>
                </a:lnTo>
                <a:lnTo>
                  <a:pt x="84734" y="1518"/>
                </a:lnTo>
                <a:lnTo>
                  <a:pt x="84977" y="1202"/>
                </a:lnTo>
                <a:cubicBezTo>
                  <a:pt x="84999" y="1220"/>
                  <a:pt x="85034" y="1231"/>
                  <a:pt x="85073" y="1231"/>
                </a:cubicBezTo>
                <a:cubicBezTo>
                  <a:pt x="85078" y="1231"/>
                  <a:pt x="85083" y="1231"/>
                  <a:pt x="85089" y="1230"/>
                </a:cubicBezTo>
                <a:cubicBezTo>
                  <a:pt x="85133" y="1226"/>
                  <a:pt x="85168" y="1208"/>
                  <a:pt x="85184" y="1183"/>
                </a:cubicBezTo>
                <a:cubicBezTo>
                  <a:pt x="85201" y="1210"/>
                  <a:pt x="85242" y="1228"/>
                  <a:pt x="85290" y="1228"/>
                </a:cubicBezTo>
                <a:cubicBezTo>
                  <a:pt x="85291" y="1228"/>
                  <a:pt x="85293" y="1228"/>
                  <a:pt x="85294" y="1228"/>
                </a:cubicBezTo>
                <a:lnTo>
                  <a:pt x="85308" y="1228"/>
                </a:lnTo>
                <a:cubicBezTo>
                  <a:pt x="85361" y="1223"/>
                  <a:pt x="85400" y="1198"/>
                  <a:pt x="85410" y="1167"/>
                </a:cubicBezTo>
                <a:cubicBezTo>
                  <a:pt x="85429" y="1191"/>
                  <a:pt x="85467" y="1207"/>
                  <a:pt x="85512" y="1207"/>
                </a:cubicBezTo>
                <a:cubicBezTo>
                  <a:pt x="85513" y="1207"/>
                  <a:pt x="85515" y="1207"/>
                  <a:pt x="85516" y="1207"/>
                </a:cubicBezTo>
                <a:cubicBezTo>
                  <a:pt x="85520" y="1207"/>
                  <a:pt x="85525" y="1207"/>
                  <a:pt x="85530" y="1206"/>
                </a:cubicBezTo>
                <a:cubicBezTo>
                  <a:pt x="85558" y="1204"/>
                  <a:pt x="85582" y="1195"/>
                  <a:pt x="85600" y="1184"/>
                </a:cubicBezTo>
                <a:lnTo>
                  <a:pt x="86024" y="1651"/>
                </a:lnTo>
                <a:lnTo>
                  <a:pt x="86179" y="1595"/>
                </a:lnTo>
                <a:lnTo>
                  <a:pt x="85815" y="1195"/>
                </a:lnTo>
                <a:cubicBezTo>
                  <a:pt x="85836" y="1180"/>
                  <a:pt x="85846" y="1160"/>
                  <a:pt x="85841" y="1140"/>
                </a:cubicBezTo>
                <a:lnTo>
                  <a:pt x="85826" y="1062"/>
                </a:lnTo>
                <a:lnTo>
                  <a:pt x="85826" y="1062"/>
                </a:lnTo>
                <a:cubicBezTo>
                  <a:pt x="85843" y="1064"/>
                  <a:pt x="85860" y="1065"/>
                  <a:pt x="85877" y="1067"/>
                </a:cubicBezTo>
                <a:cubicBezTo>
                  <a:pt x="86111" y="1096"/>
                  <a:pt x="86331" y="1114"/>
                  <a:pt x="86536" y="1123"/>
                </a:cubicBezTo>
                <a:lnTo>
                  <a:pt x="86535" y="1143"/>
                </a:lnTo>
                <a:cubicBezTo>
                  <a:pt x="86583" y="1144"/>
                  <a:pt x="86630" y="1144"/>
                  <a:pt x="86678" y="1144"/>
                </a:cubicBezTo>
                <a:cubicBezTo>
                  <a:pt x="87356" y="1144"/>
                  <a:pt x="88056" y="1065"/>
                  <a:pt x="88733" y="988"/>
                </a:cubicBezTo>
                <a:cubicBezTo>
                  <a:pt x="88940" y="965"/>
                  <a:pt x="89142" y="942"/>
                  <a:pt x="89337" y="922"/>
                </a:cubicBezTo>
                <a:lnTo>
                  <a:pt x="89377" y="1109"/>
                </a:lnTo>
                <a:cubicBezTo>
                  <a:pt x="89381" y="1130"/>
                  <a:pt x="89400" y="1149"/>
                  <a:pt x="89428" y="1160"/>
                </a:cubicBezTo>
                <a:lnTo>
                  <a:pt x="89156" y="1496"/>
                </a:lnTo>
                <a:lnTo>
                  <a:pt x="89315" y="1544"/>
                </a:lnTo>
                <a:lnTo>
                  <a:pt x="89620" y="1167"/>
                </a:lnTo>
                <a:cubicBezTo>
                  <a:pt x="89642" y="1181"/>
                  <a:pt x="89672" y="1189"/>
                  <a:pt x="89704" y="1189"/>
                </a:cubicBezTo>
                <a:cubicBezTo>
                  <a:pt x="89709" y="1189"/>
                  <a:pt x="89714" y="1188"/>
                  <a:pt x="89718" y="1188"/>
                </a:cubicBezTo>
                <a:cubicBezTo>
                  <a:pt x="89771" y="1183"/>
                  <a:pt x="89810" y="1158"/>
                  <a:pt x="89819" y="1127"/>
                </a:cubicBezTo>
                <a:cubicBezTo>
                  <a:pt x="89838" y="1151"/>
                  <a:pt x="89878" y="1166"/>
                  <a:pt x="89921" y="1166"/>
                </a:cubicBezTo>
                <a:cubicBezTo>
                  <a:pt x="89923" y="1166"/>
                  <a:pt x="89924" y="1166"/>
                  <a:pt x="89926" y="1166"/>
                </a:cubicBezTo>
                <a:lnTo>
                  <a:pt x="89940" y="1166"/>
                </a:lnTo>
                <a:cubicBezTo>
                  <a:pt x="89986" y="1162"/>
                  <a:pt x="90021" y="1143"/>
                  <a:pt x="90035" y="1119"/>
                </a:cubicBezTo>
                <a:cubicBezTo>
                  <a:pt x="90054" y="1146"/>
                  <a:pt x="90097" y="1164"/>
                  <a:pt x="90146" y="1164"/>
                </a:cubicBezTo>
                <a:cubicBezTo>
                  <a:pt x="90151" y="1164"/>
                  <a:pt x="90156" y="1164"/>
                  <a:pt x="90160" y="1163"/>
                </a:cubicBezTo>
                <a:cubicBezTo>
                  <a:pt x="90225" y="1158"/>
                  <a:pt x="90271" y="1120"/>
                  <a:pt x="90263" y="1080"/>
                </a:cubicBezTo>
                <a:lnTo>
                  <a:pt x="90217" y="861"/>
                </a:lnTo>
                <a:cubicBezTo>
                  <a:pt x="90235" y="861"/>
                  <a:pt x="90256" y="860"/>
                  <a:pt x="90275" y="859"/>
                </a:cubicBezTo>
                <a:cubicBezTo>
                  <a:pt x="90288" y="859"/>
                  <a:pt x="90302" y="859"/>
                  <a:pt x="90316" y="859"/>
                </a:cubicBezTo>
                <a:cubicBezTo>
                  <a:pt x="90675" y="859"/>
                  <a:pt x="91067" y="909"/>
                  <a:pt x="91479" y="963"/>
                </a:cubicBezTo>
                <a:cubicBezTo>
                  <a:pt x="91959" y="1026"/>
                  <a:pt x="92480" y="1094"/>
                  <a:pt x="93041" y="1094"/>
                </a:cubicBezTo>
                <a:cubicBezTo>
                  <a:pt x="93354" y="1094"/>
                  <a:pt x="93680" y="1073"/>
                  <a:pt x="94017" y="1018"/>
                </a:cubicBezTo>
                <a:cubicBezTo>
                  <a:pt x="94580" y="927"/>
                  <a:pt x="94987" y="894"/>
                  <a:pt x="95344" y="894"/>
                </a:cubicBezTo>
                <a:cubicBezTo>
                  <a:pt x="95716" y="894"/>
                  <a:pt x="96034" y="930"/>
                  <a:pt x="96419" y="973"/>
                </a:cubicBezTo>
                <a:cubicBezTo>
                  <a:pt x="96605" y="994"/>
                  <a:pt x="96797" y="1016"/>
                  <a:pt x="97020" y="1037"/>
                </a:cubicBezTo>
                <a:cubicBezTo>
                  <a:pt x="97206" y="1055"/>
                  <a:pt x="97387" y="1062"/>
                  <a:pt x="97562" y="1062"/>
                </a:cubicBezTo>
                <a:cubicBezTo>
                  <a:pt x="97910" y="1062"/>
                  <a:pt x="98240" y="1035"/>
                  <a:pt x="98561" y="1009"/>
                </a:cubicBezTo>
                <a:cubicBezTo>
                  <a:pt x="98666" y="1000"/>
                  <a:pt x="98771" y="991"/>
                  <a:pt x="98878" y="984"/>
                </a:cubicBezTo>
                <a:lnTo>
                  <a:pt x="98888" y="1028"/>
                </a:lnTo>
                <a:lnTo>
                  <a:pt x="98538" y="1485"/>
                </a:lnTo>
                <a:lnTo>
                  <a:pt x="98698" y="1532"/>
                </a:lnTo>
                <a:lnTo>
                  <a:pt x="98941" y="1215"/>
                </a:lnTo>
                <a:cubicBezTo>
                  <a:pt x="98963" y="1234"/>
                  <a:pt x="98998" y="1245"/>
                  <a:pt x="99037" y="1245"/>
                </a:cubicBezTo>
                <a:cubicBezTo>
                  <a:pt x="99042" y="1245"/>
                  <a:pt x="99048" y="1244"/>
                  <a:pt x="99052" y="1244"/>
                </a:cubicBezTo>
                <a:cubicBezTo>
                  <a:pt x="99097" y="1240"/>
                  <a:pt x="99132" y="1221"/>
                  <a:pt x="99147" y="1196"/>
                </a:cubicBezTo>
                <a:cubicBezTo>
                  <a:pt x="99165" y="1224"/>
                  <a:pt x="99206" y="1242"/>
                  <a:pt x="99253" y="1242"/>
                </a:cubicBezTo>
                <a:cubicBezTo>
                  <a:pt x="99255" y="1242"/>
                  <a:pt x="99256" y="1242"/>
                  <a:pt x="99257" y="1242"/>
                </a:cubicBezTo>
                <a:cubicBezTo>
                  <a:pt x="99262" y="1242"/>
                  <a:pt x="99267" y="1242"/>
                  <a:pt x="99273" y="1241"/>
                </a:cubicBezTo>
                <a:cubicBezTo>
                  <a:pt x="99324" y="1237"/>
                  <a:pt x="99364" y="1211"/>
                  <a:pt x="99373" y="1180"/>
                </a:cubicBezTo>
                <a:cubicBezTo>
                  <a:pt x="99393" y="1204"/>
                  <a:pt x="99431" y="1220"/>
                  <a:pt x="99475" y="1220"/>
                </a:cubicBezTo>
                <a:cubicBezTo>
                  <a:pt x="99476" y="1220"/>
                  <a:pt x="99478" y="1220"/>
                  <a:pt x="99479" y="1220"/>
                </a:cubicBezTo>
                <a:cubicBezTo>
                  <a:pt x="99484" y="1220"/>
                  <a:pt x="99489" y="1220"/>
                  <a:pt x="99495" y="1219"/>
                </a:cubicBezTo>
                <a:cubicBezTo>
                  <a:pt x="99521" y="1217"/>
                  <a:pt x="99545" y="1209"/>
                  <a:pt x="99564" y="1197"/>
                </a:cubicBezTo>
                <a:lnTo>
                  <a:pt x="99988" y="1664"/>
                </a:lnTo>
                <a:lnTo>
                  <a:pt x="100143" y="1608"/>
                </a:lnTo>
                <a:lnTo>
                  <a:pt x="99779" y="1209"/>
                </a:lnTo>
                <a:cubicBezTo>
                  <a:pt x="99799" y="1193"/>
                  <a:pt x="99809" y="1174"/>
                  <a:pt x="99805" y="1153"/>
                </a:cubicBezTo>
                <a:lnTo>
                  <a:pt x="99765" y="960"/>
                </a:lnTo>
                <a:lnTo>
                  <a:pt x="99765" y="960"/>
                </a:lnTo>
                <a:cubicBezTo>
                  <a:pt x="99928" y="965"/>
                  <a:pt x="100096" y="977"/>
                  <a:pt x="100271" y="998"/>
                </a:cubicBezTo>
                <a:cubicBezTo>
                  <a:pt x="100647" y="1044"/>
                  <a:pt x="100988" y="1061"/>
                  <a:pt x="101282" y="1061"/>
                </a:cubicBezTo>
                <a:cubicBezTo>
                  <a:pt x="101316" y="1061"/>
                  <a:pt x="101350" y="1061"/>
                  <a:pt x="101384" y="1060"/>
                </a:cubicBezTo>
                <a:cubicBezTo>
                  <a:pt x="101912" y="1054"/>
                  <a:pt x="102270" y="997"/>
                  <a:pt x="102380" y="978"/>
                </a:cubicBezTo>
                <a:cubicBezTo>
                  <a:pt x="102633" y="953"/>
                  <a:pt x="102884" y="925"/>
                  <a:pt x="103134" y="896"/>
                </a:cubicBezTo>
                <a:cubicBezTo>
                  <a:pt x="103695" y="833"/>
                  <a:pt x="104224" y="773"/>
                  <a:pt x="104674" y="767"/>
                </a:cubicBezTo>
                <a:cubicBezTo>
                  <a:pt x="104688" y="767"/>
                  <a:pt x="104702" y="767"/>
                  <a:pt x="104716" y="767"/>
                </a:cubicBezTo>
                <a:cubicBezTo>
                  <a:pt x="105076" y="767"/>
                  <a:pt x="105466" y="818"/>
                  <a:pt x="105880" y="871"/>
                </a:cubicBezTo>
                <a:cubicBezTo>
                  <a:pt x="106359" y="934"/>
                  <a:pt x="106880" y="1002"/>
                  <a:pt x="107441" y="1002"/>
                </a:cubicBezTo>
                <a:cubicBezTo>
                  <a:pt x="107545" y="1002"/>
                  <a:pt x="107651" y="999"/>
                  <a:pt x="107759" y="994"/>
                </a:cubicBezTo>
                <a:lnTo>
                  <a:pt x="107789" y="1135"/>
                </a:lnTo>
                <a:cubicBezTo>
                  <a:pt x="107794" y="1157"/>
                  <a:pt x="107813" y="1176"/>
                  <a:pt x="107840" y="1187"/>
                </a:cubicBezTo>
                <a:lnTo>
                  <a:pt x="107568" y="1523"/>
                </a:lnTo>
                <a:lnTo>
                  <a:pt x="107727" y="1571"/>
                </a:lnTo>
                <a:lnTo>
                  <a:pt x="108032" y="1194"/>
                </a:lnTo>
                <a:cubicBezTo>
                  <a:pt x="108054" y="1208"/>
                  <a:pt x="108084" y="1216"/>
                  <a:pt x="108116" y="1216"/>
                </a:cubicBezTo>
                <a:cubicBezTo>
                  <a:pt x="108121" y="1216"/>
                  <a:pt x="108126" y="1216"/>
                  <a:pt x="108131" y="1215"/>
                </a:cubicBezTo>
                <a:cubicBezTo>
                  <a:pt x="108183" y="1211"/>
                  <a:pt x="108223" y="1185"/>
                  <a:pt x="108231" y="1154"/>
                </a:cubicBezTo>
                <a:cubicBezTo>
                  <a:pt x="108252" y="1179"/>
                  <a:pt x="108292" y="1194"/>
                  <a:pt x="108338" y="1194"/>
                </a:cubicBezTo>
                <a:cubicBezTo>
                  <a:pt x="108343" y="1194"/>
                  <a:pt x="108348" y="1193"/>
                  <a:pt x="108353" y="1193"/>
                </a:cubicBezTo>
                <a:cubicBezTo>
                  <a:pt x="108369" y="1192"/>
                  <a:pt x="108382" y="1188"/>
                  <a:pt x="108396" y="1184"/>
                </a:cubicBezTo>
                <a:lnTo>
                  <a:pt x="108725" y="1546"/>
                </a:lnTo>
                <a:lnTo>
                  <a:pt x="108880" y="1492"/>
                </a:lnTo>
                <a:lnTo>
                  <a:pt x="108602" y="1185"/>
                </a:lnTo>
                <a:cubicBezTo>
                  <a:pt x="108650" y="1173"/>
                  <a:pt x="108682" y="1141"/>
                  <a:pt x="108675" y="1108"/>
                </a:cubicBezTo>
                <a:lnTo>
                  <a:pt x="108630" y="893"/>
                </a:lnTo>
                <a:cubicBezTo>
                  <a:pt x="109085" y="827"/>
                  <a:pt x="109432" y="802"/>
                  <a:pt x="109743" y="802"/>
                </a:cubicBezTo>
                <a:cubicBezTo>
                  <a:pt x="110115" y="802"/>
                  <a:pt x="110434" y="838"/>
                  <a:pt x="110819" y="882"/>
                </a:cubicBezTo>
                <a:cubicBezTo>
                  <a:pt x="111005" y="902"/>
                  <a:pt x="111198" y="924"/>
                  <a:pt x="111421" y="945"/>
                </a:cubicBezTo>
                <a:cubicBezTo>
                  <a:pt x="111609" y="962"/>
                  <a:pt x="111791" y="969"/>
                  <a:pt x="111968" y="969"/>
                </a:cubicBezTo>
                <a:cubicBezTo>
                  <a:pt x="112314" y="969"/>
                  <a:pt x="112641" y="943"/>
                  <a:pt x="112961" y="917"/>
                </a:cubicBezTo>
                <a:cubicBezTo>
                  <a:pt x="113204" y="897"/>
                  <a:pt x="113449" y="877"/>
                  <a:pt x="113705" y="868"/>
                </a:cubicBezTo>
                <a:lnTo>
                  <a:pt x="113705" y="868"/>
                </a:lnTo>
                <a:lnTo>
                  <a:pt x="113367" y="1310"/>
                </a:lnTo>
                <a:lnTo>
                  <a:pt x="113528" y="1356"/>
                </a:lnTo>
                <a:lnTo>
                  <a:pt x="113770" y="1039"/>
                </a:lnTo>
                <a:cubicBezTo>
                  <a:pt x="113793" y="1058"/>
                  <a:pt x="113828" y="1069"/>
                  <a:pt x="113867" y="1069"/>
                </a:cubicBezTo>
                <a:cubicBezTo>
                  <a:pt x="113873" y="1069"/>
                  <a:pt x="113877" y="1069"/>
                  <a:pt x="113882" y="1068"/>
                </a:cubicBezTo>
                <a:cubicBezTo>
                  <a:pt x="113927" y="1064"/>
                  <a:pt x="113962" y="1046"/>
                  <a:pt x="113977" y="1021"/>
                </a:cubicBezTo>
                <a:cubicBezTo>
                  <a:pt x="113995" y="1049"/>
                  <a:pt x="114039" y="1067"/>
                  <a:pt x="114087" y="1067"/>
                </a:cubicBezTo>
                <a:cubicBezTo>
                  <a:pt x="114092" y="1067"/>
                  <a:pt x="114098" y="1066"/>
                  <a:pt x="114102" y="1066"/>
                </a:cubicBezTo>
                <a:cubicBezTo>
                  <a:pt x="114154" y="1061"/>
                  <a:pt x="114195" y="1036"/>
                  <a:pt x="114203" y="1005"/>
                </a:cubicBezTo>
                <a:cubicBezTo>
                  <a:pt x="114223" y="1028"/>
                  <a:pt x="114261" y="1045"/>
                  <a:pt x="114305" y="1045"/>
                </a:cubicBezTo>
                <a:cubicBezTo>
                  <a:pt x="114307" y="1045"/>
                  <a:pt x="114308" y="1045"/>
                  <a:pt x="114309" y="1045"/>
                </a:cubicBezTo>
                <a:lnTo>
                  <a:pt x="114324" y="1045"/>
                </a:lnTo>
                <a:cubicBezTo>
                  <a:pt x="114352" y="1042"/>
                  <a:pt x="114375" y="1033"/>
                  <a:pt x="114394" y="1022"/>
                </a:cubicBezTo>
                <a:lnTo>
                  <a:pt x="114818" y="1488"/>
                </a:lnTo>
                <a:lnTo>
                  <a:pt x="114973" y="1434"/>
                </a:lnTo>
                <a:lnTo>
                  <a:pt x="114610" y="1033"/>
                </a:lnTo>
                <a:cubicBezTo>
                  <a:pt x="114629" y="1018"/>
                  <a:pt x="114640" y="998"/>
                  <a:pt x="114635" y="978"/>
                </a:cubicBezTo>
                <a:lnTo>
                  <a:pt x="114619" y="900"/>
                </a:lnTo>
                <a:lnTo>
                  <a:pt x="114619" y="900"/>
                </a:lnTo>
                <a:cubicBezTo>
                  <a:pt x="114636" y="902"/>
                  <a:pt x="114653" y="903"/>
                  <a:pt x="114671" y="905"/>
                </a:cubicBezTo>
                <a:cubicBezTo>
                  <a:pt x="115057" y="957"/>
                  <a:pt x="115405" y="974"/>
                  <a:pt x="115704" y="974"/>
                </a:cubicBezTo>
                <a:cubicBezTo>
                  <a:pt x="115731" y="974"/>
                  <a:pt x="115758" y="974"/>
                  <a:pt x="115784" y="973"/>
                </a:cubicBezTo>
                <a:cubicBezTo>
                  <a:pt x="116404" y="966"/>
                  <a:pt x="116792" y="889"/>
                  <a:pt x="116815" y="884"/>
                </a:cubicBezTo>
                <a:lnTo>
                  <a:pt x="116743" y="743"/>
                </a:lnTo>
                <a:cubicBezTo>
                  <a:pt x="116737" y="745"/>
                  <a:pt x="116330" y="826"/>
                  <a:pt x="115685" y="826"/>
                </a:cubicBezTo>
                <a:cubicBezTo>
                  <a:pt x="115404" y="826"/>
                  <a:pt x="115078" y="810"/>
                  <a:pt x="114720" y="766"/>
                </a:cubicBezTo>
                <a:cubicBezTo>
                  <a:pt x="114676" y="760"/>
                  <a:pt x="114632" y="757"/>
                  <a:pt x="114588" y="751"/>
                </a:cubicBezTo>
                <a:lnTo>
                  <a:pt x="114588" y="750"/>
                </a:lnTo>
                <a:cubicBezTo>
                  <a:pt x="114598" y="749"/>
                  <a:pt x="114610" y="747"/>
                  <a:pt x="114621" y="746"/>
                </a:cubicBezTo>
                <a:cubicBezTo>
                  <a:pt x="115290" y="671"/>
                  <a:pt x="115982" y="593"/>
                  <a:pt x="116641" y="593"/>
                </a:cubicBezTo>
                <a:cubicBezTo>
                  <a:pt x="116685" y="593"/>
                  <a:pt x="116728" y="593"/>
                  <a:pt x="116771" y="594"/>
                </a:cubicBezTo>
                <a:lnTo>
                  <a:pt x="116780" y="447"/>
                </a:lnTo>
                <a:cubicBezTo>
                  <a:pt x="116733" y="446"/>
                  <a:pt x="116685" y="446"/>
                  <a:pt x="116637" y="446"/>
                </a:cubicBezTo>
                <a:cubicBezTo>
                  <a:pt x="115958" y="446"/>
                  <a:pt x="115258" y="525"/>
                  <a:pt x="114581" y="602"/>
                </a:cubicBezTo>
                <a:cubicBezTo>
                  <a:pt x="114572" y="602"/>
                  <a:pt x="114565" y="603"/>
                  <a:pt x="114557" y="604"/>
                </a:cubicBezTo>
                <a:lnTo>
                  <a:pt x="114521" y="436"/>
                </a:lnTo>
                <a:cubicBezTo>
                  <a:pt x="114517" y="414"/>
                  <a:pt x="114497" y="395"/>
                  <a:pt x="114470" y="384"/>
                </a:cubicBezTo>
                <a:lnTo>
                  <a:pt x="114742" y="49"/>
                </a:lnTo>
                <a:lnTo>
                  <a:pt x="1145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0" y="4220694"/>
            <a:ext cx="9145176" cy="1989571"/>
          </a:xfrm>
          <a:custGeom>
            <a:avLst/>
            <a:gdLst/>
            <a:ahLst/>
            <a:cxnLst/>
            <a:rect l="l" t="t" r="r" b="b"/>
            <a:pathLst>
              <a:path w="160498" h="34917" extrusionOk="0">
                <a:moveTo>
                  <a:pt x="89167" y="3712"/>
                </a:moveTo>
                <a:lnTo>
                  <a:pt x="90696" y="4134"/>
                </a:lnTo>
                <a:lnTo>
                  <a:pt x="89165" y="3712"/>
                </a:lnTo>
                <a:close/>
                <a:moveTo>
                  <a:pt x="89023" y="4205"/>
                </a:moveTo>
                <a:lnTo>
                  <a:pt x="90560" y="4629"/>
                </a:lnTo>
                <a:lnTo>
                  <a:pt x="89022" y="4205"/>
                </a:lnTo>
                <a:close/>
                <a:moveTo>
                  <a:pt x="88880" y="4699"/>
                </a:moveTo>
                <a:lnTo>
                  <a:pt x="90422" y="5124"/>
                </a:lnTo>
                <a:lnTo>
                  <a:pt x="88879" y="4699"/>
                </a:lnTo>
                <a:close/>
                <a:moveTo>
                  <a:pt x="77847" y="5500"/>
                </a:moveTo>
                <a:lnTo>
                  <a:pt x="78186" y="5594"/>
                </a:lnTo>
                <a:cubicBezTo>
                  <a:pt x="78182" y="5599"/>
                  <a:pt x="78179" y="5604"/>
                  <a:pt x="78175" y="5609"/>
                </a:cubicBezTo>
                <a:lnTo>
                  <a:pt x="78170" y="5607"/>
                </a:lnTo>
                <a:cubicBezTo>
                  <a:pt x="78157" y="5627"/>
                  <a:pt x="78145" y="5646"/>
                  <a:pt x="78133" y="5667"/>
                </a:cubicBezTo>
                <a:lnTo>
                  <a:pt x="78137" y="5670"/>
                </a:lnTo>
                <a:cubicBezTo>
                  <a:pt x="78108" y="5720"/>
                  <a:pt x="78082" y="5773"/>
                  <a:pt x="78060" y="5828"/>
                </a:cubicBezTo>
                <a:lnTo>
                  <a:pt x="78055" y="5827"/>
                </a:lnTo>
                <a:cubicBezTo>
                  <a:pt x="78046" y="5848"/>
                  <a:pt x="78038" y="5870"/>
                  <a:pt x="78030" y="5893"/>
                </a:cubicBezTo>
                <a:lnTo>
                  <a:pt x="78035" y="5895"/>
                </a:lnTo>
                <a:cubicBezTo>
                  <a:pt x="78028" y="5916"/>
                  <a:pt x="78021" y="5938"/>
                  <a:pt x="78015" y="5960"/>
                </a:cubicBezTo>
                <a:cubicBezTo>
                  <a:pt x="78005" y="5995"/>
                  <a:pt x="77997" y="6031"/>
                  <a:pt x="77991" y="6066"/>
                </a:cubicBezTo>
                <a:lnTo>
                  <a:pt x="77986" y="6065"/>
                </a:lnTo>
                <a:cubicBezTo>
                  <a:pt x="77982" y="6088"/>
                  <a:pt x="77978" y="6112"/>
                  <a:pt x="77976" y="6135"/>
                </a:cubicBezTo>
                <a:lnTo>
                  <a:pt x="77980" y="6136"/>
                </a:lnTo>
                <a:cubicBezTo>
                  <a:pt x="77972" y="6195"/>
                  <a:pt x="77970" y="6253"/>
                  <a:pt x="77971" y="6312"/>
                </a:cubicBezTo>
                <a:lnTo>
                  <a:pt x="77966" y="6312"/>
                </a:lnTo>
                <a:cubicBezTo>
                  <a:pt x="77966" y="6336"/>
                  <a:pt x="77967" y="6360"/>
                  <a:pt x="77969" y="6382"/>
                </a:cubicBezTo>
                <a:lnTo>
                  <a:pt x="77976" y="6382"/>
                </a:lnTo>
                <a:cubicBezTo>
                  <a:pt x="77980" y="6441"/>
                  <a:pt x="77989" y="6499"/>
                  <a:pt x="78002" y="6555"/>
                </a:cubicBezTo>
                <a:lnTo>
                  <a:pt x="77997" y="6557"/>
                </a:lnTo>
                <a:cubicBezTo>
                  <a:pt x="78002" y="6580"/>
                  <a:pt x="78009" y="6603"/>
                  <a:pt x="78015" y="6625"/>
                </a:cubicBezTo>
                <a:lnTo>
                  <a:pt x="78021" y="6624"/>
                </a:lnTo>
                <a:cubicBezTo>
                  <a:pt x="78037" y="6680"/>
                  <a:pt x="78058" y="6734"/>
                  <a:pt x="78082" y="6786"/>
                </a:cubicBezTo>
                <a:lnTo>
                  <a:pt x="78077" y="6789"/>
                </a:lnTo>
                <a:cubicBezTo>
                  <a:pt x="78085" y="6808"/>
                  <a:pt x="78093" y="6824"/>
                  <a:pt x="78102" y="6842"/>
                </a:cubicBezTo>
                <a:lnTo>
                  <a:pt x="78108" y="6852"/>
                </a:lnTo>
                <a:lnTo>
                  <a:pt x="78114" y="6849"/>
                </a:lnTo>
                <a:cubicBezTo>
                  <a:pt x="78117" y="6856"/>
                  <a:pt x="78121" y="6863"/>
                  <a:pt x="78125" y="6870"/>
                </a:cubicBezTo>
                <a:cubicBezTo>
                  <a:pt x="77828" y="6789"/>
                  <a:pt x="77530" y="6709"/>
                  <a:pt x="77233" y="6628"/>
                </a:cubicBezTo>
                <a:cubicBezTo>
                  <a:pt x="77254" y="6616"/>
                  <a:pt x="77274" y="6605"/>
                  <a:pt x="77293" y="6592"/>
                </a:cubicBezTo>
                <a:lnTo>
                  <a:pt x="77296" y="6598"/>
                </a:lnTo>
                <a:cubicBezTo>
                  <a:pt x="77316" y="6585"/>
                  <a:pt x="77334" y="6572"/>
                  <a:pt x="77354" y="6558"/>
                </a:cubicBezTo>
                <a:lnTo>
                  <a:pt x="77351" y="6553"/>
                </a:lnTo>
                <a:cubicBezTo>
                  <a:pt x="77397" y="6519"/>
                  <a:pt x="77442" y="6481"/>
                  <a:pt x="77484" y="6440"/>
                </a:cubicBezTo>
                <a:lnTo>
                  <a:pt x="77488" y="6444"/>
                </a:lnTo>
                <a:cubicBezTo>
                  <a:pt x="77504" y="6428"/>
                  <a:pt x="77521" y="6411"/>
                  <a:pt x="77536" y="6394"/>
                </a:cubicBezTo>
                <a:lnTo>
                  <a:pt x="77532" y="6389"/>
                </a:lnTo>
                <a:cubicBezTo>
                  <a:pt x="77571" y="6346"/>
                  <a:pt x="77608" y="6300"/>
                  <a:pt x="77640" y="6250"/>
                </a:cubicBezTo>
                <a:lnTo>
                  <a:pt x="77645" y="6253"/>
                </a:lnTo>
                <a:cubicBezTo>
                  <a:pt x="77658" y="6234"/>
                  <a:pt x="77670" y="6214"/>
                  <a:pt x="77682" y="6194"/>
                </a:cubicBezTo>
                <a:lnTo>
                  <a:pt x="77678" y="6190"/>
                </a:lnTo>
                <a:cubicBezTo>
                  <a:pt x="77707" y="6140"/>
                  <a:pt x="77732" y="6087"/>
                  <a:pt x="77755" y="6032"/>
                </a:cubicBezTo>
                <a:lnTo>
                  <a:pt x="77760" y="6034"/>
                </a:lnTo>
                <a:cubicBezTo>
                  <a:pt x="77768" y="6012"/>
                  <a:pt x="77777" y="5989"/>
                  <a:pt x="77784" y="5968"/>
                </a:cubicBezTo>
                <a:lnTo>
                  <a:pt x="77780" y="5965"/>
                </a:lnTo>
                <a:cubicBezTo>
                  <a:pt x="77787" y="5944"/>
                  <a:pt x="77793" y="5922"/>
                  <a:pt x="77799" y="5900"/>
                </a:cubicBezTo>
                <a:cubicBezTo>
                  <a:pt x="77810" y="5865"/>
                  <a:pt x="77817" y="5830"/>
                  <a:pt x="77824" y="5795"/>
                </a:cubicBezTo>
                <a:lnTo>
                  <a:pt x="77829" y="5795"/>
                </a:lnTo>
                <a:cubicBezTo>
                  <a:pt x="77833" y="5772"/>
                  <a:pt x="77836" y="5748"/>
                  <a:pt x="77840" y="5726"/>
                </a:cubicBezTo>
                <a:lnTo>
                  <a:pt x="77834" y="5725"/>
                </a:lnTo>
                <a:cubicBezTo>
                  <a:pt x="77842" y="5665"/>
                  <a:pt x="77845" y="5606"/>
                  <a:pt x="77844" y="5548"/>
                </a:cubicBezTo>
                <a:lnTo>
                  <a:pt x="77849" y="5547"/>
                </a:lnTo>
                <a:cubicBezTo>
                  <a:pt x="77848" y="5532"/>
                  <a:pt x="77848" y="5516"/>
                  <a:pt x="77847" y="5500"/>
                </a:cubicBezTo>
                <a:close/>
                <a:moveTo>
                  <a:pt x="80561" y="6224"/>
                </a:moveTo>
                <a:lnTo>
                  <a:pt x="80440" y="6662"/>
                </a:lnTo>
                <a:lnTo>
                  <a:pt x="80410" y="6768"/>
                </a:lnTo>
                <a:lnTo>
                  <a:pt x="80811" y="6879"/>
                </a:lnTo>
                <a:lnTo>
                  <a:pt x="80990" y="6927"/>
                </a:lnTo>
                <a:lnTo>
                  <a:pt x="81768" y="7142"/>
                </a:lnTo>
                <a:lnTo>
                  <a:pt x="81945" y="7191"/>
                </a:lnTo>
                <a:lnTo>
                  <a:pt x="82695" y="7398"/>
                </a:lnTo>
                <a:lnTo>
                  <a:pt x="82873" y="7447"/>
                </a:lnTo>
                <a:lnTo>
                  <a:pt x="83250" y="7551"/>
                </a:lnTo>
                <a:lnTo>
                  <a:pt x="83280" y="7444"/>
                </a:lnTo>
                <a:lnTo>
                  <a:pt x="83421" y="6934"/>
                </a:lnTo>
                <a:lnTo>
                  <a:pt x="83493" y="6983"/>
                </a:lnTo>
                <a:lnTo>
                  <a:pt x="83451" y="7083"/>
                </a:lnTo>
                <a:lnTo>
                  <a:pt x="83641" y="7135"/>
                </a:lnTo>
                <a:lnTo>
                  <a:pt x="83658" y="7097"/>
                </a:lnTo>
                <a:lnTo>
                  <a:pt x="83908" y="7267"/>
                </a:lnTo>
                <a:cubicBezTo>
                  <a:pt x="83890" y="7299"/>
                  <a:pt x="83874" y="7331"/>
                  <a:pt x="83858" y="7362"/>
                </a:cubicBezTo>
                <a:lnTo>
                  <a:pt x="83853" y="7361"/>
                </a:lnTo>
                <a:cubicBezTo>
                  <a:pt x="83844" y="7382"/>
                  <a:pt x="83835" y="7404"/>
                  <a:pt x="83826" y="7425"/>
                </a:cubicBezTo>
                <a:lnTo>
                  <a:pt x="83830" y="7428"/>
                </a:lnTo>
                <a:cubicBezTo>
                  <a:pt x="83809" y="7483"/>
                  <a:pt x="83791" y="7539"/>
                  <a:pt x="83778" y="7596"/>
                </a:cubicBezTo>
                <a:lnTo>
                  <a:pt x="83773" y="7595"/>
                </a:lnTo>
                <a:cubicBezTo>
                  <a:pt x="83768" y="7618"/>
                  <a:pt x="83762" y="7642"/>
                  <a:pt x="83758" y="7665"/>
                </a:cubicBezTo>
                <a:lnTo>
                  <a:pt x="83763" y="7667"/>
                </a:lnTo>
                <a:cubicBezTo>
                  <a:pt x="83753" y="7724"/>
                  <a:pt x="83747" y="7782"/>
                  <a:pt x="83746" y="7842"/>
                </a:cubicBezTo>
                <a:lnTo>
                  <a:pt x="83741" y="7842"/>
                </a:lnTo>
                <a:cubicBezTo>
                  <a:pt x="83740" y="7866"/>
                  <a:pt x="83740" y="7889"/>
                  <a:pt x="83741" y="7912"/>
                </a:cubicBezTo>
                <a:lnTo>
                  <a:pt x="83746" y="7913"/>
                </a:lnTo>
                <a:cubicBezTo>
                  <a:pt x="83747" y="7971"/>
                  <a:pt x="83753" y="8029"/>
                  <a:pt x="83763" y="8087"/>
                </a:cubicBezTo>
                <a:lnTo>
                  <a:pt x="83758" y="8089"/>
                </a:lnTo>
                <a:cubicBezTo>
                  <a:pt x="83762" y="8112"/>
                  <a:pt x="83768" y="8135"/>
                  <a:pt x="83773" y="8157"/>
                </a:cubicBezTo>
                <a:lnTo>
                  <a:pt x="83778" y="8156"/>
                </a:lnTo>
                <a:cubicBezTo>
                  <a:pt x="83791" y="8213"/>
                  <a:pt x="83809" y="8268"/>
                  <a:pt x="83832" y="8322"/>
                </a:cubicBezTo>
                <a:lnTo>
                  <a:pt x="83826" y="8325"/>
                </a:lnTo>
                <a:cubicBezTo>
                  <a:pt x="83836" y="8347"/>
                  <a:pt x="83845" y="8368"/>
                  <a:pt x="83854" y="8389"/>
                </a:cubicBezTo>
                <a:lnTo>
                  <a:pt x="83859" y="8387"/>
                </a:lnTo>
                <a:cubicBezTo>
                  <a:pt x="83867" y="8403"/>
                  <a:pt x="83875" y="8418"/>
                  <a:pt x="83883" y="8433"/>
                </a:cubicBezTo>
                <a:cubicBezTo>
                  <a:pt x="82581" y="8070"/>
                  <a:pt x="81283" y="7689"/>
                  <a:pt x="79981" y="7356"/>
                </a:cubicBezTo>
                <a:cubicBezTo>
                  <a:pt x="79880" y="7331"/>
                  <a:pt x="79779" y="7305"/>
                  <a:pt x="79679" y="7279"/>
                </a:cubicBezTo>
                <a:cubicBezTo>
                  <a:pt x="79690" y="7273"/>
                  <a:pt x="79701" y="7267"/>
                  <a:pt x="79711" y="7259"/>
                </a:cubicBezTo>
                <a:lnTo>
                  <a:pt x="79716" y="7265"/>
                </a:lnTo>
                <a:cubicBezTo>
                  <a:pt x="79734" y="7252"/>
                  <a:pt x="79754" y="7239"/>
                  <a:pt x="79772" y="7225"/>
                </a:cubicBezTo>
                <a:lnTo>
                  <a:pt x="79769" y="7220"/>
                </a:lnTo>
                <a:cubicBezTo>
                  <a:pt x="79817" y="7185"/>
                  <a:pt x="79861" y="7148"/>
                  <a:pt x="79902" y="7107"/>
                </a:cubicBezTo>
                <a:lnTo>
                  <a:pt x="79906" y="7111"/>
                </a:lnTo>
                <a:cubicBezTo>
                  <a:pt x="79923" y="7094"/>
                  <a:pt x="79939" y="7078"/>
                  <a:pt x="79955" y="7060"/>
                </a:cubicBezTo>
                <a:lnTo>
                  <a:pt x="79951" y="7055"/>
                </a:lnTo>
                <a:cubicBezTo>
                  <a:pt x="79990" y="7013"/>
                  <a:pt x="80026" y="6967"/>
                  <a:pt x="80059" y="6917"/>
                </a:cubicBezTo>
                <a:lnTo>
                  <a:pt x="80063" y="6920"/>
                </a:lnTo>
                <a:cubicBezTo>
                  <a:pt x="80076" y="6901"/>
                  <a:pt x="80089" y="6881"/>
                  <a:pt x="80100" y="6860"/>
                </a:cubicBezTo>
                <a:lnTo>
                  <a:pt x="80096" y="6857"/>
                </a:lnTo>
                <a:cubicBezTo>
                  <a:pt x="80126" y="6807"/>
                  <a:pt x="80152" y="6754"/>
                  <a:pt x="80173" y="6699"/>
                </a:cubicBezTo>
                <a:lnTo>
                  <a:pt x="80178" y="6701"/>
                </a:lnTo>
                <a:cubicBezTo>
                  <a:pt x="80188" y="6679"/>
                  <a:pt x="80196" y="6656"/>
                  <a:pt x="80203" y="6635"/>
                </a:cubicBezTo>
                <a:lnTo>
                  <a:pt x="80198" y="6633"/>
                </a:lnTo>
                <a:cubicBezTo>
                  <a:pt x="80205" y="6611"/>
                  <a:pt x="80212" y="6589"/>
                  <a:pt x="80219" y="6567"/>
                </a:cubicBezTo>
                <a:cubicBezTo>
                  <a:pt x="80228" y="6532"/>
                  <a:pt x="80236" y="6497"/>
                  <a:pt x="80242" y="6462"/>
                </a:cubicBezTo>
                <a:lnTo>
                  <a:pt x="80247" y="6462"/>
                </a:lnTo>
                <a:cubicBezTo>
                  <a:pt x="80252" y="6439"/>
                  <a:pt x="80256" y="6415"/>
                  <a:pt x="80259" y="6393"/>
                </a:cubicBezTo>
                <a:lnTo>
                  <a:pt x="80254" y="6391"/>
                </a:lnTo>
                <a:cubicBezTo>
                  <a:pt x="80260" y="6342"/>
                  <a:pt x="80263" y="6293"/>
                  <a:pt x="80263" y="6243"/>
                </a:cubicBezTo>
                <a:lnTo>
                  <a:pt x="80561" y="6224"/>
                </a:lnTo>
                <a:close/>
                <a:moveTo>
                  <a:pt x="86033" y="7757"/>
                </a:moveTo>
                <a:lnTo>
                  <a:pt x="86436" y="7868"/>
                </a:lnTo>
                <a:cubicBezTo>
                  <a:pt x="86431" y="7875"/>
                  <a:pt x="86427" y="7882"/>
                  <a:pt x="86422" y="7889"/>
                </a:cubicBezTo>
                <a:lnTo>
                  <a:pt x="86426" y="7892"/>
                </a:lnTo>
                <a:cubicBezTo>
                  <a:pt x="86394" y="7942"/>
                  <a:pt x="86365" y="7993"/>
                  <a:pt x="86340" y="8047"/>
                </a:cubicBezTo>
                <a:lnTo>
                  <a:pt x="86336" y="8045"/>
                </a:lnTo>
                <a:cubicBezTo>
                  <a:pt x="86326" y="8067"/>
                  <a:pt x="86317" y="8088"/>
                  <a:pt x="86309" y="8110"/>
                </a:cubicBezTo>
                <a:lnTo>
                  <a:pt x="86313" y="8112"/>
                </a:lnTo>
                <a:cubicBezTo>
                  <a:pt x="86291" y="8167"/>
                  <a:pt x="86273" y="8223"/>
                  <a:pt x="86260" y="8280"/>
                </a:cubicBezTo>
                <a:lnTo>
                  <a:pt x="86255" y="8280"/>
                </a:lnTo>
                <a:cubicBezTo>
                  <a:pt x="86250" y="8303"/>
                  <a:pt x="86246" y="8325"/>
                  <a:pt x="86242" y="8349"/>
                </a:cubicBezTo>
                <a:lnTo>
                  <a:pt x="86246" y="8350"/>
                </a:lnTo>
                <a:cubicBezTo>
                  <a:pt x="86236" y="8408"/>
                  <a:pt x="86230" y="8466"/>
                  <a:pt x="86228" y="8525"/>
                </a:cubicBezTo>
                <a:lnTo>
                  <a:pt x="86223" y="8525"/>
                </a:lnTo>
                <a:cubicBezTo>
                  <a:pt x="86223" y="8549"/>
                  <a:pt x="86223" y="8573"/>
                  <a:pt x="86223" y="8596"/>
                </a:cubicBezTo>
                <a:lnTo>
                  <a:pt x="86228" y="8596"/>
                </a:lnTo>
                <a:cubicBezTo>
                  <a:pt x="86230" y="8655"/>
                  <a:pt x="86236" y="8713"/>
                  <a:pt x="86247" y="8771"/>
                </a:cubicBezTo>
                <a:lnTo>
                  <a:pt x="86242" y="8773"/>
                </a:lnTo>
                <a:cubicBezTo>
                  <a:pt x="86246" y="8795"/>
                  <a:pt x="86251" y="8818"/>
                  <a:pt x="86256" y="8841"/>
                </a:cubicBezTo>
                <a:lnTo>
                  <a:pt x="86261" y="8841"/>
                </a:lnTo>
                <a:cubicBezTo>
                  <a:pt x="86275" y="8896"/>
                  <a:pt x="86292" y="8952"/>
                  <a:pt x="86314" y="9007"/>
                </a:cubicBezTo>
                <a:lnTo>
                  <a:pt x="86310" y="9009"/>
                </a:lnTo>
                <a:cubicBezTo>
                  <a:pt x="86318" y="9030"/>
                  <a:pt x="86327" y="9052"/>
                  <a:pt x="86337" y="9073"/>
                </a:cubicBezTo>
                <a:lnTo>
                  <a:pt x="86342" y="9071"/>
                </a:lnTo>
                <a:cubicBezTo>
                  <a:pt x="86345" y="9076"/>
                  <a:pt x="86347" y="9080"/>
                  <a:pt x="86349" y="9085"/>
                </a:cubicBezTo>
                <a:cubicBezTo>
                  <a:pt x="86057" y="9014"/>
                  <a:pt x="85765" y="8941"/>
                  <a:pt x="85475" y="8864"/>
                </a:cubicBezTo>
                <a:cubicBezTo>
                  <a:pt x="85482" y="8860"/>
                  <a:pt x="85489" y="8856"/>
                  <a:pt x="85496" y="8851"/>
                </a:cubicBezTo>
                <a:lnTo>
                  <a:pt x="85493" y="8847"/>
                </a:lnTo>
                <a:cubicBezTo>
                  <a:pt x="85543" y="8815"/>
                  <a:pt x="85589" y="8779"/>
                  <a:pt x="85631" y="8741"/>
                </a:cubicBezTo>
                <a:lnTo>
                  <a:pt x="85635" y="8745"/>
                </a:lnTo>
                <a:cubicBezTo>
                  <a:pt x="85653" y="8729"/>
                  <a:pt x="85669" y="8713"/>
                  <a:pt x="85686" y="8696"/>
                </a:cubicBezTo>
                <a:lnTo>
                  <a:pt x="85683" y="8692"/>
                </a:lnTo>
                <a:cubicBezTo>
                  <a:pt x="85724" y="8651"/>
                  <a:pt x="85762" y="8607"/>
                  <a:pt x="85797" y="8559"/>
                </a:cubicBezTo>
                <a:lnTo>
                  <a:pt x="85801" y="8562"/>
                </a:lnTo>
                <a:cubicBezTo>
                  <a:pt x="85816" y="8544"/>
                  <a:pt x="85829" y="8524"/>
                  <a:pt x="85842" y="8505"/>
                </a:cubicBezTo>
                <a:lnTo>
                  <a:pt x="85837" y="8502"/>
                </a:lnTo>
                <a:cubicBezTo>
                  <a:pt x="85869" y="8452"/>
                  <a:pt x="85898" y="8401"/>
                  <a:pt x="85923" y="8347"/>
                </a:cubicBezTo>
                <a:lnTo>
                  <a:pt x="85927" y="8349"/>
                </a:lnTo>
                <a:cubicBezTo>
                  <a:pt x="85937" y="8327"/>
                  <a:pt x="85947" y="8306"/>
                  <a:pt x="85955" y="8284"/>
                </a:cubicBezTo>
                <a:lnTo>
                  <a:pt x="85951" y="8282"/>
                </a:lnTo>
                <a:cubicBezTo>
                  <a:pt x="85972" y="8226"/>
                  <a:pt x="85990" y="8171"/>
                  <a:pt x="86003" y="8113"/>
                </a:cubicBezTo>
                <a:lnTo>
                  <a:pt x="86009" y="8114"/>
                </a:lnTo>
                <a:cubicBezTo>
                  <a:pt x="86014" y="8091"/>
                  <a:pt x="86018" y="8068"/>
                  <a:pt x="86022" y="8045"/>
                </a:cubicBezTo>
                <a:lnTo>
                  <a:pt x="86017" y="8044"/>
                </a:lnTo>
                <a:cubicBezTo>
                  <a:pt x="86027" y="7986"/>
                  <a:pt x="86033" y="7927"/>
                  <a:pt x="86035" y="7869"/>
                </a:cubicBezTo>
                <a:lnTo>
                  <a:pt x="86041" y="7868"/>
                </a:lnTo>
                <a:cubicBezTo>
                  <a:pt x="86041" y="7844"/>
                  <a:pt x="86041" y="7821"/>
                  <a:pt x="86041" y="7797"/>
                </a:cubicBezTo>
                <a:lnTo>
                  <a:pt x="86035" y="7797"/>
                </a:lnTo>
                <a:cubicBezTo>
                  <a:pt x="86034" y="7784"/>
                  <a:pt x="86034" y="7771"/>
                  <a:pt x="86033" y="7757"/>
                </a:cubicBezTo>
                <a:close/>
                <a:moveTo>
                  <a:pt x="75331" y="1"/>
                </a:moveTo>
                <a:cubicBezTo>
                  <a:pt x="75306" y="1"/>
                  <a:pt x="75280" y="10"/>
                  <a:pt x="75268" y="34"/>
                </a:cubicBezTo>
                <a:lnTo>
                  <a:pt x="74452" y="1553"/>
                </a:lnTo>
                <a:lnTo>
                  <a:pt x="74320" y="1517"/>
                </a:lnTo>
                <a:cubicBezTo>
                  <a:pt x="74298" y="1510"/>
                  <a:pt x="74275" y="1507"/>
                  <a:pt x="74252" y="1507"/>
                </a:cubicBezTo>
                <a:cubicBezTo>
                  <a:pt x="74136" y="1507"/>
                  <a:pt x="74028" y="1588"/>
                  <a:pt x="73996" y="1709"/>
                </a:cubicBezTo>
                <a:lnTo>
                  <a:pt x="73761" y="2560"/>
                </a:lnTo>
                <a:lnTo>
                  <a:pt x="73666" y="2534"/>
                </a:lnTo>
                <a:cubicBezTo>
                  <a:pt x="73664" y="2533"/>
                  <a:pt x="73661" y="2532"/>
                  <a:pt x="73658" y="2532"/>
                </a:cubicBezTo>
                <a:cubicBezTo>
                  <a:pt x="73654" y="2531"/>
                  <a:pt x="73652" y="2531"/>
                  <a:pt x="73649" y="2531"/>
                </a:cubicBezTo>
                <a:lnTo>
                  <a:pt x="73639" y="2531"/>
                </a:lnTo>
                <a:cubicBezTo>
                  <a:pt x="73637" y="2531"/>
                  <a:pt x="73634" y="2531"/>
                  <a:pt x="73632" y="2532"/>
                </a:cubicBezTo>
                <a:lnTo>
                  <a:pt x="73631" y="2532"/>
                </a:lnTo>
                <a:cubicBezTo>
                  <a:pt x="73628" y="2532"/>
                  <a:pt x="73626" y="2533"/>
                  <a:pt x="73623" y="2534"/>
                </a:cubicBezTo>
                <a:cubicBezTo>
                  <a:pt x="73620" y="2535"/>
                  <a:pt x="73617" y="2535"/>
                  <a:pt x="73614" y="2536"/>
                </a:cubicBezTo>
                <a:cubicBezTo>
                  <a:pt x="73612" y="2537"/>
                  <a:pt x="73609" y="2538"/>
                  <a:pt x="73607" y="2540"/>
                </a:cubicBezTo>
                <a:lnTo>
                  <a:pt x="73606" y="2540"/>
                </a:lnTo>
                <a:cubicBezTo>
                  <a:pt x="73604" y="2541"/>
                  <a:pt x="73601" y="2542"/>
                  <a:pt x="73599" y="2545"/>
                </a:cubicBezTo>
                <a:cubicBezTo>
                  <a:pt x="73589" y="2551"/>
                  <a:pt x="73580" y="2558"/>
                  <a:pt x="73573" y="2567"/>
                </a:cubicBezTo>
                <a:cubicBezTo>
                  <a:pt x="73571" y="2568"/>
                  <a:pt x="73570" y="2569"/>
                  <a:pt x="73569" y="2571"/>
                </a:cubicBezTo>
                <a:cubicBezTo>
                  <a:pt x="73562" y="2580"/>
                  <a:pt x="73556" y="2590"/>
                  <a:pt x="73550" y="2601"/>
                </a:cubicBezTo>
                <a:cubicBezTo>
                  <a:pt x="73550" y="2602"/>
                  <a:pt x="73549" y="2602"/>
                  <a:pt x="73549" y="2603"/>
                </a:cubicBezTo>
                <a:cubicBezTo>
                  <a:pt x="73547" y="2608"/>
                  <a:pt x="73545" y="2614"/>
                  <a:pt x="73543" y="2620"/>
                </a:cubicBezTo>
                <a:lnTo>
                  <a:pt x="73411" y="3100"/>
                </a:lnTo>
                <a:lnTo>
                  <a:pt x="73407" y="3116"/>
                </a:lnTo>
                <a:cubicBezTo>
                  <a:pt x="73390" y="3176"/>
                  <a:pt x="73417" y="3237"/>
                  <a:pt x="73469" y="3252"/>
                </a:cubicBezTo>
                <a:lnTo>
                  <a:pt x="73605" y="3289"/>
                </a:lnTo>
                <a:cubicBezTo>
                  <a:pt x="73621" y="3341"/>
                  <a:pt x="73653" y="3388"/>
                  <a:pt x="73697" y="3421"/>
                </a:cubicBezTo>
                <a:cubicBezTo>
                  <a:pt x="73699" y="3422"/>
                  <a:pt x="73700" y="3423"/>
                  <a:pt x="73701" y="3424"/>
                </a:cubicBezTo>
                <a:cubicBezTo>
                  <a:pt x="73701" y="3424"/>
                  <a:pt x="73702" y="3425"/>
                  <a:pt x="73702" y="3425"/>
                </a:cubicBezTo>
                <a:lnTo>
                  <a:pt x="73419" y="3348"/>
                </a:lnTo>
                <a:cubicBezTo>
                  <a:pt x="73411" y="3345"/>
                  <a:pt x="73403" y="3344"/>
                  <a:pt x="73395" y="3344"/>
                </a:cubicBezTo>
                <a:cubicBezTo>
                  <a:pt x="73376" y="3344"/>
                  <a:pt x="73357" y="3351"/>
                  <a:pt x="73340" y="3364"/>
                </a:cubicBezTo>
                <a:cubicBezTo>
                  <a:pt x="73320" y="3379"/>
                  <a:pt x="73309" y="3401"/>
                  <a:pt x="73306" y="3425"/>
                </a:cubicBezTo>
                <a:cubicBezTo>
                  <a:pt x="73305" y="3426"/>
                  <a:pt x="73305" y="3426"/>
                  <a:pt x="73305" y="3426"/>
                </a:cubicBezTo>
                <a:cubicBezTo>
                  <a:pt x="73304" y="3430"/>
                  <a:pt x="73304" y="3434"/>
                  <a:pt x="73304" y="3439"/>
                </a:cubicBezTo>
                <a:lnTo>
                  <a:pt x="73301" y="4173"/>
                </a:lnTo>
                <a:cubicBezTo>
                  <a:pt x="73301" y="4215"/>
                  <a:pt x="73328" y="4252"/>
                  <a:pt x="73367" y="4262"/>
                </a:cubicBezTo>
                <a:lnTo>
                  <a:pt x="74181" y="4487"/>
                </a:lnTo>
                <a:cubicBezTo>
                  <a:pt x="74183" y="4487"/>
                  <a:pt x="74185" y="4488"/>
                  <a:pt x="74188" y="4488"/>
                </a:cubicBezTo>
                <a:cubicBezTo>
                  <a:pt x="74188" y="4488"/>
                  <a:pt x="74189" y="4489"/>
                  <a:pt x="74189" y="4489"/>
                </a:cubicBezTo>
                <a:cubicBezTo>
                  <a:pt x="74193" y="4489"/>
                  <a:pt x="74195" y="4489"/>
                  <a:pt x="74197" y="4490"/>
                </a:cubicBezTo>
                <a:lnTo>
                  <a:pt x="74213" y="4490"/>
                </a:lnTo>
                <a:cubicBezTo>
                  <a:pt x="74213" y="4490"/>
                  <a:pt x="74214" y="4489"/>
                  <a:pt x="74214" y="4489"/>
                </a:cubicBezTo>
                <a:cubicBezTo>
                  <a:pt x="74216" y="4489"/>
                  <a:pt x="74219" y="4489"/>
                  <a:pt x="74221" y="4488"/>
                </a:cubicBezTo>
                <a:cubicBezTo>
                  <a:pt x="74225" y="4488"/>
                  <a:pt x="74227" y="4487"/>
                  <a:pt x="74229" y="4487"/>
                </a:cubicBezTo>
                <a:cubicBezTo>
                  <a:pt x="74230" y="4486"/>
                  <a:pt x="74230" y="4486"/>
                  <a:pt x="74230" y="4486"/>
                </a:cubicBezTo>
                <a:cubicBezTo>
                  <a:pt x="74235" y="4484"/>
                  <a:pt x="74240" y="4482"/>
                  <a:pt x="74244" y="4479"/>
                </a:cubicBezTo>
                <a:cubicBezTo>
                  <a:pt x="74250" y="4477"/>
                  <a:pt x="74255" y="4473"/>
                  <a:pt x="74261" y="4469"/>
                </a:cubicBezTo>
                <a:cubicBezTo>
                  <a:pt x="74271" y="4461"/>
                  <a:pt x="74279" y="4452"/>
                  <a:pt x="74285" y="4440"/>
                </a:cubicBezTo>
                <a:lnTo>
                  <a:pt x="74458" y="4488"/>
                </a:lnTo>
                <a:lnTo>
                  <a:pt x="74341" y="4916"/>
                </a:lnTo>
                <a:cubicBezTo>
                  <a:pt x="74322" y="4982"/>
                  <a:pt x="74352" y="5049"/>
                  <a:pt x="74408" y="5065"/>
                </a:cubicBezTo>
                <a:lnTo>
                  <a:pt x="74833" y="5181"/>
                </a:lnTo>
                <a:cubicBezTo>
                  <a:pt x="74841" y="5184"/>
                  <a:pt x="74849" y="5185"/>
                  <a:pt x="74856" y="5185"/>
                </a:cubicBezTo>
                <a:cubicBezTo>
                  <a:pt x="74904" y="5185"/>
                  <a:pt x="74951" y="5146"/>
                  <a:pt x="74967" y="5089"/>
                </a:cubicBezTo>
                <a:lnTo>
                  <a:pt x="75084" y="4661"/>
                </a:lnTo>
                <a:lnTo>
                  <a:pt x="75225" y="4699"/>
                </a:lnTo>
                <a:lnTo>
                  <a:pt x="75643" y="4512"/>
                </a:lnTo>
                <a:lnTo>
                  <a:pt x="76055" y="4627"/>
                </a:lnTo>
                <a:cubicBezTo>
                  <a:pt x="76050" y="4630"/>
                  <a:pt x="76046" y="4632"/>
                  <a:pt x="76042" y="4635"/>
                </a:cubicBezTo>
                <a:lnTo>
                  <a:pt x="76045" y="4640"/>
                </a:lnTo>
                <a:cubicBezTo>
                  <a:pt x="75999" y="4675"/>
                  <a:pt x="75954" y="4712"/>
                  <a:pt x="75912" y="4754"/>
                </a:cubicBezTo>
                <a:lnTo>
                  <a:pt x="75908" y="4749"/>
                </a:lnTo>
                <a:cubicBezTo>
                  <a:pt x="75891" y="4766"/>
                  <a:pt x="75875" y="4782"/>
                  <a:pt x="75859" y="4800"/>
                </a:cubicBezTo>
                <a:lnTo>
                  <a:pt x="75863" y="4805"/>
                </a:lnTo>
                <a:cubicBezTo>
                  <a:pt x="75824" y="4847"/>
                  <a:pt x="75788" y="4894"/>
                  <a:pt x="75756" y="4943"/>
                </a:cubicBezTo>
                <a:lnTo>
                  <a:pt x="75751" y="4940"/>
                </a:lnTo>
                <a:cubicBezTo>
                  <a:pt x="75738" y="4960"/>
                  <a:pt x="75725" y="4980"/>
                  <a:pt x="75714" y="5000"/>
                </a:cubicBezTo>
                <a:lnTo>
                  <a:pt x="75718" y="5003"/>
                </a:lnTo>
                <a:cubicBezTo>
                  <a:pt x="75689" y="5054"/>
                  <a:pt x="75663" y="5106"/>
                  <a:pt x="75641" y="5162"/>
                </a:cubicBezTo>
                <a:lnTo>
                  <a:pt x="75636" y="5160"/>
                </a:lnTo>
                <a:cubicBezTo>
                  <a:pt x="75627" y="5181"/>
                  <a:pt x="75619" y="5204"/>
                  <a:pt x="75612" y="5227"/>
                </a:cubicBezTo>
                <a:lnTo>
                  <a:pt x="75616" y="5229"/>
                </a:lnTo>
                <a:cubicBezTo>
                  <a:pt x="75609" y="5249"/>
                  <a:pt x="75603" y="5271"/>
                  <a:pt x="75596" y="5294"/>
                </a:cubicBezTo>
                <a:cubicBezTo>
                  <a:pt x="75586" y="5329"/>
                  <a:pt x="75579" y="5364"/>
                  <a:pt x="75572" y="5399"/>
                </a:cubicBezTo>
                <a:lnTo>
                  <a:pt x="75567" y="5399"/>
                </a:lnTo>
                <a:cubicBezTo>
                  <a:pt x="75562" y="5421"/>
                  <a:pt x="75559" y="5445"/>
                  <a:pt x="75556" y="5468"/>
                </a:cubicBezTo>
                <a:lnTo>
                  <a:pt x="75561" y="5469"/>
                </a:lnTo>
                <a:cubicBezTo>
                  <a:pt x="75554" y="5529"/>
                  <a:pt x="75551" y="5587"/>
                  <a:pt x="75552" y="5645"/>
                </a:cubicBezTo>
                <a:lnTo>
                  <a:pt x="75547" y="5646"/>
                </a:lnTo>
                <a:cubicBezTo>
                  <a:pt x="75547" y="5669"/>
                  <a:pt x="75549" y="5693"/>
                  <a:pt x="75551" y="5716"/>
                </a:cubicBezTo>
                <a:lnTo>
                  <a:pt x="75556" y="5716"/>
                </a:lnTo>
                <a:cubicBezTo>
                  <a:pt x="75561" y="5775"/>
                  <a:pt x="75571" y="5833"/>
                  <a:pt x="75583" y="5888"/>
                </a:cubicBezTo>
                <a:lnTo>
                  <a:pt x="75578" y="5891"/>
                </a:lnTo>
                <a:cubicBezTo>
                  <a:pt x="75583" y="5914"/>
                  <a:pt x="75589" y="5936"/>
                  <a:pt x="75595" y="5959"/>
                </a:cubicBezTo>
                <a:lnTo>
                  <a:pt x="75602" y="5958"/>
                </a:lnTo>
                <a:cubicBezTo>
                  <a:pt x="75618" y="6013"/>
                  <a:pt x="75639" y="6068"/>
                  <a:pt x="75662" y="6120"/>
                </a:cubicBezTo>
                <a:lnTo>
                  <a:pt x="75657" y="6123"/>
                </a:lnTo>
                <a:cubicBezTo>
                  <a:pt x="75666" y="6141"/>
                  <a:pt x="75675" y="6159"/>
                  <a:pt x="75683" y="6175"/>
                </a:cubicBezTo>
                <a:lnTo>
                  <a:pt x="75689" y="6185"/>
                </a:lnTo>
                <a:lnTo>
                  <a:pt x="75694" y="6182"/>
                </a:lnTo>
                <a:cubicBezTo>
                  <a:pt x="75699" y="6189"/>
                  <a:pt x="75703" y="6197"/>
                  <a:pt x="75707" y="6204"/>
                </a:cubicBezTo>
                <a:cubicBezTo>
                  <a:pt x="67605" y="3930"/>
                  <a:pt x="59769" y="1391"/>
                  <a:pt x="51425" y="1391"/>
                </a:cubicBezTo>
                <a:cubicBezTo>
                  <a:pt x="49045" y="1391"/>
                  <a:pt x="46623" y="1598"/>
                  <a:pt x="44142" y="2077"/>
                </a:cubicBezTo>
                <a:cubicBezTo>
                  <a:pt x="36998" y="3451"/>
                  <a:pt x="30888" y="7369"/>
                  <a:pt x="23905" y="7369"/>
                </a:cubicBezTo>
                <a:cubicBezTo>
                  <a:pt x="22572" y="7369"/>
                  <a:pt x="21209" y="7226"/>
                  <a:pt x="19800" y="6897"/>
                </a:cubicBezTo>
                <a:cubicBezTo>
                  <a:pt x="14007" y="5537"/>
                  <a:pt x="6922" y="3297"/>
                  <a:pt x="344" y="3297"/>
                </a:cubicBezTo>
                <a:cubicBezTo>
                  <a:pt x="229" y="3297"/>
                  <a:pt x="114" y="3298"/>
                  <a:pt x="0" y="3299"/>
                </a:cubicBezTo>
                <a:lnTo>
                  <a:pt x="0" y="34917"/>
                </a:lnTo>
                <a:lnTo>
                  <a:pt x="160498" y="34917"/>
                </a:lnTo>
                <a:lnTo>
                  <a:pt x="160498" y="5672"/>
                </a:lnTo>
                <a:cubicBezTo>
                  <a:pt x="159970" y="5601"/>
                  <a:pt x="159414" y="5570"/>
                  <a:pt x="158819" y="5570"/>
                </a:cubicBezTo>
                <a:cubicBezTo>
                  <a:pt x="158049" y="5570"/>
                  <a:pt x="157214" y="5621"/>
                  <a:pt x="156289" y="5701"/>
                </a:cubicBezTo>
                <a:cubicBezTo>
                  <a:pt x="155235" y="5792"/>
                  <a:pt x="154216" y="5840"/>
                  <a:pt x="153218" y="5852"/>
                </a:cubicBezTo>
                <a:lnTo>
                  <a:pt x="153672" y="1197"/>
                </a:lnTo>
                <a:lnTo>
                  <a:pt x="153867" y="942"/>
                </a:lnTo>
                <a:lnTo>
                  <a:pt x="152876" y="897"/>
                </a:lnTo>
                <a:lnTo>
                  <a:pt x="152357" y="1021"/>
                </a:lnTo>
                <a:lnTo>
                  <a:pt x="152573" y="1913"/>
                </a:lnTo>
                <a:lnTo>
                  <a:pt x="152485" y="3436"/>
                </a:lnTo>
                <a:lnTo>
                  <a:pt x="149740" y="3637"/>
                </a:lnTo>
                <a:lnTo>
                  <a:pt x="149701" y="4488"/>
                </a:lnTo>
                <a:lnTo>
                  <a:pt x="148867" y="4503"/>
                </a:lnTo>
                <a:lnTo>
                  <a:pt x="148059" y="4520"/>
                </a:lnTo>
                <a:lnTo>
                  <a:pt x="148092" y="2757"/>
                </a:lnTo>
                <a:lnTo>
                  <a:pt x="146609" y="3177"/>
                </a:lnTo>
                <a:lnTo>
                  <a:pt x="146263" y="3905"/>
                </a:lnTo>
                <a:lnTo>
                  <a:pt x="143715" y="3997"/>
                </a:lnTo>
                <a:lnTo>
                  <a:pt x="143694" y="4450"/>
                </a:lnTo>
                <a:lnTo>
                  <a:pt x="142993" y="4242"/>
                </a:lnTo>
                <a:lnTo>
                  <a:pt x="142187" y="4206"/>
                </a:lnTo>
                <a:lnTo>
                  <a:pt x="140933" y="4211"/>
                </a:lnTo>
                <a:cubicBezTo>
                  <a:pt x="140699" y="4163"/>
                  <a:pt x="140465" y="4115"/>
                  <a:pt x="140230" y="4068"/>
                </a:cubicBezTo>
                <a:lnTo>
                  <a:pt x="140231" y="3986"/>
                </a:lnTo>
                <a:lnTo>
                  <a:pt x="138159" y="2479"/>
                </a:lnTo>
                <a:lnTo>
                  <a:pt x="138087" y="1981"/>
                </a:lnTo>
                <a:lnTo>
                  <a:pt x="135844" y="1607"/>
                </a:lnTo>
                <a:lnTo>
                  <a:pt x="135690" y="1445"/>
                </a:lnTo>
                <a:lnTo>
                  <a:pt x="134699" y="1400"/>
                </a:lnTo>
                <a:lnTo>
                  <a:pt x="134674" y="1412"/>
                </a:lnTo>
                <a:lnTo>
                  <a:pt x="134633" y="1404"/>
                </a:lnTo>
                <a:lnTo>
                  <a:pt x="134631" y="1431"/>
                </a:lnTo>
                <a:lnTo>
                  <a:pt x="133310" y="2044"/>
                </a:lnTo>
                <a:lnTo>
                  <a:pt x="133152" y="2896"/>
                </a:lnTo>
                <a:cubicBezTo>
                  <a:pt x="130655" y="2575"/>
                  <a:pt x="128157" y="2359"/>
                  <a:pt x="125710" y="2282"/>
                </a:cubicBezTo>
                <a:cubicBezTo>
                  <a:pt x="125468" y="2274"/>
                  <a:pt x="125227" y="2270"/>
                  <a:pt x="124988" y="2270"/>
                </a:cubicBezTo>
                <a:cubicBezTo>
                  <a:pt x="118780" y="2270"/>
                  <a:pt x="113640" y="4746"/>
                  <a:pt x="107729" y="6303"/>
                </a:cubicBezTo>
                <a:cubicBezTo>
                  <a:pt x="103465" y="7420"/>
                  <a:pt x="98789" y="9240"/>
                  <a:pt x="94426" y="9785"/>
                </a:cubicBezTo>
                <a:cubicBezTo>
                  <a:pt x="93729" y="9872"/>
                  <a:pt x="93038" y="9912"/>
                  <a:pt x="92352" y="9912"/>
                </a:cubicBezTo>
                <a:cubicBezTo>
                  <a:pt x="90904" y="9912"/>
                  <a:pt x="89480" y="9736"/>
                  <a:pt x="88069" y="9462"/>
                </a:cubicBezTo>
                <a:cubicBezTo>
                  <a:pt x="88085" y="9450"/>
                  <a:pt x="88100" y="9437"/>
                  <a:pt x="88114" y="9425"/>
                </a:cubicBezTo>
                <a:lnTo>
                  <a:pt x="88119" y="9428"/>
                </a:lnTo>
                <a:cubicBezTo>
                  <a:pt x="88136" y="9413"/>
                  <a:pt x="88153" y="9397"/>
                  <a:pt x="88169" y="9381"/>
                </a:cubicBezTo>
                <a:lnTo>
                  <a:pt x="88166" y="9377"/>
                </a:lnTo>
                <a:cubicBezTo>
                  <a:pt x="88207" y="9334"/>
                  <a:pt x="88245" y="9290"/>
                  <a:pt x="88280" y="9244"/>
                </a:cubicBezTo>
                <a:lnTo>
                  <a:pt x="88285" y="9246"/>
                </a:lnTo>
                <a:cubicBezTo>
                  <a:pt x="88299" y="9227"/>
                  <a:pt x="88312" y="9208"/>
                  <a:pt x="88325" y="9188"/>
                </a:cubicBezTo>
                <a:lnTo>
                  <a:pt x="88321" y="9185"/>
                </a:lnTo>
                <a:cubicBezTo>
                  <a:pt x="88353" y="9135"/>
                  <a:pt x="88381" y="9084"/>
                  <a:pt x="88406" y="9031"/>
                </a:cubicBezTo>
                <a:lnTo>
                  <a:pt x="88410" y="9032"/>
                </a:lnTo>
                <a:cubicBezTo>
                  <a:pt x="88421" y="9012"/>
                  <a:pt x="88430" y="8990"/>
                  <a:pt x="88438" y="8967"/>
                </a:cubicBezTo>
                <a:lnTo>
                  <a:pt x="88434" y="8965"/>
                </a:lnTo>
                <a:cubicBezTo>
                  <a:pt x="88456" y="8911"/>
                  <a:pt x="88473" y="8855"/>
                  <a:pt x="88487" y="8797"/>
                </a:cubicBezTo>
                <a:lnTo>
                  <a:pt x="88492" y="8798"/>
                </a:lnTo>
                <a:cubicBezTo>
                  <a:pt x="88497" y="8775"/>
                  <a:pt x="88502" y="8752"/>
                  <a:pt x="88506" y="8729"/>
                </a:cubicBezTo>
                <a:lnTo>
                  <a:pt x="88501" y="8727"/>
                </a:lnTo>
                <a:cubicBezTo>
                  <a:pt x="88511" y="8670"/>
                  <a:pt x="88516" y="8611"/>
                  <a:pt x="88519" y="8552"/>
                </a:cubicBezTo>
                <a:lnTo>
                  <a:pt x="88524" y="8552"/>
                </a:lnTo>
                <a:cubicBezTo>
                  <a:pt x="88525" y="8528"/>
                  <a:pt x="88525" y="8505"/>
                  <a:pt x="88524" y="8482"/>
                </a:cubicBezTo>
                <a:lnTo>
                  <a:pt x="88519" y="8481"/>
                </a:lnTo>
                <a:cubicBezTo>
                  <a:pt x="88516" y="8423"/>
                  <a:pt x="88511" y="8364"/>
                  <a:pt x="88501" y="8307"/>
                </a:cubicBezTo>
                <a:lnTo>
                  <a:pt x="88505" y="8305"/>
                </a:lnTo>
                <a:cubicBezTo>
                  <a:pt x="88501" y="8282"/>
                  <a:pt x="88497" y="8259"/>
                  <a:pt x="88491" y="8237"/>
                </a:cubicBezTo>
                <a:lnTo>
                  <a:pt x="88487" y="8238"/>
                </a:lnTo>
                <a:cubicBezTo>
                  <a:pt x="88473" y="8181"/>
                  <a:pt x="88455" y="8125"/>
                  <a:pt x="88433" y="8072"/>
                </a:cubicBezTo>
                <a:lnTo>
                  <a:pt x="88437" y="8069"/>
                </a:lnTo>
                <a:cubicBezTo>
                  <a:pt x="88433" y="8057"/>
                  <a:pt x="88428" y="8046"/>
                  <a:pt x="88423" y="8035"/>
                </a:cubicBezTo>
                <a:lnTo>
                  <a:pt x="88423" y="8035"/>
                </a:lnTo>
                <a:lnTo>
                  <a:pt x="88678" y="8105"/>
                </a:lnTo>
                <a:lnTo>
                  <a:pt x="88871" y="7409"/>
                </a:lnTo>
                <a:lnTo>
                  <a:pt x="88881" y="7412"/>
                </a:lnTo>
                <a:lnTo>
                  <a:pt x="89185" y="7797"/>
                </a:lnTo>
                <a:lnTo>
                  <a:pt x="88960" y="8600"/>
                </a:lnTo>
                <a:lnTo>
                  <a:pt x="89149" y="8653"/>
                </a:lnTo>
                <a:lnTo>
                  <a:pt x="89409" y="7743"/>
                </a:lnTo>
                <a:lnTo>
                  <a:pt x="89018" y="7265"/>
                </a:lnTo>
                <a:lnTo>
                  <a:pt x="89020" y="7263"/>
                </a:lnTo>
                <a:lnTo>
                  <a:pt x="89016" y="7261"/>
                </a:lnTo>
                <a:lnTo>
                  <a:pt x="88918" y="7235"/>
                </a:lnTo>
                <a:lnTo>
                  <a:pt x="88920" y="7233"/>
                </a:lnTo>
                <a:lnTo>
                  <a:pt x="89263" y="7326"/>
                </a:lnTo>
                <a:lnTo>
                  <a:pt x="89292" y="7221"/>
                </a:lnTo>
                <a:lnTo>
                  <a:pt x="89321" y="7116"/>
                </a:lnTo>
                <a:lnTo>
                  <a:pt x="89334" y="7069"/>
                </a:lnTo>
                <a:lnTo>
                  <a:pt x="88503" y="6840"/>
                </a:lnTo>
                <a:lnTo>
                  <a:pt x="88557" y="6647"/>
                </a:lnTo>
                <a:lnTo>
                  <a:pt x="89212" y="6829"/>
                </a:lnTo>
                <a:lnTo>
                  <a:pt x="89522" y="5708"/>
                </a:lnTo>
                <a:lnTo>
                  <a:pt x="89598" y="5429"/>
                </a:lnTo>
                <a:lnTo>
                  <a:pt x="90286" y="5618"/>
                </a:lnTo>
                <a:lnTo>
                  <a:pt x="90311" y="5531"/>
                </a:lnTo>
                <a:lnTo>
                  <a:pt x="90389" y="5246"/>
                </a:lnTo>
                <a:lnTo>
                  <a:pt x="90422" y="5124"/>
                </a:lnTo>
                <a:lnTo>
                  <a:pt x="90447" y="5036"/>
                </a:lnTo>
                <a:lnTo>
                  <a:pt x="90525" y="4751"/>
                </a:lnTo>
                <a:lnTo>
                  <a:pt x="90560" y="4629"/>
                </a:lnTo>
                <a:lnTo>
                  <a:pt x="90583" y="4541"/>
                </a:lnTo>
                <a:lnTo>
                  <a:pt x="90662" y="4257"/>
                </a:lnTo>
                <a:lnTo>
                  <a:pt x="90696" y="4134"/>
                </a:lnTo>
                <a:lnTo>
                  <a:pt x="90719" y="4046"/>
                </a:lnTo>
                <a:lnTo>
                  <a:pt x="90798" y="3762"/>
                </a:lnTo>
                <a:lnTo>
                  <a:pt x="90832" y="3639"/>
                </a:lnTo>
                <a:lnTo>
                  <a:pt x="89109" y="3164"/>
                </a:lnTo>
                <a:lnTo>
                  <a:pt x="89133" y="3076"/>
                </a:lnTo>
                <a:lnTo>
                  <a:pt x="88565" y="2921"/>
                </a:lnTo>
                <a:lnTo>
                  <a:pt x="88540" y="3007"/>
                </a:lnTo>
                <a:lnTo>
                  <a:pt x="83132" y="1517"/>
                </a:lnTo>
                <a:lnTo>
                  <a:pt x="83156" y="1429"/>
                </a:lnTo>
                <a:lnTo>
                  <a:pt x="82999" y="1386"/>
                </a:lnTo>
                <a:lnTo>
                  <a:pt x="82975" y="1474"/>
                </a:lnTo>
                <a:lnTo>
                  <a:pt x="79828" y="607"/>
                </a:lnTo>
                <a:lnTo>
                  <a:pt x="79794" y="729"/>
                </a:lnTo>
                <a:lnTo>
                  <a:pt x="79716" y="1013"/>
                </a:lnTo>
                <a:lnTo>
                  <a:pt x="79692" y="1101"/>
                </a:lnTo>
                <a:lnTo>
                  <a:pt x="79658" y="1224"/>
                </a:lnTo>
                <a:lnTo>
                  <a:pt x="79579" y="1509"/>
                </a:lnTo>
                <a:lnTo>
                  <a:pt x="79555" y="1596"/>
                </a:lnTo>
                <a:lnTo>
                  <a:pt x="79522" y="1719"/>
                </a:lnTo>
                <a:lnTo>
                  <a:pt x="79443" y="2003"/>
                </a:lnTo>
                <a:lnTo>
                  <a:pt x="79419" y="2091"/>
                </a:lnTo>
                <a:lnTo>
                  <a:pt x="79385" y="2214"/>
                </a:lnTo>
                <a:lnTo>
                  <a:pt x="79306" y="2498"/>
                </a:lnTo>
                <a:lnTo>
                  <a:pt x="79283" y="2586"/>
                </a:lnTo>
                <a:lnTo>
                  <a:pt x="81314" y="3145"/>
                </a:lnTo>
                <a:lnTo>
                  <a:pt x="82830" y="5069"/>
                </a:lnTo>
                <a:lnTo>
                  <a:pt x="83906" y="5366"/>
                </a:lnTo>
                <a:lnTo>
                  <a:pt x="83853" y="5558"/>
                </a:lnTo>
                <a:lnTo>
                  <a:pt x="81494" y="4907"/>
                </a:lnTo>
                <a:lnTo>
                  <a:pt x="81688" y="4200"/>
                </a:lnTo>
                <a:lnTo>
                  <a:pt x="81690" y="4194"/>
                </a:lnTo>
                <a:cubicBezTo>
                  <a:pt x="81697" y="4167"/>
                  <a:pt x="81682" y="4139"/>
                  <a:pt x="81657" y="4132"/>
                </a:cubicBezTo>
                <a:lnTo>
                  <a:pt x="80992" y="3950"/>
                </a:lnTo>
                <a:lnTo>
                  <a:pt x="80779" y="3891"/>
                </a:lnTo>
                <a:cubicBezTo>
                  <a:pt x="80776" y="3890"/>
                  <a:pt x="80773" y="3889"/>
                  <a:pt x="80770" y="3889"/>
                </a:cubicBezTo>
                <a:cubicBezTo>
                  <a:pt x="80769" y="3889"/>
                  <a:pt x="80767" y="3889"/>
                  <a:pt x="80766" y="3890"/>
                </a:cubicBezTo>
                <a:cubicBezTo>
                  <a:pt x="80745" y="3890"/>
                  <a:pt x="80726" y="3904"/>
                  <a:pt x="80720" y="3927"/>
                </a:cubicBezTo>
                <a:lnTo>
                  <a:pt x="80523" y="4640"/>
                </a:lnTo>
                <a:lnTo>
                  <a:pt x="80897" y="3283"/>
                </a:lnTo>
                <a:lnTo>
                  <a:pt x="80900" y="3272"/>
                </a:lnTo>
                <a:cubicBezTo>
                  <a:pt x="80913" y="3223"/>
                  <a:pt x="80886" y="3171"/>
                  <a:pt x="80837" y="3158"/>
                </a:cubicBezTo>
                <a:lnTo>
                  <a:pt x="79207" y="2709"/>
                </a:lnTo>
                <a:cubicBezTo>
                  <a:pt x="79200" y="2707"/>
                  <a:pt x="79192" y="2706"/>
                  <a:pt x="79184" y="2706"/>
                </a:cubicBezTo>
                <a:cubicBezTo>
                  <a:pt x="79145" y="2706"/>
                  <a:pt x="79107" y="2734"/>
                  <a:pt x="79095" y="2775"/>
                </a:cubicBezTo>
                <a:lnTo>
                  <a:pt x="78719" y="4143"/>
                </a:lnTo>
                <a:lnTo>
                  <a:pt x="78390" y="4053"/>
                </a:lnTo>
                <a:lnTo>
                  <a:pt x="78392" y="4045"/>
                </a:lnTo>
                <a:lnTo>
                  <a:pt x="78546" y="4088"/>
                </a:lnTo>
                <a:cubicBezTo>
                  <a:pt x="78553" y="4090"/>
                  <a:pt x="78561" y="4091"/>
                  <a:pt x="78569" y="4091"/>
                </a:cubicBezTo>
                <a:cubicBezTo>
                  <a:pt x="78608" y="4091"/>
                  <a:pt x="78646" y="4063"/>
                  <a:pt x="78658" y="4022"/>
                </a:cubicBezTo>
                <a:lnTo>
                  <a:pt x="79429" y="1223"/>
                </a:lnTo>
                <a:cubicBezTo>
                  <a:pt x="79430" y="1220"/>
                  <a:pt x="79430" y="1217"/>
                  <a:pt x="79431" y="1215"/>
                </a:cubicBezTo>
                <a:cubicBezTo>
                  <a:pt x="79431" y="1214"/>
                  <a:pt x="79431" y="1213"/>
                  <a:pt x="79431" y="1213"/>
                </a:cubicBezTo>
                <a:cubicBezTo>
                  <a:pt x="79432" y="1207"/>
                  <a:pt x="79432" y="1201"/>
                  <a:pt x="79432" y="1195"/>
                </a:cubicBezTo>
                <a:lnTo>
                  <a:pt x="79432" y="1194"/>
                </a:lnTo>
                <a:cubicBezTo>
                  <a:pt x="79432" y="1189"/>
                  <a:pt x="79431" y="1183"/>
                  <a:pt x="79430" y="1178"/>
                </a:cubicBezTo>
                <a:cubicBezTo>
                  <a:pt x="79430" y="1178"/>
                  <a:pt x="79430" y="1177"/>
                  <a:pt x="79430" y="1177"/>
                </a:cubicBezTo>
                <a:cubicBezTo>
                  <a:pt x="79430" y="1176"/>
                  <a:pt x="79430" y="1176"/>
                  <a:pt x="79430" y="1175"/>
                </a:cubicBezTo>
                <a:cubicBezTo>
                  <a:pt x="79422" y="1144"/>
                  <a:pt x="79399" y="1117"/>
                  <a:pt x="79366" y="1109"/>
                </a:cubicBezTo>
                <a:lnTo>
                  <a:pt x="75360" y="5"/>
                </a:lnTo>
                <a:cubicBezTo>
                  <a:pt x="75351" y="2"/>
                  <a:pt x="75341" y="1"/>
                  <a:pt x="75331" y="1"/>
                </a:cubicBez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0" y="4530730"/>
            <a:ext cx="9143871" cy="1679543"/>
          </a:xfrm>
          <a:custGeom>
            <a:avLst/>
            <a:gdLst/>
            <a:ahLst/>
            <a:cxnLst/>
            <a:rect l="l" t="t" r="r" b="b"/>
            <a:pathLst>
              <a:path w="68957" h="12666" extrusionOk="0">
                <a:moveTo>
                  <a:pt x="13427" y="0"/>
                </a:moveTo>
                <a:cubicBezTo>
                  <a:pt x="11796" y="0"/>
                  <a:pt x="9974" y="398"/>
                  <a:pt x="8014" y="1183"/>
                </a:cubicBezTo>
                <a:cubicBezTo>
                  <a:pt x="6687" y="1715"/>
                  <a:pt x="5362" y="2158"/>
                  <a:pt x="4077" y="2500"/>
                </a:cubicBezTo>
                <a:cubicBezTo>
                  <a:pt x="2615" y="2888"/>
                  <a:pt x="1243" y="3133"/>
                  <a:pt x="1" y="3227"/>
                </a:cubicBezTo>
                <a:lnTo>
                  <a:pt x="1" y="12665"/>
                </a:lnTo>
                <a:lnTo>
                  <a:pt x="68956" y="12665"/>
                </a:lnTo>
                <a:lnTo>
                  <a:pt x="68956" y="4419"/>
                </a:lnTo>
                <a:cubicBezTo>
                  <a:pt x="67027" y="4104"/>
                  <a:pt x="65211" y="3377"/>
                  <a:pt x="63290" y="2607"/>
                </a:cubicBezTo>
                <a:lnTo>
                  <a:pt x="63179" y="2563"/>
                </a:lnTo>
                <a:cubicBezTo>
                  <a:pt x="62060" y="2115"/>
                  <a:pt x="61128" y="1752"/>
                  <a:pt x="60187" y="1487"/>
                </a:cubicBezTo>
                <a:cubicBezTo>
                  <a:pt x="59119" y="1188"/>
                  <a:pt x="58143" y="1049"/>
                  <a:pt x="57117" y="1049"/>
                </a:cubicBezTo>
                <a:cubicBezTo>
                  <a:pt x="56930" y="1049"/>
                  <a:pt x="56741" y="1053"/>
                  <a:pt x="56551" y="1063"/>
                </a:cubicBezTo>
                <a:cubicBezTo>
                  <a:pt x="54042" y="1186"/>
                  <a:pt x="51642" y="2005"/>
                  <a:pt x="49323" y="2796"/>
                </a:cubicBezTo>
                <a:lnTo>
                  <a:pt x="49079" y="2879"/>
                </a:lnTo>
                <a:cubicBezTo>
                  <a:pt x="47685" y="3355"/>
                  <a:pt x="46320" y="3585"/>
                  <a:pt x="44909" y="3585"/>
                </a:cubicBezTo>
                <a:cubicBezTo>
                  <a:pt x="43137" y="3585"/>
                  <a:pt x="41377" y="3219"/>
                  <a:pt x="39739" y="2821"/>
                </a:cubicBezTo>
                <a:cubicBezTo>
                  <a:pt x="38890" y="2615"/>
                  <a:pt x="37973" y="2515"/>
                  <a:pt x="36938" y="2515"/>
                </a:cubicBezTo>
                <a:cubicBezTo>
                  <a:pt x="35499" y="2515"/>
                  <a:pt x="34035" y="2710"/>
                  <a:pt x="32619" y="2897"/>
                </a:cubicBezTo>
                <a:cubicBezTo>
                  <a:pt x="31973" y="2983"/>
                  <a:pt x="31305" y="3071"/>
                  <a:pt x="30661" y="3137"/>
                </a:cubicBezTo>
                <a:cubicBezTo>
                  <a:pt x="29981" y="3207"/>
                  <a:pt x="29287" y="3243"/>
                  <a:pt x="28597" y="3243"/>
                </a:cubicBezTo>
                <a:cubicBezTo>
                  <a:pt x="26164" y="3243"/>
                  <a:pt x="23649" y="2817"/>
                  <a:pt x="20681" y="1904"/>
                </a:cubicBezTo>
                <a:cubicBezTo>
                  <a:pt x="20041" y="1707"/>
                  <a:pt x="19390" y="1471"/>
                  <a:pt x="18760" y="1243"/>
                </a:cubicBezTo>
                <a:cubicBezTo>
                  <a:pt x="17377" y="740"/>
                  <a:pt x="15946" y="220"/>
                  <a:pt x="14477" y="57"/>
                </a:cubicBezTo>
                <a:cubicBezTo>
                  <a:pt x="14137" y="19"/>
                  <a:pt x="13784" y="0"/>
                  <a:pt x="13427" y="0"/>
                </a:cubicBezTo>
                <a:close/>
              </a:path>
            </a:pathLst>
          </a:custGeom>
          <a:solidFill>
            <a:srgbClr val="3E47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/>
          <p:nvPr/>
        </p:nvSpPr>
        <p:spPr>
          <a:xfrm rot="-36188">
            <a:off x="8126" y="280734"/>
            <a:ext cx="9143572" cy="206906"/>
          </a:xfrm>
          <a:custGeom>
            <a:avLst/>
            <a:gdLst/>
            <a:ahLst/>
            <a:cxnLst/>
            <a:rect l="l" t="t" r="r" b="b"/>
            <a:pathLst>
              <a:path w="117020" h="2648" extrusionOk="0">
                <a:moveTo>
                  <a:pt x="9330" y="432"/>
                </a:moveTo>
                <a:lnTo>
                  <a:pt x="9329" y="480"/>
                </a:lnTo>
                <a:cubicBezTo>
                  <a:pt x="9322" y="480"/>
                  <a:pt x="9314" y="480"/>
                  <a:pt x="9305" y="481"/>
                </a:cubicBezTo>
                <a:lnTo>
                  <a:pt x="9306" y="438"/>
                </a:lnTo>
                <a:lnTo>
                  <a:pt x="9318" y="444"/>
                </a:lnTo>
                <a:lnTo>
                  <a:pt x="9330" y="432"/>
                </a:lnTo>
                <a:close/>
                <a:moveTo>
                  <a:pt x="8999" y="403"/>
                </a:moveTo>
                <a:lnTo>
                  <a:pt x="9032" y="458"/>
                </a:lnTo>
                <a:lnTo>
                  <a:pt x="9033" y="458"/>
                </a:lnTo>
                <a:lnTo>
                  <a:pt x="9032" y="485"/>
                </a:lnTo>
                <a:lnTo>
                  <a:pt x="8999" y="485"/>
                </a:lnTo>
                <a:lnTo>
                  <a:pt x="8999" y="403"/>
                </a:lnTo>
                <a:close/>
                <a:moveTo>
                  <a:pt x="3403" y="430"/>
                </a:moveTo>
                <a:lnTo>
                  <a:pt x="3447" y="482"/>
                </a:lnTo>
                <a:lnTo>
                  <a:pt x="3451" y="506"/>
                </a:lnTo>
                <a:cubicBezTo>
                  <a:pt x="3440" y="504"/>
                  <a:pt x="3428" y="502"/>
                  <a:pt x="3416" y="500"/>
                </a:cubicBezTo>
                <a:lnTo>
                  <a:pt x="3403" y="430"/>
                </a:lnTo>
                <a:close/>
                <a:moveTo>
                  <a:pt x="3737" y="431"/>
                </a:moveTo>
                <a:lnTo>
                  <a:pt x="3760" y="555"/>
                </a:lnTo>
                <a:cubicBezTo>
                  <a:pt x="3752" y="553"/>
                  <a:pt x="3744" y="552"/>
                  <a:pt x="3735" y="551"/>
                </a:cubicBezTo>
                <a:lnTo>
                  <a:pt x="3715" y="439"/>
                </a:lnTo>
                <a:lnTo>
                  <a:pt x="3728" y="444"/>
                </a:lnTo>
                <a:lnTo>
                  <a:pt x="3737" y="431"/>
                </a:lnTo>
                <a:close/>
                <a:moveTo>
                  <a:pt x="21889" y="459"/>
                </a:moveTo>
                <a:lnTo>
                  <a:pt x="21878" y="563"/>
                </a:lnTo>
                <a:cubicBezTo>
                  <a:pt x="21870" y="561"/>
                  <a:pt x="21862" y="561"/>
                  <a:pt x="21854" y="561"/>
                </a:cubicBezTo>
                <a:lnTo>
                  <a:pt x="21865" y="464"/>
                </a:lnTo>
                <a:lnTo>
                  <a:pt x="21889" y="459"/>
                </a:lnTo>
                <a:close/>
                <a:moveTo>
                  <a:pt x="3766" y="716"/>
                </a:moveTo>
                <a:lnTo>
                  <a:pt x="3766" y="716"/>
                </a:lnTo>
                <a:cubicBezTo>
                  <a:pt x="3774" y="717"/>
                  <a:pt x="3780" y="718"/>
                  <a:pt x="3786" y="719"/>
                </a:cubicBezTo>
                <a:lnTo>
                  <a:pt x="3768" y="727"/>
                </a:lnTo>
                <a:lnTo>
                  <a:pt x="3766" y="716"/>
                </a:lnTo>
                <a:close/>
                <a:moveTo>
                  <a:pt x="9328" y="637"/>
                </a:moveTo>
                <a:lnTo>
                  <a:pt x="9327" y="721"/>
                </a:lnTo>
                <a:lnTo>
                  <a:pt x="9303" y="728"/>
                </a:lnTo>
                <a:lnTo>
                  <a:pt x="9303" y="728"/>
                </a:lnTo>
                <a:lnTo>
                  <a:pt x="9304" y="637"/>
                </a:lnTo>
                <a:close/>
                <a:moveTo>
                  <a:pt x="15145" y="620"/>
                </a:moveTo>
                <a:lnTo>
                  <a:pt x="15165" y="730"/>
                </a:lnTo>
                <a:lnTo>
                  <a:pt x="15142" y="730"/>
                </a:lnTo>
                <a:lnTo>
                  <a:pt x="15123" y="629"/>
                </a:lnTo>
                <a:lnTo>
                  <a:pt x="15135" y="633"/>
                </a:lnTo>
                <a:lnTo>
                  <a:pt x="15145" y="620"/>
                </a:lnTo>
                <a:close/>
                <a:moveTo>
                  <a:pt x="14811" y="620"/>
                </a:moveTo>
                <a:lnTo>
                  <a:pt x="14855" y="672"/>
                </a:lnTo>
                <a:lnTo>
                  <a:pt x="14856" y="672"/>
                </a:lnTo>
                <a:lnTo>
                  <a:pt x="14866" y="731"/>
                </a:lnTo>
                <a:cubicBezTo>
                  <a:pt x="14855" y="731"/>
                  <a:pt x="14843" y="730"/>
                  <a:pt x="14832" y="730"/>
                </a:cubicBezTo>
                <a:lnTo>
                  <a:pt x="14811" y="620"/>
                </a:lnTo>
                <a:close/>
                <a:moveTo>
                  <a:pt x="21838" y="717"/>
                </a:moveTo>
                <a:cubicBezTo>
                  <a:pt x="21845" y="717"/>
                  <a:pt x="21853" y="718"/>
                  <a:pt x="21861" y="718"/>
                </a:cubicBezTo>
                <a:lnTo>
                  <a:pt x="21858" y="748"/>
                </a:lnTo>
                <a:lnTo>
                  <a:pt x="21847" y="742"/>
                </a:lnTo>
                <a:lnTo>
                  <a:pt x="21834" y="753"/>
                </a:lnTo>
                <a:lnTo>
                  <a:pt x="21838" y="717"/>
                </a:lnTo>
                <a:close/>
                <a:moveTo>
                  <a:pt x="22133" y="733"/>
                </a:moveTo>
                <a:cubicBezTo>
                  <a:pt x="22145" y="734"/>
                  <a:pt x="22156" y="735"/>
                  <a:pt x="22167" y="736"/>
                </a:cubicBezTo>
                <a:lnTo>
                  <a:pt x="22161" y="798"/>
                </a:lnTo>
                <a:lnTo>
                  <a:pt x="22133" y="740"/>
                </a:lnTo>
                <a:lnTo>
                  <a:pt x="22133" y="733"/>
                </a:lnTo>
                <a:close/>
                <a:moveTo>
                  <a:pt x="28876" y="776"/>
                </a:moveTo>
                <a:lnTo>
                  <a:pt x="28874" y="842"/>
                </a:lnTo>
                <a:cubicBezTo>
                  <a:pt x="28867" y="843"/>
                  <a:pt x="28859" y="843"/>
                  <a:pt x="28851" y="843"/>
                </a:cubicBezTo>
                <a:lnTo>
                  <a:pt x="28852" y="782"/>
                </a:lnTo>
                <a:lnTo>
                  <a:pt x="28863" y="788"/>
                </a:lnTo>
                <a:lnTo>
                  <a:pt x="28876" y="776"/>
                </a:lnTo>
                <a:close/>
                <a:moveTo>
                  <a:pt x="28544" y="747"/>
                </a:moveTo>
                <a:lnTo>
                  <a:pt x="28577" y="803"/>
                </a:lnTo>
                <a:lnTo>
                  <a:pt x="28578" y="803"/>
                </a:lnTo>
                <a:lnTo>
                  <a:pt x="28578" y="847"/>
                </a:lnTo>
                <a:lnTo>
                  <a:pt x="28543" y="847"/>
                </a:lnTo>
                <a:lnTo>
                  <a:pt x="28544" y="747"/>
                </a:lnTo>
                <a:close/>
                <a:moveTo>
                  <a:pt x="38447" y="818"/>
                </a:moveTo>
                <a:lnTo>
                  <a:pt x="38446" y="867"/>
                </a:lnTo>
                <a:lnTo>
                  <a:pt x="38423" y="867"/>
                </a:lnTo>
                <a:lnTo>
                  <a:pt x="38424" y="825"/>
                </a:lnTo>
                <a:lnTo>
                  <a:pt x="38435" y="830"/>
                </a:lnTo>
                <a:lnTo>
                  <a:pt x="38447" y="818"/>
                </a:lnTo>
                <a:close/>
                <a:moveTo>
                  <a:pt x="38116" y="790"/>
                </a:moveTo>
                <a:lnTo>
                  <a:pt x="38149" y="845"/>
                </a:lnTo>
                <a:lnTo>
                  <a:pt x="38150" y="845"/>
                </a:lnTo>
                <a:lnTo>
                  <a:pt x="38150" y="871"/>
                </a:lnTo>
                <a:cubicBezTo>
                  <a:pt x="38139" y="871"/>
                  <a:pt x="38127" y="872"/>
                  <a:pt x="38116" y="872"/>
                </a:cubicBezTo>
                <a:lnTo>
                  <a:pt x="38116" y="790"/>
                </a:lnTo>
                <a:close/>
                <a:moveTo>
                  <a:pt x="32521" y="816"/>
                </a:moveTo>
                <a:lnTo>
                  <a:pt x="32565" y="869"/>
                </a:lnTo>
                <a:lnTo>
                  <a:pt x="32570" y="892"/>
                </a:lnTo>
                <a:cubicBezTo>
                  <a:pt x="32557" y="891"/>
                  <a:pt x="32546" y="889"/>
                  <a:pt x="32534" y="887"/>
                </a:cubicBezTo>
                <a:lnTo>
                  <a:pt x="32521" y="816"/>
                </a:lnTo>
                <a:close/>
                <a:moveTo>
                  <a:pt x="15194" y="887"/>
                </a:moveTo>
                <a:lnTo>
                  <a:pt x="15198" y="908"/>
                </a:lnTo>
                <a:lnTo>
                  <a:pt x="15177" y="917"/>
                </a:lnTo>
                <a:lnTo>
                  <a:pt x="15170" y="887"/>
                </a:lnTo>
                <a:close/>
                <a:moveTo>
                  <a:pt x="32855" y="817"/>
                </a:moveTo>
                <a:lnTo>
                  <a:pt x="32877" y="941"/>
                </a:lnTo>
                <a:cubicBezTo>
                  <a:pt x="32869" y="940"/>
                  <a:pt x="32861" y="939"/>
                  <a:pt x="32853" y="937"/>
                </a:cubicBezTo>
                <a:lnTo>
                  <a:pt x="32832" y="826"/>
                </a:lnTo>
                <a:lnTo>
                  <a:pt x="32845" y="830"/>
                </a:lnTo>
                <a:lnTo>
                  <a:pt x="32855" y="817"/>
                </a:lnTo>
                <a:close/>
                <a:moveTo>
                  <a:pt x="51007" y="846"/>
                </a:moveTo>
                <a:lnTo>
                  <a:pt x="50995" y="949"/>
                </a:lnTo>
                <a:cubicBezTo>
                  <a:pt x="50988" y="949"/>
                  <a:pt x="50980" y="949"/>
                  <a:pt x="50972" y="948"/>
                </a:cubicBezTo>
                <a:lnTo>
                  <a:pt x="50983" y="852"/>
                </a:lnTo>
                <a:lnTo>
                  <a:pt x="51007" y="846"/>
                </a:lnTo>
                <a:close/>
                <a:moveTo>
                  <a:pt x="28873" y="999"/>
                </a:moveTo>
                <a:lnTo>
                  <a:pt x="28872" y="1066"/>
                </a:lnTo>
                <a:lnTo>
                  <a:pt x="28849" y="1072"/>
                </a:lnTo>
                <a:lnTo>
                  <a:pt x="28850" y="1000"/>
                </a:lnTo>
                <a:cubicBezTo>
                  <a:pt x="28857" y="1000"/>
                  <a:pt x="28865" y="999"/>
                  <a:pt x="28873" y="999"/>
                </a:cubicBezTo>
                <a:close/>
                <a:moveTo>
                  <a:pt x="32885" y="1103"/>
                </a:moveTo>
                <a:cubicBezTo>
                  <a:pt x="32891" y="1104"/>
                  <a:pt x="32897" y="1105"/>
                  <a:pt x="32904" y="1106"/>
                </a:cubicBezTo>
                <a:lnTo>
                  <a:pt x="32886" y="1113"/>
                </a:lnTo>
                <a:lnTo>
                  <a:pt x="32885" y="1103"/>
                </a:lnTo>
                <a:close/>
                <a:moveTo>
                  <a:pt x="38445" y="1024"/>
                </a:moveTo>
                <a:lnTo>
                  <a:pt x="38444" y="1109"/>
                </a:lnTo>
                <a:lnTo>
                  <a:pt x="38421" y="1115"/>
                </a:lnTo>
                <a:lnTo>
                  <a:pt x="38422" y="1024"/>
                </a:lnTo>
                <a:close/>
                <a:moveTo>
                  <a:pt x="43929" y="1006"/>
                </a:moveTo>
                <a:lnTo>
                  <a:pt x="43972" y="1059"/>
                </a:lnTo>
                <a:lnTo>
                  <a:pt x="43973" y="1059"/>
                </a:lnTo>
                <a:lnTo>
                  <a:pt x="43983" y="1117"/>
                </a:lnTo>
                <a:lnTo>
                  <a:pt x="43949" y="1117"/>
                </a:lnTo>
                <a:lnTo>
                  <a:pt x="43929" y="1006"/>
                </a:lnTo>
                <a:close/>
                <a:moveTo>
                  <a:pt x="44263" y="1007"/>
                </a:moveTo>
                <a:lnTo>
                  <a:pt x="44283" y="1117"/>
                </a:lnTo>
                <a:lnTo>
                  <a:pt x="44259" y="1117"/>
                </a:lnTo>
                <a:lnTo>
                  <a:pt x="44240" y="1016"/>
                </a:lnTo>
                <a:lnTo>
                  <a:pt x="44240" y="1016"/>
                </a:lnTo>
                <a:lnTo>
                  <a:pt x="44253" y="1020"/>
                </a:lnTo>
                <a:lnTo>
                  <a:pt x="44263" y="1007"/>
                </a:lnTo>
                <a:close/>
                <a:moveTo>
                  <a:pt x="50955" y="1104"/>
                </a:moveTo>
                <a:cubicBezTo>
                  <a:pt x="50963" y="1104"/>
                  <a:pt x="50971" y="1104"/>
                  <a:pt x="50979" y="1105"/>
                </a:cubicBezTo>
                <a:lnTo>
                  <a:pt x="50976" y="1135"/>
                </a:lnTo>
                <a:lnTo>
                  <a:pt x="50964" y="1129"/>
                </a:lnTo>
                <a:lnTo>
                  <a:pt x="50951" y="1141"/>
                </a:lnTo>
                <a:lnTo>
                  <a:pt x="50955" y="1104"/>
                </a:lnTo>
                <a:close/>
                <a:moveTo>
                  <a:pt x="51251" y="1120"/>
                </a:moveTo>
                <a:cubicBezTo>
                  <a:pt x="51263" y="1121"/>
                  <a:pt x="51273" y="1121"/>
                  <a:pt x="51284" y="1122"/>
                </a:cubicBezTo>
                <a:lnTo>
                  <a:pt x="51278" y="1184"/>
                </a:lnTo>
                <a:lnTo>
                  <a:pt x="51251" y="1127"/>
                </a:lnTo>
                <a:lnTo>
                  <a:pt x="51250" y="1127"/>
                </a:lnTo>
                <a:lnTo>
                  <a:pt x="51251" y="1120"/>
                </a:lnTo>
                <a:close/>
                <a:moveTo>
                  <a:pt x="57993" y="1163"/>
                </a:moveTo>
                <a:lnTo>
                  <a:pt x="57992" y="1229"/>
                </a:lnTo>
                <a:cubicBezTo>
                  <a:pt x="57985" y="1229"/>
                  <a:pt x="57976" y="1229"/>
                  <a:pt x="57968" y="1230"/>
                </a:cubicBezTo>
                <a:lnTo>
                  <a:pt x="57969" y="1169"/>
                </a:lnTo>
                <a:lnTo>
                  <a:pt x="57981" y="1175"/>
                </a:lnTo>
                <a:lnTo>
                  <a:pt x="57993" y="1163"/>
                </a:lnTo>
                <a:close/>
                <a:moveTo>
                  <a:pt x="67612" y="1184"/>
                </a:moveTo>
                <a:lnTo>
                  <a:pt x="67612" y="1232"/>
                </a:lnTo>
                <a:lnTo>
                  <a:pt x="67589" y="1232"/>
                </a:lnTo>
                <a:lnTo>
                  <a:pt x="67589" y="1190"/>
                </a:lnTo>
                <a:lnTo>
                  <a:pt x="67600" y="1195"/>
                </a:lnTo>
                <a:lnTo>
                  <a:pt x="67612" y="1184"/>
                </a:lnTo>
                <a:close/>
                <a:moveTo>
                  <a:pt x="57662" y="1134"/>
                </a:moveTo>
                <a:lnTo>
                  <a:pt x="57695" y="1189"/>
                </a:lnTo>
                <a:lnTo>
                  <a:pt x="57696" y="1189"/>
                </a:lnTo>
                <a:lnTo>
                  <a:pt x="57696" y="1234"/>
                </a:lnTo>
                <a:lnTo>
                  <a:pt x="57662" y="1234"/>
                </a:lnTo>
                <a:lnTo>
                  <a:pt x="57662" y="1134"/>
                </a:lnTo>
                <a:close/>
                <a:moveTo>
                  <a:pt x="67282" y="1154"/>
                </a:moveTo>
                <a:lnTo>
                  <a:pt x="67315" y="1210"/>
                </a:lnTo>
                <a:lnTo>
                  <a:pt x="67315" y="1237"/>
                </a:lnTo>
                <a:cubicBezTo>
                  <a:pt x="67304" y="1237"/>
                  <a:pt x="67292" y="1237"/>
                  <a:pt x="67281" y="1238"/>
                </a:cubicBezTo>
                <a:lnTo>
                  <a:pt x="67282" y="1154"/>
                </a:lnTo>
                <a:close/>
                <a:moveTo>
                  <a:pt x="61686" y="1182"/>
                </a:moveTo>
                <a:lnTo>
                  <a:pt x="61730" y="1234"/>
                </a:lnTo>
                <a:lnTo>
                  <a:pt x="61731" y="1233"/>
                </a:lnTo>
                <a:lnTo>
                  <a:pt x="61735" y="1257"/>
                </a:lnTo>
                <a:cubicBezTo>
                  <a:pt x="61722" y="1255"/>
                  <a:pt x="61711" y="1253"/>
                  <a:pt x="61699" y="1251"/>
                </a:cubicBezTo>
                <a:lnTo>
                  <a:pt x="61686" y="1182"/>
                </a:lnTo>
                <a:close/>
                <a:moveTo>
                  <a:pt x="44313" y="1274"/>
                </a:moveTo>
                <a:lnTo>
                  <a:pt x="44317" y="1294"/>
                </a:lnTo>
                <a:lnTo>
                  <a:pt x="44294" y="1303"/>
                </a:lnTo>
                <a:lnTo>
                  <a:pt x="44289" y="1274"/>
                </a:lnTo>
                <a:close/>
                <a:moveTo>
                  <a:pt x="62020" y="1183"/>
                </a:moveTo>
                <a:lnTo>
                  <a:pt x="62043" y="1307"/>
                </a:lnTo>
                <a:cubicBezTo>
                  <a:pt x="62035" y="1306"/>
                  <a:pt x="62027" y="1304"/>
                  <a:pt x="62019" y="1303"/>
                </a:cubicBezTo>
                <a:lnTo>
                  <a:pt x="61997" y="1191"/>
                </a:lnTo>
                <a:lnTo>
                  <a:pt x="62010" y="1195"/>
                </a:lnTo>
                <a:lnTo>
                  <a:pt x="62020" y="1183"/>
                </a:lnTo>
                <a:close/>
                <a:moveTo>
                  <a:pt x="80172" y="1211"/>
                </a:moveTo>
                <a:lnTo>
                  <a:pt x="80161" y="1314"/>
                </a:lnTo>
                <a:cubicBezTo>
                  <a:pt x="80153" y="1314"/>
                  <a:pt x="80145" y="1313"/>
                  <a:pt x="80138" y="1313"/>
                </a:cubicBezTo>
                <a:lnTo>
                  <a:pt x="80148" y="1216"/>
                </a:lnTo>
                <a:lnTo>
                  <a:pt x="80172" y="1211"/>
                </a:lnTo>
                <a:close/>
                <a:moveTo>
                  <a:pt x="57991" y="1386"/>
                </a:moveTo>
                <a:lnTo>
                  <a:pt x="57990" y="1453"/>
                </a:lnTo>
                <a:lnTo>
                  <a:pt x="57966" y="1460"/>
                </a:lnTo>
                <a:lnTo>
                  <a:pt x="57967" y="1386"/>
                </a:lnTo>
                <a:close/>
                <a:moveTo>
                  <a:pt x="62050" y="1469"/>
                </a:moveTo>
                <a:cubicBezTo>
                  <a:pt x="62056" y="1470"/>
                  <a:pt x="62063" y="1471"/>
                  <a:pt x="62069" y="1472"/>
                </a:cubicBezTo>
                <a:lnTo>
                  <a:pt x="62052" y="1478"/>
                </a:lnTo>
                <a:lnTo>
                  <a:pt x="62050" y="1469"/>
                </a:lnTo>
                <a:close/>
                <a:moveTo>
                  <a:pt x="67610" y="1388"/>
                </a:moveTo>
                <a:lnTo>
                  <a:pt x="67610" y="1473"/>
                </a:lnTo>
                <a:lnTo>
                  <a:pt x="67585" y="1480"/>
                </a:lnTo>
                <a:lnTo>
                  <a:pt x="67587" y="1389"/>
                </a:lnTo>
                <a:cubicBezTo>
                  <a:pt x="67591" y="1389"/>
                  <a:pt x="67595" y="1389"/>
                  <a:pt x="67599" y="1389"/>
                </a:cubicBezTo>
                <a:cubicBezTo>
                  <a:pt x="67603" y="1389"/>
                  <a:pt x="67607" y="1389"/>
                  <a:pt x="67610" y="1388"/>
                </a:cubicBezTo>
                <a:close/>
                <a:moveTo>
                  <a:pt x="73094" y="1372"/>
                </a:moveTo>
                <a:lnTo>
                  <a:pt x="73138" y="1424"/>
                </a:lnTo>
                <a:lnTo>
                  <a:pt x="73138" y="1423"/>
                </a:lnTo>
                <a:lnTo>
                  <a:pt x="73149" y="1482"/>
                </a:lnTo>
                <a:lnTo>
                  <a:pt x="73114" y="1482"/>
                </a:lnTo>
                <a:lnTo>
                  <a:pt x="73094" y="1372"/>
                </a:lnTo>
                <a:close/>
                <a:moveTo>
                  <a:pt x="73428" y="1373"/>
                </a:moveTo>
                <a:lnTo>
                  <a:pt x="73449" y="1482"/>
                </a:lnTo>
                <a:lnTo>
                  <a:pt x="73424" y="1482"/>
                </a:lnTo>
                <a:lnTo>
                  <a:pt x="73405" y="1380"/>
                </a:lnTo>
                <a:lnTo>
                  <a:pt x="73419" y="1385"/>
                </a:lnTo>
                <a:lnTo>
                  <a:pt x="73428" y="1373"/>
                </a:lnTo>
                <a:close/>
                <a:moveTo>
                  <a:pt x="80120" y="1469"/>
                </a:moveTo>
                <a:cubicBezTo>
                  <a:pt x="80128" y="1470"/>
                  <a:pt x="80135" y="1470"/>
                  <a:pt x="80144" y="1470"/>
                </a:cubicBezTo>
                <a:lnTo>
                  <a:pt x="80141" y="1500"/>
                </a:lnTo>
                <a:lnTo>
                  <a:pt x="80129" y="1495"/>
                </a:lnTo>
                <a:lnTo>
                  <a:pt x="80116" y="1505"/>
                </a:lnTo>
                <a:lnTo>
                  <a:pt x="80116" y="1505"/>
                </a:lnTo>
                <a:lnTo>
                  <a:pt x="80120" y="1469"/>
                </a:lnTo>
                <a:close/>
                <a:moveTo>
                  <a:pt x="80416" y="1485"/>
                </a:moveTo>
                <a:cubicBezTo>
                  <a:pt x="80428" y="1485"/>
                  <a:pt x="80439" y="1486"/>
                  <a:pt x="80450" y="1487"/>
                </a:cubicBezTo>
                <a:lnTo>
                  <a:pt x="80443" y="1549"/>
                </a:lnTo>
                <a:lnTo>
                  <a:pt x="80416" y="1493"/>
                </a:lnTo>
                <a:lnTo>
                  <a:pt x="80415" y="1493"/>
                </a:lnTo>
                <a:lnTo>
                  <a:pt x="80416" y="1485"/>
                </a:lnTo>
                <a:close/>
                <a:moveTo>
                  <a:pt x="87158" y="1529"/>
                </a:moveTo>
                <a:lnTo>
                  <a:pt x="87158" y="1595"/>
                </a:lnTo>
                <a:lnTo>
                  <a:pt x="87134" y="1595"/>
                </a:lnTo>
                <a:lnTo>
                  <a:pt x="87134" y="1534"/>
                </a:lnTo>
                <a:lnTo>
                  <a:pt x="87146" y="1540"/>
                </a:lnTo>
                <a:lnTo>
                  <a:pt x="87158" y="1529"/>
                </a:lnTo>
                <a:close/>
                <a:moveTo>
                  <a:pt x="86827" y="1499"/>
                </a:moveTo>
                <a:lnTo>
                  <a:pt x="86860" y="1554"/>
                </a:lnTo>
                <a:lnTo>
                  <a:pt x="86860" y="1599"/>
                </a:lnTo>
                <a:cubicBezTo>
                  <a:pt x="86849" y="1599"/>
                  <a:pt x="86838" y="1600"/>
                  <a:pt x="86826" y="1600"/>
                </a:cubicBezTo>
                <a:lnTo>
                  <a:pt x="86827" y="1499"/>
                </a:lnTo>
                <a:close/>
                <a:moveTo>
                  <a:pt x="96730" y="1571"/>
                </a:moveTo>
                <a:lnTo>
                  <a:pt x="96730" y="1618"/>
                </a:lnTo>
                <a:cubicBezTo>
                  <a:pt x="96721" y="1618"/>
                  <a:pt x="96713" y="1618"/>
                  <a:pt x="96706" y="1620"/>
                </a:cubicBezTo>
                <a:lnTo>
                  <a:pt x="96706" y="1576"/>
                </a:lnTo>
                <a:lnTo>
                  <a:pt x="96718" y="1582"/>
                </a:lnTo>
                <a:lnTo>
                  <a:pt x="96730" y="1571"/>
                </a:lnTo>
                <a:close/>
                <a:moveTo>
                  <a:pt x="96399" y="1541"/>
                </a:moveTo>
                <a:lnTo>
                  <a:pt x="96432" y="1597"/>
                </a:lnTo>
                <a:lnTo>
                  <a:pt x="96432" y="1624"/>
                </a:lnTo>
                <a:lnTo>
                  <a:pt x="96398" y="1624"/>
                </a:lnTo>
                <a:lnTo>
                  <a:pt x="96399" y="1541"/>
                </a:lnTo>
                <a:close/>
                <a:moveTo>
                  <a:pt x="90804" y="1569"/>
                </a:moveTo>
                <a:lnTo>
                  <a:pt x="90847" y="1621"/>
                </a:lnTo>
                <a:lnTo>
                  <a:pt x="90848" y="1621"/>
                </a:lnTo>
                <a:lnTo>
                  <a:pt x="90852" y="1644"/>
                </a:lnTo>
                <a:cubicBezTo>
                  <a:pt x="90840" y="1642"/>
                  <a:pt x="90828" y="1640"/>
                  <a:pt x="90817" y="1638"/>
                </a:cubicBezTo>
                <a:lnTo>
                  <a:pt x="90804" y="1569"/>
                </a:lnTo>
                <a:close/>
                <a:moveTo>
                  <a:pt x="73478" y="1638"/>
                </a:moveTo>
                <a:lnTo>
                  <a:pt x="73482" y="1660"/>
                </a:lnTo>
                <a:lnTo>
                  <a:pt x="73459" y="1668"/>
                </a:lnTo>
                <a:lnTo>
                  <a:pt x="73454" y="1638"/>
                </a:lnTo>
                <a:close/>
                <a:moveTo>
                  <a:pt x="91137" y="1569"/>
                </a:moveTo>
                <a:lnTo>
                  <a:pt x="91161" y="1693"/>
                </a:lnTo>
                <a:cubicBezTo>
                  <a:pt x="91153" y="1692"/>
                  <a:pt x="91144" y="1691"/>
                  <a:pt x="91136" y="1690"/>
                </a:cubicBezTo>
                <a:lnTo>
                  <a:pt x="91115" y="1577"/>
                </a:lnTo>
                <a:lnTo>
                  <a:pt x="91128" y="1581"/>
                </a:lnTo>
                <a:lnTo>
                  <a:pt x="91137" y="1569"/>
                </a:lnTo>
                <a:close/>
                <a:moveTo>
                  <a:pt x="109290" y="1598"/>
                </a:moveTo>
                <a:lnTo>
                  <a:pt x="109279" y="1701"/>
                </a:lnTo>
                <a:cubicBezTo>
                  <a:pt x="109270" y="1700"/>
                  <a:pt x="109262" y="1700"/>
                  <a:pt x="109255" y="1700"/>
                </a:cubicBezTo>
                <a:lnTo>
                  <a:pt x="109265" y="1603"/>
                </a:lnTo>
                <a:lnTo>
                  <a:pt x="109290" y="1598"/>
                </a:lnTo>
                <a:close/>
                <a:moveTo>
                  <a:pt x="87156" y="1752"/>
                </a:moveTo>
                <a:lnTo>
                  <a:pt x="87156" y="1818"/>
                </a:lnTo>
                <a:lnTo>
                  <a:pt x="87131" y="1824"/>
                </a:lnTo>
                <a:lnTo>
                  <a:pt x="87132" y="1752"/>
                </a:lnTo>
                <a:close/>
                <a:moveTo>
                  <a:pt x="91167" y="1855"/>
                </a:moveTo>
                <a:cubicBezTo>
                  <a:pt x="91173" y="1856"/>
                  <a:pt x="91180" y="1857"/>
                  <a:pt x="91187" y="1858"/>
                </a:cubicBezTo>
                <a:lnTo>
                  <a:pt x="91169" y="1865"/>
                </a:lnTo>
                <a:lnTo>
                  <a:pt x="91167" y="1855"/>
                </a:lnTo>
                <a:close/>
                <a:moveTo>
                  <a:pt x="96728" y="1775"/>
                </a:moveTo>
                <a:lnTo>
                  <a:pt x="96728" y="1860"/>
                </a:lnTo>
                <a:lnTo>
                  <a:pt x="96704" y="1866"/>
                </a:lnTo>
                <a:lnTo>
                  <a:pt x="96704" y="1775"/>
                </a:lnTo>
                <a:close/>
                <a:moveTo>
                  <a:pt x="102212" y="1759"/>
                </a:moveTo>
                <a:lnTo>
                  <a:pt x="102255" y="1810"/>
                </a:lnTo>
                <a:lnTo>
                  <a:pt x="102267" y="1868"/>
                </a:lnTo>
                <a:lnTo>
                  <a:pt x="102233" y="1868"/>
                </a:lnTo>
                <a:lnTo>
                  <a:pt x="102212" y="1759"/>
                </a:lnTo>
                <a:close/>
                <a:moveTo>
                  <a:pt x="102545" y="1759"/>
                </a:moveTo>
                <a:lnTo>
                  <a:pt x="102566" y="1868"/>
                </a:lnTo>
                <a:lnTo>
                  <a:pt x="102541" y="1868"/>
                </a:lnTo>
                <a:lnTo>
                  <a:pt x="102523" y="1767"/>
                </a:lnTo>
                <a:lnTo>
                  <a:pt x="102536" y="1771"/>
                </a:lnTo>
                <a:lnTo>
                  <a:pt x="102545" y="1759"/>
                </a:lnTo>
                <a:close/>
                <a:moveTo>
                  <a:pt x="109237" y="1856"/>
                </a:moveTo>
                <a:cubicBezTo>
                  <a:pt x="109246" y="1856"/>
                  <a:pt x="109254" y="1857"/>
                  <a:pt x="109261" y="1857"/>
                </a:cubicBezTo>
                <a:lnTo>
                  <a:pt x="109258" y="1887"/>
                </a:lnTo>
                <a:lnTo>
                  <a:pt x="109247" y="1881"/>
                </a:lnTo>
                <a:lnTo>
                  <a:pt x="109234" y="1892"/>
                </a:lnTo>
                <a:lnTo>
                  <a:pt x="109237" y="1856"/>
                </a:lnTo>
                <a:close/>
                <a:moveTo>
                  <a:pt x="109534" y="1871"/>
                </a:moveTo>
                <a:cubicBezTo>
                  <a:pt x="109545" y="1872"/>
                  <a:pt x="109556" y="1873"/>
                  <a:pt x="109568" y="1873"/>
                </a:cubicBezTo>
                <a:lnTo>
                  <a:pt x="109560" y="1935"/>
                </a:lnTo>
                <a:lnTo>
                  <a:pt x="109534" y="1879"/>
                </a:lnTo>
                <a:lnTo>
                  <a:pt x="109533" y="1879"/>
                </a:lnTo>
                <a:lnTo>
                  <a:pt x="109534" y="1871"/>
                </a:lnTo>
                <a:close/>
                <a:moveTo>
                  <a:pt x="116275" y="1915"/>
                </a:moveTo>
                <a:lnTo>
                  <a:pt x="116275" y="1981"/>
                </a:lnTo>
                <a:cubicBezTo>
                  <a:pt x="116267" y="1982"/>
                  <a:pt x="116259" y="1982"/>
                  <a:pt x="116251" y="1982"/>
                </a:cubicBezTo>
                <a:lnTo>
                  <a:pt x="116251" y="1921"/>
                </a:lnTo>
                <a:lnTo>
                  <a:pt x="116264" y="1926"/>
                </a:lnTo>
                <a:lnTo>
                  <a:pt x="116275" y="1915"/>
                </a:lnTo>
                <a:close/>
                <a:moveTo>
                  <a:pt x="115945" y="1886"/>
                </a:moveTo>
                <a:lnTo>
                  <a:pt x="115978" y="1942"/>
                </a:lnTo>
                <a:lnTo>
                  <a:pt x="115978" y="1986"/>
                </a:lnTo>
                <a:lnTo>
                  <a:pt x="115944" y="1986"/>
                </a:lnTo>
                <a:lnTo>
                  <a:pt x="115945" y="1886"/>
                </a:lnTo>
                <a:close/>
                <a:moveTo>
                  <a:pt x="102595" y="2025"/>
                </a:moveTo>
                <a:lnTo>
                  <a:pt x="102599" y="2047"/>
                </a:lnTo>
                <a:lnTo>
                  <a:pt x="102576" y="2055"/>
                </a:lnTo>
                <a:lnTo>
                  <a:pt x="102571" y="2025"/>
                </a:lnTo>
                <a:close/>
                <a:moveTo>
                  <a:pt x="116273" y="2138"/>
                </a:moveTo>
                <a:lnTo>
                  <a:pt x="116273" y="2205"/>
                </a:lnTo>
                <a:lnTo>
                  <a:pt x="116249" y="2211"/>
                </a:lnTo>
                <a:lnTo>
                  <a:pt x="116249" y="2139"/>
                </a:lnTo>
                <a:cubicBezTo>
                  <a:pt x="116258" y="2138"/>
                  <a:pt x="116266" y="2138"/>
                  <a:pt x="116273" y="2138"/>
                </a:cubicBezTo>
                <a:close/>
                <a:moveTo>
                  <a:pt x="8886" y="1"/>
                </a:moveTo>
                <a:lnTo>
                  <a:pt x="8777" y="30"/>
                </a:lnTo>
                <a:lnTo>
                  <a:pt x="8932" y="290"/>
                </a:lnTo>
                <a:cubicBezTo>
                  <a:pt x="8903" y="292"/>
                  <a:pt x="8881" y="308"/>
                  <a:pt x="8881" y="327"/>
                </a:cubicBezTo>
                <a:lnTo>
                  <a:pt x="8880" y="487"/>
                </a:lnTo>
                <a:cubicBezTo>
                  <a:pt x="8363" y="501"/>
                  <a:pt x="7846" y="532"/>
                  <a:pt x="7335" y="587"/>
                </a:cubicBezTo>
                <a:cubicBezTo>
                  <a:pt x="6517" y="677"/>
                  <a:pt x="5939" y="714"/>
                  <a:pt x="5457" y="714"/>
                </a:cubicBezTo>
                <a:cubicBezTo>
                  <a:pt x="4875" y="714"/>
                  <a:pt x="4434" y="659"/>
                  <a:pt x="3881" y="573"/>
                </a:cubicBezTo>
                <a:lnTo>
                  <a:pt x="3841" y="355"/>
                </a:lnTo>
                <a:cubicBezTo>
                  <a:pt x="3839" y="344"/>
                  <a:pt x="3828" y="334"/>
                  <a:pt x="3815" y="328"/>
                </a:cubicBezTo>
                <a:lnTo>
                  <a:pt x="4017" y="66"/>
                </a:lnTo>
                <a:lnTo>
                  <a:pt x="3912" y="31"/>
                </a:lnTo>
                <a:lnTo>
                  <a:pt x="3686" y="324"/>
                </a:lnTo>
                <a:cubicBezTo>
                  <a:pt x="3675" y="314"/>
                  <a:pt x="3657" y="307"/>
                  <a:pt x="3638" y="307"/>
                </a:cubicBezTo>
                <a:cubicBezTo>
                  <a:pt x="3635" y="307"/>
                  <a:pt x="3633" y="307"/>
                  <a:pt x="3630" y="308"/>
                </a:cubicBezTo>
                <a:cubicBezTo>
                  <a:pt x="3598" y="310"/>
                  <a:pt x="3574" y="329"/>
                  <a:pt x="3578" y="351"/>
                </a:cubicBezTo>
                <a:lnTo>
                  <a:pt x="3612" y="531"/>
                </a:lnTo>
                <a:cubicBezTo>
                  <a:pt x="3599" y="528"/>
                  <a:pt x="3586" y="526"/>
                  <a:pt x="3572" y="524"/>
                </a:cubicBezTo>
                <a:lnTo>
                  <a:pt x="3541" y="356"/>
                </a:lnTo>
                <a:cubicBezTo>
                  <a:pt x="3537" y="336"/>
                  <a:pt x="3512" y="322"/>
                  <a:pt x="3483" y="322"/>
                </a:cubicBezTo>
                <a:cubicBezTo>
                  <a:pt x="3481" y="322"/>
                  <a:pt x="3478" y="322"/>
                  <a:pt x="3475" y="322"/>
                </a:cubicBezTo>
                <a:cubicBezTo>
                  <a:pt x="3467" y="323"/>
                  <a:pt x="3459" y="325"/>
                  <a:pt x="3451" y="327"/>
                </a:cubicBezTo>
                <a:lnTo>
                  <a:pt x="3214" y="41"/>
                </a:lnTo>
                <a:lnTo>
                  <a:pt x="3112" y="79"/>
                </a:lnTo>
                <a:lnTo>
                  <a:pt x="3314" y="324"/>
                </a:lnTo>
                <a:cubicBezTo>
                  <a:pt x="3287" y="329"/>
                  <a:pt x="3268" y="347"/>
                  <a:pt x="3272" y="365"/>
                </a:cubicBezTo>
                <a:lnTo>
                  <a:pt x="3292" y="479"/>
                </a:lnTo>
                <a:cubicBezTo>
                  <a:pt x="3268" y="475"/>
                  <a:pt x="3243" y="472"/>
                  <a:pt x="3216" y="468"/>
                </a:cubicBezTo>
                <a:cubicBezTo>
                  <a:pt x="2723" y="389"/>
                  <a:pt x="2219" y="363"/>
                  <a:pt x="1764" y="363"/>
                </a:cubicBezTo>
                <a:cubicBezTo>
                  <a:pt x="859" y="363"/>
                  <a:pt x="148" y="467"/>
                  <a:pt x="104" y="474"/>
                </a:cubicBezTo>
                <a:cubicBezTo>
                  <a:pt x="41" y="483"/>
                  <a:pt x="1" y="524"/>
                  <a:pt x="15" y="567"/>
                </a:cubicBezTo>
                <a:cubicBezTo>
                  <a:pt x="27" y="603"/>
                  <a:pt x="76" y="628"/>
                  <a:pt x="129" y="628"/>
                </a:cubicBezTo>
                <a:cubicBezTo>
                  <a:pt x="138" y="628"/>
                  <a:pt x="146" y="628"/>
                  <a:pt x="154" y="626"/>
                </a:cubicBezTo>
                <a:cubicBezTo>
                  <a:pt x="166" y="624"/>
                  <a:pt x="878" y="521"/>
                  <a:pt x="1774" y="521"/>
                </a:cubicBezTo>
                <a:cubicBezTo>
                  <a:pt x="2213" y="521"/>
                  <a:pt x="2695" y="546"/>
                  <a:pt x="3161" y="619"/>
                </a:cubicBezTo>
                <a:cubicBezTo>
                  <a:pt x="3217" y="628"/>
                  <a:pt x="3271" y="637"/>
                  <a:pt x="3323" y="645"/>
                </a:cubicBezTo>
                <a:lnTo>
                  <a:pt x="3326" y="651"/>
                </a:lnTo>
                <a:lnTo>
                  <a:pt x="3326" y="651"/>
                </a:lnTo>
                <a:lnTo>
                  <a:pt x="3315" y="648"/>
                </a:lnTo>
                <a:lnTo>
                  <a:pt x="3060" y="999"/>
                </a:lnTo>
                <a:lnTo>
                  <a:pt x="3166" y="1033"/>
                </a:lnTo>
                <a:lnTo>
                  <a:pt x="3351" y="779"/>
                </a:lnTo>
                <a:cubicBezTo>
                  <a:pt x="3359" y="796"/>
                  <a:pt x="3380" y="807"/>
                  <a:pt x="3406" y="807"/>
                </a:cubicBezTo>
                <a:lnTo>
                  <a:pt x="3413" y="807"/>
                </a:lnTo>
                <a:cubicBezTo>
                  <a:pt x="3445" y="804"/>
                  <a:pt x="3468" y="784"/>
                  <a:pt x="3465" y="763"/>
                </a:cubicBezTo>
                <a:lnTo>
                  <a:pt x="3446" y="665"/>
                </a:lnTo>
                <a:lnTo>
                  <a:pt x="3446" y="665"/>
                </a:lnTo>
                <a:cubicBezTo>
                  <a:pt x="3455" y="666"/>
                  <a:pt x="3464" y="668"/>
                  <a:pt x="3472" y="669"/>
                </a:cubicBezTo>
                <a:lnTo>
                  <a:pt x="3481" y="671"/>
                </a:lnTo>
                <a:lnTo>
                  <a:pt x="3501" y="772"/>
                </a:lnTo>
                <a:cubicBezTo>
                  <a:pt x="3504" y="793"/>
                  <a:pt x="3530" y="807"/>
                  <a:pt x="3559" y="807"/>
                </a:cubicBezTo>
                <a:cubicBezTo>
                  <a:pt x="3562" y="807"/>
                  <a:pt x="3564" y="806"/>
                  <a:pt x="3566" y="806"/>
                </a:cubicBezTo>
                <a:cubicBezTo>
                  <a:pt x="3598" y="804"/>
                  <a:pt x="3622" y="784"/>
                  <a:pt x="3618" y="763"/>
                </a:cubicBezTo>
                <a:lnTo>
                  <a:pt x="3604" y="689"/>
                </a:lnTo>
                <a:lnTo>
                  <a:pt x="3604" y="689"/>
                </a:lnTo>
                <a:cubicBezTo>
                  <a:pt x="3617" y="693"/>
                  <a:pt x="3630" y="695"/>
                  <a:pt x="3643" y="697"/>
                </a:cubicBezTo>
                <a:lnTo>
                  <a:pt x="3655" y="758"/>
                </a:lnTo>
                <a:cubicBezTo>
                  <a:pt x="3659" y="777"/>
                  <a:pt x="3684" y="792"/>
                  <a:pt x="3714" y="792"/>
                </a:cubicBezTo>
                <a:lnTo>
                  <a:pt x="3721" y="792"/>
                </a:lnTo>
                <a:cubicBezTo>
                  <a:pt x="3738" y="791"/>
                  <a:pt x="3752" y="783"/>
                  <a:pt x="3761" y="774"/>
                </a:cubicBezTo>
                <a:lnTo>
                  <a:pt x="4066" y="1141"/>
                </a:lnTo>
                <a:lnTo>
                  <a:pt x="4168" y="1102"/>
                </a:lnTo>
                <a:lnTo>
                  <a:pt x="3907" y="788"/>
                </a:lnTo>
                <a:cubicBezTo>
                  <a:pt x="3914" y="780"/>
                  <a:pt x="3918" y="772"/>
                  <a:pt x="3916" y="762"/>
                </a:cubicBezTo>
                <a:lnTo>
                  <a:pt x="3912" y="739"/>
                </a:lnTo>
                <a:lnTo>
                  <a:pt x="3912" y="739"/>
                </a:lnTo>
                <a:cubicBezTo>
                  <a:pt x="4434" y="819"/>
                  <a:pt x="4878" y="870"/>
                  <a:pt x="5457" y="870"/>
                </a:cubicBezTo>
                <a:cubicBezTo>
                  <a:pt x="5952" y="870"/>
                  <a:pt x="6546" y="833"/>
                  <a:pt x="7373" y="742"/>
                </a:cubicBezTo>
                <a:cubicBezTo>
                  <a:pt x="7857" y="688"/>
                  <a:pt x="8346" y="658"/>
                  <a:pt x="8838" y="644"/>
                </a:cubicBezTo>
                <a:lnTo>
                  <a:pt x="8838" y="644"/>
                </a:lnTo>
                <a:lnTo>
                  <a:pt x="8549" y="937"/>
                </a:lnTo>
                <a:lnTo>
                  <a:pt x="8647" y="981"/>
                </a:lnTo>
                <a:lnTo>
                  <a:pt x="8879" y="744"/>
                </a:lnTo>
                <a:cubicBezTo>
                  <a:pt x="8884" y="763"/>
                  <a:pt x="8907" y="777"/>
                  <a:pt x="8936" y="777"/>
                </a:cubicBezTo>
                <a:cubicBezTo>
                  <a:pt x="8969" y="777"/>
                  <a:pt x="8995" y="760"/>
                  <a:pt x="8995" y="738"/>
                </a:cubicBezTo>
                <a:lnTo>
                  <a:pt x="8996" y="641"/>
                </a:lnTo>
                <a:cubicBezTo>
                  <a:pt x="9007" y="640"/>
                  <a:pt x="9018" y="640"/>
                  <a:pt x="9030" y="640"/>
                </a:cubicBezTo>
                <a:lnTo>
                  <a:pt x="9029" y="750"/>
                </a:lnTo>
                <a:cubicBezTo>
                  <a:pt x="9029" y="772"/>
                  <a:pt x="9054" y="790"/>
                  <a:pt x="9087" y="790"/>
                </a:cubicBezTo>
                <a:cubicBezTo>
                  <a:pt x="9121" y="790"/>
                  <a:pt x="9146" y="772"/>
                  <a:pt x="9146" y="750"/>
                </a:cubicBezTo>
                <a:lnTo>
                  <a:pt x="9147" y="638"/>
                </a:lnTo>
                <a:cubicBezTo>
                  <a:pt x="9160" y="638"/>
                  <a:pt x="9173" y="637"/>
                  <a:pt x="9186" y="637"/>
                </a:cubicBezTo>
                <a:lnTo>
                  <a:pt x="9185" y="749"/>
                </a:lnTo>
                <a:cubicBezTo>
                  <a:pt x="9185" y="771"/>
                  <a:pt x="9210" y="789"/>
                  <a:pt x="9243" y="789"/>
                </a:cubicBezTo>
                <a:cubicBezTo>
                  <a:pt x="9261" y="789"/>
                  <a:pt x="9276" y="783"/>
                  <a:pt x="9287" y="775"/>
                </a:cubicBezTo>
                <a:lnTo>
                  <a:pt x="9518" y="1164"/>
                </a:lnTo>
                <a:lnTo>
                  <a:pt x="9627" y="1135"/>
                </a:lnTo>
                <a:lnTo>
                  <a:pt x="9428" y="801"/>
                </a:lnTo>
                <a:cubicBezTo>
                  <a:pt x="9437" y="794"/>
                  <a:pt x="9443" y="785"/>
                  <a:pt x="9444" y="775"/>
                </a:cubicBezTo>
                <a:lnTo>
                  <a:pt x="9445" y="635"/>
                </a:lnTo>
                <a:cubicBezTo>
                  <a:pt x="9473" y="635"/>
                  <a:pt x="9501" y="635"/>
                  <a:pt x="9529" y="635"/>
                </a:cubicBezTo>
                <a:cubicBezTo>
                  <a:pt x="10774" y="635"/>
                  <a:pt x="12012" y="723"/>
                  <a:pt x="13151" y="805"/>
                </a:cubicBezTo>
                <a:cubicBezTo>
                  <a:pt x="13375" y="821"/>
                  <a:pt x="13596" y="837"/>
                  <a:pt x="13813" y="852"/>
                </a:cubicBezTo>
                <a:cubicBezTo>
                  <a:pt x="14085" y="870"/>
                  <a:pt x="14380" y="880"/>
                  <a:pt x="14690" y="885"/>
                </a:cubicBezTo>
                <a:lnTo>
                  <a:pt x="14469" y="1188"/>
                </a:lnTo>
                <a:lnTo>
                  <a:pt x="14574" y="1222"/>
                </a:lnTo>
                <a:lnTo>
                  <a:pt x="14760" y="968"/>
                </a:lnTo>
                <a:cubicBezTo>
                  <a:pt x="14767" y="985"/>
                  <a:pt x="14789" y="996"/>
                  <a:pt x="14814" y="996"/>
                </a:cubicBezTo>
                <a:lnTo>
                  <a:pt x="14822" y="996"/>
                </a:lnTo>
                <a:cubicBezTo>
                  <a:pt x="14854" y="994"/>
                  <a:pt x="14877" y="974"/>
                  <a:pt x="14873" y="953"/>
                </a:cubicBezTo>
                <a:lnTo>
                  <a:pt x="14861" y="886"/>
                </a:lnTo>
                <a:lnTo>
                  <a:pt x="14895" y="886"/>
                </a:lnTo>
                <a:lnTo>
                  <a:pt x="14909" y="962"/>
                </a:lnTo>
                <a:cubicBezTo>
                  <a:pt x="14912" y="982"/>
                  <a:pt x="14938" y="996"/>
                  <a:pt x="14967" y="996"/>
                </a:cubicBezTo>
                <a:lnTo>
                  <a:pt x="14974" y="996"/>
                </a:lnTo>
                <a:cubicBezTo>
                  <a:pt x="15006" y="993"/>
                  <a:pt x="15030" y="973"/>
                  <a:pt x="15026" y="952"/>
                </a:cubicBezTo>
                <a:lnTo>
                  <a:pt x="15014" y="886"/>
                </a:lnTo>
                <a:lnTo>
                  <a:pt x="15052" y="886"/>
                </a:lnTo>
                <a:lnTo>
                  <a:pt x="15063" y="948"/>
                </a:lnTo>
                <a:cubicBezTo>
                  <a:pt x="15067" y="967"/>
                  <a:pt x="15092" y="982"/>
                  <a:pt x="15122" y="982"/>
                </a:cubicBezTo>
                <a:lnTo>
                  <a:pt x="15129" y="982"/>
                </a:lnTo>
                <a:cubicBezTo>
                  <a:pt x="15147" y="980"/>
                  <a:pt x="15160" y="973"/>
                  <a:pt x="15169" y="964"/>
                </a:cubicBezTo>
                <a:lnTo>
                  <a:pt x="15474" y="1329"/>
                </a:lnTo>
                <a:lnTo>
                  <a:pt x="15577" y="1292"/>
                </a:lnTo>
                <a:lnTo>
                  <a:pt x="15315" y="977"/>
                </a:lnTo>
                <a:cubicBezTo>
                  <a:pt x="15322" y="970"/>
                  <a:pt x="15326" y="961"/>
                  <a:pt x="15324" y="952"/>
                </a:cubicBezTo>
                <a:lnTo>
                  <a:pt x="15312" y="885"/>
                </a:lnTo>
                <a:cubicBezTo>
                  <a:pt x="16145" y="875"/>
                  <a:pt x="17057" y="834"/>
                  <a:pt x="17952" y="794"/>
                </a:cubicBezTo>
                <a:cubicBezTo>
                  <a:pt x="18980" y="748"/>
                  <a:pt x="20031" y="700"/>
                  <a:pt x="20969" y="700"/>
                </a:cubicBezTo>
                <a:cubicBezTo>
                  <a:pt x="21228" y="700"/>
                  <a:pt x="21479" y="704"/>
                  <a:pt x="21719" y="712"/>
                </a:cubicBezTo>
                <a:lnTo>
                  <a:pt x="21709" y="812"/>
                </a:lnTo>
                <a:cubicBezTo>
                  <a:pt x="21708" y="824"/>
                  <a:pt x="21714" y="834"/>
                  <a:pt x="21725" y="842"/>
                </a:cubicBezTo>
                <a:lnTo>
                  <a:pt x="21451" y="1072"/>
                </a:lnTo>
                <a:lnTo>
                  <a:pt x="21544" y="1121"/>
                </a:lnTo>
                <a:lnTo>
                  <a:pt x="21851" y="862"/>
                </a:lnTo>
                <a:cubicBezTo>
                  <a:pt x="21859" y="875"/>
                  <a:pt x="21878" y="886"/>
                  <a:pt x="21901" y="887"/>
                </a:cubicBezTo>
                <a:lnTo>
                  <a:pt x="21905" y="887"/>
                </a:lnTo>
                <a:cubicBezTo>
                  <a:pt x="21936" y="887"/>
                  <a:pt x="21962" y="871"/>
                  <a:pt x="21964" y="850"/>
                </a:cubicBezTo>
                <a:lnTo>
                  <a:pt x="21978" y="722"/>
                </a:lnTo>
                <a:cubicBezTo>
                  <a:pt x="21990" y="724"/>
                  <a:pt x="22003" y="725"/>
                  <a:pt x="22015" y="725"/>
                </a:cubicBezTo>
                <a:lnTo>
                  <a:pt x="22002" y="850"/>
                </a:lnTo>
                <a:cubicBezTo>
                  <a:pt x="22000" y="872"/>
                  <a:pt x="22024" y="891"/>
                  <a:pt x="22057" y="892"/>
                </a:cubicBezTo>
                <a:lnTo>
                  <a:pt x="22061" y="892"/>
                </a:lnTo>
                <a:cubicBezTo>
                  <a:pt x="22068" y="892"/>
                  <a:pt x="22075" y="891"/>
                  <a:pt x="22081" y="890"/>
                </a:cubicBezTo>
                <a:lnTo>
                  <a:pt x="22231" y="1200"/>
                </a:lnTo>
                <a:lnTo>
                  <a:pt x="22342" y="1177"/>
                </a:lnTo>
                <a:lnTo>
                  <a:pt x="22215" y="911"/>
                </a:lnTo>
                <a:cubicBezTo>
                  <a:pt x="22243" y="909"/>
                  <a:pt x="22267" y="895"/>
                  <a:pt x="22269" y="875"/>
                </a:cubicBezTo>
                <a:lnTo>
                  <a:pt x="22284" y="742"/>
                </a:lnTo>
                <a:cubicBezTo>
                  <a:pt x="22288" y="742"/>
                  <a:pt x="22293" y="743"/>
                  <a:pt x="22298" y="743"/>
                </a:cubicBezTo>
                <a:cubicBezTo>
                  <a:pt x="24575" y="918"/>
                  <a:pt x="26486" y="1005"/>
                  <a:pt x="28088" y="1005"/>
                </a:cubicBezTo>
                <a:cubicBezTo>
                  <a:pt x="28125" y="1005"/>
                  <a:pt x="28162" y="1005"/>
                  <a:pt x="28198" y="1005"/>
                </a:cubicBezTo>
                <a:cubicBezTo>
                  <a:pt x="28256" y="1005"/>
                  <a:pt x="28311" y="1004"/>
                  <a:pt x="28368" y="1004"/>
                </a:cubicBezTo>
                <a:lnTo>
                  <a:pt x="28094" y="1282"/>
                </a:lnTo>
                <a:lnTo>
                  <a:pt x="28192" y="1324"/>
                </a:lnTo>
                <a:lnTo>
                  <a:pt x="28425" y="1089"/>
                </a:lnTo>
                <a:cubicBezTo>
                  <a:pt x="28430" y="1108"/>
                  <a:pt x="28452" y="1122"/>
                  <a:pt x="28481" y="1122"/>
                </a:cubicBezTo>
                <a:lnTo>
                  <a:pt x="28482" y="1122"/>
                </a:lnTo>
                <a:cubicBezTo>
                  <a:pt x="28514" y="1122"/>
                  <a:pt x="28540" y="1104"/>
                  <a:pt x="28541" y="1083"/>
                </a:cubicBezTo>
                <a:lnTo>
                  <a:pt x="28541" y="1003"/>
                </a:lnTo>
                <a:cubicBezTo>
                  <a:pt x="28552" y="1003"/>
                  <a:pt x="28564" y="1003"/>
                  <a:pt x="28575" y="1002"/>
                </a:cubicBezTo>
                <a:lnTo>
                  <a:pt x="28575" y="1095"/>
                </a:lnTo>
                <a:cubicBezTo>
                  <a:pt x="28574" y="1117"/>
                  <a:pt x="28601" y="1134"/>
                  <a:pt x="28633" y="1134"/>
                </a:cubicBezTo>
                <a:lnTo>
                  <a:pt x="28634" y="1134"/>
                </a:lnTo>
                <a:cubicBezTo>
                  <a:pt x="28666" y="1134"/>
                  <a:pt x="28692" y="1117"/>
                  <a:pt x="28692" y="1095"/>
                </a:cubicBezTo>
                <a:lnTo>
                  <a:pt x="28693" y="1001"/>
                </a:lnTo>
                <a:cubicBezTo>
                  <a:pt x="28706" y="1001"/>
                  <a:pt x="28719" y="1000"/>
                  <a:pt x="28731" y="1000"/>
                </a:cubicBezTo>
                <a:lnTo>
                  <a:pt x="28730" y="1094"/>
                </a:lnTo>
                <a:cubicBezTo>
                  <a:pt x="28730" y="1116"/>
                  <a:pt x="28757" y="1133"/>
                  <a:pt x="28789" y="1133"/>
                </a:cubicBezTo>
                <a:cubicBezTo>
                  <a:pt x="28806" y="1133"/>
                  <a:pt x="28822" y="1128"/>
                  <a:pt x="28833" y="1120"/>
                </a:cubicBezTo>
                <a:lnTo>
                  <a:pt x="29063" y="1509"/>
                </a:lnTo>
                <a:lnTo>
                  <a:pt x="29173" y="1480"/>
                </a:lnTo>
                <a:lnTo>
                  <a:pt x="28975" y="1146"/>
                </a:lnTo>
                <a:cubicBezTo>
                  <a:pt x="28983" y="1138"/>
                  <a:pt x="28989" y="1130"/>
                  <a:pt x="28989" y="1121"/>
                </a:cubicBezTo>
                <a:lnTo>
                  <a:pt x="28990" y="996"/>
                </a:lnTo>
                <a:cubicBezTo>
                  <a:pt x="29048" y="994"/>
                  <a:pt x="29107" y="993"/>
                  <a:pt x="29165" y="992"/>
                </a:cubicBezTo>
                <a:cubicBezTo>
                  <a:pt x="29185" y="1006"/>
                  <a:pt x="29215" y="1015"/>
                  <a:pt x="29246" y="1015"/>
                </a:cubicBezTo>
                <a:cubicBezTo>
                  <a:pt x="29255" y="1015"/>
                  <a:pt x="29264" y="1014"/>
                  <a:pt x="29273" y="1013"/>
                </a:cubicBezTo>
                <a:cubicBezTo>
                  <a:pt x="29283" y="1011"/>
                  <a:pt x="29995" y="907"/>
                  <a:pt x="30891" y="907"/>
                </a:cubicBezTo>
                <a:cubicBezTo>
                  <a:pt x="31330" y="907"/>
                  <a:pt x="31813" y="932"/>
                  <a:pt x="32280" y="1006"/>
                </a:cubicBezTo>
                <a:cubicBezTo>
                  <a:pt x="32336" y="1015"/>
                  <a:pt x="32389" y="1024"/>
                  <a:pt x="32442" y="1032"/>
                </a:cubicBezTo>
                <a:lnTo>
                  <a:pt x="32443" y="1038"/>
                </a:lnTo>
                <a:lnTo>
                  <a:pt x="32443" y="1038"/>
                </a:lnTo>
                <a:lnTo>
                  <a:pt x="32434" y="1035"/>
                </a:lnTo>
                <a:lnTo>
                  <a:pt x="32179" y="1385"/>
                </a:lnTo>
                <a:lnTo>
                  <a:pt x="32284" y="1419"/>
                </a:lnTo>
                <a:lnTo>
                  <a:pt x="32469" y="1166"/>
                </a:lnTo>
                <a:cubicBezTo>
                  <a:pt x="32477" y="1182"/>
                  <a:pt x="32499" y="1194"/>
                  <a:pt x="32524" y="1194"/>
                </a:cubicBezTo>
                <a:cubicBezTo>
                  <a:pt x="32527" y="1194"/>
                  <a:pt x="32529" y="1193"/>
                  <a:pt x="32532" y="1193"/>
                </a:cubicBezTo>
                <a:cubicBezTo>
                  <a:pt x="32564" y="1191"/>
                  <a:pt x="32586" y="1172"/>
                  <a:pt x="32582" y="1150"/>
                </a:cubicBezTo>
                <a:lnTo>
                  <a:pt x="32565" y="1052"/>
                </a:lnTo>
                <a:lnTo>
                  <a:pt x="32565" y="1052"/>
                </a:lnTo>
                <a:cubicBezTo>
                  <a:pt x="32573" y="1053"/>
                  <a:pt x="32582" y="1054"/>
                  <a:pt x="32591" y="1056"/>
                </a:cubicBezTo>
                <a:lnTo>
                  <a:pt x="32600" y="1057"/>
                </a:lnTo>
                <a:lnTo>
                  <a:pt x="32618" y="1159"/>
                </a:lnTo>
                <a:cubicBezTo>
                  <a:pt x="32623" y="1179"/>
                  <a:pt x="32648" y="1193"/>
                  <a:pt x="32677" y="1193"/>
                </a:cubicBezTo>
                <a:lnTo>
                  <a:pt x="32684" y="1193"/>
                </a:lnTo>
                <a:cubicBezTo>
                  <a:pt x="32716" y="1190"/>
                  <a:pt x="32739" y="1170"/>
                  <a:pt x="32735" y="1150"/>
                </a:cubicBezTo>
                <a:lnTo>
                  <a:pt x="32722" y="1077"/>
                </a:lnTo>
                <a:lnTo>
                  <a:pt x="32722" y="1077"/>
                </a:lnTo>
                <a:cubicBezTo>
                  <a:pt x="32735" y="1079"/>
                  <a:pt x="32748" y="1081"/>
                  <a:pt x="32762" y="1083"/>
                </a:cubicBezTo>
                <a:lnTo>
                  <a:pt x="32773" y="1145"/>
                </a:lnTo>
                <a:cubicBezTo>
                  <a:pt x="32776" y="1164"/>
                  <a:pt x="32802" y="1179"/>
                  <a:pt x="32831" y="1179"/>
                </a:cubicBezTo>
                <a:lnTo>
                  <a:pt x="32838" y="1179"/>
                </a:lnTo>
                <a:cubicBezTo>
                  <a:pt x="32856" y="1177"/>
                  <a:pt x="32870" y="1170"/>
                  <a:pt x="32880" y="1161"/>
                </a:cubicBezTo>
                <a:lnTo>
                  <a:pt x="33184" y="1528"/>
                </a:lnTo>
                <a:lnTo>
                  <a:pt x="33286" y="1489"/>
                </a:lnTo>
                <a:lnTo>
                  <a:pt x="33025" y="1175"/>
                </a:lnTo>
                <a:cubicBezTo>
                  <a:pt x="33032" y="1167"/>
                  <a:pt x="33036" y="1158"/>
                  <a:pt x="33034" y="1149"/>
                </a:cubicBezTo>
                <a:lnTo>
                  <a:pt x="33030" y="1125"/>
                </a:lnTo>
                <a:lnTo>
                  <a:pt x="33030" y="1125"/>
                </a:lnTo>
                <a:cubicBezTo>
                  <a:pt x="33551" y="1205"/>
                  <a:pt x="33994" y="1257"/>
                  <a:pt x="34572" y="1257"/>
                </a:cubicBezTo>
                <a:cubicBezTo>
                  <a:pt x="35068" y="1257"/>
                  <a:pt x="35663" y="1219"/>
                  <a:pt x="36491" y="1128"/>
                </a:cubicBezTo>
                <a:cubicBezTo>
                  <a:pt x="36974" y="1076"/>
                  <a:pt x="37465" y="1045"/>
                  <a:pt x="37956" y="1031"/>
                </a:cubicBezTo>
                <a:lnTo>
                  <a:pt x="37956" y="1031"/>
                </a:lnTo>
                <a:lnTo>
                  <a:pt x="37667" y="1324"/>
                </a:lnTo>
                <a:lnTo>
                  <a:pt x="37765" y="1367"/>
                </a:lnTo>
                <a:lnTo>
                  <a:pt x="37997" y="1131"/>
                </a:lnTo>
                <a:cubicBezTo>
                  <a:pt x="38003" y="1149"/>
                  <a:pt x="38025" y="1163"/>
                  <a:pt x="38054" y="1163"/>
                </a:cubicBezTo>
                <a:cubicBezTo>
                  <a:pt x="38086" y="1163"/>
                  <a:pt x="38113" y="1146"/>
                  <a:pt x="38113" y="1125"/>
                </a:cubicBezTo>
                <a:lnTo>
                  <a:pt x="38114" y="1027"/>
                </a:lnTo>
                <a:lnTo>
                  <a:pt x="38148" y="1027"/>
                </a:lnTo>
                <a:lnTo>
                  <a:pt x="38147" y="1137"/>
                </a:lnTo>
                <a:cubicBezTo>
                  <a:pt x="38147" y="1159"/>
                  <a:pt x="38173" y="1177"/>
                  <a:pt x="38206" y="1177"/>
                </a:cubicBezTo>
                <a:cubicBezTo>
                  <a:pt x="38238" y="1177"/>
                  <a:pt x="38265" y="1159"/>
                  <a:pt x="38265" y="1137"/>
                </a:cubicBezTo>
                <a:lnTo>
                  <a:pt x="38266" y="1024"/>
                </a:lnTo>
                <a:lnTo>
                  <a:pt x="38304" y="1024"/>
                </a:lnTo>
                <a:lnTo>
                  <a:pt x="38303" y="1135"/>
                </a:lnTo>
                <a:cubicBezTo>
                  <a:pt x="38303" y="1157"/>
                  <a:pt x="38329" y="1175"/>
                  <a:pt x="38362" y="1175"/>
                </a:cubicBezTo>
                <a:cubicBezTo>
                  <a:pt x="38379" y="1175"/>
                  <a:pt x="38395" y="1169"/>
                  <a:pt x="38405" y="1161"/>
                </a:cubicBezTo>
                <a:lnTo>
                  <a:pt x="38636" y="1550"/>
                </a:lnTo>
                <a:lnTo>
                  <a:pt x="38745" y="1521"/>
                </a:lnTo>
                <a:lnTo>
                  <a:pt x="38547" y="1187"/>
                </a:lnTo>
                <a:cubicBezTo>
                  <a:pt x="38556" y="1181"/>
                  <a:pt x="38561" y="1172"/>
                  <a:pt x="38561" y="1162"/>
                </a:cubicBezTo>
                <a:lnTo>
                  <a:pt x="38563" y="1022"/>
                </a:lnTo>
                <a:cubicBezTo>
                  <a:pt x="38591" y="1022"/>
                  <a:pt x="38620" y="1022"/>
                  <a:pt x="38648" y="1022"/>
                </a:cubicBezTo>
                <a:cubicBezTo>
                  <a:pt x="39893" y="1022"/>
                  <a:pt x="41129" y="1109"/>
                  <a:pt x="42270" y="1191"/>
                </a:cubicBezTo>
                <a:cubicBezTo>
                  <a:pt x="42494" y="1208"/>
                  <a:pt x="42714" y="1223"/>
                  <a:pt x="42931" y="1239"/>
                </a:cubicBezTo>
                <a:cubicBezTo>
                  <a:pt x="43203" y="1257"/>
                  <a:pt x="43498" y="1266"/>
                  <a:pt x="43809" y="1271"/>
                </a:cubicBezTo>
                <a:lnTo>
                  <a:pt x="43587" y="1575"/>
                </a:lnTo>
                <a:lnTo>
                  <a:pt x="43692" y="1609"/>
                </a:lnTo>
                <a:lnTo>
                  <a:pt x="43878" y="1355"/>
                </a:lnTo>
                <a:cubicBezTo>
                  <a:pt x="43885" y="1372"/>
                  <a:pt x="43907" y="1383"/>
                  <a:pt x="43933" y="1383"/>
                </a:cubicBezTo>
                <a:lnTo>
                  <a:pt x="43940" y="1383"/>
                </a:lnTo>
                <a:cubicBezTo>
                  <a:pt x="43972" y="1380"/>
                  <a:pt x="43995" y="1360"/>
                  <a:pt x="43992" y="1339"/>
                </a:cubicBezTo>
                <a:lnTo>
                  <a:pt x="43978" y="1272"/>
                </a:lnTo>
                <a:cubicBezTo>
                  <a:pt x="43991" y="1272"/>
                  <a:pt x="44002" y="1273"/>
                  <a:pt x="44013" y="1273"/>
                </a:cubicBezTo>
                <a:lnTo>
                  <a:pt x="44028" y="1349"/>
                </a:lnTo>
                <a:cubicBezTo>
                  <a:pt x="44031" y="1369"/>
                  <a:pt x="44057" y="1383"/>
                  <a:pt x="44086" y="1383"/>
                </a:cubicBezTo>
                <a:cubicBezTo>
                  <a:pt x="44088" y="1383"/>
                  <a:pt x="44091" y="1383"/>
                  <a:pt x="44093" y="1382"/>
                </a:cubicBezTo>
                <a:cubicBezTo>
                  <a:pt x="44125" y="1380"/>
                  <a:pt x="44147" y="1360"/>
                  <a:pt x="44144" y="1339"/>
                </a:cubicBezTo>
                <a:lnTo>
                  <a:pt x="44132" y="1273"/>
                </a:lnTo>
                <a:lnTo>
                  <a:pt x="44170" y="1273"/>
                </a:lnTo>
                <a:lnTo>
                  <a:pt x="44182" y="1334"/>
                </a:lnTo>
                <a:cubicBezTo>
                  <a:pt x="44185" y="1354"/>
                  <a:pt x="44209" y="1368"/>
                  <a:pt x="44236" y="1368"/>
                </a:cubicBezTo>
                <a:cubicBezTo>
                  <a:pt x="44237" y="1368"/>
                  <a:pt x="44238" y="1368"/>
                  <a:pt x="44239" y="1368"/>
                </a:cubicBezTo>
                <a:lnTo>
                  <a:pt x="44247" y="1368"/>
                </a:lnTo>
                <a:cubicBezTo>
                  <a:pt x="44264" y="1367"/>
                  <a:pt x="44279" y="1359"/>
                  <a:pt x="44288" y="1350"/>
                </a:cubicBezTo>
                <a:lnTo>
                  <a:pt x="44592" y="1717"/>
                </a:lnTo>
                <a:lnTo>
                  <a:pt x="44695" y="1678"/>
                </a:lnTo>
                <a:lnTo>
                  <a:pt x="44433" y="1364"/>
                </a:lnTo>
                <a:cubicBezTo>
                  <a:pt x="44441" y="1356"/>
                  <a:pt x="44445" y="1348"/>
                  <a:pt x="44443" y="1338"/>
                </a:cubicBezTo>
                <a:lnTo>
                  <a:pt x="44430" y="1271"/>
                </a:lnTo>
                <a:cubicBezTo>
                  <a:pt x="45263" y="1261"/>
                  <a:pt x="46176" y="1221"/>
                  <a:pt x="47071" y="1180"/>
                </a:cubicBezTo>
                <a:cubicBezTo>
                  <a:pt x="48098" y="1134"/>
                  <a:pt x="49149" y="1086"/>
                  <a:pt x="50087" y="1086"/>
                </a:cubicBezTo>
                <a:cubicBezTo>
                  <a:pt x="50347" y="1086"/>
                  <a:pt x="50598" y="1090"/>
                  <a:pt x="50837" y="1098"/>
                </a:cubicBezTo>
                <a:lnTo>
                  <a:pt x="50827" y="1198"/>
                </a:lnTo>
                <a:cubicBezTo>
                  <a:pt x="50825" y="1211"/>
                  <a:pt x="50832" y="1221"/>
                  <a:pt x="50844" y="1228"/>
                </a:cubicBezTo>
                <a:lnTo>
                  <a:pt x="50569" y="1460"/>
                </a:lnTo>
                <a:lnTo>
                  <a:pt x="50661" y="1508"/>
                </a:lnTo>
                <a:lnTo>
                  <a:pt x="50970" y="1249"/>
                </a:lnTo>
                <a:cubicBezTo>
                  <a:pt x="50978" y="1262"/>
                  <a:pt x="50996" y="1272"/>
                  <a:pt x="51019" y="1273"/>
                </a:cubicBezTo>
                <a:lnTo>
                  <a:pt x="51023" y="1273"/>
                </a:lnTo>
                <a:cubicBezTo>
                  <a:pt x="51054" y="1273"/>
                  <a:pt x="51080" y="1257"/>
                  <a:pt x="51082" y="1237"/>
                </a:cubicBezTo>
                <a:lnTo>
                  <a:pt x="51095" y="1110"/>
                </a:lnTo>
                <a:cubicBezTo>
                  <a:pt x="51109" y="1111"/>
                  <a:pt x="51121" y="1111"/>
                  <a:pt x="51134" y="1112"/>
                </a:cubicBezTo>
                <a:lnTo>
                  <a:pt x="51120" y="1237"/>
                </a:lnTo>
                <a:cubicBezTo>
                  <a:pt x="51118" y="1258"/>
                  <a:pt x="51142" y="1277"/>
                  <a:pt x="51175" y="1279"/>
                </a:cubicBezTo>
                <a:lnTo>
                  <a:pt x="51179" y="1279"/>
                </a:lnTo>
                <a:cubicBezTo>
                  <a:pt x="51186" y="1279"/>
                  <a:pt x="51194" y="1278"/>
                  <a:pt x="51200" y="1276"/>
                </a:cubicBezTo>
                <a:lnTo>
                  <a:pt x="51349" y="1588"/>
                </a:lnTo>
                <a:lnTo>
                  <a:pt x="51461" y="1564"/>
                </a:lnTo>
                <a:lnTo>
                  <a:pt x="51333" y="1297"/>
                </a:lnTo>
                <a:cubicBezTo>
                  <a:pt x="51362" y="1296"/>
                  <a:pt x="51384" y="1282"/>
                  <a:pt x="51388" y="1262"/>
                </a:cubicBezTo>
                <a:lnTo>
                  <a:pt x="51402" y="1129"/>
                </a:lnTo>
                <a:lnTo>
                  <a:pt x="51415" y="1129"/>
                </a:lnTo>
                <a:cubicBezTo>
                  <a:pt x="53706" y="1306"/>
                  <a:pt x="55625" y="1393"/>
                  <a:pt x="57232" y="1393"/>
                </a:cubicBezTo>
                <a:cubicBezTo>
                  <a:pt x="57261" y="1393"/>
                  <a:pt x="57289" y="1392"/>
                  <a:pt x="57317" y="1392"/>
                </a:cubicBezTo>
                <a:cubicBezTo>
                  <a:pt x="57374" y="1391"/>
                  <a:pt x="57429" y="1391"/>
                  <a:pt x="57486" y="1391"/>
                </a:cubicBezTo>
                <a:lnTo>
                  <a:pt x="57213" y="1668"/>
                </a:lnTo>
                <a:lnTo>
                  <a:pt x="57311" y="1711"/>
                </a:lnTo>
                <a:lnTo>
                  <a:pt x="57543" y="1475"/>
                </a:lnTo>
                <a:cubicBezTo>
                  <a:pt x="57548" y="1494"/>
                  <a:pt x="57571" y="1508"/>
                  <a:pt x="57600" y="1508"/>
                </a:cubicBezTo>
                <a:lnTo>
                  <a:pt x="57601" y="1508"/>
                </a:lnTo>
                <a:cubicBezTo>
                  <a:pt x="57633" y="1508"/>
                  <a:pt x="57658" y="1490"/>
                  <a:pt x="57658" y="1469"/>
                </a:cubicBezTo>
                <a:lnTo>
                  <a:pt x="57659" y="1389"/>
                </a:lnTo>
                <a:lnTo>
                  <a:pt x="57694" y="1389"/>
                </a:lnTo>
                <a:lnTo>
                  <a:pt x="57693" y="1481"/>
                </a:lnTo>
                <a:cubicBezTo>
                  <a:pt x="57693" y="1503"/>
                  <a:pt x="57718" y="1520"/>
                  <a:pt x="57751" y="1520"/>
                </a:cubicBezTo>
                <a:cubicBezTo>
                  <a:pt x="57784" y="1520"/>
                  <a:pt x="57810" y="1504"/>
                  <a:pt x="57810" y="1482"/>
                </a:cubicBezTo>
                <a:lnTo>
                  <a:pt x="57811" y="1387"/>
                </a:lnTo>
                <a:lnTo>
                  <a:pt x="57849" y="1387"/>
                </a:lnTo>
                <a:lnTo>
                  <a:pt x="57848" y="1480"/>
                </a:lnTo>
                <a:cubicBezTo>
                  <a:pt x="57848" y="1502"/>
                  <a:pt x="57874" y="1519"/>
                  <a:pt x="57907" y="1519"/>
                </a:cubicBezTo>
                <a:cubicBezTo>
                  <a:pt x="57925" y="1519"/>
                  <a:pt x="57940" y="1514"/>
                  <a:pt x="57951" y="1506"/>
                </a:cubicBezTo>
                <a:lnTo>
                  <a:pt x="58182" y="1895"/>
                </a:lnTo>
                <a:lnTo>
                  <a:pt x="58291" y="1866"/>
                </a:lnTo>
                <a:lnTo>
                  <a:pt x="58093" y="1532"/>
                </a:lnTo>
                <a:cubicBezTo>
                  <a:pt x="58101" y="1526"/>
                  <a:pt x="58107" y="1516"/>
                  <a:pt x="58107" y="1507"/>
                </a:cubicBezTo>
                <a:lnTo>
                  <a:pt x="58109" y="1382"/>
                </a:lnTo>
                <a:cubicBezTo>
                  <a:pt x="58198" y="1380"/>
                  <a:pt x="58287" y="1378"/>
                  <a:pt x="58376" y="1376"/>
                </a:cubicBezTo>
                <a:cubicBezTo>
                  <a:pt x="58388" y="1378"/>
                  <a:pt x="58400" y="1380"/>
                  <a:pt x="58413" y="1380"/>
                </a:cubicBezTo>
                <a:cubicBezTo>
                  <a:pt x="58422" y="1380"/>
                  <a:pt x="58430" y="1379"/>
                  <a:pt x="58439" y="1378"/>
                </a:cubicBezTo>
                <a:cubicBezTo>
                  <a:pt x="58440" y="1378"/>
                  <a:pt x="58455" y="1376"/>
                  <a:pt x="58482" y="1372"/>
                </a:cubicBezTo>
                <a:cubicBezTo>
                  <a:pt x="58529" y="1371"/>
                  <a:pt x="58576" y="1369"/>
                  <a:pt x="58622" y="1368"/>
                </a:cubicBezTo>
                <a:cubicBezTo>
                  <a:pt x="58649" y="1367"/>
                  <a:pt x="58675" y="1358"/>
                  <a:pt x="58694" y="1347"/>
                </a:cubicBezTo>
                <a:cubicBezTo>
                  <a:pt x="58981" y="1316"/>
                  <a:pt x="59483" y="1273"/>
                  <a:pt x="60061" y="1273"/>
                </a:cubicBezTo>
                <a:cubicBezTo>
                  <a:pt x="60499" y="1273"/>
                  <a:pt x="60981" y="1297"/>
                  <a:pt x="61446" y="1371"/>
                </a:cubicBezTo>
                <a:cubicBezTo>
                  <a:pt x="61501" y="1380"/>
                  <a:pt x="61555" y="1388"/>
                  <a:pt x="61608" y="1397"/>
                </a:cubicBezTo>
                <a:lnTo>
                  <a:pt x="61609" y="1404"/>
                </a:lnTo>
                <a:lnTo>
                  <a:pt x="61600" y="1401"/>
                </a:lnTo>
                <a:lnTo>
                  <a:pt x="61345" y="1751"/>
                </a:lnTo>
                <a:lnTo>
                  <a:pt x="61450" y="1785"/>
                </a:lnTo>
                <a:lnTo>
                  <a:pt x="61635" y="1531"/>
                </a:lnTo>
                <a:cubicBezTo>
                  <a:pt x="61642" y="1547"/>
                  <a:pt x="61665" y="1559"/>
                  <a:pt x="61690" y="1559"/>
                </a:cubicBezTo>
                <a:lnTo>
                  <a:pt x="61698" y="1559"/>
                </a:lnTo>
                <a:cubicBezTo>
                  <a:pt x="61730" y="1556"/>
                  <a:pt x="61752" y="1536"/>
                  <a:pt x="61748" y="1514"/>
                </a:cubicBezTo>
                <a:lnTo>
                  <a:pt x="61730" y="1416"/>
                </a:lnTo>
                <a:lnTo>
                  <a:pt x="61730" y="1416"/>
                </a:lnTo>
                <a:cubicBezTo>
                  <a:pt x="61739" y="1417"/>
                  <a:pt x="61748" y="1419"/>
                  <a:pt x="61756" y="1420"/>
                </a:cubicBezTo>
                <a:lnTo>
                  <a:pt x="61766" y="1422"/>
                </a:lnTo>
                <a:lnTo>
                  <a:pt x="61784" y="1525"/>
                </a:lnTo>
                <a:cubicBezTo>
                  <a:pt x="61788" y="1544"/>
                  <a:pt x="61813" y="1559"/>
                  <a:pt x="61843" y="1559"/>
                </a:cubicBezTo>
                <a:cubicBezTo>
                  <a:pt x="61845" y="1559"/>
                  <a:pt x="61847" y="1559"/>
                  <a:pt x="61850" y="1558"/>
                </a:cubicBezTo>
                <a:cubicBezTo>
                  <a:pt x="61882" y="1556"/>
                  <a:pt x="61905" y="1536"/>
                  <a:pt x="61901" y="1514"/>
                </a:cubicBezTo>
                <a:lnTo>
                  <a:pt x="61888" y="1442"/>
                </a:lnTo>
                <a:lnTo>
                  <a:pt x="61888" y="1442"/>
                </a:lnTo>
                <a:cubicBezTo>
                  <a:pt x="61901" y="1444"/>
                  <a:pt x="61914" y="1446"/>
                  <a:pt x="61928" y="1448"/>
                </a:cubicBezTo>
                <a:lnTo>
                  <a:pt x="61939" y="1509"/>
                </a:lnTo>
                <a:cubicBezTo>
                  <a:pt x="61942" y="1530"/>
                  <a:pt x="61968" y="1544"/>
                  <a:pt x="61997" y="1544"/>
                </a:cubicBezTo>
                <a:cubicBezTo>
                  <a:pt x="62000" y="1544"/>
                  <a:pt x="62002" y="1543"/>
                  <a:pt x="62004" y="1543"/>
                </a:cubicBezTo>
                <a:cubicBezTo>
                  <a:pt x="62022" y="1542"/>
                  <a:pt x="62036" y="1535"/>
                  <a:pt x="62045" y="1527"/>
                </a:cubicBezTo>
                <a:lnTo>
                  <a:pt x="62350" y="1892"/>
                </a:lnTo>
                <a:lnTo>
                  <a:pt x="62452" y="1854"/>
                </a:lnTo>
                <a:lnTo>
                  <a:pt x="62191" y="1540"/>
                </a:lnTo>
                <a:cubicBezTo>
                  <a:pt x="62198" y="1532"/>
                  <a:pt x="62202" y="1524"/>
                  <a:pt x="62200" y="1514"/>
                </a:cubicBezTo>
                <a:lnTo>
                  <a:pt x="62196" y="1490"/>
                </a:lnTo>
                <a:lnTo>
                  <a:pt x="62196" y="1490"/>
                </a:lnTo>
                <a:cubicBezTo>
                  <a:pt x="62718" y="1570"/>
                  <a:pt x="63162" y="1622"/>
                  <a:pt x="63741" y="1622"/>
                </a:cubicBezTo>
                <a:cubicBezTo>
                  <a:pt x="64236" y="1622"/>
                  <a:pt x="64830" y="1584"/>
                  <a:pt x="65657" y="1494"/>
                </a:cubicBezTo>
                <a:cubicBezTo>
                  <a:pt x="66140" y="1441"/>
                  <a:pt x="66631" y="1410"/>
                  <a:pt x="67122" y="1396"/>
                </a:cubicBezTo>
                <a:lnTo>
                  <a:pt x="67122" y="1396"/>
                </a:lnTo>
                <a:lnTo>
                  <a:pt x="66832" y="1689"/>
                </a:lnTo>
                <a:lnTo>
                  <a:pt x="66931" y="1732"/>
                </a:lnTo>
                <a:lnTo>
                  <a:pt x="67163" y="1496"/>
                </a:lnTo>
                <a:cubicBezTo>
                  <a:pt x="67167" y="1514"/>
                  <a:pt x="67191" y="1529"/>
                  <a:pt x="67220" y="1529"/>
                </a:cubicBezTo>
                <a:cubicBezTo>
                  <a:pt x="67252" y="1529"/>
                  <a:pt x="67279" y="1511"/>
                  <a:pt x="67279" y="1489"/>
                </a:cubicBezTo>
                <a:lnTo>
                  <a:pt x="67280" y="1392"/>
                </a:lnTo>
                <a:cubicBezTo>
                  <a:pt x="67291" y="1392"/>
                  <a:pt x="67303" y="1392"/>
                  <a:pt x="67314" y="1391"/>
                </a:cubicBezTo>
                <a:lnTo>
                  <a:pt x="67314" y="1391"/>
                </a:lnTo>
                <a:lnTo>
                  <a:pt x="67313" y="1502"/>
                </a:lnTo>
                <a:cubicBezTo>
                  <a:pt x="67313" y="1524"/>
                  <a:pt x="67339" y="1541"/>
                  <a:pt x="67372" y="1541"/>
                </a:cubicBezTo>
                <a:cubicBezTo>
                  <a:pt x="67404" y="1541"/>
                  <a:pt x="67431" y="1525"/>
                  <a:pt x="67431" y="1503"/>
                </a:cubicBezTo>
                <a:lnTo>
                  <a:pt x="67432" y="1389"/>
                </a:lnTo>
                <a:cubicBezTo>
                  <a:pt x="67444" y="1389"/>
                  <a:pt x="67456" y="1388"/>
                  <a:pt x="67470" y="1388"/>
                </a:cubicBezTo>
                <a:lnTo>
                  <a:pt x="67469" y="1501"/>
                </a:lnTo>
                <a:cubicBezTo>
                  <a:pt x="67469" y="1522"/>
                  <a:pt x="67495" y="1540"/>
                  <a:pt x="67527" y="1540"/>
                </a:cubicBezTo>
                <a:lnTo>
                  <a:pt x="67528" y="1540"/>
                </a:lnTo>
                <a:cubicBezTo>
                  <a:pt x="67545" y="1540"/>
                  <a:pt x="67560" y="1535"/>
                  <a:pt x="67571" y="1527"/>
                </a:cubicBezTo>
                <a:lnTo>
                  <a:pt x="67801" y="1916"/>
                </a:lnTo>
                <a:lnTo>
                  <a:pt x="67911" y="1887"/>
                </a:lnTo>
                <a:lnTo>
                  <a:pt x="67712" y="1552"/>
                </a:lnTo>
                <a:cubicBezTo>
                  <a:pt x="67721" y="1545"/>
                  <a:pt x="67727" y="1537"/>
                  <a:pt x="67727" y="1528"/>
                </a:cubicBezTo>
                <a:lnTo>
                  <a:pt x="67728" y="1387"/>
                </a:lnTo>
                <a:cubicBezTo>
                  <a:pt x="67756" y="1387"/>
                  <a:pt x="67785" y="1387"/>
                  <a:pt x="67813" y="1387"/>
                </a:cubicBezTo>
                <a:cubicBezTo>
                  <a:pt x="69059" y="1387"/>
                  <a:pt x="70295" y="1475"/>
                  <a:pt x="71435" y="1557"/>
                </a:cubicBezTo>
                <a:cubicBezTo>
                  <a:pt x="71659" y="1573"/>
                  <a:pt x="71880" y="1589"/>
                  <a:pt x="72097" y="1603"/>
                </a:cubicBezTo>
                <a:cubicBezTo>
                  <a:pt x="72369" y="1622"/>
                  <a:pt x="72663" y="1632"/>
                  <a:pt x="72974" y="1636"/>
                </a:cubicBezTo>
                <a:lnTo>
                  <a:pt x="72752" y="1941"/>
                </a:lnTo>
                <a:lnTo>
                  <a:pt x="72858" y="1975"/>
                </a:lnTo>
                <a:lnTo>
                  <a:pt x="73043" y="1721"/>
                </a:lnTo>
                <a:cubicBezTo>
                  <a:pt x="73050" y="1737"/>
                  <a:pt x="73073" y="1749"/>
                  <a:pt x="73099" y="1749"/>
                </a:cubicBezTo>
                <a:lnTo>
                  <a:pt x="73106" y="1749"/>
                </a:lnTo>
                <a:cubicBezTo>
                  <a:pt x="73138" y="1745"/>
                  <a:pt x="73161" y="1726"/>
                  <a:pt x="73156" y="1704"/>
                </a:cubicBezTo>
                <a:lnTo>
                  <a:pt x="73144" y="1637"/>
                </a:lnTo>
                <a:lnTo>
                  <a:pt x="73178" y="1637"/>
                </a:lnTo>
                <a:lnTo>
                  <a:pt x="73193" y="1713"/>
                </a:lnTo>
                <a:cubicBezTo>
                  <a:pt x="73197" y="1733"/>
                  <a:pt x="73220" y="1748"/>
                  <a:pt x="73248" y="1748"/>
                </a:cubicBezTo>
                <a:cubicBezTo>
                  <a:pt x="73249" y="1748"/>
                  <a:pt x="73250" y="1748"/>
                  <a:pt x="73251" y="1748"/>
                </a:cubicBezTo>
                <a:lnTo>
                  <a:pt x="73259" y="1748"/>
                </a:lnTo>
                <a:cubicBezTo>
                  <a:pt x="73291" y="1744"/>
                  <a:pt x="73313" y="1725"/>
                  <a:pt x="73309" y="1704"/>
                </a:cubicBezTo>
                <a:lnTo>
                  <a:pt x="73297" y="1637"/>
                </a:lnTo>
                <a:lnTo>
                  <a:pt x="73335" y="1637"/>
                </a:lnTo>
                <a:lnTo>
                  <a:pt x="73346" y="1699"/>
                </a:lnTo>
                <a:cubicBezTo>
                  <a:pt x="73351" y="1719"/>
                  <a:pt x="73376" y="1733"/>
                  <a:pt x="73405" y="1733"/>
                </a:cubicBezTo>
                <a:lnTo>
                  <a:pt x="73412" y="1733"/>
                </a:lnTo>
                <a:cubicBezTo>
                  <a:pt x="73430" y="1732"/>
                  <a:pt x="73444" y="1725"/>
                  <a:pt x="73454" y="1716"/>
                </a:cubicBezTo>
                <a:lnTo>
                  <a:pt x="73757" y="2082"/>
                </a:lnTo>
                <a:lnTo>
                  <a:pt x="73860" y="2044"/>
                </a:lnTo>
                <a:lnTo>
                  <a:pt x="73598" y="1729"/>
                </a:lnTo>
                <a:cubicBezTo>
                  <a:pt x="73606" y="1722"/>
                  <a:pt x="73611" y="1712"/>
                  <a:pt x="73609" y="1703"/>
                </a:cubicBezTo>
                <a:lnTo>
                  <a:pt x="73596" y="1636"/>
                </a:lnTo>
                <a:cubicBezTo>
                  <a:pt x="74429" y="1627"/>
                  <a:pt x="75342" y="1586"/>
                  <a:pt x="76237" y="1545"/>
                </a:cubicBezTo>
                <a:cubicBezTo>
                  <a:pt x="77264" y="1499"/>
                  <a:pt x="78314" y="1452"/>
                  <a:pt x="79253" y="1452"/>
                </a:cubicBezTo>
                <a:cubicBezTo>
                  <a:pt x="79512" y="1452"/>
                  <a:pt x="79764" y="1455"/>
                  <a:pt x="80003" y="1464"/>
                </a:cubicBezTo>
                <a:lnTo>
                  <a:pt x="79992" y="1564"/>
                </a:lnTo>
                <a:cubicBezTo>
                  <a:pt x="79991" y="1575"/>
                  <a:pt x="79998" y="1586"/>
                  <a:pt x="80010" y="1594"/>
                </a:cubicBezTo>
                <a:lnTo>
                  <a:pt x="79735" y="1824"/>
                </a:lnTo>
                <a:lnTo>
                  <a:pt x="79827" y="1872"/>
                </a:lnTo>
                <a:lnTo>
                  <a:pt x="80135" y="1614"/>
                </a:lnTo>
                <a:cubicBezTo>
                  <a:pt x="80144" y="1627"/>
                  <a:pt x="80161" y="1637"/>
                  <a:pt x="80185" y="1638"/>
                </a:cubicBezTo>
                <a:lnTo>
                  <a:pt x="80189" y="1638"/>
                </a:lnTo>
                <a:cubicBezTo>
                  <a:pt x="80219" y="1638"/>
                  <a:pt x="80245" y="1623"/>
                  <a:pt x="80247" y="1602"/>
                </a:cubicBezTo>
                <a:lnTo>
                  <a:pt x="80261" y="1475"/>
                </a:lnTo>
                <a:cubicBezTo>
                  <a:pt x="80274" y="1475"/>
                  <a:pt x="80287" y="1476"/>
                  <a:pt x="80300" y="1477"/>
                </a:cubicBezTo>
                <a:lnTo>
                  <a:pt x="80285" y="1602"/>
                </a:lnTo>
                <a:cubicBezTo>
                  <a:pt x="80283" y="1624"/>
                  <a:pt x="80308" y="1642"/>
                  <a:pt x="80340" y="1644"/>
                </a:cubicBezTo>
                <a:lnTo>
                  <a:pt x="80344" y="1644"/>
                </a:lnTo>
                <a:cubicBezTo>
                  <a:pt x="80351" y="1644"/>
                  <a:pt x="80358" y="1643"/>
                  <a:pt x="80365" y="1641"/>
                </a:cubicBezTo>
                <a:lnTo>
                  <a:pt x="80514" y="1953"/>
                </a:lnTo>
                <a:lnTo>
                  <a:pt x="80626" y="1929"/>
                </a:lnTo>
                <a:lnTo>
                  <a:pt x="80499" y="1663"/>
                </a:lnTo>
                <a:cubicBezTo>
                  <a:pt x="80527" y="1662"/>
                  <a:pt x="80550" y="1646"/>
                  <a:pt x="80552" y="1628"/>
                </a:cubicBezTo>
                <a:lnTo>
                  <a:pt x="80567" y="1494"/>
                </a:lnTo>
                <a:cubicBezTo>
                  <a:pt x="80572" y="1495"/>
                  <a:pt x="80576" y="1495"/>
                  <a:pt x="80581" y="1495"/>
                </a:cubicBezTo>
                <a:cubicBezTo>
                  <a:pt x="82858" y="1670"/>
                  <a:pt x="84768" y="1757"/>
                  <a:pt x="86371" y="1757"/>
                </a:cubicBezTo>
                <a:cubicBezTo>
                  <a:pt x="86409" y="1757"/>
                  <a:pt x="86446" y="1757"/>
                  <a:pt x="86483" y="1757"/>
                </a:cubicBezTo>
                <a:cubicBezTo>
                  <a:pt x="86539" y="1757"/>
                  <a:pt x="86595" y="1757"/>
                  <a:pt x="86652" y="1756"/>
                </a:cubicBezTo>
                <a:lnTo>
                  <a:pt x="86652" y="1756"/>
                </a:lnTo>
                <a:lnTo>
                  <a:pt x="86377" y="2033"/>
                </a:lnTo>
                <a:lnTo>
                  <a:pt x="86476" y="2077"/>
                </a:lnTo>
                <a:lnTo>
                  <a:pt x="86709" y="1840"/>
                </a:lnTo>
                <a:cubicBezTo>
                  <a:pt x="86713" y="1859"/>
                  <a:pt x="86737" y="1873"/>
                  <a:pt x="86766" y="1873"/>
                </a:cubicBezTo>
                <a:cubicBezTo>
                  <a:pt x="86798" y="1873"/>
                  <a:pt x="86824" y="1856"/>
                  <a:pt x="86824" y="1834"/>
                </a:cubicBezTo>
                <a:lnTo>
                  <a:pt x="86824" y="1755"/>
                </a:lnTo>
                <a:lnTo>
                  <a:pt x="86858" y="1755"/>
                </a:lnTo>
                <a:lnTo>
                  <a:pt x="86858" y="1847"/>
                </a:lnTo>
                <a:cubicBezTo>
                  <a:pt x="86858" y="1868"/>
                  <a:pt x="86884" y="1886"/>
                  <a:pt x="86916" y="1886"/>
                </a:cubicBezTo>
                <a:lnTo>
                  <a:pt x="86917" y="1886"/>
                </a:lnTo>
                <a:cubicBezTo>
                  <a:pt x="86949" y="1886"/>
                  <a:pt x="86975" y="1868"/>
                  <a:pt x="86976" y="1848"/>
                </a:cubicBezTo>
                <a:lnTo>
                  <a:pt x="86976" y="1753"/>
                </a:lnTo>
                <a:lnTo>
                  <a:pt x="87014" y="1753"/>
                </a:lnTo>
                <a:lnTo>
                  <a:pt x="87014" y="1846"/>
                </a:lnTo>
                <a:cubicBezTo>
                  <a:pt x="87013" y="1867"/>
                  <a:pt x="87040" y="1885"/>
                  <a:pt x="87072" y="1885"/>
                </a:cubicBezTo>
                <a:lnTo>
                  <a:pt x="87073" y="1885"/>
                </a:lnTo>
                <a:cubicBezTo>
                  <a:pt x="87090" y="1885"/>
                  <a:pt x="87105" y="1880"/>
                  <a:pt x="87116" y="1871"/>
                </a:cubicBezTo>
                <a:lnTo>
                  <a:pt x="87347" y="2261"/>
                </a:lnTo>
                <a:lnTo>
                  <a:pt x="87456" y="2232"/>
                </a:lnTo>
                <a:lnTo>
                  <a:pt x="87258" y="1897"/>
                </a:lnTo>
                <a:cubicBezTo>
                  <a:pt x="87266" y="1890"/>
                  <a:pt x="87272" y="1882"/>
                  <a:pt x="87272" y="1872"/>
                </a:cubicBezTo>
                <a:lnTo>
                  <a:pt x="87273" y="1748"/>
                </a:lnTo>
                <a:cubicBezTo>
                  <a:pt x="87332" y="1746"/>
                  <a:pt x="87390" y="1745"/>
                  <a:pt x="87448" y="1743"/>
                </a:cubicBezTo>
                <a:cubicBezTo>
                  <a:pt x="87470" y="1758"/>
                  <a:pt x="87500" y="1767"/>
                  <a:pt x="87531" y="1767"/>
                </a:cubicBezTo>
                <a:cubicBezTo>
                  <a:pt x="87539" y="1767"/>
                  <a:pt x="87548" y="1766"/>
                  <a:pt x="87556" y="1765"/>
                </a:cubicBezTo>
                <a:cubicBezTo>
                  <a:pt x="87567" y="1763"/>
                  <a:pt x="88280" y="1659"/>
                  <a:pt x="89176" y="1659"/>
                </a:cubicBezTo>
                <a:cubicBezTo>
                  <a:pt x="89615" y="1659"/>
                  <a:pt x="90097" y="1684"/>
                  <a:pt x="90563" y="1758"/>
                </a:cubicBezTo>
                <a:cubicBezTo>
                  <a:pt x="90619" y="1766"/>
                  <a:pt x="90673" y="1775"/>
                  <a:pt x="90725" y="1784"/>
                </a:cubicBezTo>
                <a:lnTo>
                  <a:pt x="90727" y="1790"/>
                </a:lnTo>
                <a:lnTo>
                  <a:pt x="90727" y="1790"/>
                </a:lnTo>
                <a:lnTo>
                  <a:pt x="90717" y="1787"/>
                </a:lnTo>
                <a:lnTo>
                  <a:pt x="90462" y="2138"/>
                </a:lnTo>
                <a:lnTo>
                  <a:pt x="90567" y="2172"/>
                </a:lnTo>
                <a:lnTo>
                  <a:pt x="90752" y="1918"/>
                </a:lnTo>
                <a:cubicBezTo>
                  <a:pt x="90760" y="1934"/>
                  <a:pt x="90782" y="1946"/>
                  <a:pt x="90808" y="1946"/>
                </a:cubicBezTo>
                <a:lnTo>
                  <a:pt x="90815" y="1946"/>
                </a:lnTo>
                <a:cubicBezTo>
                  <a:pt x="90847" y="1943"/>
                  <a:pt x="90870" y="1923"/>
                  <a:pt x="90866" y="1901"/>
                </a:cubicBezTo>
                <a:lnTo>
                  <a:pt x="90848" y="1803"/>
                </a:lnTo>
                <a:lnTo>
                  <a:pt x="90848" y="1803"/>
                </a:lnTo>
                <a:cubicBezTo>
                  <a:pt x="90856" y="1804"/>
                  <a:pt x="90866" y="1806"/>
                  <a:pt x="90874" y="1807"/>
                </a:cubicBezTo>
                <a:lnTo>
                  <a:pt x="90883" y="1809"/>
                </a:lnTo>
                <a:lnTo>
                  <a:pt x="90903" y="1911"/>
                </a:lnTo>
                <a:cubicBezTo>
                  <a:pt x="90906" y="1931"/>
                  <a:pt x="90932" y="1946"/>
                  <a:pt x="90961" y="1946"/>
                </a:cubicBezTo>
                <a:cubicBezTo>
                  <a:pt x="90963" y="1946"/>
                  <a:pt x="90966" y="1945"/>
                  <a:pt x="90968" y="1945"/>
                </a:cubicBezTo>
                <a:cubicBezTo>
                  <a:pt x="91000" y="1943"/>
                  <a:pt x="91022" y="1923"/>
                  <a:pt x="91019" y="1901"/>
                </a:cubicBezTo>
                <a:lnTo>
                  <a:pt x="91005" y="1828"/>
                </a:lnTo>
                <a:lnTo>
                  <a:pt x="91005" y="1828"/>
                </a:lnTo>
                <a:cubicBezTo>
                  <a:pt x="91018" y="1831"/>
                  <a:pt x="91032" y="1833"/>
                  <a:pt x="91045" y="1835"/>
                </a:cubicBezTo>
                <a:lnTo>
                  <a:pt x="91057" y="1896"/>
                </a:lnTo>
                <a:cubicBezTo>
                  <a:pt x="91061" y="1916"/>
                  <a:pt x="91085" y="1930"/>
                  <a:pt x="91114" y="1930"/>
                </a:cubicBezTo>
                <a:lnTo>
                  <a:pt x="91122" y="1930"/>
                </a:lnTo>
                <a:cubicBezTo>
                  <a:pt x="91139" y="1929"/>
                  <a:pt x="91154" y="1922"/>
                  <a:pt x="91163" y="1913"/>
                </a:cubicBezTo>
                <a:lnTo>
                  <a:pt x="91467" y="2279"/>
                </a:lnTo>
                <a:lnTo>
                  <a:pt x="91570" y="2241"/>
                </a:lnTo>
                <a:lnTo>
                  <a:pt x="91308" y="1926"/>
                </a:lnTo>
                <a:cubicBezTo>
                  <a:pt x="91316" y="1919"/>
                  <a:pt x="91320" y="1911"/>
                  <a:pt x="91318" y="1900"/>
                </a:cubicBezTo>
                <a:lnTo>
                  <a:pt x="91314" y="1878"/>
                </a:lnTo>
                <a:lnTo>
                  <a:pt x="91314" y="1878"/>
                </a:lnTo>
                <a:cubicBezTo>
                  <a:pt x="91836" y="1957"/>
                  <a:pt x="92279" y="2009"/>
                  <a:pt x="92858" y="2009"/>
                </a:cubicBezTo>
                <a:cubicBezTo>
                  <a:pt x="93353" y="2009"/>
                  <a:pt x="93947" y="1971"/>
                  <a:pt x="94775" y="1881"/>
                </a:cubicBezTo>
                <a:cubicBezTo>
                  <a:pt x="95258" y="1827"/>
                  <a:pt x="95748" y="1797"/>
                  <a:pt x="96239" y="1783"/>
                </a:cubicBezTo>
                <a:lnTo>
                  <a:pt x="96239" y="1783"/>
                </a:lnTo>
                <a:lnTo>
                  <a:pt x="95950" y="2076"/>
                </a:lnTo>
                <a:lnTo>
                  <a:pt x="96048" y="2119"/>
                </a:lnTo>
                <a:lnTo>
                  <a:pt x="96281" y="1883"/>
                </a:lnTo>
                <a:cubicBezTo>
                  <a:pt x="96286" y="1901"/>
                  <a:pt x="96309" y="1916"/>
                  <a:pt x="96337" y="1916"/>
                </a:cubicBezTo>
                <a:cubicBezTo>
                  <a:pt x="96370" y="1916"/>
                  <a:pt x="96396" y="1898"/>
                  <a:pt x="96396" y="1877"/>
                </a:cubicBezTo>
                <a:lnTo>
                  <a:pt x="96397" y="1780"/>
                </a:lnTo>
                <a:cubicBezTo>
                  <a:pt x="96409" y="1778"/>
                  <a:pt x="96420" y="1778"/>
                  <a:pt x="96431" y="1778"/>
                </a:cubicBezTo>
                <a:lnTo>
                  <a:pt x="96430" y="1889"/>
                </a:lnTo>
                <a:cubicBezTo>
                  <a:pt x="96430" y="1911"/>
                  <a:pt x="96456" y="1928"/>
                  <a:pt x="96489" y="1928"/>
                </a:cubicBezTo>
                <a:cubicBezTo>
                  <a:pt x="96521" y="1928"/>
                  <a:pt x="96548" y="1911"/>
                  <a:pt x="96548" y="1889"/>
                </a:cubicBezTo>
                <a:lnTo>
                  <a:pt x="96549" y="1776"/>
                </a:lnTo>
                <a:cubicBezTo>
                  <a:pt x="96561" y="1776"/>
                  <a:pt x="96575" y="1775"/>
                  <a:pt x="96587" y="1775"/>
                </a:cubicBezTo>
                <a:lnTo>
                  <a:pt x="96586" y="1888"/>
                </a:lnTo>
                <a:cubicBezTo>
                  <a:pt x="96586" y="1910"/>
                  <a:pt x="96612" y="1927"/>
                  <a:pt x="96645" y="1927"/>
                </a:cubicBezTo>
                <a:cubicBezTo>
                  <a:pt x="96663" y="1927"/>
                  <a:pt x="96678" y="1922"/>
                  <a:pt x="96688" y="1914"/>
                </a:cubicBezTo>
                <a:lnTo>
                  <a:pt x="96920" y="2303"/>
                </a:lnTo>
                <a:lnTo>
                  <a:pt x="97028" y="2274"/>
                </a:lnTo>
                <a:lnTo>
                  <a:pt x="96830" y="1940"/>
                </a:lnTo>
                <a:cubicBezTo>
                  <a:pt x="96839" y="1932"/>
                  <a:pt x="96844" y="1924"/>
                  <a:pt x="96844" y="1914"/>
                </a:cubicBezTo>
                <a:lnTo>
                  <a:pt x="96845" y="1773"/>
                </a:lnTo>
                <a:cubicBezTo>
                  <a:pt x="96873" y="1773"/>
                  <a:pt x="96901" y="1773"/>
                  <a:pt x="96929" y="1773"/>
                </a:cubicBezTo>
                <a:cubicBezTo>
                  <a:pt x="98176" y="1773"/>
                  <a:pt x="99412" y="1862"/>
                  <a:pt x="100553" y="1944"/>
                </a:cubicBezTo>
                <a:cubicBezTo>
                  <a:pt x="100776" y="1959"/>
                  <a:pt x="100997" y="1976"/>
                  <a:pt x="101215" y="1990"/>
                </a:cubicBezTo>
                <a:cubicBezTo>
                  <a:pt x="101486" y="2009"/>
                  <a:pt x="101781" y="2019"/>
                  <a:pt x="102092" y="2023"/>
                </a:cubicBezTo>
                <a:lnTo>
                  <a:pt x="101870" y="2327"/>
                </a:lnTo>
                <a:lnTo>
                  <a:pt x="101976" y="2361"/>
                </a:lnTo>
                <a:lnTo>
                  <a:pt x="102160" y="2107"/>
                </a:lnTo>
                <a:cubicBezTo>
                  <a:pt x="102169" y="2123"/>
                  <a:pt x="102190" y="2135"/>
                  <a:pt x="102216" y="2135"/>
                </a:cubicBezTo>
                <a:lnTo>
                  <a:pt x="102223" y="2135"/>
                </a:lnTo>
                <a:cubicBezTo>
                  <a:pt x="102255" y="2133"/>
                  <a:pt x="102278" y="2113"/>
                  <a:pt x="102274" y="2091"/>
                </a:cubicBezTo>
                <a:lnTo>
                  <a:pt x="102261" y="2024"/>
                </a:lnTo>
                <a:lnTo>
                  <a:pt x="102297" y="2024"/>
                </a:lnTo>
                <a:lnTo>
                  <a:pt x="102311" y="2101"/>
                </a:lnTo>
                <a:cubicBezTo>
                  <a:pt x="102314" y="2120"/>
                  <a:pt x="102340" y="2135"/>
                  <a:pt x="102369" y="2135"/>
                </a:cubicBezTo>
                <a:lnTo>
                  <a:pt x="102376" y="2135"/>
                </a:lnTo>
                <a:cubicBezTo>
                  <a:pt x="102408" y="2132"/>
                  <a:pt x="102431" y="2112"/>
                  <a:pt x="102427" y="2090"/>
                </a:cubicBezTo>
                <a:lnTo>
                  <a:pt x="102414" y="2024"/>
                </a:lnTo>
                <a:lnTo>
                  <a:pt x="102453" y="2024"/>
                </a:lnTo>
                <a:lnTo>
                  <a:pt x="102465" y="2086"/>
                </a:lnTo>
                <a:cubicBezTo>
                  <a:pt x="102468" y="2106"/>
                  <a:pt x="102494" y="2120"/>
                  <a:pt x="102523" y="2120"/>
                </a:cubicBezTo>
                <a:lnTo>
                  <a:pt x="102530" y="2120"/>
                </a:lnTo>
                <a:cubicBezTo>
                  <a:pt x="102547" y="2118"/>
                  <a:pt x="102562" y="2112"/>
                  <a:pt x="102571" y="2103"/>
                </a:cubicBezTo>
                <a:lnTo>
                  <a:pt x="102876" y="2468"/>
                </a:lnTo>
                <a:lnTo>
                  <a:pt x="102978" y="2431"/>
                </a:lnTo>
                <a:lnTo>
                  <a:pt x="102717" y="2116"/>
                </a:lnTo>
                <a:cubicBezTo>
                  <a:pt x="102724" y="2109"/>
                  <a:pt x="102728" y="2100"/>
                  <a:pt x="102726" y="2090"/>
                </a:cubicBezTo>
                <a:lnTo>
                  <a:pt x="102714" y="2023"/>
                </a:lnTo>
                <a:cubicBezTo>
                  <a:pt x="103547" y="2014"/>
                  <a:pt x="104459" y="1973"/>
                  <a:pt x="105354" y="1932"/>
                </a:cubicBezTo>
                <a:cubicBezTo>
                  <a:pt x="106382" y="1886"/>
                  <a:pt x="107432" y="1839"/>
                  <a:pt x="108371" y="1839"/>
                </a:cubicBezTo>
                <a:cubicBezTo>
                  <a:pt x="108630" y="1839"/>
                  <a:pt x="108881" y="1842"/>
                  <a:pt x="109121" y="1851"/>
                </a:cubicBezTo>
                <a:lnTo>
                  <a:pt x="109110" y="1951"/>
                </a:lnTo>
                <a:cubicBezTo>
                  <a:pt x="109108" y="1962"/>
                  <a:pt x="109116" y="1973"/>
                  <a:pt x="109127" y="1981"/>
                </a:cubicBezTo>
                <a:lnTo>
                  <a:pt x="108852" y="2211"/>
                </a:lnTo>
                <a:lnTo>
                  <a:pt x="108944" y="2260"/>
                </a:lnTo>
                <a:lnTo>
                  <a:pt x="109253" y="2000"/>
                </a:lnTo>
                <a:cubicBezTo>
                  <a:pt x="109261" y="2014"/>
                  <a:pt x="109280" y="2024"/>
                  <a:pt x="109302" y="2025"/>
                </a:cubicBezTo>
                <a:lnTo>
                  <a:pt x="109307" y="2025"/>
                </a:lnTo>
                <a:cubicBezTo>
                  <a:pt x="109337" y="2025"/>
                  <a:pt x="109363" y="2010"/>
                  <a:pt x="109365" y="1989"/>
                </a:cubicBezTo>
                <a:lnTo>
                  <a:pt x="109379" y="1861"/>
                </a:lnTo>
                <a:cubicBezTo>
                  <a:pt x="109391" y="1862"/>
                  <a:pt x="109405" y="1863"/>
                  <a:pt x="109417" y="1863"/>
                </a:cubicBezTo>
                <a:lnTo>
                  <a:pt x="109404" y="1989"/>
                </a:lnTo>
                <a:cubicBezTo>
                  <a:pt x="109401" y="2011"/>
                  <a:pt x="109425" y="2029"/>
                  <a:pt x="109457" y="2030"/>
                </a:cubicBezTo>
                <a:lnTo>
                  <a:pt x="109462" y="2030"/>
                </a:lnTo>
                <a:cubicBezTo>
                  <a:pt x="109470" y="2030"/>
                  <a:pt x="109476" y="2029"/>
                  <a:pt x="109483" y="2028"/>
                </a:cubicBezTo>
                <a:lnTo>
                  <a:pt x="109632" y="2339"/>
                </a:lnTo>
                <a:lnTo>
                  <a:pt x="109744" y="2315"/>
                </a:lnTo>
                <a:lnTo>
                  <a:pt x="109616" y="2050"/>
                </a:lnTo>
                <a:cubicBezTo>
                  <a:pt x="109645" y="2048"/>
                  <a:pt x="109668" y="2033"/>
                  <a:pt x="109670" y="2014"/>
                </a:cubicBezTo>
                <a:lnTo>
                  <a:pt x="109684" y="1881"/>
                </a:lnTo>
                <a:cubicBezTo>
                  <a:pt x="109689" y="1881"/>
                  <a:pt x="109695" y="1882"/>
                  <a:pt x="109699" y="1882"/>
                </a:cubicBezTo>
                <a:cubicBezTo>
                  <a:pt x="111977" y="2056"/>
                  <a:pt x="113887" y="2144"/>
                  <a:pt x="115490" y="2144"/>
                </a:cubicBezTo>
                <a:cubicBezTo>
                  <a:pt x="115527" y="2144"/>
                  <a:pt x="115564" y="2144"/>
                  <a:pt x="115600" y="2144"/>
                </a:cubicBezTo>
                <a:cubicBezTo>
                  <a:pt x="115657" y="2144"/>
                  <a:pt x="115713" y="2143"/>
                  <a:pt x="115769" y="2143"/>
                </a:cubicBezTo>
                <a:lnTo>
                  <a:pt x="115496" y="2421"/>
                </a:lnTo>
                <a:lnTo>
                  <a:pt x="115594" y="2463"/>
                </a:lnTo>
                <a:lnTo>
                  <a:pt x="115826" y="2228"/>
                </a:lnTo>
                <a:cubicBezTo>
                  <a:pt x="115831" y="2246"/>
                  <a:pt x="115854" y="2261"/>
                  <a:pt x="115883" y="2261"/>
                </a:cubicBezTo>
                <a:cubicBezTo>
                  <a:pt x="115916" y="2261"/>
                  <a:pt x="115942" y="2243"/>
                  <a:pt x="115942" y="2221"/>
                </a:cubicBezTo>
                <a:lnTo>
                  <a:pt x="115943" y="2142"/>
                </a:lnTo>
                <a:cubicBezTo>
                  <a:pt x="115954" y="2142"/>
                  <a:pt x="115965" y="2142"/>
                  <a:pt x="115977" y="2141"/>
                </a:cubicBezTo>
                <a:lnTo>
                  <a:pt x="115977" y="2141"/>
                </a:lnTo>
                <a:lnTo>
                  <a:pt x="115976" y="2234"/>
                </a:lnTo>
                <a:cubicBezTo>
                  <a:pt x="115976" y="2255"/>
                  <a:pt x="116002" y="2273"/>
                  <a:pt x="116035" y="2273"/>
                </a:cubicBezTo>
                <a:cubicBezTo>
                  <a:pt x="116067" y="2273"/>
                  <a:pt x="116093" y="2255"/>
                  <a:pt x="116093" y="2234"/>
                </a:cubicBezTo>
                <a:lnTo>
                  <a:pt x="116095" y="2140"/>
                </a:lnTo>
                <a:cubicBezTo>
                  <a:pt x="116107" y="2140"/>
                  <a:pt x="116119" y="2139"/>
                  <a:pt x="116133" y="2139"/>
                </a:cubicBezTo>
                <a:lnTo>
                  <a:pt x="116132" y="2233"/>
                </a:lnTo>
                <a:cubicBezTo>
                  <a:pt x="116132" y="2254"/>
                  <a:pt x="116157" y="2272"/>
                  <a:pt x="116191" y="2272"/>
                </a:cubicBezTo>
                <a:cubicBezTo>
                  <a:pt x="116208" y="2272"/>
                  <a:pt x="116224" y="2267"/>
                  <a:pt x="116234" y="2258"/>
                </a:cubicBezTo>
                <a:lnTo>
                  <a:pt x="116465" y="2648"/>
                </a:lnTo>
                <a:lnTo>
                  <a:pt x="116573" y="2619"/>
                </a:lnTo>
                <a:lnTo>
                  <a:pt x="116375" y="2284"/>
                </a:lnTo>
                <a:cubicBezTo>
                  <a:pt x="116385" y="2277"/>
                  <a:pt x="116390" y="2269"/>
                  <a:pt x="116390" y="2260"/>
                </a:cubicBezTo>
                <a:lnTo>
                  <a:pt x="116391" y="2135"/>
                </a:lnTo>
                <a:cubicBezTo>
                  <a:pt x="116566" y="2130"/>
                  <a:pt x="116738" y="2125"/>
                  <a:pt x="116905" y="2119"/>
                </a:cubicBezTo>
                <a:cubicBezTo>
                  <a:pt x="116970" y="2117"/>
                  <a:pt x="117019" y="2080"/>
                  <a:pt x="117015" y="2037"/>
                </a:cubicBezTo>
                <a:cubicBezTo>
                  <a:pt x="117012" y="1996"/>
                  <a:pt x="116961" y="1964"/>
                  <a:pt x="116900" y="1964"/>
                </a:cubicBezTo>
                <a:cubicBezTo>
                  <a:pt x="116897" y="1964"/>
                  <a:pt x="116894" y="1964"/>
                  <a:pt x="116891" y="1964"/>
                </a:cubicBezTo>
                <a:cubicBezTo>
                  <a:pt x="116729" y="1970"/>
                  <a:pt x="116562" y="1976"/>
                  <a:pt x="116392" y="1979"/>
                </a:cubicBezTo>
                <a:lnTo>
                  <a:pt x="116393" y="1850"/>
                </a:lnTo>
                <a:cubicBezTo>
                  <a:pt x="116394" y="1838"/>
                  <a:pt x="116386" y="1828"/>
                  <a:pt x="116373" y="1821"/>
                </a:cubicBezTo>
                <a:lnTo>
                  <a:pt x="116624" y="1578"/>
                </a:lnTo>
                <a:lnTo>
                  <a:pt x="116528" y="1534"/>
                </a:lnTo>
                <a:lnTo>
                  <a:pt x="116246" y="1806"/>
                </a:lnTo>
                <a:cubicBezTo>
                  <a:pt x="116236" y="1793"/>
                  <a:pt x="116217" y="1784"/>
                  <a:pt x="116194" y="1784"/>
                </a:cubicBezTo>
                <a:cubicBezTo>
                  <a:pt x="116162" y="1784"/>
                  <a:pt x="116135" y="1801"/>
                  <a:pt x="116135" y="1823"/>
                </a:cubicBezTo>
                <a:lnTo>
                  <a:pt x="116134" y="1984"/>
                </a:lnTo>
                <a:lnTo>
                  <a:pt x="116096" y="1984"/>
                </a:lnTo>
                <a:lnTo>
                  <a:pt x="116097" y="1825"/>
                </a:lnTo>
                <a:cubicBezTo>
                  <a:pt x="116097" y="1803"/>
                  <a:pt x="116071" y="1786"/>
                  <a:pt x="116039" y="1786"/>
                </a:cubicBezTo>
                <a:lnTo>
                  <a:pt x="116038" y="1786"/>
                </a:lnTo>
                <a:cubicBezTo>
                  <a:pt x="116029" y="1786"/>
                  <a:pt x="116021" y="1787"/>
                  <a:pt x="116014" y="1789"/>
                </a:cubicBezTo>
                <a:lnTo>
                  <a:pt x="115833" y="1485"/>
                </a:lnTo>
                <a:lnTo>
                  <a:pt x="115724" y="1514"/>
                </a:lnTo>
                <a:lnTo>
                  <a:pt x="115879" y="1773"/>
                </a:lnTo>
                <a:cubicBezTo>
                  <a:pt x="115850" y="1776"/>
                  <a:pt x="115828" y="1792"/>
                  <a:pt x="115828" y="1812"/>
                </a:cubicBezTo>
                <a:lnTo>
                  <a:pt x="115826" y="1987"/>
                </a:lnTo>
                <a:cubicBezTo>
                  <a:pt x="115721" y="1988"/>
                  <a:pt x="115615" y="1988"/>
                  <a:pt x="115508" y="1988"/>
                </a:cubicBezTo>
                <a:cubicBezTo>
                  <a:pt x="113911" y="1988"/>
                  <a:pt x="112004" y="1902"/>
                  <a:pt x="109727" y="1727"/>
                </a:cubicBezTo>
                <a:lnTo>
                  <a:pt x="109716" y="1727"/>
                </a:lnTo>
                <a:lnTo>
                  <a:pt x="110062" y="1421"/>
                </a:lnTo>
                <a:lnTo>
                  <a:pt x="109969" y="1374"/>
                </a:lnTo>
                <a:lnTo>
                  <a:pt x="109713" y="1599"/>
                </a:lnTo>
                <a:cubicBezTo>
                  <a:pt x="109711" y="1580"/>
                  <a:pt x="109689" y="1565"/>
                  <a:pt x="109661" y="1564"/>
                </a:cubicBezTo>
                <a:cubicBezTo>
                  <a:pt x="109660" y="1564"/>
                  <a:pt x="109658" y="1564"/>
                  <a:pt x="109657" y="1564"/>
                </a:cubicBezTo>
                <a:cubicBezTo>
                  <a:pt x="109626" y="1564"/>
                  <a:pt x="109600" y="1579"/>
                  <a:pt x="109598" y="1600"/>
                </a:cubicBezTo>
                <a:lnTo>
                  <a:pt x="109584" y="1718"/>
                </a:lnTo>
                <a:cubicBezTo>
                  <a:pt x="109573" y="1717"/>
                  <a:pt x="109561" y="1717"/>
                  <a:pt x="109550" y="1716"/>
                </a:cubicBezTo>
                <a:lnTo>
                  <a:pt x="109565" y="1586"/>
                </a:lnTo>
                <a:cubicBezTo>
                  <a:pt x="109567" y="1565"/>
                  <a:pt x="109543" y="1546"/>
                  <a:pt x="109511" y="1544"/>
                </a:cubicBezTo>
                <a:cubicBezTo>
                  <a:pt x="109509" y="1544"/>
                  <a:pt x="109507" y="1544"/>
                  <a:pt x="109505" y="1544"/>
                </a:cubicBezTo>
                <a:cubicBezTo>
                  <a:pt x="109475" y="1544"/>
                  <a:pt x="109450" y="1560"/>
                  <a:pt x="109448" y="1580"/>
                </a:cubicBezTo>
                <a:lnTo>
                  <a:pt x="109433" y="1708"/>
                </a:lnTo>
                <a:cubicBezTo>
                  <a:pt x="109421" y="1708"/>
                  <a:pt x="109409" y="1707"/>
                  <a:pt x="109395" y="1706"/>
                </a:cubicBezTo>
                <a:lnTo>
                  <a:pt x="109409" y="1580"/>
                </a:lnTo>
                <a:cubicBezTo>
                  <a:pt x="109412" y="1559"/>
                  <a:pt x="109387" y="1540"/>
                  <a:pt x="109355" y="1539"/>
                </a:cubicBezTo>
                <a:cubicBezTo>
                  <a:pt x="109353" y="1539"/>
                  <a:pt x="109351" y="1539"/>
                  <a:pt x="109350" y="1539"/>
                </a:cubicBezTo>
                <a:cubicBezTo>
                  <a:pt x="109334" y="1539"/>
                  <a:pt x="109320" y="1543"/>
                  <a:pt x="109310" y="1550"/>
                </a:cubicBezTo>
                <a:lnTo>
                  <a:pt x="109119" y="1152"/>
                </a:lnTo>
                <a:lnTo>
                  <a:pt x="109006" y="1176"/>
                </a:lnTo>
                <a:lnTo>
                  <a:pt x="109171" y="1518"/>
                </a:lnTo>
                <a:cubicBezTo>
                  <a:pt x="109162" y="1525"/>
                  <a:pt x="109155" y="1533"/>
                  <a:pt x="109154" y="1542"/>
                </a:cubicBezTo>
                <a:lnTo>
                  <a:pt x="109137" y="1696"/>
                </a:lnTo>
                <a:cubicBezTo>
                  <a:pt x="108890" y="1687"/>
                  <a:pt x="108632" y="1683"/>
                  <a:pt x="108364" y="1683"/>
                </a:cubicBezTo>
                <a:cubicBezTo>
                  <a:pt x="107420" y="1683"/>
                  <a:pt x="106368" y="1731"/>
                  <a:pt x="105339" y="1777"/>
                </a:cubicBezTo>
                <a:cubicBezTo>
                  <a:pt x="104437" y="1818"/>
                  <a:pt x="103518" y="1859"/>
                  <a:pt x="102684" y="1867"/>
                </a:cubicBezTo>
                <a:lnTo>
                  <a:pt x="102650" y="1685"/>
                </a:lnTo>
                <a:cubicBezTo>
                  <a:pt x="102648" y="1672"/>
                  <a:pt x="102637" y="1663"/>
                  <a:pt x="102625" y="1657"/>
                </a:cubicBezTo>
                <a:lnTo>
                  <a:pt x="102826" y="1396"/>
                </a:lnTo>
                <a:lnTo>
                  <a:pt x="102722" y="1359"/>
                </a:lnTo>
                <a:lnTo>
                  <a:pt x="102495" y="1654"/>
                </a:lnTo>
                <a:cubicBezTo>
                  <a:pt x="102485" y="1643"/>
                  <a:pt x="102467" y="1636"/>
                  <a:pt x="102447" y="1636"/>
                </a:cubicBezTo>
                <a:cubicBezTo>
                  <a:pt x="102444" y="1636"/>
                  <a:pt x="102442" y="1636"/>
                  <a:pt x="102439" y="1636"/>
                </a:cubicBezTo>
                <a:cubicBezTo>
                  <a:pt x="102407" y="1639"/>
                  <a:pt x="102384" y="1659"/>
                  <a:pt x="102388" y="1680"/>
                </a:cubicBezTo>
                <a:lnTo>
                  <a:pt x="102424" y="1869"/>
                </a:lnTo>
                <a:lnTo>
                  <a:pt x="102385" y="1869"/>
                </a:lnTo>
                <a:lnTo>
                  <a:pt x="102350" y="1685"/>
                </a:lnTo>
                <a:cubicBezTo>
                  <a:pt x="102346" y="1666"/>
                  <a:pt x="102323" y="1650"/>
                  <a:pt x="102293" y="1650"/>
                </a:cubicBezTo>
                <a:cubicBezTo>
                  <a:pt x="102291" y="1650"/>
                  <a:pt x="102288" y="1650"/>
                  <a:pt x="102285" y="1650"/>
                </a:cubicBezTo>
                <a:cubicBezTo>
                  <a:pt x="102276" y="1652"/>
                  <a:pt x="102269" y="1654"/>
                  <a:pt x="102261" y="1657"/>
                </a:cubicBezTo>
                <a:lnTo>
                  <a:pt x="102024" y="1371"/>
                </a:lnTo>
                <a:lnTo>
                  <a:pt x="101921" y="1409"/>
                </a:lnTo>
                <a:lnTo>
                  <a:pt x="102124" y="1654"/>
                </a:lnTo>
                <a:cubicBezTo>
                  <a:pt x="102096" y="1659"/>
                  <a:pt x="102078" y="1675"/>
                  <a:pt x="102082" y="1695"/>
                </a:cubicBezTo>
                <a:lnTo>
                  <a:pt x="102114" y="1867"/>
                </a:lnTo>
                <a:cubicBezTo>
                  <a:pt x="101803" y="1864"/>
                  <a:pt x="101509" y="1854"/>
                  <a:pt x="101240" y="1835"/>
                </a:cubicBezTo>
                <a:cubicBezTo>
                  <a:pt x="101022" y="1821"/>
                  <a:pt x="100802" y="1805"/>
                  <a:pt x="100578" y="1789"/>
                </a:cubicBezTo>
                <a:cubicBezTo>
                  <a:pt x="99432" y="1707"/>
                  <a:pt x="98189" y="1618"/>
                  <a:pt x="96932" y="1618"/>
                </a:cubicBezTo>
                <a:cubicBezTo>
                  <a:pt x="96904" y="1618"/>
                  <a:pt x="96876" y="1618"/>
                  <a:pt x="96847" y="1618"/>
                </a:cubicBezTo>
                <a:lnTo>
                  <a:pt x="96847" y="1505"/>
                </a:lnTo>
                <a:cubicBezTo>
                  <a:pt x="96848" y="1494"/>
                  <a:pt x="96840" y="1483"/>
                  <a:pt x="96828" y="1476"/>
                </a:cubicBezTo>
                <a:lnTo>
                  <a:pt x="97079" y="1233"/>
                </a:lnTo>
                <a:lnTo>
                  <a:pt x="96983" y="1189"/>
                </a:lnTo>
                <a:lnTo>
                  <a:pt x="96701" y="1462"/>
                </a:lnTo>
                <a:cubicBezTo>
                  <a:pt x="96690" y="1448"/>
                  <a:pt x="96672" y="1439"/>
                  <a:pt x="96648" y="1439"/>
                </a:cubicBezTo>
                <a:cubicBezTo>
                  <a:pt x="96616" y="1439"/>
                  <a:pt x="96589" y="1456"/>
                  <a:pt x="96589" y="1478"/>
                </a:cubicBezTo>
                <a:lnTo>
                  <a:pt x="96588" y="1620"/>
                </a:lnTo>
                <a:cubicBezTo>
                  <a:pt x="96576" y="1620"/>
                  <a:pt x="96562" y="1621"/>
                  <a:pt x="96550" y="1621"/>
                </a:cubicBezTo>
                <a:lnTo>
                  <a:pt x="96551" y="1480"/>
                </a:lnTo>
                <a:cubicBezTo>
                  <a:pt x="96551" y="1458"/>
                  <a:pt x="96525" y="1441"/>
                  <a:pt x="96492" y="1441"/>
                </a:cubicBezTo>
                <a:cubicBezTo>
                  <a:pt x="96484" y="1441"/>
                  <a:pt x="96476" y="1442"/>
                  <a:pt x="96469" y="1444"/>
                </a:cubicBezTo>
                <a:lnTo>
                  <a:pt x="96288" y="1141"/>
                </a:lnTo>
                <a:lnTo>
                  <a:pt x="96179" y="1169"/>
                </a:lnTo>
                <a:lnTo>
                  <a:pt x="96332" y="1429"/>
                </a:lnTo>
                <a:cubicBezTo>
                  <a:pt x="96304" y="1432"/>
                  <a:pt x="96283" y="1447"/>
                  <a:pt x="96283" y="1467"/>
                </a:cubicBezTo>
                <a:lnTo>
                  <a:pt x="96281" y="1626"/>
                </a:lnTo>
                <a:cubicBezTo>
                  <a:pt x="95765" y="1640"/>
                  <a:pt x="95247" y="1671"/>
                  <a:pt x="94736" y="1727"/>
                </a:cubicBezTo>
                <a:cubicBezTo>
                  <a:pt x="93919" y="1816"/>
                  <a:pt x="93340" y="1854"/>
                  <a:pt x="92859" y="1854"/>
                </a:cubicBezTo>
                <a:cubicBezTo>
                  <a:pt x="92277" y="1854"/>
                  <a:pt x="91835" y="1799"/>
                  <a:pt x="91283" y="1712"/>
                </a:cubicBezTo>
                <a:lnTo>
                  <a:pt x="91242" y="1495"/>
                </a:lnTo>
                <a:cubicBezTo>
                  <a:pt x="91239" y="1482"/>
                  <a:pt x="91230" y="1473"/>
                  <a:pt x="91217" y="1467"/>
                </a:cubicBezTo>
                <a:lnTo>
                  <a:pt x="91418" y="1206"/>
                </a:lnTo>
                <a:lnTo>
                  <a:pt x="91314" y="1169"/>
                </a:lnTo>
                <a:lnTo>
                  <a:pt x="91086" y="1464"/>
                </a:lnTo>
                <a:cubicBezTo>
                  <a:pt x="91076" y="1453"/>
                  <a:pt x="91058" y="1446"/>
                  <a:pt x="91038" y="1446"/>
                </a:cubicBezTo>
                <a:cubicBezTo>
                  <a:pt x="91036" y="1446"/>
                  <a:pt x="91033" y="1446"/>
                  <a:pt x="91031" y="1446"/>
                </a:cubicBezTo>
                <a:cubicBezTo>
                  <a:pt x="90999" y="1449"/>
                  <a:pt x="90976" y="1469"/>
                  <a:pt x="90980" y="1490"/>
                </a:cubicBezTo>
                <a:lnTo>
                  <a:pt x="91014" y="1670"/>
                </a:lnTo>
                <a:cubicBezTo>
                  <a:pt x="91001" y="1668"/>
                  <a:pt x="90987" y="1666"/>
                  <a:pt x="90974" y="1664"/>
                </a:cubicBezTo>
                <a:lnTo>
                  <a:pt x="90943" y="1495"/>
                </a:lnTo>
                <a:cubicBezTo>
                  <a:pt x="90939" y="1475"/>
                  <a:pt x="90912" y="1460"/>
                  <a:pt x="90883" y="1460"/>
                </a:cubicBezTo>
                <a:cubicBezTo>
                  <a:pt x="90881" y="1460"/>
                  <a:pt x="90879" y="1460"/>
                  <a:pt x="90877" y="1461"/>
                </a:cubicBezTo>
                <a:cubicBezTo>
                  <a:pt x="90869" y="1462"/>
                  <a:pt x="90860" y="1464"/>
                  <a:pt x="90853" y="1467"/>
                </a:cubicBezTo>
                <a:lnTo>
                  <a:pt x="90616" y="1181"/>
                </a:lnTo>
                <a:lnTo>
                  <a:pt x="90513" y="1219"/>
                </a:lnTo>
                <a:lnTo>
                  <a:pt x="90716" y="1463"/>
                </a:lnTo>
                <a:cubicBezTo>
                  <a:pt x="90689" y="1468"/>
                  <a:pt x="90669" y="1485"/>
                  <a:pt x="90674" y="1505"/>
                </a:cubicBezTo>
                <a:lnTo>
                  <a:pt x="90694" y="1618"/>
                </a:lnTo>
                <a:cubicBezTo>
                  <a:pt x="90669" y="1614"/>
                  <a:pt x="90645" y="1610"/>
                  <a:pt x="90618" y="1606"/>
                </a:cubicBezTo>
                <a:cubicBezTo>
                  <a:pt x="90126" y="1528"/>
                  <a:pt x="89622" y="1502"/>
                  <a:pt x="89168" y="1502"/>
                </a:cubicBezTo>
                <a:cubicBezTo>
                  <a:pt x="88587" y="1502"/>
                  <a:pt x="88086" y="1545"/>
                  <a:pt x="87789" y="1577"/>
                </a:cubicBezTo>
                <a:lnTo>
                  <a:pt x="87774" y="1577"/>
                </a:lnTo>
                <a:cubicBezTo>
                  <a:pt x="87611" y="1583"/>
                  <a:pt x="87445" y="1589"/>
                  <a:pt x="87274" y="1592"/>
                </a:cubicBezTo>
                <a:lnTo>
                  <a:pt x="87275" y="1463"/>
                </a:lnTo>
                <a:cubicBezTo>
                  <a:pt x="87275" y="1451"/>
                  <a:pt x="87268" y="1441"/>
                  <a:pt x="87256" y="1434"/>
                </a:cubicBezTo>
                <a:lnTo>
                  <a:pt x="87507" y="1191"/>
                </a:lnTo>
                <a:lnTo>
                  <a:pt x="87410" y="1147"/>
                </a:lnTo>
                <a:lnTo>
                  <a:pt x="87128" y="1419"/>
                </a:lnTo>
                <a:cubicBezTo>
                  <a:pt x="87119" y="1406"/>
                  <a:pt x="87099" y="1398"/>
                  <a:pt x="87076" y="1398"/>
                </a:cubicBezTo>
                <a:cubicBezTo>
                  <a:pt x="87043" y="1398"/>
                  <a:pt x="87017" y="1414"/>
                  <a:pt x="87017" y="1436"/>
                </a:cubicBezTo>
                <a:lnTo>
                  <a:pt x="87016" y="1597"/>
                </a:lnTo>
                <a:cubicBezTo>
                  <a:pt x="87003" y="1597"/>
                  <a:pt x="86991" y="1597"/>
                  <a:pt x="86978" y="1598"/>
                </a:cubicBezTo>
                <a:lnTo>
                  <a:pt x="86979" y="1438"/>
                </a:lnTo>
                <a:cubicBezTo>
                  <a:pt x="86979" y="1416"/>
                  <a:pt x="86953" y="1399"/>
                  <a:pt x="86920" y="1399"/>
                </a:cubicBezTo>
                <a:cubicBezTo>
                  <a:pt x="86912" y="1399"/>
                  <a:pt x="86904" y="1400"/>
                  <a:pt x="86897" y="1402"/>
                </a:cubicBezTo>
                <a:lnTo>
                  <a:pt x="86716" y="1098"/>
                </a:lnTo>
                <a:lnTo>
                  <a:pt x="86607" y="1127"/>
                </a:lnTo>
                <a:lnTo>
                  <a:pt x="86760" y="1386"/>
                </a:lnTo>
                <a:cubicBezTo>
                  <a:pt x="86732" y="1389"/>
                  <a:pt x="86711" y="1405"/>
                  <a:pt x="86710" y="1424"/>
                </a:cubicBezTo>
                <a:lnTo>
                  <a:pt x="86709" y="1600"/>
                </a:lnTo>
                <a:cubicBezTo>
                  <a:pt x="86596" y="1601"/>
                  <a:pt x="86483" y="1601"/>
                  <a:pt x="86367" y="1601"/>
                </a:cubicBezTo>
                <a:cubicBezTo>
                  <a:pt x="84775" y="1601"/>
                  <a:pt x="82876" y="1515"/>
                  <a:pt x="80609" y="1340"/>
                </a:cubicBezTo>
                <a:lnTo>
                  <a:pt x="80598" y="1340"/>
                </a:lnTo>
                <a:lnTo>
                  <a:pt x="80945" y="1034"/>
                </a:lnTo>
                <a:lnTo>
                  <a:pt x="80852" y="987"/>
                </a:lnTo>
                <a:lnTo>
                  <a:pt x="80596" y="1212"/>
                </a:lnTo>
                <a:cubicBezTo>
                  <a:pt x="80593" y="1193"/>
                  <a:pt x="80572" y="1179"/>
                  <a:pt x="80542" y="1177"/>
                </a:cubicBezTo>
                <a:cubicBezTo>
                  <a:pt x="80541" y="1177"/>
                  <a:pt x="80540" y="1177"/>
                  <a:pt x="80539" y="1177"/>
                </a:cubicBezTo>
                <a:cubicBezTo>
                  <a:pt x="80509" y="1177"/>
                  <a:pt x="80482" y="1193"/>
                  <a:pt x="80480" y="1213"/>
                </a:cubicBezTo>
                <a:lnTo>
                  <a:pt x="80467" y="1330"/>
                </a:lnTo>
                <a:cubicBezTo>
                  <a:pt x="80455" y="1330"/>
                  <a:pt x="80444" y="1329"/>
                  <a:pt x="80433" y="1328"/>
                </a:cubicBezTo>
                <a:lnTo>
                  <a:pt x="80447" y="1199"/>
                </a:lnTo>
                <a:cubicBezTo>
                  <a:pt x="80449" y="1178"/>
                  <a:pt x="80424" y="1159"/>
                  <a:pt x="80392" y="1157"/>
                </a:cubicBezTo>
                <a:cubicBezTo>
                  <a:pt x="80392" y="1157"/>
                  <a:pt x="80391" y="1157"/>
                  <a:pt x="80390" y="1157"/>
                </a:cubicBezTo>
                <a:cubicBezTo>
                  <a:pt x="80359" y="1157"/>
                  <a:pt x="80333" y="1173"/>
                  <a:pt x="80330" y="1193"/>
                </a:cubicBezTo>
                <a:lnTo>
                  <a:pt x="80316" y="1321"/>
                </a:lnTo>
                <a:cubicBezTo>
                  <a:pt x="80304" y="1321"/>
                  <a:pt x="80290" y="1320"/>
                  <a:pt x="80278" y="1320"/>
                </a:cubicBezTo>
                <a:lnTo>
                  <a:pt x="80291" y="1193"/>
                </a:lnTo>
                <a:cubicBezTo>
                  <a:pt x="80294" y="1172"/>
                  <a:pt x="80270" y="1153"/>
                  <a:pt x="80238" y="1152"/>
                </a:cubicBezTo>
                <a:cubicBezTo>
                  <a:pt x="80236" y="1152"/>
                  <a:pt x="80234" y="1152"/>
                  <a:pt x="80232" y="1152"/>
                </a:cubicBezTo>
                <a:cubicBezTo>
                  <a:pt x="80217" y="1152"/>
                  <a:pt x="80202" y="1156"/>
                  <a:pt x="80192" y="1163"/>
                </a:cubicBezTo>
                <a:lnTo>
                  <a:pt x="80001" y="765"/>
                </a:lnTo>
                <a:lnTo>
                  <a:pt x="79889" y="789"/>
                </a:lnTo>
                <a:lnTo>
                  <a:pt x="80054" y="1131"/>
                </a:lnTo>
                <a:cubicBezTo>
                  <a:pt x="80045" y="1137"/>
                  <a:pt x="80037" y="1146"/>
                  <a:pt x="80036" y="1155"/>
                </a:cubicBezTo>
                <a:lnTo>
                  <a:pt x="80020" y="1309"/>
                </a:lnTo>
                <a:cubicBezTo>
                  <a:pt x="79773" y="1300"/>
                  <a:pt x="79514" y="1296"/>
                  <a:pt x="79247" y="1296"/>
                </a:cubicBezTo>
                <a:cubicBezTo>
                  <a:pt x="78302" y="1296"/>
                  <a:pt x="77250" y="1344"/>
                  <a:pt x="76221" y="1390"/>
                </a:cubicBezTo>
                <a:cubicBezTo>
                  <a:pt x="75320" y="1431"/>
                  <a:pt x="74400" y="1472"/>
                  <a:pt x="73566" y="1480"/>
                </a:cubicBezTo>
                <a:lnTo>
                  <a:pt x="73532" y="1297"/>
                </a:lnTo>
                <a:cubicBezTo>
                  <a:pt x="73530" y="1285"/>
                  <a:pt x="73520" y="1276"/>
                  <a:pt x="73506" y="1270"/>
                </a:cubicBezTo>
                <a:lnTo>
                  <a:pt x="73709" y="1008"/>
                </a:lnTo>
                <a:lnTo>
                  <a:pt x="73604" y="972"/>
                </a:lnTo>
                <a:lnTo>
                  <a:pt x="73377" y="1266"/>
                </a:lnTo>
                <a:cubicBezTo>
                  <a:pt x="73366" y="1256"/>
                  <a:pt x="73349" y="1249"/>
                  <a:pt x="73329" y="1249"/>
                </a:cubicBezTo>
                <a:cubicBezTo>
                  <a:pt x="73327" y="1249"/>
                  <a:pt x="73324" y="1249"/>
                  <a:pt x="73322" y="1249"/>
                </a:cubicBezTo>
                <a:cubicBezTo>
                  <a:pt x="73290" y="1252"/>
                  <a:pt x="73267" y="1272"/>
                  <a:pt x="73271" y="1293"/>
                </a:cubicBezTo>
                <a:lnTo>
                  <a:pt x="73306" y="1482"/>
                </a:lnTo>
                <a:lnTo>
                  <a:pt x="73268" y="1482"/>
                </a:lnTo>
                <a:lnTo>
                  <a:pt x="73233" y="1297"/>
                </a:lnTo>
                <a:cubicBezTo>
                  <a:pt x="73229" y="1279"/>
                  <a:pt x="73206" y="1264"/>
                  <a:pt x="73178" y="1264"/>
                </a:cubicBezTo>
                <a:cubicBezTo>
                  <a:pt x="73175" y="1264"/>
                  <a:pt x="73171" y="1264"/>
                  <a:pt x="73168" y="1264"/>
                </a:cubicBezTo>
                <a:cubicBezTo>
                  <a:pt x="73159" y="1264"/>
                  <a:pt x="73151" y="1266"/>
                  <a:pt x="73144" y="1270"/>
                </a:cubicBezTo>
                <a:lnTo>
                  <a:pt x="72906" y="984"/>
                </a:lnTo>
                <a:lnTo>
                  <a:pt x="72803" y="1022"/>
                </a:lnTo>
                <a:lnTo>
                  <a:pt x="73007" y="1266"/>
                </a:lnTo>
                <a:cubicBezTo>
                  <a:pt x="72979" y="1272"/>
                  <a:pt x="72960" y="1288"/>
                  <a:pt x="72963" y="1308"/>
                </a:cubicBezTo>
                <a:lnTo>
                  <a:pt x="72996" y="1480"/>
                </a:lnTo>
                <a:cubicBezTo>
                  <a:pt x="72686" y="1477"/>
                  <a:pt x="72392" y="1467"/>
                  <a:pt x="72121" y="1448"/>
                </a:cubicBezTo>
                <a:cubicBezTo>
                  <a:pt x="71904" y="1434"/>
                  <a:pt x="71683" y="1418"/>
                  <a:pt x="71461" y="1402"/>
                </a:cubicBezTo>
                <a:cubicBezTo>
                  <a:pt x="70314" y="1320"/>
                  <a:pt x="69071" y="1231"/>
                  <a:pt x="67814" y="1231"/>
                </a:cubicBezTo>
                <a:cubicBezTo>
                  <a:pt x="67786" y="1231"/>
                  <a:pt x="67757" y="1231"/>
                  <a:pt x="67729" y="1231"/>
                </a:cubicBezTo>
                <a:lnTo>
                  <a:pt x="67730" y="1118"/>
                </a:lnTo>
                <a:cubicBezTo>
                  <a:pt x="67730" y="1106"/>
                  <a:pt x="67723" y="1096"/>
                  <a:pt x="67710" y="1089"/>
                </a:cubicBezTo>
                <a:lnTo>
                  <a:pt x="67961" y="846"/>
                </a:lnTo>
                <a:lnTo>
                  <a:pt x="67864" y="802"/>
                </a:lnTo>
                <a:lnTo>
                  <a:pt x="67582" y="1074"/>
                </a:lnTo>
                <a:cubicBezTo>
                  <a:pt x="67573" y="1061"/>
                  <a:pt x="67553" y="1053"/>
                  <a:pt x="67531" y="1053"/>
                </a:cubicBezTo>
                <a:cubicBezTo>
                  <a:pt x="67498" y="1053"/>
                  <a:pt x="67472" y="1069"/>
                  <a:pt x="67472" y="1091"/>
                </a:cubicBezTo>
                <a:lnTo>
                  <a:pt x="67471" y="1232"/>
                </a:lnTo>
                <a:cubicBezTo>
                  <a:pt x="67457" y="1232"/>
                  <a:pt x="67445" y="1233"/>
                  <a:pt x="67433" y="1233"/>
                </a:cubicBezTo>
                <a:lnTo>
                  <a:pt x="67434" y="1093"/>
                </a:lnTo>
                <a:cubicBezTo>
                  <a:pt x="67434" y="1071"/>
                  <a:pt x="67408" y="1054"/>
                  <a:pt x="67375" y="1054"/>
                </a:cubicBezTo>
                <a:cubicBezTo>
                  <a:pt x="67366" y="1054"/>
                  <a:pt x="67357" y="1055"/>
                  <a:pt x="67350" y="1057"/>
                </a:cubicBezTo>
                <a:lnTo>
                  <a:pt x="67171" y="753"/>
                </a:lnTo>
                <a:lnTo>
                  <a:pt x="67061" y="782"/>
                </a:lnTo>
                <a:lnTo>
                  <a:pt x="67215" y="1041"/>
                </a:lnTo>
                <a:cubicBezTo>
                  <a:pt x="67186" y="1045"/>
                  <a:pt x="67164" y="1060"/>
                  <a:pt x="67164" y="1080"/>
                </a:cubicBezTo>
                <a:lnTo>
                  <a:pt x="67163" y="1240"/>
                </a:lnTo>
                <a:cubicBezTo>
                  <a:pt x="66646" y="1253"/>
                  <a:pt x="66130" y="1284"/>
                  <a:pt x="65619" y="1340"/>
                </a:cubicBezTo>
                <a:cubicBezTo>
                  <a:pt x="64801" y="1429"/>
                  <a:pt x="64223" y="1467"/>
                  <a:pt x="63741" y="1467"/>
                </a:cubicBezTo>
                <a:cubicBezTo>
                  <a:pt x="63159" y="1467"/>
                  <a:pt x="62718" y="1412"/>
                  <a:pt x="62165" y="1325"/>
                </a:cubicBezTo>
                <a:lnTo>
                  <a:pt x="62124" y="1108"/>
                </a:lnTo>
                <a:cubicBezTo>
                  <a:pt x="62122" y="1096"/>
                  <a:pt x="62112" y="1086"/>
                  <a:pt x="62098" y="1080"/>
                </a:cubicBezTo>
                <a:lnTo>
                  <a:pt x="62300" y="818"/>
                </a:lnTo>
                <a:lnTo>
                  <a:pt x="62196" y="783"/>
                </a:lnTo>
                <a:lnTo>
                  <a:pt x="61969" y="1077"/>
                </a:lnTo>
                <a:cubicBezTo>
                  <a:pt x="61958" y="1066"/>
                  <a:pt x="61940" y="1059"/>
                  <a:pt x="61920" y="1059"/>
                </a:cubicBezTo>
                <a:cubicBezTo>
                  <a:pt x="61918" y="1059"/>
                  <a:pt x="61916" y="1059"/>
                  <a:pt x="61913" y="1059"/>
                </a:cubicBezTo>
                <a:cubicBezTo>
                  <a:pt x="61881" y="1062"/>
                  <a:pt x="61859" y="1082"/>
                  <a:pt x="61863" y="1103"/>
                </a:cubicBezTo>
                <a:lnTo>
                  <a:pt x="61896" y="1283"/>
                </a:lnTo>
                <a:cubicBezTo>
                  <a:pt x="61882" y="1281"/>
                  <a:pt x="61870" y="1279"/>
                  <a:pt x="61857" y="1277"/>
                </a:cubicBezTo>
                <a:lnTo>
                  <a:pt x="61825" y="1108"/>
                </a:lnTo>
                <a:cubicBezTo>
                  <a:pt x="61821" y="1089"/>
                  <a:pt x="61796" y="1074"/>
                  <a:pt x="61768" y="1074"/>
                </a:cubicBezTo>
                <a:cubicBezTo>
                  <a:pt x="61765" y="1074"/>
                  <a:pt x="61762" y="1074"/>
                  <a:pt x="61760" y="1074"/>
                </a:cubicBezTo>
                <a:cubicBezTo>
                  <a:pt x="61750" y="1074"/>
                  <a:pt x="61743" y="1077"/>
                  <a:pt x="61736" y="1080"/>
                </a:cubicBezTo>
                <a:lnTo>
                  <a:pt x="61498" y="794"/>
                </a:lnTo>
                <a:lnTo>
                  <a:pt x="61395" y="832"/>
                </a:lnTo>
                <a:lnTo>
                  <a:pt x="61599" y="1077"/>
                </a:lnTo>
                <a:cubicBezTo>
                  <a:pt x="61571" y="1082"/>
                  <a:pt x="61552" y="1098"/>
                  <a:pt x="61555" y="1118"/>
                </a:cubicBezTo>
                <a:lnTo>
                  <a:pt x="61577" y="1231"/>
                </a:lnTo>
                <a:cubicBezTo>
                  <a:pt x="61551" y="1227"/>
                  <a:pt x="61526" y="1223"/>
                  <a:pt x="61500" y="1219"/>
                </a:cubicBezTo>
                <a:cubicBezTo>
                  <a:pt x="61008" y="1141"/>
                  <a:pt x="60505" y="1115"/>
                  <a:pt x="60050" y="1115"/>
                </a:cubicBezTo>
                <a:cubicBezTo>
                  <a:pt x="59276" y="1115"/>
                  <a:pt x="58643" y="1191"/>
                  <a:pt x="58448" y="1217"/>
                </a:cubicBezTo>
                <a:cubicBezTo>
                  <a:pt x="58338" y="1221"/>
                  <a:pt x="58224" y="1224"/>
                  <a:pt x="58110" y="1226"/>
                </a:cubicBezTo>
                <a:lnTo>
                  <a:pt x="58111" y="1097"/>
                </a:lnTo>
                <a:cubicBezTo>
                  <a:pt x="58111" y="1086"/>
                  <a:pt x="58102" y="1076"/>
                  <a:pt x="58090" y="1068"/>
                </a:cubicBezTo>
                <a:lnTo>
                  <a:pt x="58342" y="826"/>
                </a:lnTo>
                <a:lnTo>
                  <a:pt x="58245" y="782"/>
                </a:lnTo>
                <a:lnTo>
                  <a:pt x="57963" y="1054"/>
                </a:lnTo>
                <a:cubicBezTo>
                  <a:pt x="57954" y="1041"/>
                  <a:pt x="57934" y="1032"/>
                  <a:pt x="57911" y="1032"/>
                </a:cubicBezTo>
                <a:lnTo>
                  <a:pt x="57910" y="1032"/>
                </a:lnTo>
                <a:cubicBezTo>
                  <a:pt x="57878" y="1032"/>
                  <a:pt x="57853" y="1050"/>
                  <a:pt x="57851" y="1070"/>
                </a:cubicBezTo>
                <a:lnTo>
                  <a:pt x="57850" y="1231"/>
                </a:lnTo>
                <a:cubicBezTo>
                  <a:pt x="57838" y="1231"/>
                  <a:pt x="57826" y="1232"/>
                  <a:pt x="57812" y="1232"/>
                </a:cubicBezTo>
                <a:lnTo>
                  <a:pt x="57814" y="1072"/>
                </a:lnTo>
                <a:cubicBezTo>
                  <a:pt x="57814" y="1051"/>
                  <a:pt x="57787" y="1033"/>
                  <a:pt x="57755" y="1033"/>
                </a:cubicBezTo>
                <a:cubicBezTo>
                  <a:pt x="57746" y="1033"/>
                  <a:pt x="57738" y="1034"/>
                  <a:pt x="57731" y="1037"/>
                </a:cubicBezTo>
                <a:lnTo>
                  <a:pt x="57550" y="733"/>
                </a:lnTo>
                <a:lnTo>
                  <a:pt x="57442" y="762"/>
                </a:lnTo>
                <a:lnTo>
                  <a:pt x="57595" y="1022"/>
                </a:lnTo>
                <a:cubicBezTo>
                  <a:pt x="57568" y="1024"/>
                  <a:pt x="57545" y="1039"/>
                  <a:pt x="57545" y="1059"/>
                </a:cubicBezTo>
                <a:lnTo>
                  <a:pt x="57544" y="1236"/>
                </a:lnTo>
                <a:cubicBezTo>
                  <a:pt x="57439" y="1236"/>
                  <a:pt x="57333" y="1237"/>
                  <a:pt x="57225" y="1237"/>
                </a:cubicBezTo>
                <a:cubicBezTo>
                  <a:pt x="55628" y="1237"/>
                  <a:pt x="53721" y="1150"/>
                  <a:pt x="51443" y="975"/>
                </a:cubicBezTo>
                <a:cubicBezTo>
                  <a:pt x="51440" y="974"/>
                  <a:pt x="51436" y="974"/>
                  <a:pt x="51433" y="974"/>
                </a:cubicBezTo>
                <a:lnTo>
                  <a:pt x="51780" y="669"/>
                </a:lnTo>
                <a:lnTo>
                  <a:pt x="51686" y="621"/>
                </a:lnTo>
                <a:lnTo>
                  <a:pt x="51430" y="847"/>
                </a:lnTo>
                <a:cubicBezTo>
                  <a:pt x="51428" y="829"/>
                  <a:pt x="51406" y="813"/>
                  <a:pt x="51377" y="811"/>
                </a:cubicBezTo>
                <a:cubicBezTo>
                  <a:pt x="51376" y="811"/>
                  <a:pt x="51375" y="811"/>
                  <a:pt x="51374" y="811"/>
                </a:cubicBezTo>
                <a:cubicBezTo>
                  <a:pt x="51344" y="811"/>
                  <a:pt x="51316" y="827"/>
                  <a:pt x="51314" y="848"/>
                </a:cubicBezTo>
                <a:lnTo>
                  <a:pt x="51302" y="965"/>
                </a:lnTo>
                <a:cubicBezTo>
                  <a:pt x="51291" y="965"/>
                  <a:pt x="51279" y="964"/>
                  <a:pt x="51268" y="963"/>
                </a:cubicBezTo>
                <a:lnTo>
                  <a:pt x="51281" y="834"/>
                </a:lnTo>
                <a:cubicBezTo>
                  <a:pt x="51284" y="812"/>
                  <a:pt x="51260" y="794"/>
                  <a:pt x="51228" y="792"/>
                </a:cubicBezTo>
                <a:cubicBezTo>
                  <a:pt x="51227" y="792"/>
                  <a:pt x="51226" y="792"/>
                  <a:pt x="51225" y="792"/>
                </a:cubicBezTo>
                <a:cubicBezTo>
                  <a:pt x="51194" y="792"/>
                  <a:pt x="51167" y="808"/>
                  <a:pt x="51165" y="829"/>
                </a:cubicBezTo>
                <a:lnTo>
                  <a:pt x="51150" y="957"/>
                </a:lnTo>
                <a:cubicBezTo>
                  <a:pt x="51138" y="956"/>
                  <a:pt x="51125" y="955"/>
                  <a:pt x="51112" y="955"/>
                </a:cubicBezTo>
                <a:lnTo>
                  <a:pt x="51126" y="828"/>
                </a:lnTo>
                <a:cubicBezTo>
                  <a:pt x="51129" y="807"/>
                  <a:pt x="51104" y="788"/>
                  <a:pt x="51072" y="786"/>
                </a:cubicBezTo>
                <a:cubicBezTo>
                  <a:pt x="51070" y="786"/>
                  <a:pt x="51069" y="786"/>
                  <a:pt x="51067" y="786"/>
                </a:cubicBezTo>
                <a:cubicBezTo>
                  <a:pt x="51052" y="786"/>
                  <a:pt x="51038" y="791"/>
                  <a:pt x="51026" y="798"/>
                </a:cubicBezTo>
                <a:lnTo>
                  <a:pt x="50835" y="399"/>
                </a:lnTo>
                <a:lnTo>
                  <a:pt x="50724" y="423"/>
                </a:lnTo>
                <a:lnTo>
                  <a:pt x="50888" y="766"/>
                </a:lnTo>
                <a:cubicBezTo>
                  <a:pt x="50879" y="772"/>
                  <a:pt x="50871" y="780"/>
                  <a:pt x="50870" y="791"/>
                </a:cubicBezTo>
                <a:lnTo>
                  <a:pt x="50854" y="943"/>
                </a:lnTo>
                <a:cubicBezTo>
                  <a:pt x="50607" y="935"/>
                  <a:pt x="50348" y="931"/>
                  <a:pt x="50081" y="931"/>
                </a:cubicBezTo>
                <a:cubicBezTo>
                  <a:pt x="49136" y="931"/>
                  <a:pt x="48085" y="978"/>
                  <a:pt x="47055" y="1025"/>
                </a:cubicBezTo>
                <a:cubicBezTo>
                  <a:pt x="46154" y="1065"/>
                  <a:pt x="45234" y="1108"/>
                  <a:pt x="44401" y="1116"/>
                </a:cubicBezTo>
                <a:lnTo>
                  <a:pt x="44366" y="932"/>
                </a:lnTo>
                <a:cubicBezTo>
                  <a:pt x="44364" y="921"/>
                  <a:pt x="44355" y="910"/>
                  <a:pt x="44342" y="904"/>
                </a:cubicBezTo>
                <a:lnTo>
                  <a:pt x="44543" y="643"/>
                </a:lnTo>
                <a:lnTo>
                  <a:pt x="44439" y="607"/>
                </a:lnTo>
                <a:lnTo>
                  <a:pt x="44211" y="901"/>
                </a:lnTo>
                <a:cubicBezTo>
                  <a:pt x="44201" y="890"/>
                  <a:pt x="44183" y="883"/>
                  <a:pt x="44163" y="883"/>
                </a:cubicBezTo>
                <a:cubicBezTo>
                  <a:pt x="44161" y="883"/>
                  <a:pt x="44158" y="883"/>
                  <a:pt x="44156" y="884"/>
                </a:cubicBezTo>
                <a:cubicBezTo>
                  <a:pt x="44124" y="887"/>
                  <a:pt x="44101" y="906"/>
                  <a:pt x="44105" y="928"/>
                </a:cubicBezTo>
                <a:lnTo>
                  <a:pt x="44140" y="1117"/>
                </a:lnTo>
                <a:lnTo>
                  <a:pt x="44102" y="1117"/>
                </a:lnTo>
                <a:lnTo>
                  <a:pt x="44068" y="932"/>
                </a:lnTo>
                <a:cubicBezTo>
                  <a:pt x="44064" y="914"/>
                  <a:pt x="44041" y="898"/>
                  <a:pt x="44012" y="898"/>
                </a:cubicBezTo>
                <a:cubicBezTo>
                  <a:pt x="44009" y="898"/>
                  <a:pt x="44005" y="899"/>
                  <a:pt x="44002" y="899"/>
                </a:cubicBezTo>
                <a:cubicBezTo>
                  <a:pt x="43994" y="899"/>
                  <a:pt x="43985" y="901"/>
                  <a:pt x="43978" y="904"/>
                </a:cubicBezTo>
                <a:lnTo>
                  <a:pt x="43741" y="618"/>
                </a:lnTo>
                <a:lnTo>
                  <a:pt x="43638" y="656"/>
                </a:lnTo>
                <a:lnTo>
                  <a:pt x="43841" y="901"/>
                </a:lnTo>
                <a:cubicBezTo>
                  <a:pt x="43813" y="906"/>
                  <a:pt x="43794" y="923"/>
                  <a:pt x="43799" y="942"/>
                </a:cubicBezTo>
                <a:lnTo>
                  <a:pt x="43831" y="1115"/>
                </a:lnTo>
                <a:cubicBezTo>
                  <a:pt x="43520" y="1112"/>
                  <a:pt x="43226" y="1101"/>
                  <a:pt x="42956" y="1083"/>
                </a:cubicBezTo>
                <a:cubicBezTo>
                  <a:pt x="42738" y="1068"/>
                  <a:pt x="42519" y="1053"/>
                  <a:pt x="42296" y="1036"/>
                </a:cubicBezTo>
                <a:cubicBezTo>
                  <a:pt x="41149" y="955"/>
                  <a:pt x="39905" y="866"/>
                  <a:pt x="38649" y="866"/>
                </a:cubicBezTo>
                <a:cubicBezTo>
                  <a:pt x="38621" y="866"/>
                  <a:pt x="38592" y="866"/>
                  <a:pt x="38564" y="866"/>
                </a:cubicBezTo>
                <a:lnTo>
                  <a:pt x="38565" y="752"/>
                </a:lnTo>
                <a:cubicBezTo>
                  <a:pt x="38565" y="741"/>
                  <a:pt x="38557" y="731"/>
                  <a:pt x="38544" y="724"/>
                </a:cubicBezTo>
                <a:lnTo>
                  <a:pt x="38795" y="481"/>
                </a:lnTo>
                <a:lnTo>
                  <a:pt x="38699" y="437"/>
                </a:lnTo>
                <a:lnTo>
                  <a:pt x="38418" y="709"/>
                </a:lnTo>
                <a:cubicBezTo>
                  <a:pt x="38407" y="697"/>
                  <a:pt x="38389" y="687"/>
                  <a:pt x="38365" y="687"/>
                </a:cubicBezTo>
                <a:cubicBezTo>
                  <a:pt x="38333" y="687"/>
                  <a:pt x="38306" y="705"/>
                  <a:pt x="38306" y="726"/>
                </a:cubicBezTo>
                <a:lnTo>
                  <a:pt x="38305" y="867"/>
                </a:lnTo>
                <a:cubicBezTo>
                  <a:pt x="38293" y="868"/>
                  <a:pt x="38279" y="868"/>
                  <a:pt x="38267" y="868"/>
                </a:cubicBezTo>
                <a:lnTo>
                  <a:pt x="38268" y="728"/>
                </a:lnTo>
                <a:cubicBezTo>
                  <a:pt x="38268" y="706"/>
                  <a:pt x="38242" y="688"/>
                  <a:pt x="38209" y="688"/>
                </a:cubicBezTo>
                <a:cubicBezTo>
                  <a:pt x="38201" y="688"/>
                  <a:pt x="38192" y="689"/>
                  <a:pt x="38185" y="693"/>
                </a:cubicBezTo>
                <a:lnTo>
                  <a:pt x="38005" y="388"/>
                </a:lnTo>
                <a:lnTo>
                  <a:pt x="37895" y="417"/>
                </a:lnTo>
                <a:lnTo>
                  <a:pt x="38049" y="677"/>
                </a:lnTo>
                <a:cubicBezTo>
                  <a:pt x="38020" y="679"/>
                  <a:pt x="37999" y="695"/>
                  <a:pt x="37999" y="714"/>
                </a:cubicBezTo>
                <a:lnTo>
                  <a:pt x="37997" y="874"/>
                </a:lnTo>
                <a:cubicBezTo>
                  <a:pt x="37481" y="888"/>
                  <a:pt x="36964" y="919"/>
                  <a:pt x="36453" y="974"/>
                </a:cubicBezTo>
                <a:cubicBezTo>
                  <a:pt x="35635" y="1064"/>
                  <a:pt x="35057" y="1102"/>
                  <a:pt x="34575" y="1102"/>
                </a:cubicBezTo>
                <a:cubicBezTo>
                  <a:pt x="33993" y="1102"/>
                  <a:pt x="33552" y="1046"/>
                  <a:pt x="32999" y="960"/>
                </a:cubicBezTo>
                <a:lnTo>
                  <a:pt x="32959" y="742"/>
                </a:lnTo>
                <a:cubicBezTo>
                  <a:pt x="32956" y="731"/>
                  <a:pt x="32947" y="721"/>
                  <a:pt x="32933" y="715"/>
                </a:cubicBezTo>
                <a:lnTo>
                  <a:pt x="33136" y="453"/>
                </a:lnTo>
                <a:lnTo>
                  <a:pt x="33030" y="418"/>
                </a:lnTo>
                <a:lnTo>
                  <a:pt x="32804" y="711"/>
                </a:lnTo>
                <a:cubicBezTo>
                  <a:pt x="32793" y="701"/>
                  <a:pt x="32776" y="694"/>
                  <a:pt x="32756" y="694"/>
                </a:cubicBezTo>
                <a:cubicBezTo>
                  <a:pt x="32754" y="694"/>
                  <a:pt x="32751" y="694"/>
                  <a:pt x="32748" y="695"/>
                </a:cubicBezTo>
                <a:cubicBezTo>
                  <a:pt x="32715" y="697"/>
                  <a:pt x="32693" y="716"/>
                  <a:pt x="32697" y="738"/>
                </a:cubicBezTo>
                <a:lnTo>
                  <a:pt x="32731" y="918"/>
                </a:lnTo>
                <a:cubicBezTo>
                  <a:pt x="32717" y="916"/>
                  <a:pt x="32704" y="913"/>
                  <a:pt x="32691" y="911"/>
                </a:cubicBezTo>
                <a:lnTo>
                  <a:pt x="32660" y="743"/>
                </a:lnTo>
                <a:cubicBezTo>
                  <a:pt x="32656" y="723"/>
                  <a:pt x="32631" y="709"/>
                  <a:pt x="32602" y="709"/>
                </a:cubicBezTo>
                <a:cubicBezTo>
                  <a:pt x="32599" y="709"/>
                  <a:pt x="32596" y="709"/>
                  <a:pt x="32594" y="709"/>
                </a:cubicBezTo>
                <a:cubicBezTo>
                  <a:pt x="32585" y="709"/>
                  <a:pt x="32577" y="712"/>
                  <a:pt x="32570" y="714"/>
                </a:cubicBezTo>
                <a:lnTo>
                  <a:pt x="32332" y="428"/>
                </a:lnTo>
                <a:lnTo>
                  <a:pt x="32229" y="467"/>
                </a:lnTo>
                <a:lnTo>
                  <a:pt x="32433" y="711"/>
                </a:lnTo>
                <a:cubicBezTo>
                  <a:pt x="32406" y="716"/>
                  <a:pt x="32386" y="733"/>
                  <a:pt x="32390" y="752"/>
                </a:cubicBezTo>
                <a:lnTo>
                  <a:pt x="32411" y="866"/>
                </a:lnTo>
                <a:cubicBezTo>
                  <a:pt x="32386" y="862"/>
                  <a:pt x="32360" y="858"/>
                  <a:pt x="32335" y="854"/>
                </a:cubicBezTo>
                <a:cubicBezTo>
                  <a:pt x="31844" y="776"/>
                  <a:pt x="31342" y="750"/>
                  <a:pt x="30888" y="750"/>
                </a:cubicBezTo>
                <a:cubicBezTo>
                  <a:pt x="30306" y="750"/>
                  <a:pt x="29803" y="793"/>
                  <a:pt x="29506" y="826"/>
                </a:cubicBezTo>
                <a:cubicBezTo>
                  <a:pt x="29501" y="825"/>
                  <a:pt x="29496" y="825"/>
                  <a:pt x="29491" y="825"/>
                </a:cubicBezTo>
                <a:cubicBezTo>
                  <a:pt x="29328" y="831"/>
                  <a:pt x="29161" y="836"/>
                  <a:pt x="28991" y="840"/>
                </a:cubicBezTo>
                <a:lnTo>
                  <a:pt x="28992" y="710"/>
                </a:lnTo>
                <a:cubicBezTo>
                  <a:pt x="28992" y="699"/>
                  <a:pt x="28985" y="688"/>
                  <a:pt x="28973" y="681"/>
                </a:cubicBezTo>
                <a:lnTo>
                  <a:pt x="29223" y="440"/>
                </a:lnTo>
                <a:lnTo>
                  <a:pt x="29126" y="395"/>
                </a:lnTo>
                <a:lnTo>
                  <a:pt x="28845" y="667"/>
                </a:lnTo>
                <a:cubicBezTo>
                  <a:pt x="28835" y="654"/>
                  <a:pt x="28816" y="645"/>
                  <a:pt x="28793" y="645"/>
                </a:cubicBezTo>
                <a:cubicBezTo>
                  <a:pt x="28760" y="645"/>
                  <a:pt x="28734" y="663"/>
                  <a:pt x="28734" y="684"/>
                </a:cubicBezTo>
                <a:lnTo>
                  <a:pt x="28733" y="844"/>
                </a:lnTo>
                <a:cubicBezTo>
                  <a:pt x="28720" y="844"/>
                  <a:pt x="28707" y="845"/>
                  <a:pt x="28695" y="845"/>
                </a:cubicBezTo>
                <a:lnTo>
                  <a:pt x="28696" y="685"/>
                </a:lnTo>
                <a:cubicBezTo>
                  <a:pt x="28696" y="664"/>
                  <a:pt x="28670" y="646"/>
                  <a:pt x="28637" y="646"/>
                </a:cubicBezTo>
                <a:cubicBezTo>
                  <a:pt x="28629" y="646"/>
                  <a:pt x="28621" y="647"/>
                  <a:pt x="28612" y="650"/>
                </a:cubicBezTo>
                <a:lnTo>
                  <a:pt x="28433" y="346"/>
                </a:lnTo>
                <a:lnTo>
                  <a:pt x="28323" y="375"/>
                </a:lnTo>
                <a:lnTo>
                  <a:pt x="28477" y="635"/>
                </a:lnTo>
                <a:cubicBezTo>
                  <a:pt x="28449" y="637"/>
                  <a:pt x="28426" y="652"/>
                  <a:pt x="28426" y="672"/>
                </a:cubicBezTo>
                <a:lnTo>
                  <a:pt x="28425" y="848"/>
                </a:lnTo>
                <a:cubicBezTo>
                  <a:pt x="28321" y="849"/>
                  <a:pt x="28214" y="850"/>
                  <a:pt x="28107" y="850"/>
                </a:cubicBezTo>
                <a:cubicBezTo>
                  <a:pt x="26509" y="850"/>
                  <a:pt x="24602" y="763"/>
                  <a:pt x="22325" y="588"/>
                </a:cubicBezTo>
                <a:cubicBezTo>
                  <a:pt x="22322" y="587"/>
                  <a:pt x="22318" y="587"/>
                  <a:pt x="22315" y="587"/>
                </a:cubicBezTo>
                <a:lnTo>
                  <a:pt x="22661" y="282"/>
                </a:lnTo>
                <a:lnTo>
                  <a:pt x="22567" y="235"/>
                </a:lnTo>
                <a:lnTo>
                  <a:pt x="22313" y="460"/>
                </a:lnTo>
                <a:cubicBezTo>
                  <a:pt x="22309" y="442"/>
                  <a:pt x="22288" y="426"/>
                  <a:pt x="22259" y="425"/>
                </a:cubicBezTo>
                <a:cubicBezTo>
                  <a:pt x="22257" y="425"/>
                  <a:pt x="22255" y="425"/>
                  <a:pt x="22253" y="425"/>
                </a:cubicBezTo>
                <a:cubicBezTo>
                  <a:pt x="22224" y="425"/>
                  <a:pt x="22199" y="441"/>
                  <a:pt x="22196" y="461"/>
                </a:cubicBezTo>
                <a:lnTo>
                  <a:pt x="22183" y="579"/>
                </a:lnTo>
                <a:cubicBezTo>
                  <a:pt x="22172" y="578"/>
                  <a:pt x="22161" y="577"/>
                  <a:pt x="22149" y="576"/>
                </a:cubicBezTo>
                <a:lnTo>
                  <a:pt x="22164" y="447"/>
                </a:lnTo>
                <a:cubicBezTo>
                  <a:pt x="22166" y="425"/>
                  <a:pt x="22141" y="407"/>
                  <a:pt x="22109" y="406"/>
                </a:cubicBezTo>
                <a:cubicBezTo>
                  <a:pt x="22107" y="405"/>
                  <a:pt x="22106" y="405"/>
                  <a:pt x="22104" y="405"/>
                </a:cubicBezTo>
                <a:cubicBezTo>
                  <a:pt x="22074" y="405"/>
                  <a:pt x="22048" y="421"/>
                  <a:pt x="22046" y="442"/>
                </a:cubicBezTo>
                <a:lnTo>
                  <a:pt x="22033" y="570"/>
                </a:lnTo>
                <a:cubicBezTo>
                  <a:pt x="22019" y="569"/>
                  <a:pt x="22007" y="568"/>
                  <a:pt x="21995" y="568"/>
                </a:cubicBezTo>
                <a:lnTo>
                  <a:pt x="22008" y="442"/>
                </a:lnTo>
                <a:cubicBezTo>
                  <a:pt x="22010" y="420"/>
                  <a:pt x="21986" y="401"/>
                  <a:pt x="21953" y="399"/>
                </a:cubicBezTo>
                <a:cubicBezTo>
                  <a:pt x="21952" y="399"/>
                  <a:pt x="21950" y="399"/>
                  <a:pt x="21949" y="399"/>
                </a:cubicBezTo>
                <a:cubicBezTo>
                  <a:pt x="21933" y="399"/>
                  <a:pt x="21919" y="404"/>
                  <a:pt x="21909" y="411"/>
                </a:cubicBezTo>
                <a:lnTo>
                  <a:pt x="21717" y="12"/>
                </a:lnTo>
                <a:lnTo>
                  <a:pt x="21605" y="36"/>
                </a:lnTo>
                <a:lnTo>
                  <a:pt x="21770" y="379"/>
                </a:lnTo>
                <a:cubicBezTo>
                  <a:pt x="21760" y="386"/>
                  <a:pt x="21754" y="393"/>
                  <a:pt x="21753" y="404"/>
                </a:cubicBezTo>
                <a:lnTo>
                  <a:pt x="21737" y="556"/>
                </a:lnTo>
                <a:cubicBezTo>
                  <a:pt x="21489" y="548"/>
                  <a:pt x="21231" y="544"/>
                  <a:pt x="20964" y="544"/>
                </a:cubicBezTo>
                <a:cubicBezTo>
                  <a:pt x="20019" y="544"/>
                  <a:pt x="18966" y="591"/>
                  <a:pt x="17937" y="638"/>
                </a:cubicBezTo>
                <a:cubicBezTo>
                  <a:pt x="17036" y="679"/>
                  <a:pt x="16116" y="720"/>
                  <a:pt x="15283" y="729"/>
                </a:cubicBezTo>
                <a:lnTo>
                  <a:pt x="15248" y="545"/>
                </a:lnTo>
                <a:cubicBezTo>
                  <a:pt x="15246" y="534"/>
                  <a:pt x="15237" y="523"/>
                  <a:pt x="15223" y="517"/>
                </a:cubicBezTo>
                <a:lnTo>
                  <a:pt x="15424" y="256"/>
                </a:lnTo>
                <a:lnTo>
                  <a:pt x="15320" y="221"/>
                </a:lnTo>
                <a:lnTo>
                  <a:pt x="15093" y="514"/>
                </a:lnTo>
                <a:cubicBezTo>
                  <a:pt x="15083" y="504"/>
                  <a:pt x="15067" y="497"/>
                  <a:pt x="15047" y="497"/>
                </a:cubicBezTo>
                <a:cubicBezTo>
                  <a:pt x="15044" y="497"/>
                  <a:pt x="15041" y="497"/>
                  <a:pt x="15037" y="497"/>
                </a:cubicBezTo>
                <a:cubicBezTo>
                  <a:pt x="15005" y="500"/>
                  <a:pt x="14983" y="519"/>
                  <a:pt x="14987" y="541"/>
                </a:cubicBezTo>
                <a:lnTo>
                  <a:pt x="15022" y="730"/>
                </a:lnTo>
                <a:lnTo>
                  <a:pt x="14984" y="730"/>
                </a:lnTo>
                <a:lnTo>
                  <a:pt x="14950" y="546"/>
                </a:lnTo>
                <a:cubicBezTo>
                  <a:pt x="14946" y="526"/>
                  <a:pt x="14921" y="512"/>
                  <a:pt x="14892" y="512"/>
                </a:cubicBezTo>
                <a:cubicBezTo>
                  <a:pt x="14889" y="512"/>
                  <a:pt x="14886" y="512"/>
                  <a:pt x="14884" y="512"/>
                </a:cubicBezTo>
                <a:cubicBezTo>
                  <a:pt x="14875" y="513"/>
                  <a:pt x="14867" y="515"/>
                  <a:pt x="14860" y="517"/>
                </a:cubicBezTo>
                <a:lnTo>
                  <a:pt x="14622" y="232"/>
                </a:lnTo>
                <a:lnTo>
                  <a:pt x="14519" y="269"/>
                </a:lnTo>
                <a:lnTo>
                  <a:pt x="14722" y="514"/>
                </a:lnTo>
                <a:cubicBezTo>
                  <a:pt x="14696" y="519"/>
                  <a:pt x="14676" y="537"/>
                  <a:pt x="14680" y="555"/>
                </a:cubicBezTo>
                <a:lnTo>
                  <a:pt x="14712" y="729"/>
                </a:lnTo>
                <a:cubicBezTo>
                  <a:pt x="14401" y="725"/>
                  <a:pt x="14107" y="715"/>
                  <a:pt x="13838" y="697"/>
                </a:cubicBezTo>
                <a:cubicBezTo>
                  <a:pt x="13621" y="681"/>
                  <a:pt x="13400" y="666"/>
                  <a:pt x="13177" y="649"/>
                </a:cubicBezTo>
                <a:cubicBezTo>
                  <a:pt x="12030" y="567"/>
                  <a:pt x="10787" y="479"/>
                  <a:pt x="9530" y="479"/>
                </a:cubicBezTo>
                <a:cubicBezTo>
                  <a:pt x="9502" y="479"/>
                  <a:pt x="9474" y="479"/>
                  <a:pt x="9446" y="479"/>
                </a:cubicBezTo>
                <a:lnTo>
                  <a:pt x="9447" y="365"/>
                </a:lnTo>
                <a:cubicBezTo>
                  <a:pt x="9447" y="354"/>
                  <a:pt x="9438" y="344"/>
                  <a:pt x="9426" y="336"/>
                </a:cubicBezTo>
                <a:lnTo>
                  <a:pt x="9677" y="95"/>
                </a:lnTo>
                <a:lnTo>
                  <a:pt x="9581" y="51"/>
                </a:lnTo>
                <a:lnTo>
                  <a:pt x="9299" y="322"/>
                </a:lnTo>
                <a:cubicBezTo>
                  <a:pt x="9290" y="310"/>
                  <a:pt x="9270" y="300"/>
                  <a:pt x="9247" y="300"/>
                </a:cubicBezTo>
                <a:lnTo>
                  <a:pt x="9246" y="300"/>
                </a:lnTo>
                <a:cubicBezTo>
                  <a:pt x="9214" y="300"/>
                  <a:pt x="9189" y="318"/>
                  <a:pt x="9188" y="340"/>
                </a:cubicBezTo>
                <a:lnTo>
                  <a:pt x="9187" y="481"/>
                </a:lnTo>
                <a:lnTo>
                  <a:pt x="9148" y="481"/>
                </a:lnTo>
                <a:lnTo>
                  <a:pt x="9149" y="341"/>
                </a:lnTo>
                <a:cubicBezTo>
                  <a:pt x="9149" y="319"/>
                  <a:pt x="9124" y="301"/>
                  <a:pt x="9092" y="301"/>
                </a:cubicBezTo>
                <a:lnTo>
                  <a:pt x="9091" y="301"/>
                </a:lnTo>
                <a:cubicBezTo>
                  <a:pt x="9082" y="301"/>
                  <a:pt x="9074" y="302"/>
                  <a:pt x="9067" y="305"/>
                </a:cubicBezTo>
                <a:lnTo>
                  <a:pt x="888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lezar"/>
              <a:buNone/>
              <a:defRPr sz="30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lezar"/>
              <a:buNone/>
              <a:defRPr sz="30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lezar"/>
              <a:buNone/>
              <a:defRPr sz="30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lezar"/>
              <a:buNone/>
              <a:defRPr sz="30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lezar"/>
              <a:buNone/>
              <a:defRPr sz="30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lezar"/>
              <a:buNone/>
              <a:defRPr sz="30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lezar"/>
              <a:buNone/>
              <a:defRPr sz="30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lezar"/>
              <a:buNone/>
              <a:defRPr sz="30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lezar"/>
              <a:buNone/>
              <a:defRPr sz="30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  <p:sldLayoutId id="2147483657" r:id="rId5"/>
    <p:sldLayoutId id="2147483658" r:id="rId6"/>
    <p:sldLayoutId id="2147483665" r:id="rId7"/>
    <p:sldLayoutId id="2147483666" r:id="rId8"/>
    <p:sldLayoutId id="2147483676" r:id="rId9"/>
    <p:sldLayoutId id="2147483682" r:id="rId10"/>
    <p:sldLayoutId id="2147483684" r:id="rId11"/>
    <p:sldLayoutId id="2147483685" r:id="rId12"/>
    <p:sldLayoutId id="214748368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/>
          <p:nvPr/>
        </p:nvSpPr>
        <p:spPr>
          <a:xfrm>
            <a:off x="2767950" y="3525175"/>
            <a:ext cx="3608100" cy="409500"/>
          </a:xfrm>
          <a:prstGeom prst="roundRect">
            <a:avLst>
              <a:gd name="adj" fmla="val 50000"/>
            </a:avLst>
          </a:prstGeom>
          <a:solidFill>
            <a:srgbClr val="3E47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65C41"/>
              </a:solidFill>
            </a:endParaRPr>
          </a:p>
        </p:txBody>
      </p:sp>
      <p:sp>
        <p:nvSpPr>
          <p:cNvPr id="330" name="Google Shape;330;p44"/>
          <p:cNvSpPr/>
          <p:nvPr/>
        </p:nvSpPr>
        <p:spPr>
          <a:xfrm>
            <a:off x="7023250" y="575000"/>
            <a:ext cx="1469700" cy="409500"/>
          </a:xfrm>
          <a:prstGeom prst="roundRect">
            <a:avLst>
              <a:gd name="adj" fmla="val 50000"/>
            </a:avLst>
          </a:prstGeom>
          <a:solidFill>
            <a:srgbClr val="3E47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65C41"/>
              </a:solidFill>
            </a:endParaRPr>
          </a:p>
        </p:txBody>
      </p:sp>
      <p:sp>
        <p:nvSpPr>
          <p:cNvPr id="331" name="Google Shape;331;p44"/>
          <p:cNvSpPr txBox="1">
            <a:spLocks noGrp="1"/>
          </p:cNvSpPr>
          <p:nvPr>
            <p:ph type="ctrTitle"/>
          </p:nvPr>
        </p:nvSpPr>
        <p:spPr>
          <a:xfrm>
            <a:off x="1824000" y="1224000"/>
            <a:ext cx="5496000" cy="11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</a:t>
            </a:r>
            <a:r>
              <a:rPr lang="en-US" dirty="0"/>
              <a:t>h</a:t>
            </a:r>
            <a:r>
              <a:rPr lang="en" dirty="0"/>
              <a:t>y USSR didn’t  annex</a:t>
            </a:r>
            <a:endParaRPr dirty="0"/>
          </a:p>
        </p:txBody>
      </p:sp>
      <p:sp>
        <p:nvSpPr>
          <p:cNvPr id="332" name="Google Shape;332;p44"/>
          <p:cNvSpPr txBox="1">
            <a:spLocks noGrp="1"/>
          </p:cNvSpPr>
          <p:nvPr>
            <p:ph type="subTitle" idx="1"/>
          </p:nvPr>
        </p:nvSpPr>
        <p:spPr>
          <a:xfrm>
            <a:off x="2767950" y="3590325"/>
            <a:ext cx="3608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" dirty="0"/>
              <a:t>r turn it into satelite state</a:t>
            </a:r>
            <a:endParaRPr dirty="0"/>
          </a:p>
        </p:txBody>
      </p:sp>
      <p:sp>
        <p:nvSpPr>
          <p:cNvPr id="333" name="Google Shape;333;p44"/>
          <p:cNvSpPr txBox="1">
            <a:spLocks noGrp="1"/>
          </p:cNvSpPr>
          <p:nvPr>
            <p:ph type="ctrTitle" idx="2"/>
          </p:nvPr>
        </p:nvSpPr>
        <p:spPr>
          <a:xfrm>
            <a:off x="1824000" y="2556375"/>
            <a:ext cx="54960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Finland</a:t>
            </a:r>
            <a:endParaRPr dirty="0"/>
          </a:p>
        </p:txBody>
      </p:sp>
      <p:sp>
        <p:nvSpPr>
          <p:cNvPr id="335" name="Google Shape;335;p44"/>
          <p:cNvSpPr/>
          <p:nvPr/>
        </p:nvSpPr>
        <p:spPr>
          <a:xfrm rot="899905">
            <a:off x="711166" y="2344009"/>
            <a:ext cx="1137318" cy="465688"/>
          </a:xfrm>
          <a:custGeom>
            <a:avLst/>
            <a:gdLst/>
            <a:ahLst/>
            <a:cxnLst/>
            <a:rect l="l" t="t" r="r" b="b"/>
            <a:pathLst>
              <a:path w="37542" h="15372" extrusionOk="0">
                <a:moveTo>
                  <a:pt x="33058" y="0"/>
                </a:moveTo>
                <a:cubicBezTo>
                  <a:pt x="32832" y="0"/>
                  <a:pt x="32640" y="113"/>
                  <a:pt x="32527" y="308"/>
                </a:cubicBezTo>
                <a:lnTo>
                  <a:pt x="29396" y="5743"/>
                </a:lnTo>
                <a:cubicBezTo>
                  <a:pt x="29142" y="6275"/>
                  <a:pt x="28685" y="6707"/>
                  <a:pt x="28026" y="7037"/>
                </a:cubicBezTo>
                <a:cubicBezTo>
                  <a:pt x="26020" y="7578"/>
                  <a:pt x="24014" y="8119"/>
                  <a:pt x="22009" y="8660"/>
                </a:cubicBezTo>
                <a:cubicBezTo>
                  <a:pt x="21767" y="8679"/>
                  <a:pt x="21528" y="8696"/>
                  <a:pt x="21290" y="8712"/>
                </a:cubicBezTo>
                <a:lnTo>
                  <a:pt x="21083" y="8712"/>
                </a:lnTo>
                <a:cubicBezTo>
                  <a:pt x="20564" y="8644"/>
                  <a:pt x="20053" y="8578"/>
                  <a:pt x="19554" y="8512"/>
                </a:cubicBezTo>
                <a:lnTo>
                  <a:pt x="19554" y="8511"/>
                </a:lnTo>
                <a:lnTo>
                  <a:pt x="19542" y="8510"/>
                </a:lnTo>
                <a:cubicBezTo>
                  <a:pt x="19389" y="8490"/>
                  <a:pt x="19236" y="8469"/>
                  <a:pt x="19086" y="8449"/>
                </a:cubicBezTo>
                <a:cubicBezTo>
                  <a:pt x="19045" y="8443"/>
                  <a:pt x="19004" y="8438"/>
                  <a:pt x="18964" y="8433"/>
                </a:cubicBezTo>
                <a:cubicBezTo>
                  <a:pt x="18887" y="8423"/>
                  <a:pt x="18810" y="8413"/>
                  <a:pt x="18734" y="8404"/>
                </a:cubicBezTo>
                <a:cubicBezTo>
                  <a:pt x="18687" y="8398"/>
                  <a:pt x="18641" y="8393"/>
                  <a:pt x="18594" y="8386"/>
                </a:cubicBezTo>
                <a:cubicBezTo>
                  <a:pt x="18447" y="8369"/>
                  <a:pt x="18299" y="8352"/>
                  <a:pt x="18148" y="8336"/>
                </a:cubicBezTo>
                <a:cubicBezTo>
                  <a:pt x="17311" y="8246"/>
                  <a:pt x="16430" y="8181"/>
                  <a:pt x="15551" y="8141"/>
                </a:cubicBezTo>
                <a:lnTo>
                  <a:pt x="15553" y="8108"/>
                </a:lnTo>
                <a:cubicBezTo>
                  <a:pt x="15214" y="8083"/>
                  <a:pt x="14875" y="8070"/>
                  <a:pt x="14544" y="8070"/>
                </a:cubicBezTo>
                <a:cubicBezTo>
                  <a:pt x="14278" y="8070"/>
                  <a:pt x="14017" y="8078"/>
                  <a:pt x="13764" y="8094"/>
                </a:cubicBezTo>
                <a:cubicBezTo>
                  <a:pt x="13679" y="8094"/>
                  <a:pt x="13595" y="8093"/>
                  <a:pt x="13510" y="8093"/>
                </a:cubicBezTo>
                <a:cubicBezTo>
                  <a:pt x="12582" y="8093"/>
                  <a:pt x="11701" y="8125"/>
                  <a:pt x="10924" y="8188"/>
                </a:cubicBezTo>
                <a:cubicBezTo>
                  <a:pt x="10909" y="8189"/>
                  <a:pt x="10895" y="8191"/>
                  <a:pt x="10880" y="8192"/>
                </a:cubicBezTo>
                <a:lnTo>
                  <a:pt x="10859" y="8194"/>
                </a:lnTo>
                <a:cubicBezTo>
                  <a:pt x="10852" y="8194"/>
                  <a:pt x="10847" y="8195"/>
                  <a:pt x="10842" y="8195"/>
                </a:cubicBezTo>
                <a:cubicBezTo>
                  <a:pt x="10763" y="8203"/>
                  <a:pt x="10684" y="8211"/>
                  <a:pt x="10607" y="8220"/>
                </a:cubicBezTo>
                <a:cubicBezTo>
                  <a:pt x="10518" y="8231"/>
                  <a:pt x="10432" y="8241"/>
                  <a:pt x="10349" y="8253"/>
                </a:cubicBezTo>
                <a:cubicBezTo>
                  <a:pt x="10346" y="8253"/>
                  <a:pt x="10343" y="8253"/>
                  <a:pt x="10341" y="8253"/>
                </a:cubicBezTo>
                <a:cubicBezTo>
                  <a:pt x="8876" y="8253"/>
                  <a:pt x="7809" y="8533"/>
                  <a:pt x="6870" y="8698"/>
                </a:cubicBezTo>
                <a:cubicBezTo>
                  <a:pt x="6871" y="8698"/>
                  <a:pt x="6871" y="8698"/>
                  <a:pt x="6872" y="8699"/>
                </a:cubicBezTo>
                <a:cubicBezTo>
                  <a:pt x="5148" y="8717"/>
                  <a:pt x="3804" y="9174"/>
                  <a:pt x="2789" y="9962"/>
                </a:cubicBezTo>
                <a:cubicBezTo>
                  <a:pt x="2786" y="9963"/>
                  <a:pt x="2785" y="9965"/>
                  <a:pt x="2783" y="9966"/>
                </a:cubicBezTo>
                <a:cubicBezTo>
                  <a:pt x="2754" y="9987"/>
                  <a:pt x="2727" y="10010"/>
                  <a:pt x="2699" y="10033"/>
                </a:cubicBezTo>
                <a:cubicBezTo>
                  <a:pt x="2696" y="10035"/>
                  <a:pt x="2694" y="10037"/>
                  <a:pt x="2692" y="10038"/>
                </a:cubicBezTo>
                <a:cubicBezTo>
                  <a:pt x="2663" y="10063"/>
                  <a:pt x="2633" y="10086"/>
                  <a:pt x="2604" y="10111"/>
                </a:cubicBezTo>
                <a:cubicBezTo>
                  <a:pt x="2601" y="10113"/>
                  <a:pt x="2598" y="10116"/>
                  <a:pt x="2594" y="10120"/>
                </a:cubicBezTo>
                <a:cubicBezTo>
                  <a:pt x="2570" y="10140"/>
                  <a:pt x="2544" y="10163"/>
                  <a:pt x="2519" y="10185"/>
                </a:cubicBezTo>
                <a:cubicBezTo>
                  <a:pt x="2515" y="10189"/>
                  <a:pt x="2510" y="10193"/>
                  <a:pt x="2505" y="10197"/>
                </a:cubicBezTo>
                <a:cubicBezTo>
                  <a:pt x="2481" y="10219"/>
                  <a:pt x="2456" y="10240"/>
                  <a:pt x="2432" y="10263"/>
                </a:cubicBezTo>
                <a:cubicBezTo>
                  <a:pt x="2429" y="10265"/>
                  <a:pt x="2427" y="10268"/>
                  <a:pt x="2424" y="10270"/>
                </a:cubicBezTo>
                <a:cubicBezTo>
                  <a:pt x="2421" y="10273"/>
                  <a:pt x="2418" y="10276"/>
                  <a:pt x="2415" y="10280"/>
                </a:cubicBezTo>
                <a:cubicBezTo>
                  <a:pt x="2402" y="10291"/>
                  <a:pt x="2391" y="10302"/>
                  <a:pt x="2379" y="10314"/>
                </a:cubicBezTo>
                <a:cubicBezTo>
                  <a:pt x="2373" y="10320"/>
                  <a:pt x="2366" y="10326"/>
                  <a:pt x="2359" y="10332"/>
                </a:cubicBezTo>
                <a:cubicBezTo>
                  <a:pt x="2352" y="10338"/>
                  <a:pt x="2345" y="10346"/>
                  <a:pt x="2337" y="10353"/>
                </a:cubicBezTo>
                <a:cubicBezTo>
                  <a:pt x="2334" y="10356"/>
                  <a:pt x="2331" y="10359"/>
                  <a:pt x="2327" y="10363"/>
                </a:cubicBezTo>
                <a:cubicBezTo>
                  <a:pt x="2326" y="10364"/>
                  <a:pt x="2325" y="10365"/>
                  <a:pt x="2324" y="10366"/>
                </a:cubicBezTo>
                <a:cubicBezTo>
                  <a:pt x="2318" y="10372"/>
                  <a:pt x="2312" y="10379"/>
                  <a:pt x="2305" y="10385"/>
                </a:cubicBezTo>
                <a:cubicBezTo>
                  <a:pt x="2290" y="10400"/>
                  <a:pt x="2274" y="10416"/>
                  <a:pt x="2259" y="10431"/>
                </a:cubicBezTo>
                <a:cubicBezTo>
                  <a:pt x="2256" y="10433"/>
                  <a:pt x="2254" y="10435"/>
                  <a:pt x="2252" y="10438"/>
                </a:cubicBezTo>
                <a:cubicBezTo>
                  <a:pt x="2249" y="10442"/>
                  <a:pt x="2246" y="10445"/>
                  <a:pt x="2242" y="10448"/>
                </a:cubicBezTo>
                <a:cubicBezTo>
                  <a:pt x="2229" y="10461"/>
                  <a:pt x="2217" y="10474"/>
                  <a:pt x="2204" y="10487"/>
                </a:cubicBezTo>
                <a:cubicBezTo>
                  <a:pt x="2198" y="10493"/>
                  <a:pt x="2191" y="10500"/>
                  <a:pt x="2185" y="10508"/>
                </a:cubicBezTo>
                <a:lnTo>
                  <a:pt x="2168" y="10524"/>
                </a:lnTo>
                <a:cubicBezTo>
                  <a:pt x="2166" y="10527"/>
                  <a:pt x="2163" y="10530"/>
                  <a:pt x="2161" y="10532"/>
                </a:cubicBezTo>
                <a:cubicBezTo>
                  <a:pt x="2158" y="10536"/>
                  <a:pt x="2155" y="10539"/>
                  <a:pt x="2152" y="10542"/>
                </a:cubicBezTo>
                <a:cubicBezTo>
                  <a:pt x="2147" y="10549"/>
                  <a:pt x="2140" y="10555"/>
                  <a:pt x="2134" y="10561"/>
                </a:cubicBezTo>
                <a:cubicBezTo>
                  <a:pt x="2118" y="10579"/>
                  <a:pt x="2101" y="10597"/>
                  <a:pt x="2085" y="10615"/>
                </a:cubicBezTo>
                <a:cubicBezTo>
                  <a:pt x="1654" y="10894"/>
                  <a:pt x="1247" y="11134"/>
                  <a:pt x="816" y="11414"/>
                </a:cubicBezTo>
                <a:cubicBezTo>
                  <a:pt x="238" y="11841"/>
                  <a:pt x="0" y="12293"/>
                  <a:pt x="463" y="12796"/>
                </a:cubicBezTo>
                <a:cubicBezTo>
                  <a:pt x="471" y="12805"/>
                  <a:pt x="480" y="12815"/>
                  <a:pt x="490" y="12825"/>
                </a:cubicBezTo>
                <a:lnTo>
                  <a:pt x="494" y="12828"/>
                </a:lnTo>
                <a:cubicBezTo>
                  <a:pt x="508" y="12844"/>
                  <a:pt x="526" y="12859"/>
                  <a:pt x="542" y="12875"/>
                </a:cubicBezTo>
                <a:cubicBezTo>
                  <a:pt x="555" y="12887"/>
                  <a:pt x="566" y="12898"/>
                  <a:pt x="580" y="12911"/>
                </a:cubicBezTo>
                <a:cubicBezTo>
                  <a:pt x="582" y="12912"/>
                  <a:pt x="584" y="12914"/>
                  <a:pt x="586" y="12916"/>
                </a:cubicBezTo>
                <a:cubicBezTo>
                  <a:pt x="622" y="12948"/>
                  <a:pt x="660" y="12980"/>
                  <a:pt x="701" y="13012"/>
                </a:cubicBezTo>
                <a:cubicBezTo>
                  <a:pt x="1376" y="13569"/>
                  <a:pt x="2381" y="13982"/>
                  <a:pt x="4033" y="14111"/>
                </a:cubicBezTo>
                <a:lnTo>
                  <a:pt x="4033" y="14401"/>
                </a:lnTo>
                <a:lnTo>
                  <a:pt x="4543" y="14401"/>
                </a:lnTo>
                <a:lnTo>
                  <a:pt x="4358" y="14626"/>
                </a:lnTo>
                <a:lnTo>
                  <a:pt x="4351" y="14622"/>
                </a:lnTo>
                <a:lnTo>
                  <a:pt x="4335" y="14653"/>
                </a:lnTo>
                <a:lnTo>
                  <a:pt x="4331" y="14658"/>
                </a:lnTo>
                <a:lnTo>
                  <a:pt x="4332" y="14659"/>
                </a:lnTo>
                <a:lnTo>
                  <a:pt x="4320" y="14678"/>
                </a:lnTo>
                <a:lnTo>
                  <a:pt x="4585" y="14823"/>
                </a:lnTo>
                <a:cubicBezTo>
                  <a:pt x="4576" y="14857"/>
                  <a:pt x="4571" y="14892"/>
                  <a:pt x="4571" y="14928"/>
                </a:cubicBezTo>
                <a:cubicBezTo>
                  <a:pt x="4571" y="15172"/>
                  <a:pt x="4770" y="15372"/>
                  <a:pt x="5015" y="15372"/>
                </a:cubicBezTo>
                <a:cubicBezTo>
                  <a:pt x="5259" y="15372"/>
                  <a:pt x="5458" y="15172"/>
                  <a:pt x="5458" y="14928"/>
                </a:cubicBezTo>
                <a:cubicBezTo>
                  <a:pt x="5458" y="14684"/>
                  <a:pt x="5259" y="14485"/>
                  <a:pt x="5015" y="14485"/>
                </a:cubicBezTo>
                <a:cubicBezTo>
                  <a:pt x="4985" y="14485"/>
                  <a:pt x="4956" y="14488"/>
                  <a:pt x="4927" y="14493"/>
                </a:cubicBezTo>
                <a:lnTo>
                  <a:pt x="4927" y="14401"/>
                </a:lnTo>
                <a:lnTo>
                  <a:pt x="6336" y="14401"/>
                </a:lnTo>
                <a:lnTo>
                  <a:pt x="6336" y="14157"/>
                </a:lnTo>
                <a:cubicBezTo>
                  <a:pt x="8526" y="14163"/>
                  <a:pt x="10716" y="14168"/>
                  <a:pt x="12906" y="14174"/>
                </a:cubicBezTo>
                <a:cubicBezTo>
                  <a:pt x="13027" y="14191"/>
                  <a:pt x="13150" y="14207"/>
                  <a:pt x="13275" y="14222"/>
                </a:cubicBezTo>
                <a:cubicBezTo>
                  <a:pt x="13101" y="14397"/>
                  <a:pt x="13030" y="14662"/>
                  <a:pt x="13114" y="14912"/>
                </a:cubicBezTo>
                <a:cubicBezTo>
                  <a:pt x="13209" y="15194"/>
                  <a:pt x="13471" y="15371"/>
                  <a:pt x="13752" y="15371"/>
                </a:cubicBezTo>
                <a:cubicBezTo>
                  <a:pt x="13824" y="15371"/>
                  <a:pt x="13897" y="15360"/>
                  <a:pt x="13969" y="15335"/>
                </a:cubicBezTo>
                <a:cubicBezTo>
                  <a:pt x="14322" y="15217"/>
                  <a:pt x="14512" y="14835"/>
                  <a:pt x="14392" y="14482"/>
                </a:cubicBezTo>
                <a:cubicBezTo>
                  <a:pt x="14373" y="14424"/>
                  <a:pt x="14347" y="14371"/>
                  <a:pt x="14315" y="14323"/>
                </a:cubicBezTo>
                <a:lnTo>
                  <a:pt x="14315" y="14323"/>
                </a:lnTo>
                <a:cubicBezTo>
                  <a:pt x="14355" y="14326"/>
                  <a:pt x="14396" y="14328"/>
                  <a:pt x="14436" y="14331"/>
                </a:cubicBezTo>
                <a:cubicBezTo>
                  <a:pt x="14475" y="14334"/>
                  <a:pt x="14514" y="14336"/>
                  <a:pt x="14553" y="14339"/>
                </a:cubicBezTo>
                <a:cubicBezTo>
                  <a:pt x="14599" y="14342"/>
                  <a:pt x="14646" y="14346"/>
                  <a:pt x="14692" y="14349"/>
                </a:cubicBezTo>
                <a:cubicBezTo>
                  <a:pt x="14594" y="14513"/>
                  <a:pt x="14565" y="14717"/>
                  <a:pt x="14631" y="14912"/>
                </a:cubicBezTo>
                <a:cubicBezTo>
                  <a:pt x="14726" y="15194"/>
                  <a:pt x="14988" y="15371"/>
                  <a:pt x="15269" y="15371"/>
                </a:cubicBezTo>
                <a:cubicBezTo>
                  <a:pt x="15341" y="15371"/>
                  <a:pt x="15413" y="15360"/>
                  <a:pt x="15485" y="15335"/>
                </a:cubicBezTo>
                <a:cubicBezTo>
                  <a:pt x="15838" y="15217"/>
                  <a:pt x="16028" y="14835"/>
                  <a:pt x="15909" y="14482"/>
                </a:cubicBezTo>
                <a:cubicBezTo>
                  <a:pt x="15899" y="14452"/>
                  <a:pt x="15887" y="14423"/>
                  <a:pt x="15873" y="14395"/>
                </a:cubicBezTo>
                <a:lnTo>
                  <a:pt x="15873" y="14395"/>
                </a:lnTo>
                <a:cubicBezTo>
                  <a:pt x="15976" y="14397"/>
                  <a:pt x="16079" y="14398"/>
                  <a:pt x="16182" y="14399"/>
                </a:cubicBezTo>
                <a:cubicBezTo>
                  <a:pt x="16106" y="14553"/>
                  <a:pt x="16089" y="14737"/>
                  <a:pt x="16148" y="14912"/>
                </a:cubicBezTo>
                <a:cubicBezTo>
                  <a:pt x="16242" y="15194"/>
                  <a:pt x="16505" y="15371"/>
                  <a:pt x="16786" y="15371"/>
                </a:cubicBezTo>
                <a:cubicBezTo>
                  <a:pt x="16858" y="15371"/>
                  <a:pt x="16931" y="15360"/>
                  <a:pt x="17002" y="15335"/>
                </a:cubicBezTo>
                <a:cubicBezTo>
                  <a:pt x="17354" y="15217"/>
                  <a:pt x="17544" y="14835"/>
                  <a:pt x="17426" y="14482"/>
                </a:cubicBezTo>
                <a:cubicBezTo>
                  <a:pt x="17413" y="14445"/>
                  <a:pt x="17398" y="14411"/>
                  <a:pt x="17380" y="14378"/>
                </a:cubicBezTo>
                <a:cubicBezTo>
                  <a:pt x="17453" y="14374"/>
                  <a:pt x="17525" y="14370"/>
                  <a:pt x="17597" y="14366"/>
                </a:cubicBezTo>
                <a:cubicBezTo>
                  <a:pt x="17628" y="14364"/>
                  <a:pt x="17659" y="14363"/>
                  <a:pt x="17690" y="14361"/>
                </a:cubicBezTo>
                <a:cubicBezTo>
                  <a:pt x="17699" y="14361"/>
                  <a:pt x="17710" y="14360"/>
                  <a:pt x="17720" y="14360"/>
                </a:cubicBezTo>
                <a:cubicBezTo>
                  <a:pt x="17626" y="14522"/>
                  <a:pt x="17600" y="14721"/>
                  <a:pt x="17664" y="14912"/>
                </a:cubicBezTo>
                <a:cubicBezTo>
                  <a:pt x="17759" y="15194"/>
                  <a:pt x="18022" y="15371"/>
                  <a:pt x="18303" y="15371"/>
                </a:cubicBezTo>
                <a:cubicBezTo>
                  <a:pt x="18375" y="15371"/>
                  <a:pt x="18447" y="15359"/>
                  <a:pt x="18519" y="15335"/>
                </a:cubicBezTo>
                <a:cubicBezTo>
                  <a:pt x="18872" y="15217"/>
                  <a:pt x="19061" y="14835"/>
                  <a:pt x="18942" y="14482"/>
                </a:cubicBezTo>
                <a:cubicBezTo>
                  <a:pt x="18914" y="14399"/>
                  <a:pt x="18873" y="14326"/>
                  <a:pt x="18820" y="14264"/>
                </a:cubicBezTo>
                <a:cubicBezTo>
                  <a:pt x="18839" y="14261"/>
                  <a:pt x="18857" y="14259"/>
                  <a:pt x="18876" y="14256"/>
                </a:cubicBezTo>
                <a:cubicBezTo>
                  <a:pt x="19032" y="14237"/>
                  <a:pt x="19186" y="14216"/>
                  <a:pt x="19334" y="14194"/>
                </a:cubicBezTo>
                <a:cubicBezTo>
                  <a:pt x="19335" y="14194"/>
                  <a:pt x="19336" y="14193"/>
                  <a:pt x="19337" y="14193"/>
                </a:cubicBezTo>
                <a:cubicBezTo>
                  <a:pt x="19341" y="14193"/>
                  <a:pt x="19344" y="14192"/>
                  <a:pt x="19348" y="14192"/>
                </a:cubicBezTo>
                <a:lnTo>
                  <a:pt x="19463" y="14192"/>
                </a:lnTo>
                <a:cubicBezTo>
                  <a:pt x="20631" y="14002"/>
                  <a:pt x="21797" y="13811"/>
                  <a:pt x="22965" y="13621"/>
                </a:cubicBezTo>
                <a:cubicBezTo>
                  <a:pt x="27173" y="12206"/>
                  <a:pt x="33470" y="9943"/>
                  <a:pt x="35721" y="8780"/>
                </a:cubicBezTo>
                <a:cubicBezTo>
                  <a:pt x="36249" y="8513"/>
                  <a:pt x="36553" y="8310"/>
                  <a:pt x="36555" y="8195"/>
                </a:cubicBezTo>
                <a:cubicBezTo>
                  <a:pt x="36557" y="8075"/>
                  <a:pt x="36365" y="8030"/>
                  <a:pt x="36030" y="8030"/>
                </a:cubicBezTo>
                <a:cubicBezTo>
                  <a:pt x="35830" y="8030"/>
                  <a:pt x="35578" y="8046"/>
                  <a:pt x="35285" y="8072"/>
                </a:cubicBezTo>
                <a:lnTo>
                  <a:pt x="35392" y="7260"/>
                </a:lnTo>
                <a:lnTo>
                  <a:pt x="35393" y="7260"/>
                </a:lnTo>
                <a:lnTo>
                  <a:pt x="35417" y="7199"/>
                </a:lnTo>
                <a:lnTo>
                  <a:pt x="35400" y="7199"/>
                </a:lnTo>
                <a:lnTo>
                  <a:pt x="35544" y="6113"/>
                </a:lnTo>
                <a:lnTo>
                  <a:pt x="36073" y="2098"/>
                </a:lnTo>
                <a:lnTo>
                  <a:pt x="36077" y="2087"/>
                </a:lnTo>
                <a:lnTo>
                  <a:pt x="36074" y="2087"/>
                </a:lnTo>
                <a:lnTo>
                  <a:pt x="36074" y="2086"/>
                </a:lnTo>
                <a:lnTo>
                  <a:pt x="36077" y="2086"/>
                </a:lnTo>
                <a:lnTo>
                  <a:pt x="36101" y="2025"/>
                </a:lnTo>
                <a:lnTo>
                  <a:pt x="36082" y="2025"/>
                </a:lnTo>
                <a:lnTo>
                  <a:pt x="36123" y="1720"/>
                </a:lnTo>
                <a:lnTo>
                  <a:pt x="37542" y="1720"/>
                </a:lnTo>
                <a:cubicBezTo>
                  <a:pt x="37542" y="1717"/>
                  <a:pt x="37541" y="1714"/>
                  <a:pt x="37540" y="1710"/>
                </a:cubicBezTo>
                <a:lnTo>
                  <a:pt x="37539" y="1710"/>
                </a:lnTo>
                <a:cubicBezTo>
                  <a:pt x="37507" y="1559"/>
                  <a:pt x="36925" y="1423"/>
                  <a:pt x="36175" y="1320"/>
                </a:cubicBezTo>
                <a:lnTo>
                  <a:pt x="36234" y="872"/>
                </a:lnTo>
                <a:lnTo>
                  <a:pt x="36743" y="726"/>
                </a:lnTo>
                <a:cubicBezTo>
                  <a:pt x="36751" y="724"/>
                  <a:pt x="36760" y="722"/>
                  <a:pt x="36768" y="719"/>
                </a:cubicBezTo>
                <a:lnTo>
                  <a:pt x="36774" y="717"/>
                </a:lnTo>
                <a:cubicBezTo>
                  <a:pt x="36782" y="715"/>
                  <a:pt x="36789" y="712"/>
                  <a:pt x="36798" y="710"/>
                </a:cubicBezTo>
                <a:cubicBezTo>
                  <a:pt x="36799" y="709"/>
                  <a:pt x="36800" y="709"/>
                  <a:pt x="36801" y="709"/>
                </a:cubicBezTo>
                <a:cubicBezTo>
                  <a:pt x="36808" y="705"/>
                  <a:pt x="36815" y="703"/>
                  <a:pt x="36821" y="700"/>
                </a:cubicBezTo>
                <a:cubicBezTo>
                  <a:pt x="36824" y="699"/>
                  <a:pt x="36826" y="699"/>
                  <a:pt x="36827" y="698"/>
                </a:cubicBezTo>
                <a:cubicBezTo>
                  <a:pt x="36835" y="695"/>
                  <a:pt x="36842" y="692"/>
                  <a:pt x="36850" y="689"/>
                </a:cubicBezTo>
                <a:cubicBezTo>
                  <a:pt x="36851" y="688"/>
                  <a:pt x="36852" y="688"/>
                  <a:pt x="36853" y="687"/>
                </a:cubicBezTo>
                <a:cubicBezTo>
                  <a:pt x="36861" y="684"/>
                  <a:pt x="36868" y="681"/>
                  <a:pt x="36875" y="678"/>
                </a:cubicBezTo>
                <a:cubicBezTo>
                  <a:pt x="36876" y="677"/>
                  <a:pt x="36877" y="677"/>
                  <a:pt x="36877" y="676"/>
                </a:cubicBezTo>
                <a:cubicBezTo>
                  <a:pt x="36885" y="672"/>
                  <a:pt x="36893" y="668"/>
                  <a:pt x="36901" y="664"/>
                </a:cubicBezTo>
                <a:cubicBezTo>
                  <a:pt x="36901" y="664"/>
                  <a:pt x="36902" y="663"/>
                  <a:pt x="36903" y="663"/>
                </a:cubicBezTo>
                <a:cubicBezTo>
                  <a:pt x="36918" y="655"/>
                  <a:pt x="36933" y="646"/>
                  <a:pt x="36947" y="636"/>
                </a:cubicBezTo>
                <a:cubicBezTo>
                  <a:pt x="36948" y="636"/>
                  <a:pt x="36948" y="636"/>
                  <a:pt x="36949" y="635"/>
                </a:cubicBezTo>
                <a:cubicBezTo>
                  <a:pt x="36963" y="626"/>
                  <a:pt x="36977" y="616"/>
                  <a:pt x="36990" y="604"/>
                </a:cubicBezTo>
                <a:lnTo>
                  <a:pt x="36991" y="604"/>
                </a:lnTo>
                <a:cubicBezTo>
                  <a:pt x="37004" y="593"/>
                  <a:pt x="37016" y="582"/>
                  <a:pt x="37027" y="569"/>
                </a:cubicBezTo>
                <a:lnTo>
                  <a:pt x="37028" y="568"/>
                </a:lnTo>
                <a:cubicBezTo>
                  <a:pt x="37038" y="556"/>
                  <a:pt x="37049" y="543"/>
                  <a:pt x="37058" y="529"/>
                </a:cubicBezTo>
                <a:cubicBezTo>
                  <a:pt x="37058" y="529"/>
                  <a:pt x="37058" y="529"/>
                  <a:pt x="37059" y="528"/>
                </a:cubicBezTo>
                <a:cubicBezTo>
                  <a:pt x="37063" y="522"/>
                  <a:pt x="37067" y="515"/>
                  <a:pt x="37071" y="507"/>
                </a:cubicBezTo>
                <a:cubicBezTo>
                  <a:pt x="37071" y="507"/>
                  <a:pt x="37071" y="506"/>
                  <a:pt x="37071" y="506"/>
                </a:cubicBezTo>
                <a:cubicBezTo>
                  <a:pt x="37075" y="499"/>
                  <a:pt x="37078" y="493"/>
                  <a:pt x="37082" y="486"/>
                </a:cubicBezTo>
                <a:cubicBezTo>
                  <a:pt x="37082" y="485"/>
                  <a:pt x="37082" y="485"/>
                  <a:pt x="37082" y="485"/>
                </a:cubicBezTo>
                <a:cubicBezTo>
                  <a:pt x="37097" y="448"/>
                  <a:pt x="37106" y="408"/>
                  <a:pt x="37106" y="363"/>
                </a:cubicBezTo>
                <a:cubicBezTo>
                  <a:pt x="37106" y="358"/>
                  <a:pt x="37106" y="352"/>
                  <a:pt x="37105" y="346"/>
                </a:cubicBezTo>
                <a:cubicBezTo>
                  <a:pt x="37105" y="344"/>
                  <a:pt x="37105" y="342"/>
                  <a:pt x="37105" y="339"/>
                </a:cubicBezTo>
                <a:cubicBezTo>
                  <a:pt x="37105" y="337"/>
                  <a:pt x="37105" y="334"/>
                  <a:pt x="37104" y="331"/>
                </a:cubicBezTo>
                <a:cubicBezTo>
                  <a:pt x="37104" y="328"/>
                  <a:pt x="37104" y="324"/>
                  <a:pt x="37103" y="320"/>
                </a:cubicBezTo>
                <a:cubicBezTo>
                  <a:pt x="37103" y="319"/>
                  <a:pt x="37103" y="318"/>
                  <a:pt x="37103" y="316"/>
                </a:cubicBezTo>
                <a:cubicBezTo>
                  <a:pt x="37100" y="294"/>
                  <a:pt x="37095" y="271"/>
                  <a:pt x="37088" y="249"/>
                </a:cubicBezTo>
                <a:cubicBezTo>
                  <a:pt x="37088" y="249"/>
                  <a:pt x="37088" y="249"/>
                  <a:pt x="37088" y="248"/>
                </a:cubicBezTo>
                <a:lnTo>
                  <a:pt x="37087" y="248"/>
                </a:lnTo>
                <a:cubicBezTo>
                  <a:pt x="37039" y="105"/>
                  <a:pt x="36903" y="0"/>
                  <a:pt x="36743" y="0"/>
                </a:cubicBezTo>
                <a:lnTo>
                  <a:pt x="34027" y="0"/>
                </a:lnTo>
                <a:cubicBezTo>
                  <a:pt x="34012" y="0"/>
                  <a:pt x="33997" y="1"/>
                  <a:pt x="33982" y="4"/>
                </a:cubicBezTo>
                <a:cubicBezTo>
                  <a:pt x="33651" y="3"/>
                  <a:pt x="33337" y="3"/>
                  <a:pt x="33064" y="0"/>
                </a:cubicBezTo>
                <a:cubicBezTo>
                  <a:pt x="33062" y="0"/>
                  <a:pt x="33060" y="0"/>
                  <a:pt x="33058" y="0"/>
                </a:cubicBez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Finnish</a:t>
            </a:r>
            <a:r>
              <a:rPr lang="en" dirty="0">
                <a:solidFill>
                  <a:schemeClr val="lt2"/>
                </a:solidFill>
              </a:rPr>
              <a:t> Independ</a:t>
            </a:r>
            <a:r>
              <a:rPr lang="en-US" dirty="0">
                <a:solidFill>
                  <a:schemeClr val="lt2"/>
                </a:solidFill>
              </a:rPr>
              <a:t>e</a:t>
            </a:r>
            <a:r>
              <a:rPr lang="en" dirty="0">
                <a:solidFill>
                  <a:schemeClr val="lt2"/>
                </a:solidFill>
              </a:rPr>
              <a:t>nce </a:t>
            </a:r>
            <a:r>
              <a:rPr lang="en" dirty="0"/>
              <a:t>(1917)</a:t>
            </a:r>
            <a:endParaRPr dirty="0"/>
          </a:p>
        </p:txBody>
      </p:sp>
      <p:sp>
        <p:nvSpPr>
          <p:cNvPr id="413" name="Google Shape;413;p50"/>
          <p:cNvSpPr/>
          <p:nvPr/>
        </p:nvSpPr>
        <p:spPr>
          <a:xfrm rot="1378209" flipH="1">
            <a:off x="475588" y="2330688"/>
            <a:ext cx="966980" cy="364875"/>
          </a:xfrm>
          <a:custGeom>
            <a:avLst/>
            <a:gdLst/>
            <a:ahLst/>
            <a:cxnLst/>
            <a:rect l="l" t="t" r="r" b="b"/>
            <a:pathLst>
              <a:path w="26754" h="9575" extrusionOk="0">
                <a:moveTo>
                  <a:pt x="2034" y="0"/>
                </a:moveTo>
                <a:cubicBezTo>
                  <a:pt x="1797" y="0"/>
                  <a:pt x="1600" y="221"/>
                  <a:pt x="1656" y="473"/>
                </a:cubicBezTo>
                <a:lnTo>
                  <a:pt x="2510" y="4369"/>
                </a:lnTo>
                <a:lnTo>
                  <a:pt x="2463" y="4370"/>
                </a:lnTo>
                <a:lnTo>
                  <a:pt x="1992" y="4378"/>
                </a:lnTo>
                <a:lnTo>
                  <a:pt x="1869" y="5177"/>
                </a:lnTo>
                <a:lnTo>
                  <a:pt x="1920" y="5239"/>
                </a:lnTo>
                <a:cubicBezTo>
                  <a:pt x="1647" y="5233"/>
                  <a:pt x="1371" y="5229"/>
                  <a:pt x="1092" y="5229"/>
                </a:cubicBezTo>
                <a:cubicBezTo>
                  <a:pt x="732" y="5229"/>
                  <a:pt x="368" y="5235"/>
                  <a:pt x="0" y="5247"/>
                </a:cubicBezTo>
                <a:cubicBezTo>
                  <a:pt x="0" y="5247"/>
                  <a:pt x="1019" y="5544"/>
                  <a:pt x="2533" y="5934"/>
                </a:cubicBezTo>
                <a:lnTo>
                  <a:pt x="3038" y="6272"/>
                </a:lnTo>
                <a:lnTo>
                  <a:pt x="6925" y="7283"/>
                </a:lnTo>
                <a:cubicBezTo>
                  <a:pt x="6918" y="7367"/>
                  <a:pt x="6925" y="7407"/>
                  <a:pt x="6925" y="7407"/>
                </a:cubicBezTo>
                <a:cubicBezTo>
                  <a:pt x="9062" y="8364"/>
                  <a:pt x="10874" y="8502"/>
                  <a:pt x="11661" y="8512"/>
                </a:cubicBezTo>
                <a:cubicBezTo>
                  <a:pt x="11922" y="8556"/>
                  <a:pt x="12182" y="8598"/>
                  <a:pt x="12443" y="8640"/>
                </a:cubicBezTo>
                <a:cubicBezTo>
                  <a:pt x="13778" y="9400"/>
                  <a:pt x="15807" y="9573"/>
                  <a:pt x="15807" y="9573"/>
                </a:cubicBezTo>
                <a:cubicBezTo>
                  <a:pt x="16173" y="9410"/>
                  <a:pt x="16623" y="9193"/>
                  <a:pt x="16637" y="9186"/>
                </a:cubicBezTo>
                <a:lnTo>
                  <a:pt x="16637" y="9186"/>
                </a:lnTo>
                <a:cubicBezTo>
                  <a:pt x="18964" y="9434"/>
                  <a:pt x="20632" y="9525"/>
                  <a:pt x="20632" y="9525"/>
                </a:cubicBezTo>
                <a:cubicBezTo>
                  <a:pt x="20985" y="9561"/>
                  <a:pt x="21518" y="9574"/>
                  <a:pt x="22118" y="9574"/>
                </a:cubicBezTo>
                <a:cubicBezTo>
                  <a:pt x="23881" y="9574"/>
                  <a:pt x="26217" y="9459"/>
                  <a:pt x="26217" y="9459"/>
                </a:cubicBezTo>
                <a:cubicBezTo>
                  <a:pt x="26754" y="9356"/>
                  <a:pt x="26586" y="8996"/>
                  <a:pt x="26586" y="8996"/>
                </a:cubicBezTo>
                <a:cubicBezTo>
                  <a:pt x="26586" y="8996"/>
                  <a:pt x="23907" y="7579"/>
                  <a:pt x="20369" y="6661"/>
                </a:cubicBezTo>
                <a:cubicBezTo>
                  <a:pt x="20369" y="6661"/>
                  <a:pt x="19702" y="4080"/>
                  <a:pt x="16532" y="4080"/>
                </a:cubicBezTo>
                <a:cubicBezTo>
                  <a:pt x="16251" y="4080"/>
                  <a:pt x="15951" y="4100"/>
                  <a:pt x="15629" y="4144"/>
                </a:cubicBezTo>
                <a:lnTo>
                  <a:pt x="5999" y="4309"/>
                </a:lnTo>
                <a:lnTo>
                  <a:pt x="3280" y="471"/>
                </a:lnTo>
                <a:cubicBezTo>
                  <a:pt x="3232" y="402"/>
                  <a:pt x="3164" y="352"/>
                  <a:pt x="3085" y="326"/>
                </a:cubicBezTo>
                <a:lnTo>
                  <a:pt x="2157" y="20"/>
                </a:lnTo>
                <a:cubicBezTo>
                  <a:pt x="2116" y="7"/>
                  <a:pt x="2074" y="0"/>
                  <a:pt x="2034" y="0"/>
                </a:cubicBez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50"/>
          <p:cNvSpPr txBox="1">
            <a:spLocks noGrp="1"/>
          </p:cNvSpPr>
          <p:nvPr>
            <p:ph type="subTitle" idx="1"/>
          </p:nvPr>
        </p:nvSpPr>
        <p:spPr>
          <a:xfrm>
            <a:off x="1475413" y="2365580"/>
            <a:ext cx="253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Russian Empire</a:t>
            </a:r>
            <a:endParaRPr dirty="0"/>
          </a:p>
        </p:txBody>
      </p:sp>
      <p:sp>
        <p:nvSpPr>
          <p:cNvPr id="415" name="Google Shape;415;p50"/>
          <p:cNvSpPr txBox="1">
            <a:spLocks noGrp="1"/>
          </p:cNvSpPr>
          <p:nvPr>
            <p:ph type="subTitle" idx="2"/>
          </p:nvPr>
        </p:nvSpPr>
        <p:spPr>
          <a:xfrm>
            <a:off x="5130288" y="2365580"/>
            <a:ext cx="253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Bolshevik</a:t>
            </a:r>
            <a:r>
              <a:rPr lang="en" dirty="0"/>
              <a:t> Revolution</a:t>
            </a:r>
            <a:endParaRPr dirty="0"/>
          </a:p>
        </p:txBody>
      </p:sp>
      <p:sp>
        <p:nvSpPr>
          <p:cNvPr id="418" name="Google Shape;418;p50"/>
          <p:cNvSpPr/>
          <p:nvPr/>
        </p:nvSpPr>
        <p:spPr>
          <a:xfrm>
            <a:off x="2371525" y="1531025"/>
            <a:ext cx="746100" cy="74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" name="Google Shape;419;p50"/>
          <p:cNvGrpSpPr/>
          <p:nvPr/>
        </p:nvGrpSpPr>
        <p:grpSpPr>
          <a:xfrm>
            <a:off x="2625240" y="1649640"/>
            <a:ext cx="238671" cy="508869"/>
            <a:chOff x="3263765" y="2091290"/>
            <a:chExt cx="181306" cy="386532"/>
          </a:xfrm>
        </p:grpSpPr>
        <p:sp>
          <p:nvSpPr>
            <p:cNvPr id="420" name="Google Shape;420;p50"/>
            <p:cNvSpPr/>
            <p:nvPr/>
          </p:nvSpPr>
          <p:spPr>
            <a:xfrm>
              <a:off x="3263765" y="2100820"/>
              <a:ext cx="57748" cy="127890"/>
            </a:xfrm>
            <a:custGeom>
              <a:avLst/>
              <a:gdLst/>
              <a:ahLst/>
              <a:cxnLst/>
              <a:rect l="l" t="t" r="r" b="b"/>
              <a:pathLst>
                <a:path w="1533" h="3395" extrusionOk="0">
                  <a:moveTo>
                    <a:pt x="268" y="1"/>
                  </a:moveTo>
                  <a:lnTo>
                    <a:pt x="1" y="1678"/>
                  </a:lnTo>
                  <a:lnTo>
                    <a:pt x="871" y="3395"/>
                  </a:lnTo>
                  <a:lnTo>
                    <a:pt x="1000" y="2980"/>
                  </a:lnTo>
                  <a:cubicBezTo>
                    <a:pt x="1015" y="2934"/>
                    <a:pt x="1056" y="2904"/>
                    <a:pt x="1104" y="2904"/>
                  </a:cubicBezTo>
                  <a:lnTo>
                    <a:pt x="1142" y="2904"/>
                  </a:lnTo>
                  <a:lnTo>
                    <a:pt x="1142" y="2190"/>
                  </a:lnTo>
                  <a:cubicBezTo>
                    <a:pt x="1142" y="2131"/>
                    <a:pt x="1191" y="2082"/>
                    <a:pt x="1250" y="2082"/>
                  </a:cubicBezTo>
                  <a:lnTo>
                    <a:pt x="1533" y="2082"/>
                  </a:lnTo>
                  <a:lnTo>
                    <a:pt x="997" y="1582"/>
                  </a:lnTo>
                  <a:cubicBezTo>
                    <a:pt x="979" y="1564"/>
                    <a:pt x="967" y="1541"/>
                    <a:pt x="964" y="1516"/>
                  </a:cubicBezTo>
                  <a:lnTo>
                    <a:pt x="820" y="42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0"/>
            <p:cNvSpPr/>
            <p:nvPr/>
          </p:nvSpPr>
          <p:spPr>
            <a:xfrm>
              <a:off x="3296989" y="2394194"/>
              <a:ext cx="114856" cy="14691"/>
            </a:xfrm>
            <a:custGeom>
              <a:avLst/>
              <a:gdLst/>
              <a:ahLst/>
              <a:cxnLst/>
              <a:rect l="l" t="t" r="r" b="b"/>
              <a:pathLst>
                <a:path w="3049" h="390" extrusionOk="0">
                  <a:moveTo>
                    <a:pt x="1" y="1"/>
                  </a:moveTo>
                  <a:lnTo>
                    <a:pt x="1" y="389"/>
                  </a:lnTo>
                  <a:lnTo>
                    <a:pt x="3049" y="389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0"/>
            <p:cNvSpPr/>
            <p:nvPr/>
          </p:nvSpPr>
          <p:spPr>
            <a:xfrm>
              <a:off x="3296650" y="2417022"/>
              <a:ext cx="115195" cy="60799"/>
            </a:xfrm>
            <a:custGeom>
              <a:avLst/>
              <a:gdLst/>
              <a:ahLst/>
              <a:cxnLst/>
              <a:rect l="l" t="t" r="r" b="b"/>
              <a:pathLst>
                <a:path w="3058" h="1614" extrusionOk="0">
                  <a:moveTo>
                    <a:pt x="10" y="0"/>
                  </a:moveTo>
                  <a:lnTo>
                    <a:pt x="10" y="73"/>
                  </a:lnTo>
                  <a:cubicBezTo>
                    <a:pt x="1" y="913"/>
                    <a:pt x="674" y="1604"/>
                    <a:pt x="1516" y="1613"/>
                  </a:cubicBezTo>
                  <a:cubicBezTo>
                    <a:pt x="1522" y="1613"/>
                    <a:pt x="1528" y="1613"/>
                    <a:pt x="1533" y="1613"/>
                  </a:cubicBezTo>
                  <a:cubicBezTo>
                    <a:pt x="2367" y="1613"/>
                    <a:pt x="3048" y="943"/>
                    <a:pt x="3058" y="107"/>
                  </a:cubicBezTo>
                  <a:cubicBezTo>
                    <a:pt x="3058" y="94"/>
                    <a:pt x="3058" y="83"/>
                    <a:pt x="3058" y="72"/>
                  </a:cubicBezTo>
                  <a:lnTo>
                    <a:pt x="30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0"/>
            <p:cNvSpPr/>
            <p:nvPr/>
          </p:nvSpPr>
          <p:spPr>
            <a:xfrm>
              <a:off x="3314920" y="2187386"/>
              <a:ext cx="19551" cy="22866"/>
            </a:xfrm>
            <a:custGeom>
              <a:avLst/>
              <a:gdLst/>
              <a:ahLst/>
              <a:cxnLst/>
              <a:rect l="l" t="t" r="r" b="b"/>
              <a:pathLst>
                <a:path w="519" h="607" extrusionOk="0">
                  <a:moveTo>
                    <a:pt x="1" y="1"/>
                  </a:moveTo>
                  <a:lnTo>
                    <a:pt x="1" y="606"/>
                  </a:lnTo>
                  <a:lnTo>
                    <a:pt x="518" y="606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0"/>
            <p:cNvSpPr/>
            <p:nvPr/>
          </p:nvSpPr>
          <p:spPr>
            <a:xfrm>
              <a:off x="3341101" y="2091290"/>
              <a:ext cx="26934" cy="142543"/>
            </a:xfrm>
            <a:custGeom>
              <a:avLst/>
              <a:gdLst/>
              <a:ahLst/>
              <a:cxnLst/>
              <a:rect l="l" t="t" r="r" b="b"/>
              <a:pathLst>
                <a:path w="715" h="3784" extrusionOk="0">
                  <a:moveTo>
                    <a:pt x="246" y="1"/>
                  </a:moveTo>
                  <a:lnTo>
                    <a:pt x="0" y="1732"/>
                  </a:lnTo>
                  <a:lnTo>
                    <a:pt x="62" y="3783"/>
                  </a:lnTo>
                  <a:lnTo>
                    <a:pt x="653" y="3783"/>
                  </a:lnTo>
                  <a:lnTo>
                    <a:pt x="714" y="1732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0"/>
            <p:cNvSpPr/>
            <p:nvPr/>
          </p:nvSpPr>
          <p:spPr>
            <a:xfrm>
              <a:off x="3374401" y="2187386"/>
              <a:ext cx="19513" cy="22866"/>
            </a:xfrm>
            <a:custGeom>
              <a:avLst/>
              <a:gdLst/>
              <a:ahLst/>
              <a:cxnLst/>
              <a:rect l="l" t="t" r="r" b="b"/>
              <a:pathLst>
                <a:path w="518" h="607" extrusionOk="0">
                  <a:moveTo>
                    <a:pt x="19" y="1"/>
                  </a:moveTo>
                  <a:lnTo>
                    <a:pt x="0" y="606"/>
                  </a:lnTo>
                  <a:lnTo>
                    <a:pt x="518" y="606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0"/>
            <p:cNvSpPr/>
            <p:nvPr/>
          </p:nvSpPr>
          <p:spPr>
            <a:xfrm>
              <a:off x="3296989" y="2218313"/>
              <a:ext cx="114856" cy="35937"/>
            </a:xfrm>
            <a:custGeom>
              <a:avLst/>
              <a:gdLst/>
              <a:ahLst/>
              <a:cxnLst/>
              <a:rect l="l" t="t" r="r" b="b"/>
              <a:pathLst>
                <a:path w="3049" h="954" extrusionOk="0">
                  <a:moveTo>
                    <a:pt x="296" y="1"/>
                  </a:moveTo>
                  <a:lnTo>
                    <a:pt x="1" y="953"/>
                  </a:lnTo>
                  <a:lnTo>
                    <a:pt x="3048" y="953"/>
                  </a:lnTo>
                  <a:lnTo>
                    <a:pt x="2753" y="1"/>
                  </a:lnTo>
                  <a:lnTo>
                    <a:pt x="2048" y="1"/>
                  </a:lnTo>
                  <a:lnTo>
                    <a:pt x="2033" y="522"/>
                  </a:lnTo>
                  <a:cubicBezTo>
                    <a:pt x="2032" y="581"/>
                    <a:pt x="1983" y="628"/>
                    <a:pt x="1925" y="628"/>
                  </a:cubicBezTo>
                  <a:lnTo>
                    <a:pt x="1125" y="628"/>
                  </a:lnTo>
                  <a:cubicBezTo>
                    <a:pt x="1066" y="628"/>
                    <a:pt x="1018" y="581"/>
                    <a:pt x="1017" y="522"/>
                  </a:cubicBezTo>
                  <a:lnTo>
                    <a:pt x="1001" y="1"/>
                  </a:lnTo>
                  <a:close/>
                  <a:moveTo>
                    <a:pt x="1" y="953"/>
                  </a:moveTo>
                  <a:lnTo>
                    <a:pt x="1" y="954"/>
                  </a:lnTo>
                  <a:lnTo>
                    <a:pt x="1" y="953"/>
                  </a:lnTo>
                  <a:close/>
                  <a:moveTo>
                    <a:pt x="3048" y="953"/>
                  </a:moveTo>
                  <a:lnTo>
                    <a:pt x="3049" y="954"/>
                  </a:lnTo>
                  <a:lnTo>
                    <a:pt x="3049" y="9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0"/>
            <p:cNvSpPr/>
            <p:nvPr/>
          </p:nvSpPr>
          <p:spPr>
            <a:xfrm>
              <a:off x="3296989" y="2262312"/>
              <a:ext cx="114856" cy="14654"/>
            </a:xfrm>
            <a:custGeom>
              <a:avLst/>
              <a:gdLst/>
              <a:ahLst/>
              <a:cxnLst/>
              <a:rect l="l" t="t" r="r" b="b"/>
              <a:pathLst>
                <a:path w="3049" h="389" extrusionOk="0">
                  <a:moveTo>
                    <a:pt x="1" y="0"/>
                  </a:moveTo>
                  <a:lnTo>
                    <a:pt x="1" y="389"/>
                  </a:lnTo>
                  <a:lnTo>
                    <a:pt x="3049" y="389"/>
                  </a:lnTo>
                  <a:lnTo>
                    <a:pt x="3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0"/>
            <p:cNvSpPr/>
            <p:nvPr/>
          </p:nvSpPr>
          <p:spPr>
            <a:xfrm>
              <a:off x="3387322" y="2100820"/>
              <a:ext cx="57748" cy="128643"/>
            </a:xfrm>
            <a:custGeom>
              <a:avLst/>
              <a:gdLst/>
              <a:ahLst/>
              <a:cxnLst/>
              <a:rect l="l" t="t" r="r" b="b"/>
              <a:pathLst>
                <a:path w="1533" h="3415" extrusionOk="0">
                  <a:moveTo>
                    <a:pt x="1265" y="1"/>
                  </a:moveTo>
                  <a:lnTo>
                    <a:pt x="714" y="423"/>
                  </a:lnTo>
                  <a:lnTo>
                    <a:pt x="569" y="1516"/>
                  </a:lnTo>
                  <a:cubicBezTo>
                    <a:pt x="566" y="1541"/>
                    <a:pt x="554" y="1564"/>
                    <a:pt x="535" y="1581"/>
                  </a:cubicBezTo>
                  <a:lnTo>
                    <a:pt x="1" y="2082"/>
                  </a:lnTo>
                  <a:lnTo>
                    <a:pt x="284" y="2082"/>
                  </a:lnTo>
                  <a:cubicBezTo>
                    <a:pt x="343" y="2082"/>
                    <a:pt x="391" y="2130"/>
                    <a:pt x="391" y="2190"/>
                  </a:cubicBezTo>
                  <a:lnTo>
                    <a:pt x="391" y="2904"/>
                  </a:lnTo>
                  <a:lnTo>
                    <a:pt x="430" y="2904"/>
                  </a:lnTo>
                  <a:cubicBezTo>
                    <a:pt x="477" y="2904"/>
                    <a:pt x="519" y="2934"/>
                    <a:pt x="532" y="2980"/>
                  </a:cubicBezTo>
                  <a:lnTo>
                    <a:pt x="668" y="3414"/>
                  </a:lnTo>
                  <a:lnTo>
                    <a:pt x="1533" y="1679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0"/>
            <p:cNvSpPr/>
            <p:nvPr/>
          </p:nvSpPr>
          <p:spPr>
            <a:xfrm>
              <a:off x="3296989" y="2285102"/>
              <a:ext cx="114856" cy="101031"/>
            </a:xfrm>
            <a:custGeom>
              <a:avLst/>
              <a:gdLst/>
              <a:ahLst/>
              <a:cxnLst/>
              <a:rect l="l" t="t" r="r" b="b"/>
              <a:pathLst>
                <a:path w="3049" h="2682" extrusionOk="0">
                  <a:moveTo>
                    <a:pt x="497" y="191"/>
                  </a:moveTo>
                  <a:cubicBezTo>
                    <a:pt x="557" y="191"/>
                    <a:pt x="606" y="240"/>
                    <a:pt x="606" y="300"/>
                  </a:cubicBezTo>
                  <a:lnTo>
                    <a:pt x="606" y="448"/>
                  </a:lnTo>
                  <a:cubicBezTo>
                    <a:pt x="606" y="508"/>
                    <a:pt x="557" y="556"/>
                    <a:pt x="497" y="556"/>
                  </a:cubicBezTo>
                  <a:cubicBezTo>
                    <a:pt x="490" y="556"/>
                    <a:pt x="483" y="555"/>
                    <a:pt x="476" y="554"/>
                  </a:cubicBezTo>
                  <a:cubicBezTo>
                    <a:pt x="425" y="544"/>
                    <a:pt x="390" y="496"/>
                    <a:pt x="390" y="444"/>
                  </a:cubicBezTo>
                  <a:lnTo>
                    <a:pt x="390" y="303"/>
                  </a:lnTo>
                  <a:cubicBezTo>
                    <a:pt x="390" y="251"/>
                    <a:pt x="425" y="204"/>
                    <a:pt x="476" y="193"/>
                  </a:cubicBezTo>
                  <a:cubicBezTo>
                    <a:pt x="483" y="192"/>
                    <a:pt x="490" y="191"/>
                    <a:pt x="497" y="191"/>
                  </a:cubicBezTo>
                  <a:close/>
                  <a:moveTo>
                    <a:pt x="498" y="755"/>
                  </a:moveTo>
                  <a:cubicBezTo>
                    <a:pt x="558" y="755"/>
                    <a:pt x="606" y="803"/>
                    <a:pt x="606" y="863"/>
                  </a:cubicBezTo>
                  <a:lnTo>
                    <a:pt x="606" y="2382"/>
                  </a:lnTo>
                  <a:cubicBezTo>
                    <a:pt x="606" y="2442"/>
                    <a:pt x="557" y="2490"/>
                    <a:pt x="497" y="2490"/>
                  </a:cubicBezTo>
                  <a:cubicBezTo>
                    <a:pt x="490" y="2490"/>
                    <a:pt x="483" y="2490"/>
                    <a:pt x="476" y="2488"/>
                  </a:cubicBezTo>
                  <a:cubicBezTo>
                    <a:pt x="425" y="2478"/>
                    <a:pt x="390" y="2430"/>
                    <a:pt x="390" y="2378"/>
                  </a:cubicBezTo>
                  <a:lnTo>
                    <a:pt x="390" y="867"/>
                  </a:lnTo>
                  <a:cubicBezTo>
                    <a:pt x="390" y="815"/>
                    <a:pt x="425" y="768"/>
                    <a:pt x="476" y="757"/>
                  </a:cubicBezTo>
                  <a:cubicBezTo>
                    <a:pt x="483" y="756"/>
                    <a:pt x="491" y="755"/>
                    <a:pt x="498" y="755"/>
                  </a:cubicBezTo>
                  <a:close/>
                  <a:moveTo>
                    <a:pt x="1" y="1"/>
                  </a:moveTo>
                  <a:lnTo>
                    <a:pt x="1" y="2681"/>
                  </a:lnTo>
                  <a:lnTo>
                    <a:pt x="3049" y="268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" name="Google Shape;430;p50"/>
          <p:cNvSpPr/>
          <p:nvPr/>
        </p:nvSpPr>
        <p:spPr>
          <a:xfrm>
            <a:off x="5986400" y="1531025"/>
            <a:ext cx="746100" cy="7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50"/>
          <p:cNvGrpSpPr/>
          <p:nvPr/>
        </p:nvGrpSpPr>
        <p:grpSpPr>
          <a:xfrm>
            <a:off x="6121473" y="1649648"/>
            <a:ext cx="475954" cy="508854"/>
            <a:chOff x="3159042" y="2683349"/>
            <a:chExt cx="376248" cy="388943"/>
          </a:xfrm>
        </p:grpSpPr>
        <p:sp>
          <p:nvSpPr>
            <p:cNvPr id="432" name="Google Shape;432;p50"/>
            <p:cNvSpPr/>
            <p:nvPr/>
          </p:nvSpPr>
          <p:spPr>
            <a:xfrm>
              <a:off x="3245608" y="3016239"/>
              <a:ext cx="77261" cy="56053"/>
            </a:xfrm>
            <a:custGeom>
              <a:avLst/>
              <a:gdLst/>
              <a:ahLst/>
              <a:cxnLst/>
              <a:rect l="l" t="t" r="r" b="b"/>
              <a:pathLst>
                <a:path w="2051" h="1488" extrusionOk="0">
                  <a:moveTo>
                    <a:pt x="1793" y="0"/>
                  </a:moveTo>
                  <a:lnTo>
                    <a:pt x="581" y="628"/>
                  </a:lnTo>
                  <a:cubicBezTo>
                    <a:pt x="253" y="797"/>
                    <a:pt x="34" y="1121"/>
                    <a:pt x="1" y="1488"/>
                  </a:cubicBezTo>
                  <a:lnTo>
                    <a:pt x="2050" y="1488"/>
                  </a:lnTo>
                  <a:lnTo>
                    <a:pt x="1908" y="707"/>
                  </a:lnTo>
                  <a:cubicBezTo>
                    <a:pt x="1866" y="472"/>
                    <a:pt x="1827" y="237"/>
                    <a:pt x="17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0"/>
            <p:cNvSpPr/>
            <p:nvPr/>
          </p:nvSpPr>
          <p:spPr>
            <a:xfrm>
              <a:off x="3229033" y="2862206"/>
              <a:ext cx="32585" cy="23657"/>
            </a:xfrm>
            <a:custGeom>
              <a:avLst/>
              <a:gdLst/>
              <a:ahLst/>
              <a:cxnLst/>
              <a:rect l="l" t="t" r="r" b="b"/>
              <a:pathLst>
                <a:path w="865" h="628" extrusionOk="0">
                  <a:moveTo>
                    <a:pt x="0" y="0"/>
                  </a:moveTo>
                  <a:lnTo>
                    <a:pt x="0" y="627"/>
                  </a:lnTo>
                  <a:lnTo>
                    <a:pt x="865" y="627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0"/>
            <p:cNvSpPr/>
            <p:nvPr/>
          </p:nvSpPr>
          <p:spPr>
            <a:xfrm>
              <a:off x="3313677" y="2893171"/>
              <a:ext cx="66827" cy="67580"/>
            </a:xfrm>
            <a:custGeom>
              <a:avLst/>
              <a:gdLst/>
              <a:ahLst/>
              <a:cxnLst/>
              <a:rect l="l" t="t" r="r" b="b"/>
              <a:pathLst>
                <a:path w="1774" h="1794" extrusionOk="0">
                  <a:moveTo>
                    <a:pt x="1" y="0"/>
                  </a:moveTo>
                  <a:lnTo>
                    <a:pt x="1" y="513"/>
                  </a:lnTo>
                  <a:cubicBezTo>
                    <a:pt x="1" y="939"/>
                    <a:pt x="15" y="1366"/>
                    <a:pt x="44" y="1793"/>
                  </a:cubicBezTo>
                  <a:lnTo>
                    <a:pt x="1730" y="1793"/>
                  </a:lnTo>
                  <a:cubicBezTo>
                    <a:pt x="1759" y="1367"/>
                    <a:pt x="1773" y="940"/>
                    <a:pt x="1773" y="513"/>
                  </a:cubicBezTo>
                  <a:lnTo>
                    <a:pt x="17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0"/>
            <p:cNvSpPr/>
            <p:nvPr/>
          </p:nvSpPr>
          <p:spPr>
            <a:xfrm>
              <a:off x="3269716" y="2862206"/>
              <a:ext cx="32585" cy="23657"/>
            </a:xfrm>
            <a:custGeom>
              <a:avLst/>
              <a:gdLst/>
              <a:ahLst/>
              <a:cxnLst/>
              <a:rect l="l" t="t" r="r" b="b"/>
              <a:pathLst>
                <a:path w="865" h="628" extrusionOk="0">
                  <a:moveTo>
                    <a:pt x="0" y="0"/>
                  </a:moveTo>
                  <a:lnTo>
                    <a:pt x="0" y="627"/>
                  </a:lnTo>
                  <a:lnTo>
                    <a:pt x="865" y="627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0"/>
            <p:cNvSpPr/>
            <p:nvPr/>
          </p:nvSpPr>
          <p:spPr>
            <a:xfrm>
              <a:off x="3192455" y="2862206"/>
              <a:ext cx="28441" cy="23657"/>
            </a:xfrm>
            <a:custGeom>
              <a:avLst/>
              <a:gdLst/>
              <a:ahLst/>
              <a:cxnLst/>
              <a:rect l="l" t="t" r="r" b="b"/>
              <a:pathLst>
                <a:path w="755" h="628" extrusionOk="0">
                  <a:moveTo>
                    <a:pt x="122" y="0"/>
                  </a:moveTo>
                  <a:lnTo>
                    <a:pt x="0" y="627"/>
                  </a:lnTo>
                  <a:lnTo>
                    <a:pt x="755" y="627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0"/>
            <p:cNvSpPr/>
            <p:nvPr/>
          </p:nvSpPr>
          <p:spPr>
            <a:xfrm>
              <a:off x="3313677" y="2721358"/>
              <a:ext cx="66827" cy="16311"/>
            </a:xfrm>
            <a:custGeom>
              <a:avLst/>
              <a:gdLst/>
              <a:ahLst/>
              <a:cxnLst/>
              <a:rect l="l" t="t" r="r" b="b"/>
              <a:pathLst>
                <a:path w="1774" h="433" extrusionOk="0">
                  <a:moveTo>
                    <a:pt x="239" y="0"/>
                  </a:moveTo>
                  <a:cubicBezTo>
                    <a:pt x="107" y="0"/>
                    <a:pt x="1" y="107"/>
                    <a:pt x="1" y="239"/>
                  </a:cubicBezTo>
                  <a:lnTo>
                    <a:pt x="1" y="432"/>
                  </a:lnTo>
                  <a:lnTo>
                    <a:pt x="1773" y="432"/>
                  </a:lnTo>
                  <a:lnTo>
                    <a:pt x="1773" y="239"/>
                  </a:lnTo>
                  <a:cubicBezTo>
                    <a:pt x="1773" y="107"/>
                    <a:pt x="1666" y="0"/>
                    <a:pt x="1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0"/>
            <p:cNvSpPr/>
            <p:nvPr/>
          </p:nvSpPr>
          <p:spPr>
            <a:xfrm>
              <a:off x="3313677" y="2746597"/>
              <a:ext cx="66827" cy="66789"/>
            </a:xfrm>
            <a:custGeom>
              <a:avLst/>
              <a:gdLst/>
              <a:ahLst/>
              <a:cxnLst/>
              <a:rect l="l" t="t" r="r" b="b"/>
              <a:pathLst>
                <a:path w="1774" h="1773" extrusionOk="0">
                  <a:moveTo>
                    <a:pt x="475" y="245"/>
                  </a:moveTo>
                  <a:cubicBezTo>
                    <a:pt x="483" y="245"/>
                    <a:pt x="490" y="246"/>
                    <a:pt x="498" y="248"/>
                  </a:cubicBezTo>
                  <a:cubicBezTo>
                    <a:pt x="550" y="257"/>
                    <a:pt x="584" y="305"/>
                    <a:pt x="584" y="357"/>
                  </a:cubicBezTo>
                  <a:lnTo>
                    <a:pt x="584" y="460"/>
                  </a:lnTo>
                  <a:cubicBezTo>
                    <a:pt x="584" y="512"/>
                    <a:pt x="550" y="560"/>
                    <a:pt x="498" y="570"/>
                  </a:cubicBezTo>
                  <a:cubicBezTo>
                    <a:pt x="491" y="571"/>
                    <a:pt x="484" y="572"/>
                    <a:pt x="476" y="572"/>
                  </a:cubicBezTo>
                  <a:cubicBezTo>
                    <a:pt x="417" y="572"/>
                    <a:pt x="369" y="524"/>
                    <a:pt x="369" y="464"/>
                  </a:cubicBezTo>
                  <a:lnTo>
                    <a:pt x="369" y="353"/>
                  </a:lnTo>
                  <a:cubicBezTo>
                    <a:pt x="369" y="294"/>
                    <a:pt x="416" y="245"/>
                    <a:pt x="475" y="245"/>
                  </a:cubicBezTo>
                  <a:close/>
                  <a:moveTo>
                    <a:pt x="476" y="766"/>
                  </a:moveTo>
                  <a:cubicBezTo>
                    <a:pt x="484" y="766"/>
                    <a:pt x="491" y="767"/>
                    <a:pt x="498" y="768"/>
                  </a:cubicBezTo>
                  <a:cubicBezTo>
                    <a:pt x="550" y="778"/>
                    <a:pt x="584" y="826"/>
                    <a:pt x="584" y="878"/>
                  </a:cubicBezTo>
                  <a:lnTo>
                    <a:pt x="584" y="1538"/>
                  </a:lnTo>
                  <a:cubicBezTo>
                    <a:pt x="584" y="1590"/>
                    <a:pt x="550" y="1638"/>
                    <a:pt x="498" y="1647"/>
                  </a:cubicBezTo>
                  <a:cubicBezTo>
                    <a:pt x="490" y="1649"/>
                    <a:pt x="483" y="1649"/>
                    <a:pt x="475" y="1649"/>
                  </a:cubicBezTo>
                  <a:cubicBezTo>
                    <a:pt x="416" y="1649"/>
                    <a:pt x="369" y="1601"/>
                    <a:pt x="369" y="1541"/>
                  </a:cubicBezTo>
                  <a:lnTo>
                    <a:pt x="369" y="875"/>
                  </a:lnTo>
                  <a:cubicBezTo>
                    <a:pt x="369" y="814"/>
                    <a:pt x="417" y="766"/>
                    <a:pt x="476" y="766"/>
                  </a:cubicBezTo>
                  <a:close/>
                  <a:moveTo>
                    <a:pt x="1" y="1"/>
                  </a:moveTo>
                  <a:lnTo>
                    <a:pt x="1" y="1772"/>
                  </a:lnTo>
                  <a:lnTo>
                    <a:pt x="1773" y="1772"/>
                  </a:lnTo>
                  <a:lnTo>
                    <a:pt x="1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0"/>
            <p:cNvSpPr/>
            <p:nvPr/>
          </p:nvSpPr>
          <p:spPr>
            <a:xfrm>
              <a:off x="3371425" y="3016955"/>
              <a:ext cx="77299" cy="55337"/>
            </a:xfrm>
            <a:custGeom>
              <a:avLst/>
              <a:gdLst/>
              <a:ahLst/>
              <a:cxnLst/>
              <a:rect l="l" t="t" r="r" b="b"/>
              <a:pathLst>
                <a:path w="2052" h="1469" extrusionOk="0">
                  <a:moveTo>
                    <a:pt x="256" y="0"/>
                  </a:moveTo>
                  <a:cubicBezTo>
                    <a:pt x="223" y="230"/>
                    <a:pt x="185" y="459"/>
                    <a:pt x="144" y="688"/>
                  </a:cubicBezTo>
                  <a:lnTo>
                    <a:pt x="1" y="1469"/>
                  </a:lnTo>
                  <a:lnTo>
                    <a:pt x="2051" y="1469"/>
                  </a:lnTo>
                  <a:cubicBezTo>
                    <a:pt x="2015" y="1101"/>
                    <a:pt x="1793" y="778"/>
                    <a:pt x="1462" y="612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0"/>
            <p:cNvSpPr/>
            <p:nvPr/>
          </p:nvSpPr>
          <p:spPr>
            <a:xfrm>
              <a:off x="3473285" y="2862206"/>
              <a:ext cx="28441" cy="23657"/>
            </a:xfrm>
            <a:custGeom>
              <a:avLst/>
              <a:gdLst/>
              <a:ahLst/>
              <a:cxnLst/>
              <a:rect l="l" t="t" r="r" b="b"/>
              <a:pathLst>
                <a:path w="755" h="628" extrusionOk="0">
                  <a:moveTo>
                    <a:pt x="0" y="0"/>
                  </a:moveTo>
                  <a:lnTo>
                    <a:pt x="0" y="627"/>
                  </a:lnTo>
                  <a:lnTo>
                    <a:pt x="755" y="627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0"/>
            <p:cNvSpPr/>
            <p:nvPr/>
          </p:nvSpPr>
          <p:spPr>
            <a:xfrm>
              <a:off x="3159042" y="2821523"/>
              <a:ext cx="376248" cy="64340"/>
            </a:xfrm>
            <a:custGeom>
              <a:avLst/>
              <a:gdLst/>
              <a:ahLst/>
              <a:cxnLst/>
              <a:rect l="l" t="t" r="r" b="b"/>
              <a:pathLst>
                <a:path w="9988" h="1708" extrusionOk="0">
                  <a:moveTo>
                    <a:pt x="988" y="0"/>
                  </a:moveTo>
                  <a:cubicBezTo>
                    <a:pt x="635" y="0"/>
                    <a:pt x="328" y="246"/>
                    <a:pt x="252" y="592"/>
                  </a:cubicBezTo>
                  <a:lnTo>
                    <a:pt x="1" y="1707"/>
                  </a:lnTo>
                  <a:lnTo>
                    <a:pt x="644" y="1707"/>
                  </a:lnTo>
                  <a:lnTo>
                    <a:pt x="793" y="953"/>
                  </a:lnTo>
                  <a:cubicBezTo>
                    <a:pt x="802" y="902"/>
                    <a:pt x="848" y="865"/>
                    <a:pt x="899" y="865"/>
                  </a:cubicBezTo>
                  <a:lnTo>
                    <a:pt x="9088" y="865"/>
                  </a:lnTo>
                  <a:cubicBezTo>
                    <a:pt x="9140" y="865"/>
                    <a:pt x="9185" y="901"/>
                    <a:pt x="9195" y="953"/>
                  </a:cubicBezTo>
                  <a:lnTo>
                    <a:pt x="9343" y="1707"/>
                  </a:lnTo>
                  <a:lnTo>
                    <a:pt x="9987" y="1707"/>
                  </a:lnTo>
                  <a:lnTo>
                    <a:pt x="9736" y="592"/>
                  </a:lnTo>
                  <a:cubicBezTo>
                    <a:pt x="9660" y="246"/>
                    <a:pt x="9353" y="0"/>
                    <a:pt x="9000" y="0"/>
                  </a:cubicBezTo>
                  <a:cubicBezTo>
                    <a:pt x="8998" y="0"/>
                    <a:pt x="8997" y="0"/>
                    <a:pt x="8995" y="0"/>
                  </a:cubicBezTo>
                  <a:lnTo>
                    <a:pt x="993" y="0"/>
                  </a:lnTo>
                  <a:cubicBezTo>
                    <a:pt x="991" y="0"/>
                    <a:pt x="990" y="0"/>
                    <a:pt x="9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0"/>
            <p:cNvSpPr/>
            <p:nvPr/>
          </p:nvSpPr>
          <p:spPr>
            <a:xfrm>
              <a:off x="3432526" y="2862206"/>
              <a:ext cx="32622" cy="23657"/>
            </a:xfrm>
            <a:custGeom>
              <a:avLst/>
              <a:gdLst/>
              <a:ahLst/>
              <a:cxnLst/>
              <a:rect l="l" t="t" r="r" b="b"/>
              <a:pathLst>
                <a:path w="866" h="628" extrusionOk="0">
                  <a:moveTo>
                    <a:pt x="1" y="0"/>
                  </a:moveTo>
                  <a:lnTo>
                    <a:pt x="1" y="627"/>
                  </a:lnTo>
                  <a:lnTo>
                    <a:pt x="865" y="627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0"/>
            <p:cNvSpPr/>
            <p:nvPr/>
          </p:nvSpPr>
          <p:spPr>
            <a:xfrm>
              <a:off x="3351121" y="2862206"/>
              <a:ext cx="32622" cy="23657"/>
            </a:xfrm>
            <a:custGeom>
              <a:avLst/>
              <a:gdLst/>
              <a:ahLst/>
              <a:cxnLst/>
              <a:rect l="l" t="t" r="r" b="b"/>
              <a:pathLst>
                <a:path w="866" h="628" extrusionOk="0">
                  <a:moveTo>
                    <a:pt x="1" y="0"/>
                  </a:moveTo>
                  <a:lnTo>
                    <a:pt x="1" y="627"/>
                  </a:lnTo>
                  <a:lnTo>
                    <a:pt x="865" y="627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0"/>
            <p:cNvSpPr/>
            <p:nvPr/>
          </p:nvSpPr>
          <p:spPr>
            <a:xfrm>
              <a:off x="3310438" y="2862206"/>
              <a:ext cx="32622" cy="23657"/>
            </a:xfrm>
            <a:custGeom>
              <a:avLst/>
              <a:gdLst/>
              <a:ahLst/>
              <a:cxnLst/>
              <a:rect l="l" t="t" r="r" b="b"/>
              <a:pathLst>
                <a:path w="866" h="628" extrusionOk="0">
                  <a:moveTo>
                    <a:pt x="1" y="0"/>
                  </a:moveTo>
                  <a:lnTo>
                    <a:pt x="1" y="627"/>
                  </a:lnTo>
                  <a:lnTo>
                    <a:pt x="865" y="627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0"/>
            <p:cNvSpPr/>
            <p:nvPr/>
          </p:nvSpPr>
          <p:spPr>
            <a:xfrm>
              <a:off x="3391843" y="2862206"/>
              <a:ext cx="32622" cy="23657"/>
            </a:xfrm>
            <a:custGeom>
              <a:avLst/>
              <a:gdLst/>
              <a:ahLst/>
              <a:cxnLst/>
              <a:rect l="l" t="t" r="r" b="b"/>
              <a:pathLst>
                <a:path w="866" h="628" extrusionOk="0">
                  <a:moveTo>
                    <a:pt x="1" y="0"/>
                  </a:moveTo>
                  <a:lnTo>
                    <a:pt x="1" y="627"/>
                  </a:lnTo>
                  <a:lnTo>
                    <a:pt x="865" y="627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0"/>
            <p:cNvSpPr/>
            <p:nvPr/>
          </p:nvSpPr>
          <p:spPr>
            <a:xfrm>
              <a:off x="3316126" y="2968888"/>
              <a:ext cx="62042" cy="102613"/>
            </a:xfrm>
            <a:custGeom>
              <a:avLst/>
              <a:gdLst/>
              <a:ahLst/>
              <a:cxnLst/>
              <a:rect l="l" t="t" r="r" b="b"/>
              <a:pathLst>
                <a:path w="1647" h="2724" extrusionOk="0">
                  <a:moveTo>
                    <a:pt x="1" y="0"/>
                  </a:moveTo>
                  <a:cubicBezTo>
                    <a:pt x="52" y="639"/>
                    <a:pt x="135" y="1274"/>
                    <a:pt x="250" y="1904"/>
                  </a:cubicBezTo>
                  <a:lnTo>
                    <a:pt x="399" y="2723"/>
                  </a:lnTo>
                  <a:lnTo>
                    <a:pt x="1249" y="2723"/>
                  </a:lnTo>
                  <a:lnTo>
                    <a:pt x="1398" y="1904"/>
                  </a:lnTo>
                  <a:cubicBezTo>
                    <a:pt x="1513" y="1274"/>
                    <a:pt x="1596" y="639"/>
                    <a:pt x="1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0"/>
            <p:cNvSpPr/>
            <p:nvPr/>
          </p:nvSpPr>
          <p:spPr>
            <a:xfrm>
              <a:off x="3276685" y="2683349"/>
              <a:ext cx="141602" cy="30701"/>
            </a:xfrm>
            <a:custGeom>
              <a:avLst/>
              <a:gdLst/>
              <a:ahLst/>
              <a:cxnLst/>
              <a:rect l="l" t="t" r="r" b="b"/>
              <a:pathLst>
                <a:path w="3759" h="815" extrusionOk="0">
                  <a:moveTo>
                    <a:pt x="1869" y="0"/>
                  </a:moveTo>
                  <a:cubicBezTo>
                    <a:pt x="1690" y="0"/>
                    <a:pt x="1544" y="146"/>
                    <a:pt x="1544" y="326"/>
                  </a:cubicBezTo>
                  <a:lnTo>
                    <a:pt x="1544" y="404"/>
                  </a:lnTo>
                  <a:lnTo>
                    <a:pt x="128" y="404"/>
                  </a:lnTo>
                  <a:cubicBezTo>
                    <a:pt x="105" y="404"/>
                    <a:pt x="82" y="415"/>
                    <a:pt x="67" y="434"/>
                  </a:cubicBezTo>
                  <a:cubicBezTo>
                    <a:pt x="1" y="523"/>
                    <a:pt x="63" y="620"/>
                    <a:pt x="147" y="620"/>
                  </a:cubicBezTo>
                  <a:lnTo>
                    <a:pt x="1544" y="620"/>
                  </a:lnTo>
                  <a:lnTo>
                    <a:pt x="1544" y="814"/>
                  </a:lnTo>
                  <a:lnTo>
                    <a:pt x="2193" y="814"/>
                  </a:lnTo>
                  <a:lnTo>
                    <a:pt x="2193" y="619"/>
                  </a:lnTo>
                  <a:cubicBezTo>
                    <a:pt x="2196" y="619"/>
                    <a:pt x="2199" y="620"/>
                    <a:pt x="2202" y="620"/>
                  </a:cubicBezTo>
                  <a:lnTo>
                    <a:pt x="3630" y="620"/>
                  </a:lnTo>
                  <a:cubicBezTo>
                    <a:pt x="3654" y="620"/>
                    <a:pt x="3678" y="610"/>
                    <a:pt x="3692" y="590"/>
                  </a:cubicBezTo>
                  <a:cubicBezTo>
                    <a:pt x="3759" y="502"/>
                    <a:pt x="3696" y="404"/>
                    <a:pt x="3612" y="404"/>
                  </a:cubicBezTo>
                  <a:lnTo>
                    <a:pt x="2202" y="404"/>
                  </a:lnTo>
                  <a:cubicBezTo>
                    <a:pt x="2199" y="404"/>
                    <a:pt x="2196" y="405"/>
                    <a:pt x="2193" y="405"/>
                  </a:cubicBezTo>
                  <a:lnTo>
                    <a:pt x="2193" y="268"/>
                  </a:lnTo>
                  <a:cubicBezTo>
                    <a:pt x="2193" y="198"/>
                    <a:pt x="2161" y="129"/>
                    <a:pt x="2104" y="86"/>
                  </a:cubicBezTo>
                  <a:cubicBezTo>
                    <a:pt x="2025" y="26"/>
                    <a:pt x="1944" y="0"/>
                    <a:pt x="1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50"/>
          <p:cNvSpPr/>
          <p:nvPr/>
        </p:nvSpPr>
        <p:spPr>
          <a:xfrm rot="-495835" flipH="1">
            <a:off x="7509582" y="858575"/>
            <a:ext cx="967910" cy="364883"/>
          </a:xfrm>
          <a:custGeom>
            <a:avLst/>
            <a:gdLst/>
            <a:ahLst/>
            <a:cxnLst/>
            <a:rect l="l" t="t" r="r" b="b"/>
            <a:pathLst>
              <a:path w="26754" h="9575" extrusionOk="0">
                <a:moveTo>
                  <a:pt x="2034" y="0"/>
                </a:moveTo>
                <a:cubicBezTo>
                  <a:pt x="1797" y="0"/>
                  <a:pt x="1600" y="221"/>
                  <a:pt x="1656" y="473"/>
                </a:cubicBezTo>
                <a:lnTo>
                  <a:pt x="2510" y="4369"/>
                </a:lnTo>
                <a:lnTo>
                  <a:pt x="2463" y="4370"/>
                </a:lnTo>
                <a:lnTo>
                  <a:pt x="1992" y="4378"/>
                </a:lnTo>
                <a:lnTo>
                  <a:pt x="1869" y="5177"/>
                </a:lnTo>
                <a:lnTo>
                  <a:pt x="1920" y="5239"/>
                </a:lnTo>
                <a:cubicBezTo>
                  <a:pt x="1647" y="5233"/>
                  <a:pt x="1371" y="5229"/>
                  <a:pt x="1092" y="5229"/>
                </a:cubicBezTo>
                <a:cubicBezTo>
                  <a:pt x="732" y="5229"/>
                  <a:pt x="368" y="5235"/>
                  <a:pt x="0" y="5247"/>
                </a:cubicBezTo>
                <a:cubicBezTo>
                  <a:pt x="0" y="5247"/>
                  <a:pt x="1019" y="5544"/>
                  <a:pt x="2533" y="5934"/>
                </a:cubicBezTo>
                <a:lnTo>
                  <a:pt x="3038" y="6272"/>
                </a:lnTo>
                <a:lnTo>
                  <a:pt x="6925" y="7283"/>
                </a:lnTo>
                <a:cubicBezTo>
                  <a:pt x="6918" y="7367"/>
                  <a:pt x="6925" y="7407"/>
                  <a:pt x="6925" y="7407"/>
                </a:cubicBezTo>
                <a:cubicBezTo>
                  <a:pt x="9062" y="8364"/>
                  <a:pt x="10874" y="8502"/>
                  <a:pt x="11661" y="8512"/>
                </a:cubicBezTo>
                <a:cubicBezTo>
                  <a:pt x="11922" y="8556"/>
                  <a:pt x="12182" y="8598"/>
                  <a:pt x="12443" y="8640"/>
                </a:cubicBezTo>
                <a:cubicBezTo>
                  <a:pt x="13778" y="9400"/>
                  <a:pt x="15807" y="9573"/>
                  <a:pt x="15807" y="9573"/>
                </a:cubicBezTo>
                <a:cubicBezTo>
                  <a:pt x="16173" y="9410"/>
                  <a:pt x="16623" y="9193"/>
                  <a:pt x="16637" y="9186"/>
                </a:cubicBezTo>
                <a:lnTo>
                  <a:pt x="16637" y="9186"/>
                </a:lnTo>
                <a:cubicBezTo>
                  <a:pt x="18964" y="9434"/>
                  <a:pt x="20632" y="9525"/>
                  <a:pt x="20632" y="9525"/>
                </a:cubicBezTo>
                <a:cubicBezTo>
                  <a:pt x="20985" y="9561"/>
                  <a:pt x="21518" y="9574"/>
                  <a:pt x="22118" y="9574"/>
                </a:cubicBezTo>
                <a:cubicBezTo>
                  <a:pt x="23881" y="9574"/>
                  <a:pt x="26217" y="9459"/>
                  <a:pt x="26217" y="9459"/>
                </a:cubicBezTo>
                <a:cubicBezTo>
                  <a:pt x="26754" y="9356"/>
                  <a:pt x="26586" y="8996"/>
                  <a:pt x="26586" y="8996"/>
                </a:cubicBezTo>
                <a:cubicBezTo>
                  <a:pt x="26586" y="8996"/>
                  <a:pt x="23907" y="7579"/>
                  <a:pt x="20369" y="6661"/>
                </a:cubicBezTo>
                <a:cubicBezTo>
                  <a:pt x="20369" y="6661"/>
                  <a:pt x="19702" y="4080"/>
                  <a:pt x="16532" y="4080"/>
                </a:cubicBezTo>
                <a:cubicBezTo>
                  <a:pt x="16251" y="4080"/>
                  <a:pt x="15951" y="4100"/>
                  <a:pt x="15629" y="4144"/>
                </a:cubicBezTo>
                <a:lnTo>
                  <a:pt x="5999" y="4309"/>
                </a:lnTo>
                <a:lnTo>
                  <a:pt x="3280" y="471"/>
                </a:lnTo>
                <a:cubicBezTo>
                  <a:pt x="3232" y="402"/>
                  <a:pt x="3164" y="352"/>
                  <a:pt x="3085" y="326"/>
                </a:cubicBezTo>
                <a:lnTo>
                  <a:pt x="2157" y="20"/>
                </a:lnTo>
                <a:cubicBezTo>
                  <a:pt x="2116" y="7"/>
                  <a:pt x="2074" y="0"/>
                  <a:pt x="2034" y="0"/>
                </a:cubicBez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Prominent Scholar Explores “Meaning and Legacy of the Russian Revolution”  100 Years Later | February 2018 Archive | Fairfield University News">
            <a:extLst>
              <a:ext uri="{FF2B5EF4-FFF2-40B4-BE49-F238E27FC236}">
                <a16:creationId xmlns:a16="http://schemas.microsoft.com/office/drawing/2014/main" id="{CF8921A1-035D-D78F-6CFC-6FA4BE98B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90" y="1489128"/>
            <a:ext cx="1104888" cy="8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Russian Imperial flag (private use, 1914-1917) as it was commonly ...">
            <a:extLst>
              <a:ext uri="{FF2B5EF4-FFF2-40B4-BE49-F238E27FC236}">
                <a16:creationId xmlns:a16="http://schemas.microsoft.com/office/drawing/2014/main" id="{0DCF108E-DA57-B790-B1EF-AB13EC451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335" y="1530296"/>
            <a:ext cx="1181827" cy="78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980109-30F0-F373-D7F6-F8CDBDB8D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5063" y="2805738"/>
            <a:ext cx="1913016" cy="11690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AA99615-B0F0-0E63-E125-680E1AD57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773" y="189011"/>
            <a:ext cx="2033841" cy="45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 map illustrating the frontlines and initial offensives of both sides at the beginning of the war. The Whites control most of Central and Northern Finland, excluding minor Red enclaves; the Whites assault these enclaves. The Reds control Southern Finland and commence attacks along the main frontline.">
            <a:extLst>
              <a:ext uri="{FF2B5EF4-FFF2-40B4-BE49-F238E27FC236}">
                <a16:creationId xmlns:a16="http://schemas.microsoft.com/office/drawing/2014/main" id="{1C1F1239-99E1-FCC0-F0FE-09E804960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718" y="681981"/>
            <a:ext cx="2412039" cy="36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3" name="Google Shape;463;p52"/>
          <p:cNvSpPr txBox="1">
            <a:spLocks noGrp="1"/>
          </p:cNvSpPr>
          <p:nvPr>
            <p:ph type="body" idx="1"/>
          </p:nvPr>
        </p:nvSpPr>
        <p:spPr>
          <a:xfrm>
            <a:off x="715100" y="1221950"/>
            <a:ext cx="4392600" cy="25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Whites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Reds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German Support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Finnish Expansion (1920)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464" name="Google Shape;464;p52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Finnish </a:t>
            </a:r>
            <a:r>
              <a:rPr lang="en" dirty="0">
                <a:solidFill>
                  <a:schemeClr val="lt2"/>
                </a:solidFill>
              </a:rPr>
              <a:t>Civil War </a:t>
            </a:r>
            <a:r>
              <a:rPr lang="en" dirty="0"/>
              <a:t>(1918)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65" name="Google Shape;465;p52"/>
          <p:cNvSpPr/>
          <p:nvPr/>
        </p:nvSpPr>
        <p:spPr>
          <a:xfrm rot="557734">
            <a:off x="7076341" y="773644"/>
            <a:ext cx="1585096" cy="649036"/>
          </a:xfrm>
          <a:custGeom>
            <a:avLst/>
            <a:gdLst/>
            <a:ahLst/>
            <a:cxnLst/>
            <a:rect l="l" t="t" r="r" b="b"/>
            <a:pathLst>
              <a:path w="37542" h="15372" extrusionOk="0">
                <a:moveTo>
                  <a:pt x="33058" y="0"/>
                </a:moveTo>
                <a:cubicBezTo>
                  <a:pt x="32832" y="0"/>
                  <a:pt x="32640" y="113"/>
                  <a:pt x="32527" y="308"/>
                </a:cubicBezTo>
                <a:lnTo>
                  <a:pt x="29396" y="5743"/>
                </a:lnTo>
                <a:cubicBezTo>
                  <a:pt x="29142" y="6275"/>
                  <a:pt x="28685" y="6707"/>
                  <a:pt x="28026" y="7037"/>
                </a:cubicBezTo>
                <a:cubicBezTo>
                  <a:pt x="26020" y="7578"/>
                  <a:pt x="24014" y="8119"/>
                  <a:pt x="22009" y="8660"/>
                </a:cubicBezTo>
                <a:cubicBezTo>
                  <a:pt x="21767" y="8679"/>
                  <a:pt x="21528" y="8696"/>
                  <a:pt x="21290" y="8712"/>
                </a:cubicBezTo>
                <a:lnTo>
                  <a:pt x="21083" y="8712"/>
                </a:lnTo>
                <a:cubicBezTo>
                  <a:pt x="20564" y="8644"/>
                  <a:pt x="20053" y="8578"/>
                  <a:pt x="19554" y="8512"/>
                </a:cubicBezTo>
                <a:lnTo>
                  <a:pt x="19554" y="8511"/>
                </a:lnTo>
                <a:lnTo>
                  <a:pt x="19542" y="8510"/>
                </a:lnTo>
                <a:cubicBezTo>
                  <a:pt x="19389" y="8490"/>
                  <a:pt x="19236" y="8469"/>
                  <a:pt x="19086" y="8449"/>
                </a:cubicBezTo>
                <a:cubicBezTo>
                  <a:pt x="19045" y="8443"/>
                  <a:pt x="19004" y="8438"/>
                  <a:pt x="18964" y="8433"/>
                </a:cubicBezTo>
                <a:cubicBezTo>
                  <a:pt x="18887" y="8423"/>
                  <a:pt x="18810" y="8413"/>
                  <a:pt x="18734" y="8404"/>
                </a:cubicBezTo>
                <a:cubicBezTo>
                  <a:pt x="18687" y="8398"/>
                  <a:pt x="18641" y="8393"/>
                  <a:pt x="18594" y="8386"/>
                </a:cubicBezTo>
                <a:cubicBezTo>
                  <a:pt x="18447" y="8369"/>
                  <a:pt x="18299" y="8352"/>
                  <a:pt x="18148" y="8336"/>
                </a:cubicBezTo>
                <a:cubicBezTo>
                  <a:pt x="17311" y="8246"/>
                  <a:pt x="16430" y="8181"/>
                  <a:pt x="15551" y="8141"/>
                </a:cubicBezTo>
                <a:lnTo>
                  <a:pt x="15553" y="8108"/>
                </a:lnTo>
                <a:cubicBezTo>
                  <a:pt x="15214" y="8083"/>
                  <a:pt x="14875" y="8070"/>
                  <a:pt x="14544" y="8070"/>
                </a:cubicBezTo>
                <a:cubicBezTo>
                  <a:pt x="14278" y="8070"/>
                  <a:pt x="14017" y="8078"/>
                  <a:pt x="13764" y="8094"/>
                </a:cubicBezTo>
                <a:cubicBezTo>
                  <a:pt x="13679" y="8094"/>
                  <a:pt x="13595" y="8093"/>
                  <a:pt x="13510" y="8093"/>
                </a:cubicBezTo>
                <a:cubicBezTo>
                  <a:pt x="12582" y="8093"/>
                  <a:pt x="11701" y="8125"/>
                  <a:pt x="10924" y="8188"/>
                </a:cubicBezTo>
                <a:cubicBezTo>
                  <a:pt x="10909" y="8189"/>
                  <a:pt x="10895" y="8191"/>
                  <a:pt x="10880" y="8192"/>
                </a:cubicBezTo>
                <a:lnTo>
                  <a:pt x="10859" y="8194"/>
                </a:lnTo>
                <a:cubicBezTo>
                  <a:pt x="10852" y="8194"/>
                  <a:pt x="10847" y="8195"/>
                  <a:pt x="10842" y="8195"/>
                </a:cubicBezTo>
                <a:cubicBezTo>
                  <a:pt x="10763" y="8203"/>
                  <a:pt x="10684" y="8211"/>
                  <a:pt x="10607" y="8220"/>
                </a:cubicBezTo>
                <a:cubicBezTo>
                  <a:pt x="10518" y="8231"/>
                  <a:pt x="10432" y="8241"/>
                  <a:pt x="10349" y="8253"/>
                </a:cubicBezTo>
                <a:cubicBezTo>
                  <a:pt x="10346" y="8253"/>
                  <a:pt x="10343" y="8253"/>
                  <a:pt x="10341" y="8253"/>
                </a:cubicBezTo>
                <a:cubicBezTo>
                  <a:pt x="8876" y="8253"/>
                  <a:pt x="7809" y="8533"/>
                  <a:pt x="6870" y="8698"/>
                </a:cubicBezTo>
                <a:cubicBezTo>
                  <a:pt x="6871" y="8698"/>
                  <a:pt x="6871" y="8698"/>
                  <a:pt x="6872" y="8699"/>
                </a:cubicBezTo>
                <a:cubicBezTo>
                  <a:pt x="5148" y="8717"/>
                  <a:pt x="3804" y="9174"/>
                  <a:pt x="2789" y="9962"/>
                </a:cubicBezTo>
                <a:cubicBezTo>
                  <a:pt x="2786" y="9963"/>
                  <a:pt x="2785" y="9965"/>
                  <a:pt x="2783" y="9966"/>
                </a:cubicBezTo>
                <a:cubicBezTo>
                  <a:pt x="2754" y="9987"/>
                  <a:pt x="2727" y="10010"/>
                  <a:pt x="2699" y="10033"/>
                </a:cubicBezTo>
                <a:cubicBezTo>
                  <a:pt x="2696" y="10035"/>
                  <a:pt x="2694" y="10037"/>
                  <a:pt x="2692" y="10038"/>
                </a:cubicBezTo>
                <a:cubicBezTo>
                  <a:pt x="2663" y="10063"/>
                  <a:pt x="2633" y="10086"/>
                  <a:pt x="2604" y="10111"/>
                </a:cubicBezTo>
                <a:cubicBezTo>
                  <a:pt x="2601" y="10113"/>
                  <a:pt x="2598" y="10116"/>
                  <a:pt x="2594" y="10120"/>
                </a:cubicBezTo>
                <a:cubicBezTo>
                  <a:pt x="2570" y="10140"/>
                  <a:pt x="2544" y="10163"/>
                  <a:pt x="2519" y="10185"/>
                </a:cubicBezTo>
                <a:cubicBezTo>
                  <a:pt x="2515" y="10189"/>
                  <a:pt x="2510" y="10193"/>
                  <a:pt x="2505" y="10197"/>
                </a:cubicBezTo>
                <a:cubicBezTo>
                  <a:pt x="2481" y="10219"/>
                  <a:pt x="2456" y="10240"/>
                  <a:pt x="2432" y="10263"/>
                </a:cubicBezTo>
                <a:cubicBezTo>
                  <a:pt x="2429" y="10265"/>
                  <a:pt x="2427" y="10268"/>
                  <a:pt x="2424" y="10270"/>
                </a:cubicBezTo>
                <a:cubicBezTo>
                  <a:pt x="2421" y="10273"/>
                  <a:pt x="2418" y="10276"/>
                  <a:pt x="2415" y="10280"/>
                </a:cubicBezTo>
                <a:cubicBezTo>
                  <a:pt x="2402" y="10291"/>
                  <a:pt x="2391" y="10302"/>
                  <a:pt x="2379" y="10314"/>
                </a:cubicBezTo>
                <a:cubicBezTo>
                  <a:pt x="2373" y="10320"/>
                  <a:pt x="2366" y="10326"/>
                  <a:pt x="2359" y="10332"/>
                </a:cubicBezTo>
                <a:cubicBezTo>
                  <a:pt x="2352" y="10338"/>
                  <a:pt x="2345" y="10346"/>
                  <a:pt x="2337" y="10353"/>
                </a:cubicBezTo>
                <a:cubicBezTo>
                  <a:pt x="2334" y="10356"/>
                  <a:pt x="2331" y="10359"/>
                  <a:pt x="2327" y="10363"/>
                </a:cubicBezTo>
                <a:cubicBezTo>
                  <a:pt x="2326" y="10364"/>
                  <a:pt x="2325" y="10365"/>
                  <a:pt x="2324" y="10366"/>
                </a:cubicBezTo>
                <a:cubicBezTo>
                  <a:pt x="2318" y="10372"/>
                  <a:pt x="2312" y="10379"/>
                  <a:pt x="2305" y="10385"/>
                </a:cubicBezTo>
                <a:cubicBezTo>
                  <a:pt x="2290" y="10400"/>
                  <a:pt x="2274" y="10416"/>
                  <a:pt x="2259" y="10431"/>
                </a:cubicBezTo>
                <a:cubicBezTo>
                  <a:pt x="2256" y="10433"/>
                  <a:pt x="2254" y="10435"/>
                  <a:pt x="2252" y="10438"/>
                </a:cubicBezTo>
                <a:cubicBezTo>
                  <a:pt x="2249" y="10442"/>
                  <a:pt x="2246" y="10445"/>
                  <a:pt x="2242" y="10448"/>
                </a:cubicBezTo>
                <a:cubicBezTo>
                  <a:pt x="2229" y="10461"/>
                  <a:pt x="2217" y="10474"/>
                  <a:pt x="2204" y="10487"/>
                </a:cubicBezTo>
                <a:cubicBezTo>
                  <a:pt x="2198" y="10493"/>
                  <a:pt x="2191" y="10500"/>
                  <a:pt x="2185" y="10508"/>
                </a:cubicBezTo>
                <a:lnTo>
                  <a:pt x="2168" y="10524"/>
                </a:lnTo>
                <a:cubicBezTo>
                  <a:pt x="2166" y="10527"/>
                  <a:pt x="2163" y="10530"/>
                  <a:pt x="2161" y="10532"/>
                </a:cubicBezTo>
                <a:cubicBezTo>
                  <a:pt x="2158" y="10536"/>
                  <a:pt x="2155" y="10539"/>
                  <a:pt x="2152" y="10542"/>
                </a:cubicBezTo>
                <a:cubicBezTo>
                  <a:pt x="2147" y="10549"/>
                  <a:pt x="2140" y="10555"/>
                  <a:pt x="2134" y="10561"/>
                </a:cubicBezTo>
                <a:cubicBezTo>
                  <a:pt x="2118" y="10579"/>
                  <a:pt x="2101" y="10597"/>
                  <a:pt x="2085" y="10615"/>
                </a:cubicBezTo>
                <a:cubicBezTo>
                  <a:pt x="1654" y="10894"/>
                  <a:pt x="1247" y="11134"/>
                  <a:pt x="816" y="11414"/>
                </a:cubicBezTo>
                <a:cubicBezTo>
                  <a:pt x="238" y="11841"/>
                  <a:pt x="0" y="12293"/>
                  <a:pt x="463" y="12796"/>
                </a:cubicBezTo>
                <a:cubicBezTo>
                  <a:pt x="471" y="12805"/>
                  <a:pt x="480" y="12815"/>
                  <a:pt x="490" y="12825"/>
                </a:cubicBezTo>
                <a:lnTo>
                  <a:pt x="494" y="12828"/>
                </a:lnTo>
                <a:cubicBezTo>
                  <a:pt x="508" y="12844"/>
                  <a:pt x="526" y="12859"/>
                  <a:pt x="542" y="12875"/>
                </a:cubicBezTo>
                <a:cubicBezTo>
                  <a:pt x="555" y="12887"/>
                  <a:pt x="566" y="12898"/>
                  <a:pt x="580" y="12911"/>
                </a:cubicBezTo>
                <a:cubicBezTo>
                  <a:pt x="582" y="12912"/>
                  <a:pt x="584" y="12914"/>
                  <a:pt x="586" y="12916"/>
                </a:cubicBezTo>
                <a:cubicBezTo>
                  <a:pt x="622" y="12948"/>
                  <a:pt x="660" y="12980"/>
                  <a:pt x="701" y="13012"/>
                </a:cubicBezTo>
                <a:cubicBezTo>
                  <a:pt x="1376" y="13569"/>
                  <a:pt x="2381" y="13982"/>
                  <a:pt x="4033" y="14111"/>
                </a:cubicBezTo>
                <a:lnTo>
                  <a:pt x="4033" y="14401"/>
                </a:lnTo>
                <a:lnTo>
                  <a:pt x="4543" y="14401"/>
                </a:lnTo>
                <a:lnTo>
                  <a:pt x="4358" y="14626"/>
                </a:lnTo>
                <a:lnTo>
                  <a:pt x="4351" y="14622"/>
                </a:lnTo>
                <a:lnTo>
                  <a:pt x="4335" y="14653"/>
                </a:lnTo>
                <a:lnTo>
                  <a:pt x="4331" y="14658"/>
                </a:lnTo>
                <a:lnTo>
                  <a:pt x="4332" y="14659"/>
                </a:lnTo>
                <a:lnTo>
                  <a:pt x="4320" y="14678"/>
                </a:lnTo>
                <a:lnTo>
                  <a:pt x="4585" y="14823"/>
                </a:lnTo>
                <a:cubicBezTo>
                  <a:pt x="4576" y="14857"/>
                  <a:pt x="4571" y="14892"/>
                  <a:pt x="4571" y="14928"/>
                </a:cubicBezTo>
                <a:cubicBezTo>
                  <a:pt x="4571" y="15172"/>
                  <a:pt x="4770" y="15372"/>
                  <a:pt x="5015" y="15372"/>
                </a:cubicBezTo>
                <a:cubicBezTo>
                  <a:pt x="5259" y="15372"/>
                  <a:pt x="5458" y="15172"/>
                  <a:pt x="5458" y="14928"/>
                </a:cubicBezTo>
                <a:cubicBezTo>
                  <a:pt x="5458" y="14684"/>
                  <a:pt x="5259" y="14485"/>
                  <a:pt x="5015" y="14485"/>
                </a:cubicBezTo>
                <a:cubicBezTo>
                  <a:pt x="4985" y="14485"/>
                  <a:pt x="4956" y="14488"/>
                  <a:pt x="4927" y="14493"/>
                </a:cubicBezTo>
                <a:lnTo>
                  <a:pt x="4927" y="14401"/>
                </a:lnTo>
                <a:lnTo>
                  <a:pt x="6336" y="14401"/>
                </a:lnTo>
                <a:lnTo>
                  <a:pt x="6336" y="14157"/>
                </a:lnTo>
                <a:cubicBezTo>
                  <a:pt x="8526" y="14163"/>
                  <a:pt x="10716" y="14168"/>
                  <a:pt x="12906" y="14174"/>
                </a:cubicBezTo>
                <a:cubicBezTo>
                  <a:pt x="13027" y="14191"/>
                  <a:pt x="13150" y="14207"/>
                  <a:pt x="13275" y="14222"/>
                </a:cubicBezTo>
                <a:cubicBezTo>
                  <a:pt x="13101" y="14397"/>
                  <a:pt x="13030" y="14662"/>
                  <a:pt x="13114" y="14912"/>
                </a:cubicBezTo>
                <a:cubicBezTo>
                  <a:pt x="13209" y="15194"/>
                  <a:pt x="13471" y="15371"/>
                  <a:pt x="13752" y="15371"/>
                </a:cubicBezTo>
                <a:cubicBezTo>
                  <a:pt x="13824" y="15371"/>
                  <a:pt x="13897" y="15360"/>
                  <a:pt x="13969" y="15335"/>
                </a:cubicBezTo>
                <a:cubicBezTo>
                  <a:pt x="14322" y="15217"/>
                  <a:pt x="14512" y="14835"/>
                  <a:pt x="14392" y="14482"/>
                </a:cubicBezTo>
                <a:cubicBezTo>
                  <a:pt x="14373" y="14424"/>
                  <a:pt x="14347" y="14371"/>
                  <a:pt x="14315" y="14323"/>
                </a:cubicBezTo>
                <a:lnTo>
                  <a:pt x="14315" y="14323"/>
                </a:lnTo>
                <a:cubicBezTo>
                  <a:pt x="14355" y="14326"/>
                  <a:pt x="14396" y="14328"/>
                  <a:pt x="14436" y="14331"/>
                </a:cubicBezTo>
                <a:cubicBezTo>
                  <a:pt x="14475" y="14334"/>
                  <a:pt x="14514" y="14336"/>
                  <a:pt x="14553" y="14339"/>
                </a:cubicBezTo>
                <a:cubicBezTo>
                  <a:pt x="14599" y="14342"/>
                  <a:pt x="14646" y="14346"/>
                  <a:pt x="14692" y="14349"/>
                </a:cubicBezTo>
                <a:cubicBezTo>
                  <a:pt x="14594" y="14513"/>
                  <a:pt x="14565" y="14717"/>
                  <a:pt x="14631" y="14912"/>
                </a:cubicBezTo>
                <a:cubicBezTo>
                  <a:pt x="14726" y="15194"/>
                  <a:pt x="14988" y="15371"/>
                  <a:pt x="15269" y="15371"/>
                </a:cubicBezTo>
                <a:cubicBezTo>
                  <a:pt x="15341" y="15371"/>
                  <a:pt x="15413" y="15360"/>
                  <a:pt x="15485" y="15335"/>
                </a:cubicBezTo>
                <a:cubicBezTo>
                  <a:pt x="15838" y="15217"/>
                  <a:pt x="16028" y="14835"/>
                  <a:pt x="15909" y="14482"/>
                </a:cubicBezTo>
                <a:cubicBezTo>
                  <a:pt x="15899" y="14452"/>
                  <a:pt x="15887" y="14423"/>
                  <a:pt x="15873" y="14395"/>
                </a:cubicBezTo>
                <a:lnTo>
                  <a:pt x="15873" y="14395"/>
                </a:lnTo>
                <a:cubicBezTo>
                  <a:pt x="15976" y="14397"/>
                  <a:pt x="16079" y="14398"/>
                  <a:pt x="16182" y="14399"/>
                </a:cubicBezTo>
                <a:cubicBezTo>
                  <a:pt x="16106" y="14553"/>
                  <a:pt x="16089" y="14737"/>
                  <a:pt x="16148" y="14912"/>
                </a:cubicBezTo>
                <a:cubicBezTo>
                  <a:pt x="16242" y="15194"/>
                  <a:pt x="16505" y="15371"/>
                  <a:pt x="16786" y="15371"/>
                </a:cubicBezTo>
                <a:cubicBezTo>
                  <a:pt x="16858" y="15371"/>
                  <a:pt x="16931" y="15360"/>
                  <a:pt x="17002" y="15335"/>
                </a:cubicBezTo>
                <a:cubicBezTo>
                  <a:pt x="17354" y="15217"/>
                  <a:pt x="17544" y="14835"/>
                  <a:pt x="17426" y="14482"/>
                </a:cubicBezTo>
                <a:cubicBezTo>
                  <a:pt x="17413" y="14445"/>
                  <a:pt x="17398" y="14411"/>
                  <a:pt x="17380" y="14378"/>
                </a:cubicBezTo>
                <a:cubicBezTo>
                  <a:pt x="17453" y="14374"/>
                  <a:pt x="17525" y="14370"/>
                  <a:pt x="17597" y="14366"/>
                </a:cubicBezTo>
                <a:cubicBezTo>
                  <a:pt x="17628" y="14364"/>
                  <a:pt x="17659" y="14363"/>
                  <a:pt x="17690" y="14361"/>
                </a:cubicBezTo>
                <a:cubicBezTo>
                  <a:pt x="17699" y="14361"/>
                  <a:pt x="17710" y="14360"/>
                  <a:pt x="17720" y="14360"/>
                </a:cubicBezTo>
                <a:cubicBezTo>
                  <a:pt x="17626" y="14522"/>
                  <a:pt x="17600" y="14721"/>
                  <a:pt x="17664" y="14912"/>
                </a:cubicBezTo>
                <a:cubicBezTo>
                  <a:pt x="17759" y="15194"/>
                  <a:pt x="18022" y="15371"/>
                  <a:pt x="18303" y="15371"/>
                </a:cubicBezTo>
                <a:cubicBezTo>
                  <a:pt x="18375" y="15371"/>
                  <a:pt x="18447" y="15359"/>
                  <a:pt x="18519" y="15335"/>
                </a:cubicBezTo>
                <a:cubicBezTo>
                  <a:pt x="18872" y="15217"/>
                  <a:pt x="19061" y="14835"/>
                  <a:pt x="18942" y="14482"/>
                </a:cubicBezTo>
                <a:cubicBezTo>
                  <a:pt x="18914" y="14399"/>
                  <a:pt x="18873" y="14326"/>
                  <a:pt x="18820" y="14264"/>
                </a:cubicBezTo>
                <a:cubicBezTo>
                  <a:pt x="18839" y="14261"/>
                  <a:pt x="18857" y="14259"/>
                  <a:pt x="18876" y="14256"/>
                </a:cubicBezTo>
                <a:cubicBezTo>
                  <a:pt x="19032" y="14237"/>
                  <a:pt x="19186" y="14216"/>
                  <a:pt x="19334" y="14194"/>
                </a:cubicBezTo>
                <a:cubicBezTo>
                  <a:pt x="19335" y="14194"/>
                  <a:pt x="19336" y="14193"/>
                  <a:pt x="19337" y="14193"/>
                </a:cubicBezTo>
                <a:cubicBezTo>
                  <a:pt x="19341" y="14193"/>
                  <a:pt x="19344" y="14192"/>
                  <a:pt x="19348" y="14192"/>
                </a:cubicBezTo>
                <a:lnTo>
                  <a:pt x="19463" y="14192"/>
                </a:lnTo>
                <a:cubicBezTo>
                  <a:pt x="20631" y="14002"/>
                  <a:pt x="21797" y="13811"/>
                  <a:pt x="22965" y="13621"/>
                </a:cubicBezTo>
                <a:cubicBezTo>
                  <a:pt x="27173" y="12206"/>
                  <a:pt x="33470" y="9943"/>
                  <a:pt x="35721" y="8780"/>
                </a:cubicBezTo>
                <a:cubicBezTo>
                  <a:pt x="36249" y="8513"/>
                  <a:pt x="36553" y="8310"/>
                  <a:pt x="36555" y="8195"/>
                </a:cubicBezTo>
                <a:cubicBezTo>
                  <a:pt x="36557" y="8075"/>
                  <a:pt x="36365" y="8030"/>
                  <a:pt x="36030" y="8030"/>
                </a:cubicBezTo>
                <a:cubicBezTo>
                  <a:pt x="35830" y="8030"/>
                  <a:pt x="35578" y="8046"/>
                  <a:pt x="35285" y="8072"/>
                </a:cubicBezTo>
                <a:lnTo>
                  <a:pt x="35392" y="7260"/>
                </a:lnTo>
                <a:lnTo>
                  <a:pt x="35393" y="7260"/>
                </a:lnTo>
                <a:lnTo>
                  <a:pt x="35417" y="7199"/>
                </a:lnTo>
                <a:lnTo>
                  <a:pt x="35400" y="7199"/>
                </a:lnTo>
                <a:lnTo>
                  <a:pt x="35544" y="6113"/>
                </a:lnTo>
                <a:lnTo>
                  <a:pt x="36073" y="2098"/>
                </a:lnTo>
                <a:lnTo>
                  <a:pt x="36077" y="2087"/>
                </a:lnTo>
                <a:lnTo>
                  <a:pt x="36074" y="2087"/>
                </a:lnTo>
                <a:lnTo>
                  <a:pt x="36074" y="2086"/>
                </a:lnTo>
                <a:lnTo>
                  <a:pt x="36077" y="2086"/>
                </a:lnTo>
                <a:lnTo>
                  <a:pt x="36101" y="2025"/>
                </a:lnTo>
                <a:lnTo>
                  <a:pt x="36082" y="2025"/>
                </a:lnTo>
                <a:lnTo>
                  <a:pt x="36123" y="1720"/>
                </a:lnTo>
                <a:lnTo>
                  <a:pt x="37542" y="1720"/>
                </a:lnTo>
                <a:cubicBezTo>
                  <a:pt x="37542" y="1717"/>
                  <a:pt x="37541" y="1714"/>
                  <a:pt x="37540" y="1710"/>
                </a:cubicBezTo>
                <a:lnTo>
                  <a:pt x="37539" y="1710"/>
                </a:lnTo>
                <a:cubicBezTo>
                  <a:pt x="37507" y="1559"/>
                  <a:pt x="36925" y="1423"/>
                  <a:pt x="36175" y="1320"/>
                </a:cubicBezTo>
                <a:lnTo>
                  <a:pt x="36234" y="872"/>
                </a:lnTo>
                <a:lnTo>
                  <a:pt x="36743" y="726"/>
                </a:lnTo>
                <a:cubicBezTo>
                  <a:pt x="36751" y="724"/>
                  <a:pt x="36760" y="722"/>
                  <a:pt x="36768" y="719"/>
                </a:cubicBezTo>
                <a:lnTo>
                  <a:pt x="36774" y="717"/>
                </a:lnTo>
                <a:cubicBezTo>
                  <a:pt x="36782" y="715"/>
                  <a:pt x="36789" y="712"/>
                  <a:pt x="36798" y="710"/>
                </a:cubicBezTo>
                <a:cubicBezTo>
                  <a:pt x="36799" y="709"/>
                  <a:pt x="36800" y="709"/>
                  <a:pt x="36801" y="709"/>
                </a:cubicBezTo>
                <a:cubicBezTo>
                  <a:pt x="36808" y="705"/>
                  <a:pt x="36815" y="703"/>
                  <a:pt x="36821" y="700"/>
                </a:cubicBezTo>
                <a:cubicBezTo>
                  <a:pt x="36824" y="699"/>
                  <a:pt x="36826" y="699"/>
                  <a:pt x="36827" y="698"/>
                </a:cubicBezTo>
                <a:cubicBezTo>
                  <a:pt x="36835" y="695"/>
                  <a:pt x="36842" y="692"/>
                  <a:pt x="36850" y="689"/>
                </a:cubicBezTo>
                <a:cubicBezTo>
                  <a:pt x="36851" y="688"/>
                  <a:pt x="36852" y="688"/>
                  <a:pt x="36853" y="687"/>
                </a:cubicBezTo>
                <a:cubicBezTo>
                  <a:pt x="36861" y="684"/>
                  <a:pt x="36868" y="681"/>
                  <a:pt x="36875" y="678"/>
                </a:cubicBezTo>
                <a:cubicBezTo>
                  <a:pt x="36876" y="677"/>
                  <a:pt x="36877" y="677"/>
                  <a:pt x="36877" y="676"/>
                </a:cubicBezTo>
                <a:cubicBezTo>
                  <a:pt x="36885" y="672"/>
                  <a:pt x="36893" y="668"/>
                  <a:pt x="36901" y="664"/>
                </a:cubicBezTo>
                <a:cubicBezTo>
                  <a:pt x="36901" y="664"/>
                  <a:pt x="36902" y="663"/>
                  <a:pt x="36903" y="663"/>
                </a:cubicBezTo>
                <a:cubicBezTo>
                  <a:pt x="36918" y="655"/>
                  <a:pt x="36933" y="646"/>
                  <a:pt x="36947" y="636"/>
                </a:cubicBezTo>
                <a:cubicBezTo>
                  <a:pt x="36948" y="636"/>
                  <a:pt x="36948" y="636"/>
                  <a:pt x="36949" y="635"/>
                </a:cubicBezTo>
                <a:cubicBezTo>
                  <a:pt x="36963" y="626"/>
                  <a:pt x="36977" y="616"/>
                  <a:pt x="36990" y="604"/>
                </a:cubicBezTo>
                <a:lnTo>
                  <a:pt x="36991" y="604"/>
                </a:lnTo>
                <a:cubicBezTo>
                  <a:pt x="37004" y="593"/>
                  <a:pt x="37016" y="582"/>
                  <a:pt x="37027" y="569"/>
                </a:cubicBezTo>
                <a:lnTo>
                  <a:pt x="37028" y="568"/>
                </a:lnTo>
                <a:cubicBezTo>
                  <a:pt x="37038" y="556"/>
                  <a:pt x="37049" y="543"/>
                  <a:pt x="37058" y="529"/>
                </a:cubicBezTo>
                <a:cubicBezTo>
                  <a:pt x="37058" y="529"/>
                  <a:pt x="37058" y="529"/>
                  <a:pt x="37059" y="528"/>
                </a:cubicBezTo>
                <a:cubicBezTo>
                  <a:pt x="37063" y="522"/>
                  <a:pt x="37067" y="515"/>
                  <a:pt x="37071" y="507"/>
                </a:cubicBezTo>
                <a:cubicBezTo>
                  <a:pt x="37071" y="507"/>
                  <a:pt x="37071" y="506"/>
                  <a:pt x="37071" y="506"/>
                </a:cubicBezTo>
                <a:cubicBezTo>
                  <a:pt x="37075" y="499"/>
                  <a:pt x="37078" y="493"/>
                  <a:pt x="37082" y="486"/>
                </a:cubicBezTo>
                <a:cubicBezTo>
                  <a:pt x="37082" y="485"/>
                  <a:pt x="37082" y="485"/>
                  <a:pt x="37082" y="485"/>
                </a:cubicBezTo>
                <a:cubicBezTo>
                  <a:pt x="37097" y="448"/>
                  <a:pt x="37106" y="408"/>
                  <a:pt x="37106" y="363"/>
                </a:cubicBezTo>
                <a:cubicBezTo>
                  <a:pt x="37106" y="358"/>
                  <a:pt x="37106" y="352"/>
                  <a:pt x="37105" y="346"/>
                </a:cubicBezTo>
                <a:cubicBezTo>
                  <a:pt x="37105" y="344"/>
                  <a:pt x="37105" y="342"/>
                  <a:pt x="37105" y="339"/>
                </a:cubicBezTo>
                <a:cubicBezTo>
                  <a:pt x="37105" y="337"/>
                  <a:pt x="37105" y="334"/>
                  <a:pt x="37104" y="331"/>
                </a:cubicBezTo>
                <a:cubicBezTo>
                  <a:pt x="37104" y="328"/>
                  <a:pt x="37104" y="324"/>
                  <a:pt x="37103" y="320"/>
                </a:cubicBezTo>
                <a:cubicBezTo>
                  <a:pt x="37103" y="319"/>
                  <a:pt x="37103" y="318"/>
                  <a:pt x="37103" y="316"/>
                </a:cubicBezTo>
                <a:cubicBezTo>
                  <a:pt x="37100" y="294"/>
                  <a:pt x="37095" y="271"/>
                  <a:pt x="37088" y="249"/>
                </a:cubicBezTo>
                <a:cubicBezTo>
                  <a:pt x="37088" y="249"/>
                  <a:pt x="37088" y="249"/>
                  <a:pt x="37088" y="248"/>
                </a:cubicBezTo>
                <a:lnTo>
                  <a:pt x="37087" y="248"/>
                </a:lnTo>
                <a:cubicBezTo>
                  <a:pt x="37039" y="105"/>
                  <a:pt x="36903" y="0"/>
                  <a:pt x="36743" y="0"/>
                </a:cubicBezTo>
                <a:lnTo>
                  <a:pt x="34027" y="0"/>
                </a:lnTo>
                <a:cubicBezTo>
                  <a:pt x="34012" y="0"/>
                  <a:pt x="33997" y="1"/>
                  <a:pt x="33982" y="4"/>
                </a:cubicBezTo>
                <a:cubicBezTo>
                  <a:pt x="33651" y="3"/>
                  <a:pt x="33337" y="3"/>
                  <a:pt x="33064" y="0"/>
                </a:cubicBezTo>
                <a:cubicBezTo>
                  <a:pt x="33062" y="0"/>
                  <a:pt x="33060" y="0"/>
                  <a:pt x="33058" y="0"/>
                </a:cubicBez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2"/>
          <p:cNvSpPr/>
          <p:nvPr/>
        </p:nvSpPr>
        <p:spPr>
          <a:xfrm rot="5400000">
            <a:off x="5889768" y="1972970"/>
            <a:ext cx="236205" cy="584216"/>
          </a:xfrm>
          <a:custGeom>
            <a:avLst/>
            <a:gdLst/>
            <a:ahLst/>
            <a:cxnLst/>
            <a:rect l="l" t="t" r="r" b="b"/>
            <a:pathLst>
              <a:path w="4843" h="11979" extrusionOk="0">
                <a:moveTo>
                  <a:pt x="4703" y="1"/>
                </a:moveTo>
                <a:lnTo>
                  <a:pt x="3684" y="24"/>
                </a:lnTo>
                <a:lnTo>
                  <a:pt x="3208" y="1782"/>
                </a:lnTo>
                <a:cubicBezTo>
                  <a:pt x="3208" y="1783"/>
                  <a:pt x="3208" y="1785"/>
                  <a:pt x="3208" y="1788"/>
                </a:cubicBezTo>
                <a:lnTo>
                  <a:pt x="3207" y="1782"/>
                </a:lnTo>
                <a:lnTo>
                  <a:pt x="2673" y="1796"/>
                </a:lnTo>
                <a:lnTo>
                  <a:pt x="2734" y="55"/>
                </a:lnTo>
                <a:lnTo>
                  <a:pt x="2238" y="55"/>
                </a:lnTo>
                <a:lnTo>
                  <a:pt x="2300" y="1801"/>
                </a:lnTo>
                <a:lnTo>
                  <a:pt x="1622" y="1801"/>
                </a:lnTo>
                <a:lnTo>
                  <a:pt x="1621" y="1806"/>
                </a:lnTo>
                <a:lnTo>
                  <a:pt x="1621" y="1801"/>
                </a:lnTo>
                <a:lnTo>
                  <a:pt x="1103" y="55"/>
                </a:lnTo>
                <a:lnTo>
                  <a:pt x="85" y="55"/>
                </a:lnTo>
                <a:lnTo>
                  <a:pt x="1" y="1952"/>
                </a:lnTo>
                <a:cubicBezTo>
                  <a:pt x="1" y="2424"/>
                  <a:pt x="163" y="2883"/>
                  <a:pt x="460" y="3251"/>
                </a:cubicBezTo>
                <a:lnTo>
                  <a:pt x="1228" y="4544"/>
                </a:lnTo>
                <a:cubicBezTo>
                  <a:pt x="1229" y="4543"/>
                  <a:pt x="1229" y="4541"/>
                  <a:pt x="1230" y="4539"/>
                </a:cubicBezTo>
                <a:lnTo>
                  <a:pt x="1230" y="4539"/>
                </a:lnTo>
                <a:lnTo>
                  <a:pt x="933" y="6614"/>
                </a:lnTo>
                <a:lnTo>
                  <a:pt x="880" y="6983"/>
                </a:lnTo>
                <a:lnTo>
                  <a:pt x="854" y="7165"/>
                </a:lnTo>
                <a:cubicBezTo>
                  <a:pt x="834" y="7375"/>
                  <a:pt x="826" y="7578"/>
                  <a:pt x="824" y="7772"/>
                </a:cubicBezTo>
                <a:cubicBezTo>
                  <a:pt x="812" y="9110"/>
                  <a:pt x="1195" y="10125"/>
                  <a:pt x="1604" y="10822"/>
                </a:cubicBezTo>
                <a:cubicBezTo>
                  <a:pt x="2053" y="11598"/>
                  <a:pt x="2534" y="11979"/>
                  <a:pt x="2534" y="11979"/>
                </a:cubicBezTo>
                <a:cubicBezTo>
                  <a:pt x="2534" y="11979"/>
                  <a:pt x="3006" y="11587"/>
                  <a:pt x="3437" y="10800"/>
                </a:cubicBezTo>
                <a:cubicBezTo>
                  <a:pt x="3829" y="10094"/>
                  <a:pt x="4188" y="9071"/>
                  <a:pt x="4145" y="7733"/>
                </a:cubicBezTo>
                <a:cubicBezTo>
                  <a:pt x="4139" y="7539"/>
                  <a:pt x="4125" y="7337"/>
                  <a:pt x="4100" y="7127"/>
                </a:cubicBezTo>
                <a:lnTo>
                  <a:pt x="4070" y="6946"/>
                </a:lnTo>
                <a:lnTo>
                  <a:pt x="4008" y="6578"/>
                </a:lnTo>
                <a:lnTo>
                  <a:pt x="3662" y="4510"/>
                </a:lnTo>
                <a:lnTo>
                  <a:pt x="3662" y="4510"/>
                </a:lnTo>
                <a:cubicBezTo>
                  <a:pt x="3663" y="4512"/>
                  <a:pt x="3664" y="4514"/>
                  <a:pt x="3664" y="4515"/>
                </a:cubicBezTo>
                <a:lnTo>
                  <a:pt x="4402" y="3205"/>
                </a:lnTo>
                <a:cubicBezTo>
                  <a:pt x="4691" y="2830"/>
                  <a:pt x="4842" y="2368"/>
                  <a:pt x="4831" y="1895"/>
                </a:cubicBezTo>
                <a:lnTo>
                  <a:pt x="4703" y="1"/>
                </a:ln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7"/>
          <p:cNvSpPr txBox="1">
            <a:spLocks noGrp="1"/>
          </p:cNvSpPr>
          <p:nvPr>
            <p:ph type="subTitle" idx="1"/>
          </p:nvPr>
        </p:nvSpPr>
        <p:spPr>
          <a:xfrm>
            <a:off x="1556450" y="1533543"/>
            <a:ext cx="2221200" cy="3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Finland</a:t>
            </a:r>
            <a:endParaRPr dirty="0"/>
          </a:p>
        </p:txBody>
      </p:sp>
      <p:sp>
        <p:nvSpPr>
          <p:cNvPr id="581" name="Google Shape;581;p5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Winter </a:t>
            </a:r>
            <a:r>
              <a:rPr lang="en" dirty="0">
                <a:solidFill>
                  <a:schemeClr val="lt2"/>
                </a:solidFill>
              </a:rPr>
              <a:t>War </a:t>
            </a:r>
            <a:r>
              <a:rPr lang="en-US" sz="3000" b="0" i="0" dirty="0">
                <a:solidFill>
                  <a:srgbClr val="191919"/>
                </a:solidFill>
                <a:effectLst/>
                <a:latin typeface="Lalezar" panose="00000500000000000000" pitchFamily="2" charset="-78"/>
                <a:ea typeface="Lalezar" panose="00000500000000000000" pitchFamily="2" charset="-78"/>
                <a:cs typeface="Lalezar" panose="00000500000000000000" pitchFamily="2" charset="-78"/>
              </a:rPr>
              <a:t>(1939)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83" name="Google Shape;583;p57"/>
          <p:cNvSpPr txBox="1">
            <a:spLocks noGrp="1"/>
          </p:cNvSpPr>
          <p:nvPr>
            <p:ph type="subTitle" idx="7"/>
          </p:nvPr>
        </p:nvSpPr>
        <p:spPr>
          <a:xfrm>
            <a:off x="5064670" y="1533543"/>
            <a:ext cx="2221200" cy="3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Soviet Union</a:t>
            </a:r>
            <a:endParaRPr dirty="0"/>
          </a:p>
        </p:txBody>
      </p:sp>
      <p:sp>
        <p:nvSpPr>
          <p:cNvPr id="585" name="Google Shape;585;p57"/>
          <p:cNvSpPr/>
          <p:nvPr/>
        </p:nvSpPr>
        <p:spPr>
          <a:xfrm>
            <a:off x="822340" y="1671955"/>
            <a:ext cx="657900" cy="65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57"/>
          <p:cNvSpPr/>
          <p:nvPr/>
        </p:nvSpPr>
        <p:spPr>
          <a:xfrm>
            <a:off x="4330565" y="1671955"/>
            <a:ext cx="657900" cy="65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57"/>
          <p:cNvSpPr/>
          <p:nvPr/>
        </p:nvSpPr>
        <p:spPr>
          <a:xfrm>
            <a:off x="7325700" y="913100"/>
            <a:ext cx="789444" cy="282558"/>
          </a:xfrm>
          <a:custGeom>
            <a:avLst/>
            <a:gdLst/>
            <a:ahLst/>
            <a:cxnLst/>
            <a:rect l="l" t="t" r="r" b="b"/>
            <a:pathLst>
              <a:path w="26754" h="9575" extrusionOk="0">
                <a:moveTo>
                  <a:pt x="2034" y="0"/>
                </a:moveTo>
                <a:cubicBezTo>
                  <a:pt x="1797" y="0"/>
                  <a:pt x="1600" y="221"/>
                  <a:pt x="1656" y="473"/>
                </a:cubicBezTo>
                <a:lnTo>
                  <a:pt x="2510" y="4369"/>
                </a:lnTo>
                <a:lnTo>
                  <a:pt x="2463" y="4370"/>
                </a:lnTo>
                <a:lnTo>
                  <a:pt x="1992" y="4378"/>
                </a:lnTo>
                <a:lnTo>
                  <a:pt x="1869" y="5177"/>
                </a:lnTo>
                <a:lnTo>
                  <a:pt x="1920" y="5239"/>
                </a:lnTo>
                <a:cubicBezTo>
                  <a:pt x="1647" y="5233"/>
                  <a:pt x="1371" y="5229"/>
                  <a:pt x="1092" y="5229"/>
                </a:cubicBezTo>
                <a:cubicBezTo>
                  <a:pt x="732" y="5229"/>
                  <a:pt x="368" y="5235"/>
                  <a:pt x="0" y="5247"/>
                </a:cubicBezTo>
                <a:cubicBezTo>
                  <a:pt x="0" y="5247"/>
                  <a:pt x="1019" y="5544"/>
                  <a:pt x="2533" y="5934"/>
                </a:cubicBezTo>
                <a:lnTo>
                  <a:pt x="3038" y="6272"/>
                </a:lnTo>
                <a:lnTo>
                  <a:pt x="6925" y="7283"/>
                </a:lnTo>
                <a:cubicBezTo>
                  <a:pt x="6918" y="7367"/>
                  <a:pt x="6925" y="7407"/>
                  <a:pt x="6925" y="7407"/>
                </a:cubicBezTo>
                <a:cubicBezTo>
                  <a:pt x="9062" y="8364"/>
                  <a:pt x="10874" y="8502"/>
                  <a:pt x="11661" y="8512"/>
                </a:cubicBezTo>
                <a:cubicBezTo>
                  <a:pt x="11922" y="8556"/>
                  <a:pt x="12182" y="8598"/>
                  <a:pt x="12443" y="8640"/>
                </a:cubicBezTo>
                <a:cubicBezTo>
                  <a:pt x="13778" y="9400"/>
                  <a:pt x="15807" y="9573"/>
                  <a:pt x="15807" y="9573"/>
                </a:cubicBezTo>
                <a:cubicBezTo>
                  <a:pt x="16173" y="9410"/>
                  <a:pt x="16623" y="9193"/>
                  <a:pt x="16637" y="9186"/>
                </a:cubicBezTo>
                <a:lnTo>
                  <a:pt x="16637" y="9186"/>
                </a:lnTo>
                <a:cubicBezTo>
                  <a:pt x="18964" y="9434"/>
                  <a:pt x="20632" y="9525"/>
                  <a:pt x="20632" y="9525"/>
                </a:cubicBezTo>
                <a:cubicBezTo>
                  <a:pt x="20985" y="9561"/>
                  <a:pt x="21518" y="9574"/>
                  <a:pt x="22118" y="9574"/>
                </a:cubicBezTo>
                <a:cubicBezTo>
                  <a:pt x="23881" y="9574"/>
                  <a:pt x="26217" y="9459"/>
                  <a:pt x="26217" y="9459"/>
                </a:cubicBezTo>
                <a:cubicBezTo>
                  <a:pt x="26754" y="9356"/>
                  <a:pt x="26586" y="8996"/>
                  <a:pt x="26586" y="8996"/>
                </a:cubicBezTo>
                <a:cubicBezTo>
                  <a:pt x="26586" y="8996"/>
                  <a:pt x="23907" y="7579"/>
                  <a:pt x="20369" y="6661"/>
                </a:cubicBezTo>
                <a:cubicBezTo>
                  <a:pt x="20369" y="6661"/>
                  <a:pt x="19702" y="4080"/>
                  <a:pt x="16532" y="4080"/>
                </a:cubicBezTo>
                <a:cubicBezTo>
                  <a:pt x="16251" y="4080"/>
                  <a:pt x="15951" y="4100"/>
                  <a:pt x="15629" y="4144"/>
                </a:cubicBezTo>
                <a:lnTo>
                  <a:pt x="5999" y="4309"/>
                </a:lnTo>
                <a:lnTo>
                  <a:pt x="3280" y="471"/>
                </a:lnTo>
                <a:cubicBezTo>
                  <a:pt x="3232" y="402"/>
                  <a:pt x="3164" y="352"/>
                  <a:pt x="3085" y="326"/>
                </a:cubicBezTo>
                <a:lnTo>
                  <a:pt x="2157" y="20"/>
                </a:lnTo>
                <a:cubicBezTo>
                  <a:pt x="2116" y="7"/>
                  <a:pt x="2074" y="0"/>
                  <a:pt x="2034" y="0"/>
                </a:cubicBez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0" name="Picture 4" descr="7,855 Soviet Union Flag Stock Photos and Images - 123RF">
            <a:extLst>
              <a:ext uri="{FF2B5EF4-FFF2-40B4-BE49-F238E27FC236}">
                <a16:creationId xmlns:a16="http://schemas.microsoft.com/office/drawing/2014/main" id="{489D7158-A491-0523-0746-4850CCC15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938" y="1553905"/>
            <a:ext cx="899609" cy="90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2792497-83E5-A21E-BA20-D21C9277E45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69105" y="2548357"/>
            <a:ext cx="1622269" cy="360569"/>
          </a:xfrm>
        </p:spPr>
        <p:txBody>
          <a:bodyPr/>
          <a:lstStyle/>
          <a:p>
            <a:r>
              <a:rPr lang="en-US" sz="1200" dirty="0"/>
              <a:t>Simo </a:t>
            </a:r>
            <a:r>
              <a:rPr lang="en-US" sz="1200" dirty="0" err="1"/>
              <a:t>Häyhä</a:t>
            </a:r>
            <a:endParaRPr lang="en-150" sz="1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744DA2-53B2-76B0-C326-52615AA259AE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226B18F-15F6-7001-2CAB-040848E50EDB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150"/>
          </a:p>
        </p:txBody>
      </p:sp>
      <p:pic>
        <p:nvPicPr>
          <p:cNvPr id="4102" name="Picture 6" descr="Finland Circle Flag Clip Art Free PNG Image｜Illustoon">
            <a:extLst>
              <a:ext uri="{FF2B5EF4-FFF2-40B4-BE49-F238E27FC236}">
                <a16:creationId xmlns:a16="http://schemas.microsoft.com/office/drawing/2014/main" id="{74C407E6-04CF-A4DE-923F-452D91996D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" t="8835" r="89" b="10177"/>
          <a:stretch/>
        </p:blipFill>
        <p:spPr bwMode="auto">
          <a:xfrm>
            <a:off x="602642" y="1526020"/>
            <a:ext cx="1097295" cy="88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10">
            <a:extLst>
              <a:ext uri="{FF2B5EF4-FFF2-40B4-BE49-F238E27FC236}">
                <a16:creationId xmlns:a16="http://schemas.microsoft.com/office/drawing/2014/main" id="{9ACAED37-4145-0929-2ABA-7FEE330DE70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219965" y="1643370"/>
            <a:ext cx="2221200" cy="484800"/>
          </a:xfrm>
        </p:spPr>
        <p:txBody>
          <a:bodyPr/>
          <a:lstStyle/>
          <a:p>
            <a:r>
              <a:rPr lang="en-US" dirty="0"/>
              <a:t>vs</a:t>
            </a:r>
            <a:endParaRPr lang="en-150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D932496-40BB-2AD7-940F-C401F73E38A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150"/>
          </a:p>
        </p:txBody>
      </p:sp>
      <p:pic>
        <p:nvPicPr>
          <p:cNvPr id="4108" name="Picture 12" descr="White Death' Sniper Simo Hayha Credited With 500-Plus Kills">
            <a:extLst>
              <a:ext uri="{FF2B5EF4-FFF2-40B4-BE49-F238E27FC236}">
                <a16:creationId xmlns:a16="http://schemas.microsoft.com/office/drawing/2014/main" id="{BB77CFCB-9A8E-BA71-B250-AB6077360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584" y="2920093"/>
            <a:ext cx="2357223" cy="182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A group of Finnish soldiers in snowsuits manning a heavy machine gun in a foxhole.">
            <a:extLst>
              <a:ext uri="{FF2B5EF4-FFF2-40B4-BE49-F238E27FC236}">
                <a16:creationId xmlns:a16="http://schemas.microsoft.com/office/drawing/2014/main" id="{574A45F8-D36A-F040-2730-05426333B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938" y="2784434"/>
            <a:ext cx="2975301" cy="19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663FF6-48E1-51C8-34ED-7D21FC24156E}"/>
              </a:ext>
            </a:extLst>
          </p:cNvPr>
          <p:cNvCxnSpPr>
            <a:stCxn id="4102" idx="3"/>
            <a:endCxn id="4108" idx="0"/>
          </p:cNvCxnSpPr>
          <p:nvPr/>
        </p:nvCxnSpPr>
        <p:spPr>
          <a:xfrm>
            <a:off x="1699937" y="1970439"/>
            <a:ext cx="711259" cy="94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054D3E-DB54-1292-740B-C9A2F58E7C5C}"/>
              </a:ext>
            </a:extLst>
          </p:cNvPr>
          <p:cNvCxnSpPr>
            <a:stCxn id="4102" idx="3"/>
            <a:endCxn id="4110" idx="0"/>
          </p:cNvCxnSpPr>
          <p:nvPr/>
        </p:nvCxnSpPr>
        <p:spPr>
          <a:xfrm>
            <a:off x="1699937" y="1970439"/>
            <a:ext cx="4007651" cy="81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3"/>
          <p:cNvSpPr txBox="1">
            <a:spLocks noGrp="1"/>
          </p:cNvSpPr>
          <p:nvPr>
            <p:ph type="title"/>
          </p:nvPr>
        </p:nvSpPr>
        <p:spPr>
          <a:xfrm>
            <a:off x="1648500" y="1579443"/>
            <a:ext cx="5847000" cy="12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Operation </a:t>
            </a:r>
            <a:r>
              <a:rPr lang="en" dirty="0">
                <a:solidFill>
                  <a:schemeClr val="lt2"/>
                </a:solidFill>
              </a:rPr>
              <a:t>Barbarosa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947" name="Google Shape;947;p63"/>
          <p:cNvSpPr/>
          <p:nvPr/>
        </p:nvSpPr>
        <p:spPr>
          <a:xfrm>
            <a:off x="7597450" y="1112150"/>
            <a:ext cx="975954" cy="239384"/>
          </a:xfrm>
          <a:custGeom>
            <a:avLst/>
            <a:gdLst/>
            <a:ahLst/>
            <a:cxnLst/>
            <a:rect l="l" t="t" r="r" b="b"/>
            <a:pathLst>
              <a:path w="28930" h="7096" extrusionOk="0">
                <a:moveTo>
                  <a:pt x="10672" y="1"/>
                </a:moveTo>
                <a:cubicBezTo>
                  <a:pt x="8509" y="1"/>
                  <a:pt x="7465" y="1624"/>
                  <a:pt x="7465" y="1624"/>
                </a:cubicBezTo>
                <a:cubicBezTo>
                  <a:pt x="6717" y="1575"/>
                  <a:pt x="5996" y="1556"/>
                  <a:pt x="5317" y="1556"/>
                </a:cubicBezTo>
                <a:cubicBezTo>
                  <a:pt x="2415" y="1556"/>
                  <a:pt x="294" y="1915"/>
                  <a:pt x="294" y="1915"/>
                </a:cubicBezTo>
                <a:cubicBezTo>
                  <a:pt x="294" y="1915"/>
                  <a:pt x="0" y="2228"/>
                  <a:pt x="516" y="2516"/>
                </a:cubicBezTo>
                <a:cubicBezTo>
                  <a:pt x="516" y="2516"/>
                  <a:pt x="4750" y="4148"/>
                  <a:pt x="6224" y="4475"/>
                </a:cubicBezTo>
                <a:cubicBezTo>
                  <a:pt x="6224" y="4475"/>
                  <a:pt x="7967" y="4945"/>
                  <a:pt x="10438" y="5479"/>
                </a:cubicBezTo>
                <a:cubicBezTo>
                  <a:pt x="10441" y="5481"/>
                  <a:pt x="10835" y="5862"/>
                  <a:pt x="11160" y="6158"/>
                </a:cubicBezTo>
                <a:cubicBezTo>
                  <a:pt x="11160" y="6158"/>
                  <a:pt x="12384" y="6450"/>
                  <a:pt x="13685" y="6450"/>
                </a:cubicBezTo>
                <a:cubicBezTo>
                  <a:pt x="14104" y="6450"/>
                  <a:pt x="14532" y="6419"/>
                  <a:pt x="14929" y="6339"/>
                </a:cubicBezTo>
                <a:cubicBezTo>
                  <a:pt x="15208" y="6386"/>
                  <a:pt x="15491" y="6430"/>
                  <a:pt x="15774" y="6473"/>
                </a:cubicBezTo>
                <a:cubicBezTo>
                  <a:pt x="16419" y="6678"/>
                  <a:pt x="17759" y="7019"/>
                  <a:pt x="19550" y="7019"/>
                </a:cubicBezTo>
                <a:cubicBezTo>
                  <a:pt x="20008" y="7019"/>
                  <a:pt x="20495" y="6997"/>
                  <a:pt x="21008" y="6944"/>
                </a:cubicBezTo>
                <a:cubicBezTo>
                  <a:pt x="21008" y="6944"/>
                  <a:pt x="21028" y="6905"/>
                  <a:pt x="21050" y="6817"/>
                </a:cubicBezTo>
                <a:lnTo>
                  <a:pt x="25381" y="7096"/>
                </a:lnTo>
                <a:lnTo>
                  <a:pt x="26014" y="6920"/>
                </a:lnTo>
                <a:cubicBezTo>
                  <a:pt x="27700" y="7033"/>
                  <a:pt x="28845" y="7073"/>
                  <a:pt x="28845" y="7073"/>
                </a:cubicBezTo>
                <a:cubicBezTo>
                  <a:pt x="28184" y="6831"/>
                  <a:pt x="27526" y="6613"/>
                  <a:pt x="26878" y="6416"/>
                </a:cubicBezTo>
                <a:lnTo>
                  <a:pt x="26951" y="6367"/>
                </a:lnTo>
                <a:lnTo>
                  <a:pt x="27096" y="5506"/>
                </a:lnTo>
                <a:lnTo>
                  <a:pt x="26615" y="5339"/>
                </a:lnTo>
                <a:lnTo>
                  <a:pt x="26566" y="5322"/>
                </a:lnTo>
                <a:lnTo>
                  <a:pt x="28764" y="1614"/>
                </a:lnTo>
                <a:cubicBezTo>
                  <a:pt x="28930" y="1333"/>
                  <a:pt x="28728" y="979"/>
                  <a:pt x="28403" y="979"/>
                </a:cubicBezTo>
                <a:lnTo>
                  <a:pt x="27347" y="979"/>
                </a:lnTo>
                <a:cubicBezTo>
                  <a:pt x="27257" y="979"/>
                  <a:pt x="27169" y="1008"/>
                  <a:pt x="27097" y="1060"/>
                </a:cubicBezTo>
                <a:lnTo>
                  <a:pt x="23007" y="4079"/>
                </a:lnTo>
                <a:lnTo>
                  <a:pt x="13181" y="647"/>
                </a:lnTo>
                <a:cubicBezTo>
                  <a:pt x="12221" y="178"/>
                  <a:pt x="11386" y="1"/>
                  <a:pt x="10672" y="1"/>
                </a:cubicBez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63"/>
          <p:cNvSpPr/>
          <p:nvPr/>
        </p:nvSpPr>
        <p:spPr>
          <a:xfrm rot="-621185">
            <a:off x="1233749" y="1366882"/>
            <a:ext cx="975931" cy="239378"/>
          </a:xfrm>
          <a:custGeom>
            <a:avLst/>
            <a:gdLst/>
            <a:ahLst/>
            <a:cxnLst/>
            <a:rect l="l" t="t" r="r" b="b"/>
            <a:pathLst>
              <a:path w="28930" h="7096" extrusionOk="0">
                <a:moveTo>
                  <a:pt x="10672" y="1"/>
                </a:moveTo>
                <a:cubicBezTo>
                  <a:pt x="8509" y="1"/>
                  <a:pt x="7465" y="1624"/>
                  <a:pt x="7465" y="1624"/>
                </a:cubicBezTo>
                <a:cubicBezTo>
                  <a:pt x="6717" y="1575"/>
                  <a:pt x="5996" y="1556"/>
                  <a:pt x="5317" y="1556"/>
                </a:cubicBezTo>
                <a:cubicBezTo>
                  <a:pt x="2415" y="1556"/>
                  <a:pt x="294" y="1915"/>
                  <a:pt x="294" y="1915"/>
                </a:cubicBezTo>
                <a:cubicBezTo>
                  <a:pt x="294" y="1915"/>
                  <a:pt x="0" y="2228"/>
                  <a:pt x="516" y="2516"/>
                </a:cubicBezTo>
                <a:cubicBezTo>
                  <a:pt x="516" y="2516"/>
                  <a:pt x="4750" y="4148"/>
                  <a:pt x="6224" y="4475"/>
                </a:cubicBezTo>
                <a:cubicBezTo>
                  <a:pt x="6224" y="4475"/>
                  <a:pt x="7967" y="4945"/>
                  <a:pt x="10438" y="5479"/>
                </a:cubicBezTo>
                <a:cubicBezTo>
                  <a:pt x="10441" y="5481"/>
                  <a:pt x="10835" y="5862"/>
                  <a:pt x="11160" y="6158"/>
                </a:cubicBezTo>
                <a:cubicBezTo>
                  <a:pt x="11160" y="6158"/>
                  <a:pt x="12384" y="6450"/>
                  <a:pt x="13685" y="6450"/>
                </a:cubicBezTo>
                <a:cubicBezTo>
                  <a:pt x="14104" y="6450"/>
                  <a:pt x="14532" y="6419"/>
                  <a:pt x="14929" y="6339"/>
                </a:cubicBezTo>
                <a:cubicBezTo>
                  <a:pt x="15208" y="6386"/>
                  <a:pt x="15491" y="6430"/>
                  <a:pt x="15774" y="6473"/>
                </a:cubicBezTo>
                <a:cubicBezTo>
                  <a:pt x="16419" y="6678"/>
                  <a:pt x="17759" y="7019"/>
                  <a:pt x="19550" y="7019"/>
                </a:cubicBezTo>
                <a:cubicBezTo>
                  <a:pt x="20008" y="7019"/>
                  <a:pt x="20495" y="6997"/>
                  <a:pt x="21008" y="6944"/>
                </a:cubicBezTo>
                <a:cubicBezTo>
                  <a:pt x="21008" y="6944"/>
                  <a:pt x="21028" y="6905"/>
                  <a:pt x="21050" y="6817"/>
                </a:cubicBezTo>
                <a:lnTo>
                  <a:pt x="25381" y="7096"/>
                </a:lnTo>
                <a:lnTo>
                  <a:pt x="26014" y="6920"/>
                </a:lnTo>
                <a:cubicBezTo>
                  <a:pt x="27700" y="7033"/>
                  <a:pt x="28845" y="7073"/>
                  <a:pt x="28845" y="7073"/>
                </a:cubicBezTo>
                <a:cubicBezTo>
                  <a:pt x="28184" y="6831"/>
                  <a:pt x="27526" y="6613"/>
                  <a:pt x="26878" y="6416"/>
                </a:cubicBezTo>
                <a:lnTo>
                  <a:pt x="26951" y="6367"/>
                </a:lnTo>
                <a:lnTo>
                  <a:pt x="27096" y="5506"/>
                </a:lnTo>
                <a:lnTo>
                  <a:pt x="26615" y="5339"/>
                </a:lnTo>
                <a:lnTo>
                  <a:pt x="26566" y="5322"/>
                </a:lnTo>
                <a:lnTo>
                  <a:pt x="28764" y="1614"/>
                </a:lnTo>
                <a:cubicBezTo>
                  <a:pt x="28930" y="1333"/>
                  <a:pt x="28728" y="979"/>
                  <a:pt x="28403" y="979"/>
                </a:cubicBezTo>
                <a:lnTo>
                  <a:pt x="27347" y="979"/>
                </a:lnTo>
                <a:cubicBezTo>
                  <a:pt x="27257" y="979"/>
                  <a:pt x="27169" y="1008"/>
                  <a:pt x="27097" y="1060"/>
                </a:cubicBezTo>
                <a:lnTo>
                  <a:pt x="23007" y="4079"/>
                </a:lnTo>
                <a:lnTo>
                  <a:pt x="13181" y="647"/>
                </a:lnTo>
                <a:cubicBezTo>
                  <a:pt x="12221" y="178"/>
                  <a:pt x="11386" y="1"/>
                  <a:pt x="10672" y="1"/>
                </a:cubicBez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63"/>
          <p:cNvSpPr/>
          <p:nvPr/>
        </p:nvSpPr>
        <p:spPr>
          <a:xfrm>
            <a:off x="646200" y="2926763"/>
            <a:ext cx="660783" cy="124323"/>
          </a:xfrm>
          <a:custGeom>
            <a:avLst/>
            <a:gdLst/>
            <a:ahLst/>
            <a:cxnLst/>
            <a:rect l="l" t="t" r="r" b="b"/>
            <a:pathLst>
              <a:path w="26623" h="5009" extrusionOk="0">
                <a:moveTo>
                  <a:pt x="7137" y="1"/>
                </a:moveTo>
                <a:lnTo>
                  <a:pt x="6396" y="1325"/>
                </a:lnTo>
                <a:lnTo>
                  <a:pt x="5356" y="1325"/>
                </a:lnTo>
                <a:cubicBezTo>
                  <a:pt x="1777" y="1328"/>
                  <a:pt x="0" y="2505"/>
                  <a:pt x="0" y="2505"/>
                </a:cubicBezTo>
                <a:cubicBezTo>
                  <a:pt x="0" y="2505"/>
                  <a:pt x="1777" y="3682"/>
                  <a:pt x="5356" y="3685"/>
                </a:cubicBezTo>
                <a:lnTo>
                  <a:pt x="6396" y="3685"/>
                </a:lnTo>
                <a:lnTo>
                  <a:pt x="7137" y="5009"/>
                </a:lnTo>
                <a:lnTo>
                  <a:pt x="8218" y="5009"/>
                </a:lnTo>
                <a:lnTo>
                  <a:pt x="8286" y="3685"/>
                </a:lnTo>
                <a:lnTo>
                  <a:pt x="22105" y="3685"/>
                </a:lnTo>
                <a:lnTo>
                  <a:pt x="23979" y="5009"/>
                </a:lnTo>
                <a:lnTo>
                  <a:pt x="26260" y="5009"/>
                </a:lnTo>
                <a:lnTo>
                  <a:pt x="26260" y="3426"/>
                </a:lnTo>
                <a:cubicBezTo>
                  <a:pt x="26582" y="3267"/>
                  <a:pt x="26623" y="3095"/>
                  <a:pt x="26623" y="3095"/>
                </a:cubicBezTo>
                <a:lnTo>
                  <a:pt x="26623" y="2505"/>
                </a:lnTo>
                <a:lnTo>
                  <a:pt x="26623" y="2215"/>
                </a:lnTo>
                <a:lnTo>
                  <a:pt x="26623" y="1914"/>
                </a:lnTo>
                <a:cubicBezTo>
                  <a:pt x="26623" y="1914"/>
                  <a:pt x="26622" y="1911"/>
                  <a:pt x="26620" y="1906"/>
                </a:cubicBezTo>
                <a:cubicBezTo>
                  <a:pt x="26620" y="1905"/>
                  <a:pt x="26619" y="1904"/>
                  <a:pt x="26619" y="1904"/>
                </a:cubicBezTo>
                <a:cubicBezTo>
                  <a:pt x="26617" y="1899"/>
                  <a:pt x="26613" y="1892"/>
                  <a:pt x="26609" y="1882"/>
                </a:cubicBezTo>
                <a:cubicBezTo>
                  <a:pt x="26608" y="1880"/>
                  <a:pt x="26607" y="1878"/>
                  <a:pt x="26606" y="1876"/>
                </a:cubicBezTo>
                <a:cubicBezTo>
                  <a:pt x="26601" y="1867"/>
                  <a:pt x="26596" y="1858"/>
                  <a:pt x="26589" y="1846"/>
                </a:cubicBezTo>
                <a:cubicBezTo>
                  <a:pt x="26587" y="1843"/>
                  <a:pt x="26582" y="1838"/>
                  <a:pt x="26580" y="1834"/>
                </a:cubicBezTo>
                <a:cubicBezTo>
                  <a:pt x="26573" y="1823"/>
                  <a:pt x="26565" y="1813"/>
                  <a:pt x="26556" y="1801"/>
                </a:cubicBezTo>
                <a:cubicBezTo>
                  <a:pt x="26554" y="1799"/>
                  <a:pt x="26553" y="1798"/>
                  <a:pt x="26550" y="1796"/>
                </a:cubicBezTo>
                <a:lnTo>
                  <a:pt x="26549" y="1796"/>
                </a:lnTo>
                <a:cubicBezTo>
                  <a:pt x="26498" y="1735"/>
                  <a:pt x="26411" y="1658"/>
                  <a:pt x="26260" y="1584"/>
                </a:cubicBezTo>
                <a:lnTo>
                  <a:pt x="26260" y="1"/>
                </a:lnTo>
                <a:lnTo>
                  <a:pt x="23979" y="1"/>
                </a:lnTo>
                <a:lnTo>
                  <a:pt x="22104" y="1325"/>
                </a:lnTo>
                <a:lnTo>
                  <a:pt x="8286" y="1325"/>
                </a:lnTo>
                <a:lnTo>
                  <a:pt x="8218" y="1"/>
                </a:ln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63"/>
          <p:cNvSpPr/>
          <p:nvPr/>
        </p:nvSpPr>
        <p:spPr>
          <a:xfrm rot="546962">
            <a:off x="7501224" y="2802778"/>
            <a:ext cx="660810" cy="124328"/>
          </a:xfrm>
          <a:custGeom>
            <a:avLst/>
            <a:gdLst/>
            <a:ahLst/>
            <a:cxnLst/>
            <a:rect l="l" t="t" r="r" b="b"/>
            <a:pathLst>
              <a:path w="26623" h="5009" extrusionOk="0">
                <a:moveTo>
                  <a:pt x="7137" y="1"/>
                </a:moveTo>
                <a:lnTo>
                  <a:pt x="6396" y="1325"/>
                </a:lnTo>
                <a:lnTo>
                  <a:pt x="5356" y="1325"/>
                </a:lnTo>
                <a:cubicBezTo>
                  <a:pt x="1777" y="1328"/>
                  <a:pt x="0" y="2505"/>
                  <a:pt x="0" y="2505"/>
                </a:cubicBezTo>
                <a:cubicBezTo>
                  <a:pt x="0" y="2505"/>
                  <a:pt x="1777" y="3682"/>
                  <a:pt x="5356" y="3685"/>
                </a:cubicBezTo>
                <a:lnTo>
                  <a:pt x="6396" y="3685"/>
                </a:lnTo>
                <a:lnTo>
                  <a:pt x="7137" y="5009"/>
                </a:lnTo>
                <a:lnTo>
                  <a:pt x="8218" y="5009"/>
                </a:lnTo>
                <a:lnTo>
                  <a:pt x="8286" y="3685"/>
                </a:lnTo>
                <a:lnTo>
                  <a:pt x="22105" y="3685"/>
                </a:lnTo>
                <a:lnTo>
                  <a:pt x="23979" y="5009"/>
                </a:lnTo>
                <a:lnTo>
                  <a:pt x="26260" y="5009"/>
                </a:lnTo>
                <a:lnTo>
                  <a:pt x="26260" y="3426"/>
                </a:lnTo>
                <a:cubicBezTo>
                  <a:pt x="26582" y="3267"/>
                  <a:pt x="26623" y="3095"/>
                  <a:pt x="26623" y="3095"/>
                </a:cubicBezTo>
                <a:lnTo>
                  <a:pt x="26623" y="2505"/>
                </a:lnTo>
                <a:lnTo>
                  <a:pt x="26623" y="2215"/>
                </a:lnTo>
                <a:lnTo>
                  <a:pt x="26623" y="1914"/>
                </a:lnTo>
                <a:cubicBezTo>
                  <a:pt x="26623" y="1914"/>
                  <a:pt x="26622" y="1911"/>
                  <a:pt x="26620" y="1906"/>
                </a:cubicBezTo>
                <a:cubicBezTo>
                  <a:pt x="26620" y="1905"/>
                  <a:pt x="26619" y="1904"/>
                  <a:pt x="26619" y="1904"/>
                </a:cubicBezTo>
                <a:cubicBezTo>
                  <a:pt x="26617" y="1899"/>
                  <a:pt x="26613" y="1892"/>
                  <a:pt x="26609" y="1882"/>
                </a:cubicBezTo>
                <a:cubicBezTo>
                  <a:pt x="26608" y="1880"/>
                  <a:pt x="26607" y="1878"/>
                  <a:pt x="26606" y="1876"/>
                </a:cubicBezTo>
                <a:cubicBezTo>
                  <a:pt x="26601" y="1867"/>
                  <a:pt x="26596" y="1858"/>
                  <a:pt x="26589" y="1846"/>
                </a:cubicBezTo>
                <a:cubicBezTo>
                  <a:pt x="26587" y="1843"/>
                  <a:pt x="26582" y="1838"/>
                  <a:pt x="26580" y="1834"/>
                </a:cubicBezTo>
                <a:cubicBezTo>
                  <a:pt x="26573" y="1823"/>
                  <a:pt x="26565" y="1813"/>
                  <a:pt x="26556" y="1801"/>
                </a:cubicBezTo>
                <a:cubicBezTo>
                  <a:pt x="26554" y="1799"/>
                  <a:pt x="26553" y="1798"/>
                  <a:pt x="26550" y="1796"/>
                </a:cubicBezTo>
                <a:lnTo>
                  <a:pt x="26549" y="1796"/>
                </a:lnTo>
                <a:cubicBezTo>
                  <a:pt x="26498" y="1735"/>
                  <a:pt x="26411" y="1658"/>
                  <a:pt x="26260" y="1584"/>
                </a:cubicBezTo>
                <a:lnTo>
                  <a:pt x="26260" y="1"/>
                </a:lnTo>
                <a:lnTo>
                  <a:pt x="23979" y="1"/>
                </a:lnTo>
                <a:lnTo>
                  <a:pt x="22104" y="1325"/>
                </a:lnTo>
                <a:lnTo>
                  <a:pt x="8286" y="1325"/>
                </a:lnTo>
                <a:lnTo>
                  <a:pt x="8218" y="1"/>
                </a:ln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51A29-0917-B584-6AAB-41D0BB80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8500" y="3215964"/>
            <a:ext cx="5847000" cy="389700"/>
          </a:xfrm>
        </p:spPr>
        <p:txBody>
          <a:bodyPr/>
          <a:lstStyle/>
          <a:p>
            <a:r>
              <a:rPr lang="en-US" dirty="0"/>
              <a:t>Continuation War</a:t>
            </a:r>
            <a:endParaRPr lang="en-1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Finland </a:t>
            </a:r>
            <a:r>
              <a:rPr lang="en" dirty="0">
                <a:solidFill>
                  <a:schemeClr val="lt2"/>
                </a:solidFill>
              </a:rPr>
              <a:t>Post War </a:t>
            </a:r>
            <a:endParaRPr dirty="0"/>
          </a:p>
        </p:txBody>
      </p:sp>
      <p:sp>
        <p:nvSpPr>
          <p:cNvPr id="854" name="Google Shape;854;p61"/>
          <p:cNvSpPr/>
          <p:nvPr/>
        </p:nvSpPr>
        <p:spPr>
          <a:xfrm>
            <a:off x="1465650" y="1286136"/>
            <a:ext cx="657900" cy="657900"/>
          </a:xfrm>
          <a:prstGeom prst="ellipse">
            <a:avLst/>
          </a:prstGeom>
          <a:solidFill>
            <a:srgbClr val="3E47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61"/>
          <p:cNvSpPr/>
          <p:nvPr/>
        </p:nvSpPr>
        <p:spPr>
          <a:xfrm>
            <a:off x="4109037" y="1963726"/>
            <a:ext cx="923700" cy="923700"/>
          </a:xfrm>
          <a:prstGeom prst="ellipse">
            <a:avLst/>
          </a:prstGeom>
          <a:solidFill>
            <a:srgbClr val="B277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61"/>
          <p:cNvSpPr txBox="1"/>
          <p:nvPr/>
        </p:nvSpPr>
        <p:spPr>
          <a:xfrm>
            <a:off x="889150" y="3464650"/>
            <a:ext cx="18108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191919"/>
                </a:solidFill>
                <a:latin typeface="Lalezar"/>
                <a:ea typeface="Lalezar"/>
                <a:cs typeface="Lalezar"/>
                <a:sym typeface="Lalezar"/>
              </a:rPr>
              <a:t>Sweden</a:t>
            </a:r>
            <a:endParaRPr sz="2000" dirty="0">
              <a:solidFill>
                <a:srgbClr val="191919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873" name="Google Shape;873;p61"/>
          <p:cNvSpPr txBox="1"/>
          <p:nvPr/>
        </p:nvSpPr>
        <p:spPr>
          <a:xfrm>
            <a:off x="896531" y="2092392"/>
            <a:ext cx="18108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191919"/>
                </a:solidFill>
                <a:latin typeface="Lalezar"/>
                <a:ea typeface="Lalezar"/>
                <a:cs typeface="Lalezar"/>
                <a:sym typeface="Lalezar"/>
              </a:rPr>
              <a:t>War not over</a:t>
            </a:r>
            <a:endParaRPr sz="2000" dirty="0">
              <a:solidFill>
                <a:srgbClr val="191919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875" name="Google Shape;875;p61"/>
          <p:cNvSpPr txBox="1"/>
          <p:nvPr/>
        </p:nvSpPr>
        <p:spPr>
          <a:xfrm>
            <a:off x="6488692" y="3776550"/>
            <a:ext cx="18108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191919"/>
                </a:solidFill>
                <a:latin typeface="Lalezar"/>
                <a:ea typeface="Lalezar"/>
                <a:cs typeface="Lalezar"/>
                <a:sym typeface="Lalezar"/>
              </a:rPr>
              <a:t>Unban of Communist party</a:t>
            </a:r>
            <a:endParaRPr sz="2000" dirty="0">
              <a:solidFill>
                <a:srgbClr val="191919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877" name="Google Shape;877;p61"/>
          <p:cNvSpPr txBox="1"/>
          <p:nvPr/>
        </p:nvSpPr>
        <p:spPr>
          <a:xfrm>
            <a:off x="6444050" y="2093191"/>
            <a:ext cx="18108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191919"/>
                </a:solidFill>
                <a:latin typeface="Lalezar"/>
                <a:ea typeface="Lalezar"/>
                <a:cs typeface="Lalezar"/>
                <a:sym typeface="Lalezar"/>
              </a:rPr>
              <a:t>Finnish Leaders Trialed</a:t>
            </a:r>
            <a:endParaRPr sz="2000" dirty="0">
              <a:solidFill>
                <a:srgbClr val="191919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879" name="Google Shape;879;p61"/>
          <p:cNvSpPr/>
          <p:nvPr/>
        </p:nvSpPr>
        <p:spPr>
          <a:xfrm>
            <a:off x="7018212" y="1286123"/>
            <a:ext cx="657900" cy="657900"/>
          </a:xfrm>
          <a:prstGeom prst="ellipse">
            <a:avLst/>
          </a:prstGeom>
          <a:solidFill>
            <a:srgbClr val="565C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61"/>
          <p:cNvGrpSpPr/>
          <p:nvPr/>
        </p:nvGrpSpPr>
        <p:grpSpPr>
          <a:xfrm>
            <a:off x="1600623" y="1478768"/>
            <a:ext cx="387963" cy="272618"/>
            <a:chOff x="1540061" y="2163993"/>
            <a:chExt cx="387963" cy="272618"/>
          </a:xfrm>
        </p:grpSpPr>
        <p:sp>
          <p:nvSpPr>
            <p:cNvPr id="881" name="Google Shape;881;p61"/>
            <p:cNvSpPr/>
            <p:nvPr/>
          </p:nvSpPr>
          <p:spPr>
            <a:xfrm>
              <a:off x="1574717" y="2164031"/>
              <a:ext cx="124386" cy="121222"/>
            </a:xfrm>
            <a:custGeom>
              <a:avLst/>
              <a:gdLst/>
              <a:ahLst/>
              <a:cxnLst/>
              <a:rect l="l" t="t" r="r" b="b"/>
              <a:pathLst>
                <a:path w="3302" h="3218" extrusionOk="0">
                  <a:moveTo>
                    <a:pt x="1612" y="396"/>
                  </a:moveTo>
                  <a:cubicBezTo>
                    <a:pt x="1627" y="396"/>
                    <a:pt x="1642" y="399"/>
                    <a:pt x="1657" y="405"/>
                  </a:cubicBezTo>
                  <a:cubicBezTo>
                    <a:pt x="1711" y="429"/>
                    <a:pt x="1736" y="493"/>
                    <a:pt x="1711" y="548"/>
                  </a:cubicBezTo>
                  <a:cubicBezTo>
                    <a:pt x="1711" y="548"/>
                    <a:pt x="1710" y="549"/>
                    <a:pt x="1710" y="549"/>
                  </a:cubicBezTo>
                  <a:lnTo>
                    <a:pt x="1658" y="661"/>
                  </a:lnTo>
                  <a:cubicBezTo>
                    <a:pt x="1640" y="701"/>
                    <a:pt x="1602" y="724"/>
                    <a:pt x="1561" y="724"/>
                  </a:cubicBezTo>
                  <a:cubicBezTo>
                    <a:pt x="1545" y="724"/>
                    <a:pt x="1529" y="720"/>
                    <a:pt x="1514" y="713"/>
                  </a:cubicBezTo>
                  <a:cubicBezTo>
                    <a:pt x="1461" y="688"/>
                    <a:pt x="1437" y="625"/>
                    <a:pt x="1462" y="571"/>
                  </a:cubicBezTo>
                  <a:lnTo>
                    <a:pt x="1514" y="459"/>
                  </a:lnTo>
                  <a:cubicBezTo>
                    <a:pt x="1532" y="419"/>
                    <a:pt x="1571" y="396"/>
                    <a:pt x="1612" y="396"/>
                  </a:cubicBezTo>
                  <a:close/>
                  <a:moveTo>
                    <a:pt x="1411" y="831"/>
                  </a:moveTo>
                  <a:cubicBezTo>
                    <a:pt x="1426" y="831"/>
                    <a:pt x="1441" y="834"/>
                    <a:pt x="1456" y="841"/>
                  </a:cubicBezTo>
                  <a:cubicBezTo>
                    <a:pt x="1511" y="867"/>
                    <a:pt x="1535" y="931"/>
                    <a:pt x="1509" y="985"/>
                  </a:cubicBezTo>
                  <a:lnTo>
                    <a:pt x="1023" y="2038"/>
                  </a:lnTo>
                  <a:cubicBezTo>
                    <a:pt x="1005" y="2078"/>
                    <a:pt x="966" y="2101"/>
                    <a:pt x="925" y="2101"/>
                  </a:cubicBezTo>
                  <a:cubicBezTo>
                    <a:pt x="910" y="2101"/>
                    <a:pt x="894" y="2098"/>
                    <a:pt x="880" y="2091"/>
                  </a:cubicBezTo>
                  <a:cubicBezTo>
                    <a:pt x="826" y="2066"/>
                    <a:pt x="802" y="2002"/>
                    <a:pt x="827" y="1948"/>
                  </a:cubicBezTo>
                  <a:lnTo>
                    <a:pt x="1313" y="894"/>
                  </a:lnTo>
                  <a:cubicBezTo>
                    <a:pt x="1331" y="854"/>
                    <a:pt x="1370" y="831"/>
                    <a:pt x="1411" y="831"/>
                  </a:cubicBezTo>
                  <a:close/>
                  <a:moveTo>
                    <a:pt x="2186" y="0"/>
                  </a:moveTo>
                  <a:cubicBezTo>
                    <a:pt x="1759" y="0"/>
                    <a:pt x="1371" y="249"/>
                    <a:pt x="1192" y="636"/>
                  </a:cubicBezTo>
                  <a:lnTo>
                    <a:pt x="1" y="3218"/>
                  </a:lnTo>
                  <a:cubicBezTo>
                    <a:pt x="218" y="3091"/>
                    <a:pt x="456" y="3003"/>
                    <a:pt x="702" y="2955"/>
                  </a:cubicBezTo>
                  <a:lnTo>
                    <a:pt x="1016" y="2274"/>
                  </a:lnTo>
                  <a:cubicBezTo>
                    <a:pt x="1238" y="1795"/>
                    <a:pt x="1713" y="1512"/>
                    <a:pt x="2209" y="1512"/>
                  </a:cubicBezTo>
                  <a:cubicBezTo>
                    <a:pt x="2393" y="1512"/>
                    <a:pt x="2579" y="1551"/>
                    <a:pt x="2757" y="1633"/>
                  </a:cubicBezTo>
                  <a:cubicBezTo>
                    <a:pt x="2951" y="1722"/>
                    <a:pt x="3119" y="1858"/>
                    <a:pt x="3248" y="2027"/>
                  </a:cubicBezTo>
                  <a:lnTo>
                    <a:pt x="3280" y="1133"/>
                  </a:lnTo>
                  <a:cubicBezTo>
                    <a:pt x="3301" y="529"/>
                    <a:pt x="2829" y="22"/>
                    <a:pt x="2224" y="0"/>
                  </a:cubicBez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61"/>
            <p:cNvSpPr/>
            <p:nvPr/>
          </p:nvSpPr>
          <p:spPr>
            <a:xfrm>
              <a:off x="1610730" y="2229124"/>
              <a:ext cx="85812" cy="91990"/>
            </a:xfrm>
            <a:custGeom>
              <a:avLst/>
              <a:gdLst/>
              <a:ahLst/>
              <a:cxnLst/>
              <a:rect l="l" t="t" r="r" b="b"/>
              <a:pathLst>
                <a:path w="2278" h="2442" extrusionOk="0">
                  <a:moveTo>
                    <a:pt x="1252" y="0"/>
                  </a:moveTo>
                  <a:cubicBezTo>
                    <a:pt x="824" y="1"/>
                    <a:pt x="437" y="250"/>
                    <a:pt x="257" y="637"/>
                  </a:cubicBezTo>
                  <a:lnTo>
                    <a:pt x="0" y="1193"/>
                  </a:lnTo>
                  <a:cubicBezTo>
                    <a:pt x="62" y="1189"/>
                    <a:pt x="123" y="1186"/>
                    <a:pt x="185" y="1186"/>
                  </a:cubicBezTo>
                  <a:cubicBezTo>
                    <a:pt x="188" y="1186"/>
                    <a:pt x="190" y="1186"/>
                    <a:pt x="193" y="1186"/>
                  </a:cubicBezTo>
                  <a:cubicBezTo>
                    <a:pt x="1051" y="1186"/>
                    <a:pt x="1835" y="1672"/>
                    <a:pt x="2217" y="2441"/>
                  </a:cubicBezTo>
                  <a:lnTo>
                    <a:pt x="2278" y="713"/>
                  </a:lnTo>
                  <a:cubicBezTo>
                    <a:pt x="2118" y="284"/>
                    <a:pt x="1709" y="0"/>
                    <a:pt x="1252" y="0"/>
                  </a:cubicBez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1"/>
            <p:cNvSpPr/>
            <p:nvPr/>
          </p:nvSpPr>
          <p:spPr>
            <a:xfrm>
              <a:off x="1578672" y="2320775"/>
              <a:ext cx="76244" cy="76282"/>
            </a:xfrm>
            <a:custGeom>
              <a:avLst/>
              <a:gdLst/>
              <a:ahLst/>
              <a:cxnLst/>
              <a:rect l="l" t="t" r="r" b="b"/>
              <a:pathLst>
                <a:path w="2024" h="2025" extrusionOk="0">
                  <a:moveTo>
                    <a:pt x="1012" y="1"/>
                  </a:moveTo>
                  <a:cubicBezTo>
                    <a:pt x="453" y="1"/>
                    <a:pt x="0" y="454"/>
                    <a:pt x="0" y="1013"/>
                  </a:cubicBezTo>
                  <a:cubicBezTo>
                    <a:pt x="0" y="1571"/>
                    <a:pt x="453" y="2024"/>
                    <a:pt x="1012" y="2024"/>
                  </a:cubicBezTo>
                  <a:cubicBezTo>
                    <a:pt x="1571" y="2024"/>
                    <a:pt x="2024" y="1571"/>
                    <a:pt x="2024" y="1013"/>
                  </a:cubicBezTo>
                  <a:cubicBezTo>
                    <a:pt x="2024" y="454"/>
                    <a:pt x="1571" y="1"/>
                    <a:pt x="1012" y="1"/>
                  </a:cubicBez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1"/>
            <p:cNvSpPr/>
            <p:nvPr/>
          </p:nvSpPr>
          <p:spPr>
            <a:xfrm>
              <a:off x="1557540" y="2299680"/>
              <a:ext cx="118585" cy="118547"/>
            </a:xfrm>
            <a:custGeom>
              <a:avLst/>
              <a:gdLst/>
              <a:ahLst/>
              <a:cxnLst/>
              <a:rect l="l" t="t" r="r" b="b"/>
              <a:pathLst>
                <a:path w="3148" h="3147" extrusionOk="0">
                  <a:moveTo>
                    <a:pt x="1574" y="345"/>
                  </a:moveTo>
                  <a:cubicBezTo>
                    <a:pt x="2252" y="345"/>
                    <a:pt x="2801" y="895"/>
                    <a:pt x="2801" y="1573"/>
                  </a:cubicBezTo>
                  <a:cubicBezTo>
                    <a:pt x="2800" y="2251"/>
                    <a:pt x="2252" y="2800"/>
                    <a:pt x="1574" y="2801"/>
                  </a:cubicBezTo>
                  <a:cubicBezTo>
                    <a:pt x="896" y="2801"/>
                    <a:pt x="347" y="2251"/>
                    <a:pt x="347" y="1573"/>
                  </a:cubicBezTo>
                  <a:cubicBezTo>
                    <a:pt x="347" y="895"/>
                    <a:pt x="896" y="345"/>
                    <a:pt x="1574" y="345"/>
                  </a:cubicBezTo>
                  <a:close/>
                  <a:moveTo>
                    <a:pt x="1574" y="0"/>
                  </a:moveTo>
                  <a:cubicBezTo>
                    <a:pt x="705" y="0"/>
                    <a:pt x="1" y="704"/>
                    <a:pt x="1" y="1573"/>
                  </a:cubicBezTo>
                  <a:cubicBezTo>
                    <a:pt x="1" y="2442"/>
                    <a:pt x="705" y="3146"/>
                    <a:pt x="1574" y="3146"/>
                  </a:cubicBezTo>
                  <a:cubicBezTo>
                    <a:pt x="2443" y="3146"/>
                    <a:pt x="3148" y="2442"/>
                    <a:pt x="3148" y="1573"/>
                  </a:cubicBezTo>
                  <a:cubicBezTo>
                    <a:pt x="3147" y="705"/>
                    <a:pt x="2443" y="1"/>
                    <a:pt x="1574" y="0"/>
                  </a:cubicBez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61"/>
            <p:cNvSpPr/>
            <p:nvPr/>
          </p:nvSpPr>
          <p:spPr>
            <a:xfrm>
              <a:off x="1701929" y="2243778"/>
              <a:ext cx="64981" cy="94514"/>
            </a:xfrm>
            <a:custGeom>
              <a:avLst/>
              <a:gdLst/>
              <a:ahLst/>
              <a:cxnLst/>
              <a:rect l="l" t="t" r="r" b="b"/>
              <a:pathLst>
                <a:path w="1725" h="2509" extrusionOk="0">
                  <a:moveTo>
                    <a:pt x="90" y="1"/>
                  </a:moveTo>
                  <a:lnTo>
                    <a:pt x="1" y="2508"/>
                  </a:lnTo>
                  <a:lnTo>
                    <a:pt x="463" y="2508"/>
                  </a:lnTo>
                  <a:lnTo>
                    <a:pt x="463" y="933"/>
                  </a:lnTo>
                  <a:cubicBezTo>
                    <a:pt x="467" y="716"/>
                    <a:pt x="646" y="543"/>
                    <a:pt x="864" y="543"/>
                  </a:cubicBezTo>
                  <a:cubicBezTo>
                    <a:pt x="866" y="543"/>
                    <a:pt x="869" y="543"/>
                    <a:pt x="872" y="543"/>
                  </a:cubicBezTo>
                  <a:cubicBezTo>
                    <a:pt x="1085" y="547"/>
                    <a:pt x="1258" y="719"/>
                    <a:pt x="1262" y="933"/>
                  </a:cubicBezTo>
                  <a:lnTo>
                    <a:pt x="1262" y="2508"/>
                  </a:lnTo>
                  <a:lnTo>
                    <a:pt x="1725" y="2508"/>
                  </a:lnTo>
                  <a:lnTo>
                    <a:pt x="1636" y="1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61"/>
            <p:cNvSpPr/>
            <p:nvPr/>
          </p:nvSpPr>
          <p:spPr>
            <a:xfrm>
              <a:off x="1727469" y="2272181"/>
              <a:ext cx="13900" cy="66111"/>
            </a:xfrm>
            <a:custGeom>
              <a:avLst/>
              <a:gdLst/>
              <a:ahLst/>
              <a:cxnLst/>
              <a:rect l="l" t="t" r="r" b="b"/>
              <a:pathLst>
                <a:path w="369" h="1755" extrusionOk="0">
                  <a:moveTo>
                    <a:pt x="185" y="0"/>
                  </a:moveTo>
                  <a:cubicBezTo>
                    <a:pt x="183" y="0"/>
                    <a:pt x="181" y="0"/>
                    <a:pt x="179" y="0"/>
                  </a:cubicBezTo>
                  <a:cubicBezTo>
                    <a:pt x="83" y="2"/>
                    <a:pt x="5" y="80"/>
                    <a:pt x="2" y="176"/>
                  </a:cubicBezTo>
                  <a:lnTo>
                    <a:pt x="1" y="176"/>
                  </a:lnTo>
                  <a:lnTo>
                    <a:pt x="1" y="1754"/>
                  </a:lnTo>
                  <a:lnTo>
                    <a:pt x="369" y="1754"/>
                  </a:lnTo>
                  <a:lnTo>
                    <a:pt x="369" y="176"/>
                  </a:lnTo>
                  <a:cubicBezTo>
                    <a:pt x="366" y="78"/>
                    <a:pt x="284" y="0"/>
                    <a:pt x="185" y="0"/>
                  </a:cubicBez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1"/>
            <p:cNvSpPr/>
            <p:nvPr/>
          </p:nvSpPr>
          <p:spPr>
            <a:xfrm>
              <a:off x="1540061" y="2281636"/>
              <a:ext cx="387963" cy="154974"/>
            </a:xfrm>
            <a:custGeom>
              <a:avLst/>
              <a:gdLst/>
              <a:ahLst/>
              <a:cxnLst/>
              <a:rect l="l" t="t" r="r" b="b"/>
              <a:pathLst>
                <a:path w="10299" h="4114" extrusionOk="0">
                  <a:moveTo>
                    <a:pt x="5992" y="2000"/>
                  </a:moveTo>
                  <a:cubicBezTo>
                    <a:pt x="6052" y="2000"/>
                    <a:pt x="6100" y="2049"/>
                    <a:pt x="6100" y="2108"/>
                  </a:cubicBezTo>
                  <a:lnTo>
                    <a:pt x="6100" y="2583"/>
                  </a:lnTo>
                  <a:cubicBezTo>
                    <a:pt x="6100" y="2644"/>
                    <a:pt x="6052" y="2691"/>
                    <a:pt x="5992" y="2691"/>
                  </a:cubicBezTo>
                  <a:lnTo>
                    <a:pt x="4306" y="2691"/>
                  </a:lnTo>
                  <a:cubicBezTo>
                    <a:pt x="4246" y="2691"/>
                    <a:pt x="4198" y="2644"/>
                    <a:pt x="4198" y="2583"/>
                  </a:cubicBezTo>
                  <a:lnTo>
                    <a:pt x="4198" y="2108"/>
                  </a:lnTo>
                  <a:cubicBezTo>
                    <a:pt x="4198" y="2049"/>
                    <a:pt x="4246" y="2000"/>
                    <a:pt x="4306" y="2000"/>
                  </a:cubicBezTo>
                  <a:close/>
                  <a:moveTo>
                    <a:pt x="2038" y="263"/>
                  </a:moveTo>
                  <a:cubicBezTo>
                    <a:pt x="3026" y="263"/>
                    <a:pt x="3827" y="1064"/>
                    <a:pt x="3827" y="2052"/>
                  </a:cubicBezTo>
                  <a:cubicBezTo>
                    <a:pt x="3826" y="3040"/>
                    <a:pt x="3026" y="3841"/>
                    <a:pt x="2038" y="3842"/>
                  </a:cubicBezTo>
                  <a:cubicBezTo>
                    <a:pt x="1050" y="3842"/>
                    <a:pt x="249" y="3041"/>
                    <a:pt x="249" y="2052"/>
                  </a:cubicBezTo>
                  <a:cubicBezTo>
                    <a:pt x="249" y="1064"/>
                    <a:pt x="1050" y="263"/>
                    <a:pt x="2038" y="263"/>
                  </a:cubicBezTo>
                  <a:close/>
                  <a:moveTo>
                    <a:pt x="8247" y="263"/>
                  </a:moveTo>
                  <a:cubicBezTo>
                    <a:pt x="9235" y="263"/>
                    <a:pt x="10036" y="1064"/>
                    <a:pt x="10036" y="2052"/>
                  </a:cubicBezTo>
                  <a:cubicBezTo>
                    <a:pt x="10035" y="3040"/>
                    <a:pt x="9234" y="3840"/>
                    <a:pt x="8247" y="3842"/>
                  </a:cubicBezTo>
                  <a:cubicBezTo>
                    <a:pt x="7258" y="3842"/>
                    <a:pt x="6457" y="3041"/>
                    <a:pt x="6457" y="2052"/>
                  </a:cubicBezTo>
                  <a:cubicBezTo>
                    <a:pt x="6457" y="1064"/>
                    <a:pt x="7258" y="263"/>
                    <a:pt x="8247" y="263"/>
                  </a:cubicBezTo>
                  <a:close/>
                  <a:moveTo>
                    <a:pt x="8246" y="0"/>
                  </a:moveTo>
                  <a:cubicBezTo>
                    <a:pt x="8243" y="0"/>
                    <a:pt x="8240" y="0"/>
                    <a:pt x="8238" y="0"/>
                  </a:cubicBezTo>
                  <a:cubicBezTo>
                    <a:pt x="8237" y="0"/>
                    <a:pt x="8236" y="0"/>
                    <a:pt x="8236" y="0"/>
                  </a:cubicBezTo>
                  <a:cubicBezTo>
                    <a:pt x="7264" y="0"/>
                    <a:pt x="6425" y="682"/>
                    <a:pt x="6227" y="1633"/>
                  </a:cubicBezTo>
                  <a:cubicBezTo>
                    <a:pt x="6215" y="1684"/>
                    <a:pt x="6172" y="1719"/>
                    <a:pt x="6121" y="1719"/>
                  </a:cubicBezTo>
                  <a:lnTo>
                    <a:pt x="4179" y="1719"/>
                  </a:lnTo>
                  <a:cubicBezTo>
                    <a:pt x="4127" y="1719"/>
                    <a:pt x="4083" y="1684"/>
                    <a:pt x="4073" y="1633"/>
                  </a:cubicBezTo>
                  <a:cubicBezTo>
                    <a:pt x="3866" y="665"/>
                    <a:pt x="3011" y="2"/>
                    <a:pt x="2059" y="2"/>
                  </a:cubicBezTo>
                  <a:cubicBezTo>
                    <a:pt x="1916" y="2"/>
                    <a:pt x="1772" y="17"/>
                    <a:pt x="1627" y="48"/>
                  </a:cubicBezTo>
                  <a:cubicBezTo>
                    <a:pt x="1240" y="131"/>
                    <a:pt x="885" y="323"/>
                    <a:pt x="604" y="600"/>
                  </a:cubicBezTo>
                  <a:cubicBezTo>
                    <a:pt x="218" y="984"/>
                    <a:pt x="0" y="1506"/>
                    <a:pt x="2" y="2051"/>
                  </a:cubicBezTo>
                  <a:cubicBezTo>
                    <a:pt x="2" y="3188"/>
                    <a:pt x="926" y="4113"/>
                    <a:pt x="2061" y="4113"/>
                  </a:cubicBezTo>
                  <a:cubicBezTo>
                    <a:pt x="2803" y="4112"/>
                    <a:pt x="3488" y="3714"/>
                    <a:pt x="3857" y="3071"/>
                  </a:cubicBezTo>
                  <a:cubicBezTo>
                    <a:pt x="3876" y="3036"/>
                    <a:pt x="3912" y="3016"/>
                    <a:pt x="3951" y="3016"/>
                  </a:cubicBezTo>
                  <a:lnTo>
                    <a:pt x="6348" y="3016"/>
                  </a:lnTo>
                  <a:cubicBezTo>
                    <a:pt x="6387" y="3016"/>
                    <a:pt x="6423" y="3036"/>
                    <a:pt x="6441" y="3071"/>
                  </a:cubicBezTo>
                  <a:cubicBezTo>
                    <a:pt x="6810" y="3714"/>
                    <a:pt x="7496" y="4112"/>
                    <a:pt x="8238" y="4113"/>
                  </a:cubicBezTo>
                  <a:cubicBezTo>
                    <a:pt x="9373" y="4113"/>
                    <a:pt x="10296" y="3187"/>
                    <a:pt x="10296" y="2046"/>
                  </a:cubicBezTo>
                  <a:cubicBezTo>
                    <a:pt x="10299" y="1502"/>
                    <a:pt x="10081" y="980"/>
                    <a:pt x="9694" y="597"/>
                  </a:cubicBezTo>
                  <a:cubicBezTo>
                    <a:pt x="9309" y="216"/>
                    <a:pt x="8788" y="0"/>
                    <a:pt x="8246" y="0"/>
                  </a:cubicBez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1"/>
            <p:cNvSpPr/>
            <p:nvPr/>
          </p:nvSpPr>
          <p:spPr>
            <a:xfrm>
              <a:off x="1791433" y="2299680"/>
              <a:ext cx="118547" cy="118547"/>
            </a:xfrm>
            <a:custGeom>
              <a:avLst/>
              <a:gdLst/>
              <a:ahLst/>
              <a:cxnLst/>
              <a:rect l="l" t="t" r="r" b="b"/>
              <a:pathLst>
                <a:path w="3147" h="3147" extrusionOk="0">
                  <a:moveTo>
                    <a:pt x="1574" y="345"/>
                  </a:moveTo>
                  <a:cubicBezTo>
                    <a:pt x="2252" y="345"/>
                    <a:pt x="2801" y="895"/>
                    <a:pt x="2801" y="1573"/>
                  </a:cubicBezTo>
                  <a:cubicBezTo>
                    <a:pt x="2800" y="2251"/>
                    <a:pt x="2251" y="2800"/>
                    <a:pt x="1574" y="2801"/>
                  </a:cubicBezTo>
                  <a:cubicBezTo>
                    <a:pt x="895" y="2801"/>
                    <a:pt x="346" y="2251"/>
                    <a:pt x="346" y="1573"/>
                  </a:cubicBezTo>
                  <a:cubicBezTo>
                    <a:pt x="346" y="895"/>
                    <a:pt x="895" y="345"/>
                    <a:pt x="1574" y="345"/>
                  </a:cubicBezTo>
                  <a:close/>
                  <a:moveTo>
                    <a:pt x="1574" y="0"/>
                  </a:moveTo>
                  <a:cubicBezTo>
                    <a:pt x="704" y="0"/>
                    <a:pt x="1" y="704"/>
                    <a:pt x="1" y="1573"/>
                  </a:cubicBezTo>
                  <a:cubicBezTo>
                    <a:pt x="1" y="2442"/>
                    <a:pt x="704" y="3146"/>
                    <a:pt x="1574" y="3146"/>
                  </a:cubicBezTo>
                  <a:cubicBezTo>
                    <a:pt x="2443" y="3146"/>
                    <a:pt x="3147" y="2442"/>
                    <a:pt x="3147" y="1573"/>
                  </a:cubicBezTo>
                  <a:cubicBezTo>
                    <a:pt x="3146" y="705"/>
                    <a:pt x="2442" y="1"/>
                    <a:pt x="1574" y="0"/>
                  </a:cubicBez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61"/>
            <p:cNvSpPr/>
            <p:nvPr/>
          </p:nvSpPr>
          <p:spPr>
            <a:xfrm>
              <a:off x="1812603" y="2320775"/>
              <a:ext cx="76206" cy="76282"/>
            </a:xfrm>
            <a:custGeom>
              <a:avLst/>
              <a:gdLst/>
              <a:ahLst/>
              <a:cxnLst/>
              <a:rect l="l" t="t" r="r" b="b"/>
              <a:pathLst>
                <a:path w="2023" h="2025" extrusionOk="0">
                  <a:moveTo>
                    <a:pt x="1012" y="1"/>
                  </a:moveTo>
                  <a:cubicBezTo>
                    <a:pt x="453" y="1"/>
                    <a:pt x="0" y="454"/>
                    <a:pt x="0" y="1013"/>
                  </a:cubicBezTo>
                  <a:cubicBezTo>
                    <a:pt x="0" y="1571"/>
                    <a:pt x="453" y="2024"/>
                    <a:pt x="1012" y="2024"/>
                  </a:cubicBezTo>
                  <a:cubicBezTo>
                    <a:pt x="1570" y="2024"/>
                    <a:pt x="2023" y="1571"/>
                    <a:pt x="2023" y="1013"/>
                  </a:cubicBezTo>
                  <a:cubicBezTo>
                    <a:pt x="2023" y="454"/>
                    <a:pt x="1570" y="1"/>
                    <a:pt x="1012" y="1"/>
                  </a:cubicBez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61"/>
            <p:cNvSpPr/>
            <p:nvPr/>
          </p:nvSpPr>
          <p:spPr>
            <a:xfrm>
              <a:off x="1771543" y="2229124"/>
              <a:ext cx="85812" cy="91990"/>
            </a:xfrm>
            <a:custGeom>
              <a:avLst/>
              <a:gdLst/>
              <a:ahLst/>
              <a:cxnLst/>
              <a:rect l="l" t="t" r="r" b="b"/>
              <a:pathLst>
                <a:path w="2278" h="2442" extrusionOk="0">
                  <a:moveTo>
                    <a:pt x="1026" y="0"/>
                  </a:moveTo>
                  <a:cubicBezTo>
                    <a:pt x="569" y="0"/>
                    <a:pt x="161" y="285"/>
                    <a:pt x="0" y="713"/>
                  </a:cubicBezTo>
                  <a:lnTo>
                    <a:pt x="62" y="2441"/>
                  </a:lnTo>
                  <a:cubicBezTo>
                    <a:pt x="443" y="1671"/>
                    <a:pt x="1228" y="1184"/>
                    <a:pt x="2087" y="1184"/>
                  </a:cubicBezTo>
                  <a:cubicBezTo>
                    <a:pt x="2089" y="1184"/>
                    <a:pt x="2091" y="1184"/>
                    <a:pt x="2093" y="1184"/>
                  </a:cubicBezTo>
                  <a:cubicBezTo>
                    <a:pt x="2155" y="1184"/>
                    <a:pt x="2216" y="1186"/>
                    <a:pt x="2277" y="1191"/>
                  </a:cubicBezTo>
                  <a:lnTo>
                    <a:pt x="2021" y="637"/>
                  </a:lnTo>
                  <a:cubicBezTo>
                    <a:pt x="1841" y="250"/>
                    <a:pt x="1453" y="1"/>
                    <a:pt x="1026" y="0"/>
                  </a:cubicBez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1"/>
            <p:cNvSpPr/>
            <p:nvPr/>
          </p:nvSpPr>
          <p:spPr>
            <a:xfrm>
              <a:off x="1769772" y="2163993"/>
              <a:ext cx="123558" cy="121109"/>
            </a:xfrm>
            <a:custGeom>
              <a:avLst/>
              <a:gdLst/>
              <a:ahLst/>
              <a:cxnLst/>
              <a:rect l="l" t="t" r="r" b="b"/>
              <a:pathLst>
                <a:path w="3280" h="3215" extrusionOk="0">
                  <a:moveTo>
                    <a:pt x="1095" y="0"/>
                  </a:moveTo>
                  <a:cubicBezTo>
                    <a:pt x="491" y="0"/>
                    <a:pt x="0" y="490"/>
                    <a:pt x="0" y="1096"/>
                  </a:cubicBezTo>
                  <a:cubicBezTo>
                    <a:pt x="0" y="1108"/>
                    <a:pt x="0" y="1122"/>
                    <a:pt x="1" y="1134"/>
                  </a:cubicBezTo>
                  <a:lnTo>
                    <a:pt x="32" y="2028"/>
                  </a:lnTo>
                  <a:cubicBezTo>
                    <a:pt x="291" y="1690"/>
                    <a:pt x="680" y="1513"/>
                    <a:pt x="1074" y="1513"/>
                  </a:cubicBezTo>
                  <a:cubicBezTo>
                    <a:pt x="1353" y="1513"/>
                    <a:pt x="1633" y="1602"/>
                    <a:pt x="1871" y="1784"/>
                  </a:cubicBezTo>
                  <a:cubicBezTo>
                    <a:pt x="2040" y="1914"/>
                    <a:pt x="2175" y="2083"/>
                    <a:pt x="2264" y="2275"/>
                  </a:cubicBezTo>
                  <a:lnTo>
                    <a:pt x="2577" y="2954"/>
                  </a:lnTo>
                  <a:cubicBezTo>
                    <a:pt x="2824" y="3002"/>
                    <a:pt x="3061" y="3089"/>
                    <a:pt x="3279" y="3214"/>
                  </a:cubicBezTo>
                  <a:lnTo>
                    <a:pt x="2089" y="637"/>
                  </a:lnTo>
                  <a:cubicBezTo>
                    <a:pt x="1910" y="249"/>
                    <a:pt x="1522" y="1"/>
                    <a:pt x="1095" y="0"/>
                  </a:cubicBez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1"/>
            <p:cNvSpPr/>
            <p:nvPr/>
          </p:nvSpPr>
          <p:spPr>
            <a:xfrm>
              <a:off x="1706298" y="2365113"/>
              <a:ext cx="55413" cy="9794"/>
            </a:xfrm>
            <a:custGeom>
              <a:avLst/>
              <a:gdLst/>
              <a:ahLst/>
              <a:cxnLst/>
              <a:rect l="l" t="t" r="r" b="b"/>
              <a:pathLst>
                <a:path w="1471" h="260" extrusionOk="0">
                  <a:moveTo>
                    <a:pt x="1" y="0"/>
                  </a:moveTo>
                  <a:lnTo>
                    <a:pt x="1" y="260"/>
                  </a:lnTo>
                  <a:lnTo>
                    <a:pt x="1471" y="260"/>
                  </a:lnTo>
                  <a:lnTo>
                    <a:pt x="1471" y="0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61"/>
          <p:cNvGrpSpPr/>
          <p:nvPr/>
        </p:nvGrpSpPr>
        <p:grpSpPr>
          <a:xfrm>
            <a:off x="7163996" y="1490898"/>
            <a:ext cx="366341" cy="255704"/>
            <a:chOff x="5589171" y="3984885"/>
            <a:chExt cx="366341" cy="255704"/>
          </a:xfrm>
        </p:grpSpPr>
        <p:sp>
          <p:nvSpPr>
            <p:cNvPr id="894" name="Google Shape;894;p61"/>
            <p:cNvSpPr/>
            <p:nvPr/>
          </p:nvSpPr>
          <p:spPr>
            <a:xfrm>
              <a:off x="5689298" y="4010953"/>
              <a:ext cx="81480" cy="55413"/>
            </a:xfrm>
            <a:custGeom>
              <a:avLst/>
              <a:gdLst/>
              <a:ahLst/>
              <a:cxnLst/>
              <a:rect l="l" t="t" r="r" b="b"/>
              <a:pathLst>
                <a:path w="2163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1317" y="1470"/>
                  </a:lnTo>
                  <a:cubicBezTo>
                    <a:pt x="1509" y="1179"/>
                    <a:pt x="1817" y="986"/>
                    <a:pt x="2162" y="939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1"/>
            <p:cNvSpPr/>
            <p:nvPr/>
          </p:nvSpPr>
          <p:spPr>
            <a:xfrm>
              <a:off x="5702068" y="4115186"/>
              <a:ext cx="50591" cy="125403"/>
            </a:xfrm>
            <a:custGeom>
              <a:avLst/>
              <a:gdLst/>
              <a:ahLst/>
              <a:cxnLst/>
              <a:rect l="l" t="t" r="r" b="b"/>
              <a:pathLst>
                <a:path w="1343" h="3329" extrusionOk="0">
                  <a:moveTo>
                    <a:pt x="954" y="1"/>
                  </a:moveTo>
                  <a:lnTo>
                    <a:pt x="1" y="3328"/>
                  </a:lnTo>
                  <a:lnTo>
                    <a:pt x="517" y="3328"/>
                  </a:lnTo>
                  <a:lnTo>
                    <a:pt x="1342" y="385"/>
                  </a:lnTo>
                  <a:cubicBezTo>
                    <a:pt x="1185" y="288"/>
                    <a:pt x="1052" y="156"/>
                    <a:pt x="954" y="1"/>
                  </a:cubicBez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1"/>
            <p:cNvSpPr/>
            <p:nvPr/>
          </p:nvSpPr>
          <p:spPr>
            <a:xfrm>
              <a:off x="5739136" y="4053935"/>
              <a:ext cx="74172" cy="74097"/>
            </a:xfrm>
            <a:custGeom>
              <a:avLst/>
              <a:gdLst/>
              <a:ahLst/>
              <a:cxnLst/>
              <a:rect l="l" t="t" r="r" b="b"/>
              <a:pathLst>
                <a:path w="1969" h="1967" extrusionOk="0">
                  <a:moveTo>
                    <a:pt x="991" y="377"/>
                  </a:moveTo>
                  <a:cubicBezTo>
                    <a:pt x="1326" y="377"/>
                    <a:pt x="1598" y="648"/>
                    <a:pt x="1598" y="984"/>
                  </a:cubicBezTo>
                  <a:cubicBezTo>
                    <a:pt x="1598" y="1319"/>
                    <a:pt x="1325" y="1591"/>
                    <a:pt x="991" y="1592"/>
                  </a:cubicBezTo>
                  <a:cubicBezTo>
                    <a:pt x="642" y="1592"/>
                    <a:pt x="362" y="1298"/>
                    <a:pt x="384" y="945"/>
                  </a:cubicBezTo>
                  <a:cubicBezTo>
                    <a:pt x="403" y="642"/>
                    <a:pt x="650" y="397"/>
                    <a:pt x="952" y="378"/>
                  </a:cubicBezTo>
                  <a:cubicBezTo>
                    <a:pt x="965" y="377"/>
                    <a:pt x="978" y="377"/>
                    <a:pt x="991" y="377"/>
                  </a:cubicBezTo>
                  <a:close/>
                  <a:moveTo>
                    <a:pt x="984" y="1"/>
                  </a:moveTo>
                  <a:cubicBezTo>
                    <a:pt x="441" y="1"/>
                    <a:pt x="1" y="441"/>
                    <a:pt x="1" y="984"/>
                  </a:cubicBezTo>
                  <a:cubicBezTo>
                    <a:pt x="1" y="1527"/>
                    <a:pt x="441" y="1967"/>
                    <a:pt x="984" y="1967"/>
                  </a:cubicBezTo>
                  <a:cubicBezTo>
                    <a:pt x="1528" y="1967"/>
                    <a:pt x="1967" y="1526"/>
                    <a:pt x="1968" y="984"/>
                  </a:cubicBezTo>
                  <a:cubicBezTo>
                    <a:pt x="1968" y="441"/>
                    <a:pt x="1528" y="1"/>
                    <a:pt x="984" y="1"/>
                  </a:cubicBez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1"/>
            <p:cNvSpPr/>
            <p:nvPr/>
          </p:nvSpPr>
          <p:spPr>
            <a:xfrm>
              <a:off x="5761474" y="4076235"/>
              <a:ext cx="29496" cy="29533"/>
            </a:xfrm>
            <a:custGeom>
              <a:avLst/>
              <a:gdLst/>
              <a:ahLst/>
              <a:cxnLst/>
              <a:rect l="l" t="t" r="r" b="b"/>
              <a:pathLst>
                <a:path w="783" h="784" extrusionOk="0">
                  <a:moveTo>
                    <a:pt x="391" y="0"/>
                  </a:moveTo>
                  <a:cubicBezTo>
                    <a:pt x="175" y="0"/>
                    <a:pt x="1" y="176"/>
                    <a:pt x="1" y="392"/>
                  </a:cubicBezTo>
                  <a:cubicBezTo>
                    <a:pt x="1" y="608"/>
                    <a:pt x="176" y="783"/>
                    <a:pt x="391" y="783"/>
                  </a:cubicBezTo>
                  <a:cubicBezTo>
                    <a:pt x="607" y="783"/>
                    <a:pt x="782" y="608"/>
                    <a:pt x="782" y="392"/>
                  </a:cubicBezTo>
                  <a:cubicBezTo>
                    <a:pt x="782" y="176"/>
                    <a:pt x="607" y="0"/>
                    <a:pt x="391" y="0"/>
                  </a:cubicBez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61"/>
            <p:cNvSpPr/>
            <p:nvPr/>
          </p:nvSpPr>
          <p:spPr>
            <a:xfrm>
              <a:off x="5589171" y="4013402"/>
              <a:ext cx="15482" cy="50478"/>
            </a:xfrm>
            <a:custGeom>
              <a:avLst/>
              <a:gdLst/>
              <a:ahLst/>
              <a:cxnLst/>
              <a:rect l="l" t="t" r="r" b="b"/>
              <a:pathLst>
                <a:path w="411" h="1340" extrusionOk="0">
                  <a:moveTo>
                    <a:pt x="0" y="1"/>
                  </a:moveTo>
                  <a:lnTo>
                    <a:pt x="0" y="1340"/>
                  </a:lnTo>
                  <a:lnTo>
                    <a:pt x="411" y="1340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61"/>
            <p:cNvSpPr/>
            <p:nvPr/>
          </p:nvSpPr>
          <p:spPr>
            <a:xfrm>
              <a:off x="5612790" y="4023987"/>
              <a:ext cx="68409" cy="29307"/>
            </a:xfrm>
            <a:custGeom>
              <a:avLst/>
              <a:gdLst/>
              <a:ahLst/>
              <a:cxnLst/>
              <a:rect l="l" t="t" r="r" b="b"/>
              <a:pathLst>
                <a:path w="1816" h="778" extrusionOk="0">
                  <a:moveTo>
                    <a:pt x="0" y="1"/>
                  </a:moveTo>
                  <a:lnTo>
                    <a:pt x="0" y="778"/>
                  </a:lnTo>
                  <a:lnTo>
                    <a:pt x="1815" y="778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1"/>
            <p:cNvSpPr/>
            <p:nvPr/>
          </p:nvSpPr>
          <p:spPr>
            <a:xfrm>
              <a:off x="5778086" y="3997957"/>
              <a:ext cx="115647" cy="81443"/>
            </a:xfrm>
            <a:custGeom>
              <a:avLst/>
              <a:gdLst/>
              <a:ahLst/>
              <a:cxnLst/>
              <a:rect l="l" t="t" r="r" b="b"/>
              <a:pathLst>
                <a:path w="3070" h="2162" extrusionOk="0">
                  <a:moveTo>
                    <a:pt x="2064" y="345"/>
                  </a:moveTo>
                  <a:cubicBezTo>
                    <a:pt x="2116" y="345"/>
                    <a:pt x="2163" y="381"/>
                    <a:pt x="2174" y="431"/>
                  </a:cubicBezTo>
                  <a:cubicBezTo>
                    <a:pt x="2187" y="501"/>
                    <a:pt x="2134" y="562"/>
                    <a:pt x="2068" y="562"/>
                  </a:cubicBezTo>
                  <a:lnTo>
                    <a:pt x="648" y="562"/>
                  </a:lnTo>
                  <a:cubicBezTo>
                    <a:pt x="596" y="562"/>
                    <a:pt x="547" y="527"/>
                    <a:pt x="538" y="476"/>
                  </a:cubicBezTo>
                  <a:cubicBezTo>
                    <a:pt x="524" y="406"/>
                    <a:pt x="576" y="345"/>
                    <a:pt x="644" y="345"/>
                  </a:cubicBezTo>
                  <a:close/>
                  <a:moveTo>
                    <a:pt x="2650" y="345"/>
                  </a:moveTo>
                  <a:cubicBezTo>
                    <a:pt x="2701" y="345"/>
                    <a:pt x="2749" y="381"/>
                    <a:pt x="2759" y="431"/>
                  </a:cubicBezTo>
                  <a:cubicBezTo>
                    <a:pt x="2773" y="501"/>
                    <a:pt x="2721" y="562"/>
                    <a:pt x="2654" y="562"/>
                  </a:cubicBezTo>
                  <a:lnTo>
                    <a:pt x="2503" y="562"/>
                  </a:lnTo>
                  <a:cubicBezTo>
                    <a:pt x="2452" y="562"/>
                    <a:pt x="2404" y="527"/>
                    <a:pt x="2394" y="476"/>
                  </a:cubicBezTo>
                  <a:cubicBezTo>
                    <a:pt x="2379" y="406"/>
                    <a:pt x="2432" y="345"/>
                    <a:pt x="2499" y="345"/>
                  </a:cubicBezTo>
                  <a:close/>
                  <a:moveTo>
                    <a:pt x="0" y="0"/>
                  </a:moveTo>
                  <a:lnTo>
                    <a:pt x="0" y="1275"/>
                  </a:lnTo>
                  <a:cubicBezTo>
                    <a:pt x="518" y="1301"/>
                    <a:pt x="962" y="1659"/>
                    <a:pt x="1100" y="2161"/>
                  </a:cubicBezTo>
                  <a:lnTo>
                    <a:pt x="3069" y="2161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1"/>
            <p:cNvSpPr/>
            <p:nvPr/>
          </p:nvSpPr>
          <p:spPr>
            <a:xfrm>
              <a:off x="5935208" y="3993889"/>
              <a:ext cx="20304" cy="89316"/>
            </a:xfrm>
            <a:custGeom>
              <a:avLst/>
              <a:gdLst/>
              <a:ahLst/>
              <a:cxnLst/>
              <a:rect l="l" t="t" r="r" b="b"/>
              <a:pathLst>
                <a:path w="539" h="2371" extrusionOk="0">
                  <a:moveTo>
                    <a:pt x="0" y="0"/>
                  </a:moveTo>
                  <a:lnTo>
                    <a:pt x="0" y="2371"/>
                  </a:lnTo>
                  <a:cubicBezTo>
                    <a:pt x="320" y="2169"/>
                    <a:pt x="538" y="1701"/>
                    <a:pt x="538" y="1186"/>
                  </a:cubicBezTo>
                  <a:cubicBezTo>
                    <a:pt x="538" y="663"/>
                    <a:pt x="323" y="201"/>
                    <a:pt x="0" y="0"/>
                  </a:cubicBez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1"/>
            <p:cNvSpPr/>
            <p:nvPr/>
          </p:nvSpPr>
          <p:spPr>
            <a:xfrm>
              <a:off x="5901832" y="3984885"/>
              <a:ext cx="24448" cy="107510"/>
            </a:xfrm>
            <a:custGeom>
              <a:avLst/>
              <a:gdLst/>
              <a:ahLst/>
              <a:cxnLst/>
              <a:rect l="l" t="t" r="r" b="b"/>
              <a:pathLst>
                <a:path w="649" h="2854" extrusionOk="0">
                  <a:moveTo>
                    <a:pt x="0" y="1"/>
                  </a:moveTo>
                  <a:lnTo>
                    <a:pt x="0" y="2854"/>
                  </a:lnTo>
                  <a:lnTo>
                    <a:pt x="649" y="2854"/>
                  </a:lnTo>
                  <a:lnTo>
                    <a:pt x="649" y="1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1"/>
            <p:cNvSpPr/>
            <p:nvPr/>
          </p:nvSpPr>
          <p:spPr>
            <a:xfrm>
              <a:off x="5799784" y="4115450"/>
              <a:ext cx="50515" cy="125140"/>
            </a:xfrm>
            <a:custGeom>
              <a:avLst/>
              <a:gdLst/>
              <a:ahLst/>
              <a:cxnLst/>
              <a:rect l="l" t="t" r="r" b="b"/>
              <a:pathLst>
                <a:path w="1341" h="3322" extrusionOk="0">
                  <a:moveTo>
                    <a:pt x="385" y="0"/>
                  </a:moveTo>
                  <a:cubicBezTo>
                    <a:pt x="287" y="154"/>
                    <a:pt x="155" y="282"/>
                    <a:pt x="0" y="378"/>
                  </a:cubicBezTo>
                  <a:lnTo>
                    <a:pt x="826" y="3321"/>
                  </a:lnTo>
                  <a:lnTo>
                    <a:pt x="1341" y="332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61"/>
          <p:cNvSpPr/>
          <p:nvPr/>
        </p:nvSpPr>
        <p:spPr>
          <a:xfrm>
            <a:off x="7018212" y="2806755"/>
            <a:ext cx="657900" cy="657900"/>
          </a:xfrm>
          <a:prstGeom prst="ellipse">
            <a:avLst/>
          </a:prstGeom>
          <a:solidFill>
            <a:srgbClr val="625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61"/>
          <p:cNvSpPr/>
          <p:nvPr/>
        </p:nvSpPr>
        <p:spPr>
          <a:xfrm>
            <a:off x="1465650" y="2806755"/>
            <a:ext cx="657900" cy="657900"/>
          </a:xfrm>
          <a:prstGeom prst="ellipse">
            <a:avLst/>
          </a:prstGeom>
          <a:solidFill>
            <a:srgbClr val="526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61"/>
          <p:cNvGrpSpPr/>
          <p:nvPr/>
        </p:nvGrpSpPr>
        <p:grpSpPr>
          <a:xfrm>
            <a:off x="1613103" y="2955454"/>
            <a:ext cx="362988" cy="360502"/>
            <a:chOff x="2350003" y="3897679"/>
            <a:chExt cx="362988" cy="360502"/>
          </a:xfrm>
        </p:grpSpPr>
        <p:sp>
          <p:nvSpPr>
            <p:cNvPr id="907" name="Google Shape;907;p61"/>
            <p:cNvSpPr/>
            <p:nvPr/>
          </p:nvSpPr>
          <p:spPr>
            <a:xfrm>
              <a:off x="2652117" y="4200019"/>
              <a:ext cx="60875" cy="58162"/>
            </a:xfrm>
            <a:custGeom>
              <a:avLst/>
              <a:gdLst/>
              <a:ahLst/>
              <a:cxnLst/>
              <a:rect l="l" t="t" r="r" b="b"/>
              <a:pathLst>
                <a:path w="1616" h="1544" extrusionOk="0">
                  <a:moveTo>
                    <a:pt x="1018" y="0"/>
                  </a:moveTo>
                  <a:lnTo>
                    <a:pt x="1" y="1016"/>
                  </a:lnTo>
                  <a:lnTo>
                    <a:pt x="315" y="1330"/>
                  </a:lnTo>
                  <a:cubicBezTo>
                    <a:pt x="455" y="1472"/>
                    <a:pt x="640" y="1543"/>
                    <a:pt x="825" y="1543"/>
                  </a:cubicBezTo>
                  <a:cubicBezTo>
                    <a:pt x="1008" y="1543"/>
                    <a:pt x="1191" y="1474"/>
                    <a:pt x="1331" y="1335"/>
                  </a:cubicBezTo>
                  <a:cubicBezTo>
                    <a:pt x="1613" y="1056"/>
                    <a:pt x="1616" y="601"/>
                    <a:pt x="1336" y="319"/>
                  </a:cubicBezTo>
                  <a:lnTo>
                    <a:pt x="1331" y="313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61"/>
            <p:cNvSpPr/>
            <p:nvPr/>
          </p:nvSpPr>
          <p:spPr>
            <a:xfrm>
              <a:off x="2530330" y="4079475"/>
              <a:ext cx="92555" cy="89994"/>
            </a:xfrm>
            <a:custGeom>
              <a:avLst/>
              <a:gdLst/>
              <a:ahLst/>
              <a:cxnLst/>
              <a:rect l="l" t="t" r="r" b="b"/>
              <a:pathLst>
                <a:path w="2457" h="2389" extrusionOk="0">
                  <a:moveTo>
                    <a:pt x="2074" y="0"/>
                  </a:moveTo>
                  <a:cubicBezTo>
                    <a:pt x="1985" y="0"/>
                    <a:pt x="1896" y="34"/>
                    <a:pt x="1828" y="102"/>
                  </a:cubicBezTo>
                  <a:lnTo>
                    <a:pt x="137" y="1794"/>
                  </a:lnTo>
                  <a:cubicBezTo>
                    <a:pt x="1" y="1931"/>
                    <a:pt x="1" y="2150"/>
                    <a:pt x="138" y="2286"/>
                  </a:cubicBezTo>
                  <a:cubicBezTo>
                    <a:pt x="206" y="2354"/>
                    <a:pt x="294" y="2388"/>
                    <a:pt x="383" y="2388"/>
                  </a:cubicBezTo>
                  <a:cubicBezTo>
                    <a:pt x="472" y="2388"/>
                    <a:pt x="561" y="2354"/>
                    <a:pt x="629" y="2286"/>
                  </a:cubicBezTo>
                  <a:lnTo>
                    <a:pt x="2321" y="594"/>
                  </a:lnTo>
                  <a:cubicBezTo>
                    <a:pt x="2456" y="459"/>
                    <a:pt x="2456" y="238"/>
                    <a:pt x="2321" y="102"/>
                  </a:cubicBezTo>
                  <a:cubicBezTo>
                    <a:pt x="2253" y="34"/>
                    <a:pt x="2164" y="0"/>
                    <a:pt x="2074" y="0"/>
                  </a:cubicBez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1"/>
            <p:cNvSpPr/>
            <p:nvPr/>
          </p:nvSpPr>
          <p:spPr>
            <a:xfrm>
              <a:off x="2370910" y="3897679"/>
              <a:ext cx="215661" cy="216829"/>
            </a:xfrm>
            <a:custGeom>
              <a:avLst/>
              <a:gdLst/>
              <a:ahLst/>
              <a:cxnLst/>
              <a:rect l="l" t="t" r="r" b="b"/>
              <a:pathLst>
                <a:path w="5725" h="5756" extrusionOk="0">
                  <a:moveTo>
                    <a:pt x="1122" y="918"/>
                  </a:moveTo>
                  <a:cubicBezTo>
                    <a:pt x="1150" y="918"/>
                    <a:pt x="1178" y="928"/>
                    <a:pt x="1199" y="950"/>
                  </a:cubicBezTo>
                  <a:lnTo>
                    <a:pt x="1309" y="1060"/>
                  </a:lnTo>
                  <a:cubicBezTo>
                    <a:pt x="1350" y="1101"/>
                    <a:pt x="1350" y="1169"/>
                    <a:pt x="1309" y="1212"/>
                  </a:cubicBezTo>
                  <a:cubicBezTo>
                    <a:pt x="1287" y="1233"/>
                    <a:pt x="1260" y="1244"/>
                    <a:pt x="1232" y="1244"/>
                  </a:cubicBezTo>
                  <a:cubicBezTo>
                    <a:pt x="1204" y="1244"/>
                    <a:pt x="1176" y="1233"/>
                    <a:pt x="1155" y="1212"/>
                  </a:cubicBezTo>
                  <a:lnTo>
                    <a:pt x="1046" y="1103"/>
                  </a:lnTo>
                  <a:cubicBezTo>
                    <a:pt x="1004" y="1061"/>
                    <a:pt x="1004" y="992"/>
                    <a:pt x="1046" y="950"/>
                  </a:cubicBezTo>
                  <a:cubicBezTo>
                    <a:pt x="1067" y="928"/>
                    <a:pt x="1095" y="918"/>
                    <a:pt x="1122" y="918"/>
                  </a:cubicBezTo>
                  <a:close/>
                  <a:moveTo>
                    <a:pt x="1537" y="1332"/>
                  </a:moveTo>
                  <a:cubicBezTo>
                    <a:pt x="1564" y="1332"/>
                    <a:pt x="1592" y="1343"/>
                    <a:pt x="1613" y="1364"/>
                  </a:cubicBezTo>
                  <a:lnTo>
                    <a:pt x="3660" y="3411"/>
                  </a:lnTo>
                  <a:cubicBezTo>
                    <a:pt x="3702" y="3453"/>
                    <a:pt x="3702" y="3521"/>
                    <a:pt x="3660" y="3563"/>
                  </a:cubicBezTo>
                  <a:cubicBezTo>
                    <a:pt x="3638" y="3584"/>
                    <a:pt x="3611" y="3595"/>
                    <a:pt x="3583" y="3595"/>
                  </a:cubicBezTo>
                  <a:cubicBezTo>
                    <a:pt x="3555" y="3595"/>
                    <a:pt x="3527" y="3584"/>
                    <a:pt x="3506" y="3563"/>
                  </a:cubicBezTo>
                  <a:lnTo>
                    <a:pt x="1460" y="1517"/>
                  </a:lnTo>
                  <a:cubicBezTo>
                    <a:pt x="1419" y="1474"/>
                    <a:pt x="1419" y="1407"/>
                    <a:pt x="1460" y="1364"/>
                  </a:cubicBezTo>
                  <a:cubicBezTo>
                    <a:pt x="1481" y="1343"/>
                    <a:pt x="1509" y="1332"/>
                    <a:pt x="1537" y="1332"/>
                  </a:cubicBezTo>
                  <a:close/>
                  <a:moveTo>
                    <a:pt x="91" y="0"/>
                  </a:moveTo>
                  <a:lnTo>
                    <a:pt x="91" y="0"/>
                  </a:lnTo>
                  <a:cubicBezTo>
                    <a:pt x="0" y="488"/>
                    <a:pt x="156" y="989"/>
                    <a:pt x="507" y="1341"/>
                  </a:cubicBezTo>
                  <a:lnTo>
                    <a:pt x="4922" y="5755"/>
                  </a:lnTo>
                  <a:lnTo>
                    <a:pt x="5724" y="4953"/>
                  </a:lnTo>
                  <a:lnTo>
                    <a:pt x="973" y="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1"/>
            <p:cNvSpPr/>
            <p:nvPr/>
          </p:nvSpPr>
          <p:spPr>
            <a:xfrm>
              <a:off x="2350003" y="3897717"/>
              <a:ext cx="200668" cy="236643"/>
            </a:xfrm>
            <a:custGeom>
              <a:avLst/>
              <a:gdLst/>
              <a:ahLst/>
              <a:cxnLst/>
              <a:rect l="l" t="t" r="r" b="b"/>
              <a:pathLst>
                <a:path w="5327" h="6282" extrusionOk="0">
                  <a:moveTo>
                    <a:pt x="1" y="0"/>
                  </a:moveTo>
                  <a:lnTo>
                    <a:pt x="6" y="1529"/>
                  </a:lnTo>
                  <a:lnTo>
                    <a:pt x="4956" y="6282"/>
                  </a:lnTo>
                  <a:lnTo>
                    <a:pt x="5327" y="5911"/>
                  </a:lnTo>
                  <a:lnTo>
                    <a:pt x="912" y="1496"/>
                  </a:lnTo>
                  <a:cubicBezTo>
                    <a:pt x="520" y="1104"/>
                    <a:pt x="340" y="549"/>
                    <a:pt x="429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1"/>
            <p:cNvSpPr/>
            <p:nvPr/>
          </p:nvSpPr>
          <p:spPr>
            <a:xfrm>
              <a:off x="2572445" y="4120309"/>
              <a:ext cx="52663" cy="52738"/>
            </a:xfrm>
            <a:custGeom>
              <a:avLst/>
              <a:gdLst/>
              <a:ahLst/>
              <a:cxnLst/>
              <a:rect l="l" t="t" r="r" b="b"/>
              <a:pathLst>
                <a:path w="1398" h="1400" extrusionOk="0">
                  <a:moveTo>
                    <a:pt x="1016" y="1"/>
                  </a:moveTo>
                  <a:lnTo>
                    <a:pt x="0" y="1018"/>
                  </a:lnTo>
                  <a:lnTo>
                    <a:pt x="382" y="1399"/>
                  </a:lnTo>
                  <a:lnTo>
                    <a:pt x="1398" y="382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1"/>
            <p:cNvSpPr/>
            <p:nvPr/>
          </p:nvSpPr>
          <p:spPr>
            <a:xfrm>
              <a:off x="2622282" y="4170222"/>
              <a:ext cx="62344" cy="62344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018" y="1"/>
                  </a:moveTo>
                  <a:lnTo>
                    <a:pt x="1" y="1017"/>
                  </a:lnTo>
                  <a:lnTo>
                    <a:pt x="638" y="1655"/>
                  </a:lnTo>
                  <a:lnTo>
                    <a:pt x="1654" y="638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1"/>
            <p:cNvSpPr/>
            <p:nvPr/>
          </p:nvSpPr>
          <p:spPr>
            <a:xfrm>
              <a:off x="2592560" y="4140463"/>
              <a:ext cx="62306" cy="62306"/>
            </a:xfrm>
            <a:custGeom>
              <a:avLst/>
              <a:gdLst/>
              <a:ahLst/>
              <a:cxnLst/>
              <a:rect l="l" t="t" r="r" b="b"/>
              <a:pathLst>
                <a:path w="1654" h="1654" extrusionOk="0">
                  <a:moveTo>
                    <a:pt x="1016" y="1"/>
                  </a:moveTo>
                  <a:lnTo>
                    <a:pt x="0" y="1017"/>
                  </a:lnTo>
                  <a:lnTo>
                    <a:pt x="638" y="1654"/>
                  </a:lnTo>
                  <a:lnTo>
                    <a:pt x="1653" y="638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61"/>
          <p:cNvGrpSpPr/>
          <p:nvPr/>
        </p:nvGrpSpPr>
        <p:grpSpPr>
          <a:xfrm>
            <a:off x="7236406" y="2942345"/>
            <a:ext cx="221500" cy="386720"/>
            <a:chOff x="8070419" y="3887433"/>
            <a:chExt cx="221500" cy="386720"/>
          </a:xfrm>
        </p:grpSpPr>
        <p:sp>
          <p:nvSpPr>
            <p:cNvPr id="915" name="Google Shape;915;p61"/>
            <p:cNvSpPr/>
            <p:nvPr/>
          </p:nvSpPr>
          <p:spPr>
            <a:xfrm>
              <a:off x="8185840" y="4045270"/>
              <a:ext cx="62495" cy="186240"/>
            </a:xfrm>
            <a:custGeom>
              <a:avLst/>
              <a:gdLst/>
              <a:ahLst/>
              <a:cxnLst/>
              <a:rect l="l" t="t" r="r" b="b"/>
              <a:pathLst>
                <a:path w="1659" h="4944" extrusionOk="0">
                  <a:moveTo>
                    <a:pt x="940" y="0"/>
                  </a:moveTo>
                  <a:lnTo>
                    <a:pt x="1" y="1789"/>
                  </a:lnTo>
                  <a:lnTo>
                    <a:pt x="1658" y="4944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1"/>
            <p:cNvSpPr/>
            <p:nvPr/>
          </p:nvSpPr>
          <p:spPr>
            <a:xfrm>
              <a:off x="8145608" y="4036418"/>
              <a:ext cx="71272" cy="67768"/>
            </a:xfrm>
            <a:custGeom>
              <a:avLst/>
              <a:gdLst/>
              <a:ahLst/>
              <a:cxnLst/>
              <a:rect l="l" t="t" r="r" b="b"/>
              <a:pathLst>
                <a:path w="1892" h="1799" extrusionOk="0">
                  <a:moveTo>
                    <a:pt x="1" y="0"/>
                  </a:moveTo>
                  <a:lnTo>
                    <a:pt x="946" y="1799"/>
                  </a:lnTo>
                  <a:lnTo>
                    <a:pt x="1892" y="0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1"/>
            <p:cNvSpPr/>
            <p:nvPr/>
          </p:nvSpPr>
          <p:spPr>
            <a:xfrm>
              <a:off x="8107072" y="4016038"/>
              <a:ext cx="148231" cy="12243"/>
            </a:xfrm>
            <a:custGeom>
              <a:avLst/>
              <a:gdLst/>
              <a:ahLst/>
              <a:cxnLst/>
              <a:rect l="l" t="t" r="r" b="b"/>
              <a:pathLst>
                <a:path w="3935" h="325" extrusionOk="0">
                  <a:moveTo>
                    <a:pt x="1" y="0"/>
                  </a:moveTo>
                  <a:lnTo>
                    <a:pt x="1" y="325"/>
                  </a:lnTo>
                  <a:lnTo>
                    <a:pt x="3935" y="325"/>
                  </a:lnTo>
                  <a:lnTo>
                    <a:pt x="3935" y="0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1"/>
            <p:cNvSpPr/>
            <p:nvPr/>
          </p:nvSpPr>
          <p:spPr>
            <a:xfrm>
              <a:off x="8114191" y="4045270"/>
              <a:ext cx="62457" cy="186240"/>
            </a:xfrm>
            <a:custGeom>
              <a:avLst/>
              <a:gdLst/>
              <a:ahLst/>
              <a:cxnLst/>
              <a:rect l="l" t="t" r="r" b="b"/>
              <a:pathLst>
                <a:path w="1658" h="4944" extrusionOk="0">
                  <a:moveTo>
                    <a:pt x="719" y="0"/>
                  </a:moveTo>
                  <a:lnTo>
                    <a:pt x="0" y="4944"/>
                  </a:lnTo>
                  <a:lnTo>
                    <a:pt x="1658" y="1789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1"/>
            <p:cNvSpPr/>
            <p:nvPr/>
          </p:nvSpPr>
          <p:spPr>
            <a:xfrm>
              <a:off x="8162447" y="3968198"/>
              <a:ext cx="37482" cy="39742"/>
            </a:xfrm>
            <a:custGeom>
              <a:avLst/>
              <a:gdLst/>
              <a:ahLst/>
              <a:cxnLst/>
              <a:rect l="l" t="t" r="r" b="b"/>
              <a:pathLst>
                <a:path w="995" h="1055" extrusionOk="0">
                  <a:moveTo>
                    <a:pt x="497" y="0"/>
                  </a:moveTo>
                  <a:lnTo>
                    <a:pt x="1" y="462"/>
                  </a:lnTo>
                  <a:lnTo>
                    <a:pt x="1" y="1054"/>
                  </a:lnTo>
                  <a:lnTo>
                    <a:pt x="995" y="1054"/>
                  </a:lnTo>
                  <a:lnTo>
                    <a:pt x="995" y="462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1"/>
            <p:cNvSpPr/>
            <p:nvPr/>
          </p:nvSpPr>
          <p:spPr>
            <a:xfrm>
              <a:off x="8107072" y="3942770"/>
              <a:ext cx="148231" cy="65169"/>
            </a:xfrm>
            <a:custGeom>
              <a:avLst/>
              <a:gdLst/>
              <a:ahLst/>
              <a:cxnLst/>
              <a:rect l="l" t="t" r="r" b="b"/>
              <a:pathLst>
                <a:path w="3935" h="1730" extrusionOk="0">
                  <a:moveTo>
                    <a:pt x="432" y="233"/>
                  </a:moveTo>
                  <a:cubicBezTo>
                    <a:pt x="492" y="233"/>
                    <a:pt x="541" y="281"/>
                    <a:pt x="541" y="341"/>
                  </a:cubicBezTo>
                  <a:lnTo>
                    <a:pt x="541" y="409"/>
                  </a:lnTo>
                  <a:cubicBezTo>
                    <a:pt x="541" y="469"/>
                    <a:pt x="493" y="517"/>
                    <a:pt x="433" y="517"/>
                  </a:cubicBezTo>
                  <a:cubicBezTo>
                    <a:pt x="426" y="517"/>
                    <a:pt x="418" y="516"/>
                    <a:pt x="410" y="515"/>
                  </a:cubicBezTo>
                  <a:cubicBezTo>
                    <a:pt x="359" y="504"/>
                    <a:pt x="324" y="457"/>
                    <a:pt x="324" y="405"/>
                  </a:cubicBezTo>
                  <a:lnTo>
                    <a:pt x="324" y="345"/>
                  </a:lnTo>
                  <a:cubicBezTo>
                    <a:pt x="324" y="293"/>
                    <a:pt x="359" y="245"/>
                    <a:pt x="410" y="235"/>
                  </a:cubicBezTo>
                  <a:cubicBezTo>
                    <a:pt x="418" y="233"/>
                    <a:pt x="425" y="233"/>
                    <a:pt x="432" y="233"/>
                  </a:cubicBezTo>
                  <a:close/>
                  <a:moveTo>
                    <a:pt x="433" y="668"/>
                  </a:moveTo>
                  <a:cubicBezTo>
                    <a:pt x="493" y="668"/>
                    <a:pt x="541" y="716"/>
                    <a:pt x="541" y="776"/>
                  </a:cubicBezTo>
                  <a:lnTo>
                    <a:pt x="541" y="1487"/>
                  </a:lnTo>
                  <a:cubicBezTo>
                    <a:pt x="541" y="1546"/>
                    <a:pt x="492" y="1595"/>
                    <a:pt x="432" y="1595"/>
                  </a:cubicBezTo>
                  <a:cubicBezTo>
                    <a:pt x="425" y="1595"/>
                    <a:pt x="418" y="1594"/>
                    <a:pt x="410" y="1593"/>
                  </a:cubicBezTo>
                  <a:cubicBezTo>
                    <a:pt x="359" y="1582"/>
                    <a:pt x="324" y="1535"/>
                    <a:pt x="324" y="1483"/>
                  </a:cubicBezTo>
                  <a:lnTo>
                    <a:pt x="324" y="780"/>
                  </a:lnTo>
                  <a:cubicBezTo>
                    <a:pt x="324" y="728"/>
                    <a:pt x="359" y="680"/>
                    <a:pt x="410" y="670"/>
                  </a:cubicBezTo>
                  <a:cubicBezTo>
                    <a:pt x="418" y="668"/>
                    <a:pt x="426" y="668"/>
                    <a:pt x="433" y="668"/>
                  </a:cubicBezTo>
                  <a:close/>
                  <a:moveTo>
                    <a:pt x="1" y="0"/>
                  </a:moveTo>
                  <a:lnTo>
                    <a:pt x="1" y="1729"/>
                  </a:lnTo>
                  <a:lnTo>
                    <a:pt x="1254" y="1729"/>
                  </a:lnTo>
                  <a:lnTo>
                    <a:pt x="1254" y="1089"/>
                  </a:lnTo>
                  <a:cubicBezTo>
                    <a:pt x="1254" y="1059"/>
                    <a:pt x="1266" y="1031"/>
                    <a:pt x="1288" y="1010"/>
                  </a:cubicBezTo>
                  <a:lnTo>
                    <a:pt x="1894" y="448"/>
                  </a:lnTo>
                  <a:cubicBezTo>
                    <a:pt x="1914" y="429"/>
                    <a:pt x="1941" y="419"/>
                    <a:pt x="1967" y="419"/>
                  </a:cubicBezTo>
                  <a:cubicBezTo>
                    <a:pt x="1994" y="419"/>
                    <a:pt x="2020" y="429"/>
                    <a:pt x="2041" y="448"/>
                  </a:cubicBezTo>
                  <a:lnTo>
                    <a:pt x="2646" y="1010"/>
                  </a:lnTo>
                  <a:cubicBezTo>
                    <a:pt x="2668" y="1031"/>
                    <a:pt x="2680" y="1059"/>
                    <a:pt x="2680" y="1089"/>
                  </a:cubicBezTo>
                  <a:lnTo>
                    <a:pt x="2680" y="1729"/>
                  </a:lnTo>
                  <a:lnTo>
                    <a:pt x="3935" y="1729"/>
                  </a:lnTo>
                  <a:lnTo>
                    <a:pt x="3935" y="0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1"/>
            <p:cNvSpPr/>
            <p:nvPr/>
          </p:nvSpPr>
          <p:spPr>
            <a:xfrm>
              <a:off x="8088726" y="4035589"/>
              <a:ext cx="45694" cy="214192"/>
            </a:xfrm>
            <a:custGeom>
              <a:avLst/>
              <a:gdLst/>
              <a:ahLst/>
              <a:cxnLst/>
              <a:rect l="l" t="t" r="r" b="b"/>
              <a:pathLst>
                <a:path w="1213" h="5686" extrusionOk="0">
                  <a:moveTo>
                    <a:pt x="827" y="0"/>
                  </a:moveTo>
                  <a:lnTo>
                    <a:pt x="1" y="5685"/>
                  </a:lnTo>
                  <a:lnTo>
                    <a:pt x="386" y="5685"/>
                  </a:lnTo>
                  <a:lnTo>
                    <a:pt x="1212" y="0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1"/>
            <p:cNvSpPr/>
            <p:nvPr/>
          </p:nvSpPr>
          <p:spPr>
            <a:xfrm>
              <a:off x="8070419" y="4257842"/>
              <a:ext cx="221500" cy="16311"/>
            </a:xfrm>
            <a:custGeom>
              <a:avLst/>
              <a:gdLst/>
              <a:ahLst/>
              <a:cxnLst/>
              <a:rect l="l" t="t" r="r" b="b"/>
              <a:pathLst>
                <a:path w="5880" h="433" extrusionOk="0">
                  <a:moveTo>
                    <a:pt x="0" y="1"/>
                  </a:moveTo>
                  <a:lnTo>
                    <a:pt x="0" y="433"/>
                  </a:lnTo>
                  <a:lnTo>
                    <a:pt x="5880" y="433"/>
                  </a:lnTo>
                  <a:lnTo>
                    <a:pt x="5880" y="1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1"/>
            <p:cNvSpPr/>
            <p:nvPr/>
          </p:nvSpPr>
          <p:spPr>
            <a:xfrm>
              <a:off x="8113739" y="4121175"/>
              <a:ext cx="135047" cy="128605"/>
            </a:xfrm>
            <a:custGeom>
              <a:avLst/>
              <a:gdLst/>
              <a:ahLst/>
              <a:cxnLst/>
              <a:rect l="l" t="t" r="r" b="b"/>
              <a:pathLst>
                <a:path w="3585" h="3414" extrusionOk="0">
                  <a:moveTo>
                    <a:pt x="1792" y="1"/>
                  </a:moveTo>
                  <a:lnTo>
                    <a:pt x="0" y="3413"/>
                  </a:lnTo>
                  <a:lnTo>
                    <a:pt x="3585" y="3413"/>
                  </a:lnTo>
                  <a:lnTo>
                    <a:pt x="1792" y="1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1"/>
            <p:cNvSpPr/>
            <p:nvPr/>
          </p:nvSpPr>
          <p:spPr>
            <a:xfrm>
              <a:off x="8102212" y="3887433"/>
              <a:ext cx="158101" cy="47201"/>
            </a:xfrm>
            <a:custGeom>
              <a:avLst/>
              <a:gdLst/>
              <a:ahLst/>
              <a:cxnLst/>
              <a:rect l="l" t="t" r="r" b="b"/>
              <a:pathLst>
                <a:path w="4197" h="1253" extrusionOk="0">
                  <a:moveTo>
                    <a:pt x="2098" y="1"/>
                  </a:moveTo>
                  <a:lnTo>
                    <a:pt x="0" y="1253"/>
                  </a:lnTo>
                  <a:lnTo>
                    <a:pt x="4196" y="1253"/>
                  </a:lnTo>
                  <a:lnTo>
                    <a:pt x="2098" y="1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1"/>
            <p:cNvSpPr/>
            <p:nvPr/>
          </p:nvSpPr>
          <p:spPr>
            <a:xfrm>
              <a:off x="8228105" y="4035589"/>
              <a:ext cx="45656" cy="214192"/>
            </a:xfrm>
            <a:custGeom>
              <a:avLst/>
              <a:gdLst/>
              <a:ahLst/>
              <a:cxnLst/>
              <a:rect l="l" t="t" r="r" b="b"/>
              <a:pathLst>
                <a:path w="1212" h="5686" extrusionOk="0">
                  <a:moveTo>
                    <a:pt x="0" y="0"/>
                  </a:moveTo>
                  <a:lnTo>
                    <a:pt x="826" y="5685"/>
                  </a:lnTo>
                  <a:lnTo>
                    <a:pt x="1212" y="5685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26" name="Google Shape;926;p61"/>
          <p:cNvCxnSpPr>
            <a:cxnSpLocks/>
            <a:stCxn id="854" idx="6"/>
            <a:endCxn id="47" idx="2"/>
          </p:cNvCxnSpPr>
          <p:nvPr/>
        </p:nvCxnSpPr>
        <p:spPr>
          <a:xfrm flipV="1">
            <a:off x="2123550" y="1243900"/>
            <a:ext cx="2455590" cy="371186"/>
          </a:xfrm>
          <a:prstGeom prst="bentConnector2">
            <a:avLst/>
          </a:prstGeom>
          <a:noFill/>
          <a:ln w="9525" cap="flat" cmpd="sng">
            <a:solidFill>
              <a:srgbClr val="3E472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7" name="Google Shape;927;p61"/>
          <p:cNvCxnSpPr>
            <a:cxnSpLocks/>
            <a:stCxn id="905" idx="6"/>
            <a:endCxn id="47" idx="1"/>
          </p:cNvCxnSpPr>
          <p:nvPr/>
        </p:nvCxnSpPr>
        <p:spPr>
          <a:xfrm flipV="1">
            <a:off x="2123550" y="1092250"/>
            <a:ext cx="1550190" cy="2043455"/>
          </a:xfrm>
          <a:prstGeom prst="bentConnector3">
            <a:avLst>
              <a:gd name="adj1" fmla="val 63392"/>
            </a:avLst>
          </a:prstGeom>
          <a:noFill/>
          <a:ln w="9525" cap="flat" cmpd="sng">
            <a:solidFill>
              <a:srgbClr val="3E472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8" name="Google Shape;928;p61"/>
          <p:cNvCxnSpPr>
            <a:cxnSpLocks/>
            <a:stCxn id="855" idx="6"/>
            <a:endCxn id="904" idx="2"/>
          </p:cNvCxnSpPr>
          <p:nvPr/>
        </p:nvCxnSpPr>
        <p:spPr>
          <a:xfrm>
            <a:off x="5032737" y="2425576"/>
            <a:ext cx="1985400" cy="7101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rgbClr val="3E472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9" name="Google Shape;929;p61"/>
          <p:cNvCxnSpPr>
            <a:cxnSpLocks/>
            <a:stCxn id="855" idx="7"/>
            <a:endCxn id="879" idx="2"/>
          </p:cNvCxnSpPr>
          <p:nvPr/>
        </p:nvCxnSpPr>
        <p:spPr>
          <a:xfrm rot="-5400000">
            <a:off x="5715865" y="796698"/>
            <a:ext cx="483900" cy="2120700"/>
          </a:xfrm>
          <a:prstGeom prst="bentConnector2">
            <a:avLst/>
          </a:prstGeom>
          <a:noFill/>
          <a:ln w="9525" cap="flat" cmpd="sng">
            <a:solidFill>
              <a:srgbClr val="3E472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1" name="Google Shape;931;p61"/>
          <p:cNvSpPr txBox="1"/>
          <p:nvPr/>
        </p:nvSpPr>
        <p:spPr>
          <a:xfrm>
            <a:off x="3666600" y="3159850"/>
            <a:ext cx="1810800" cy="303300"/>
          </a:xfrm>
          <a:prstGeom prst="rect">
            <a:avLst/>
          </a:prstGeom>
          <a:solidFill>
            <a:srgbClr val="B277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CF3"/>
                </a:solidFill>
                <a:latin typeface="Lalezar"/>
                <a:ea typeface="Lalezar"/>
                <a:cs typeface="Lalezar"/>
                <a:sym typeface="Lalezar"/>
              </a:rPr>
              <a:t>Defeat</a:t>
            </a:r>
            <a:endParaRPr sz="2000" dirty="0">
              <a:solidFill>
                <a:srgbClr val="FFFC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cxnSp>
        <p:nvCxnSpPr>
          <p:cNvPr id="932" name="Google Shape;932;p61"/>
          <p:cNvCxnSpPr>
            <a:cxnSpLocks/>
            <a:stCxn id="855" idx="4"/>
            <a:endCxn id="931" idx="0"/>
          </p:cNvCxnSpPr>
          <p:nvPr/>
        </p:nvCxnSpPr>
        <p:spPr>
          <a:xfrm>
            <a:off x="4570887" y="2887426"/>
            <a:ext cx="1200" cy="272400"/>
          </a:xfrm>
          <a:prstGeom prst="straightConnector1">
            <a:avLst/>
          </a:prstGeom>
          <a:noFill/>
          <a:ln w="9525" cap="flat" cmpd="sng">
            <a:solidFill>
              <a:srgbClr val="3E472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3" name="Google Shape;933;p61"/>
          <p:cNvSpPr/>
          <p:nvPr/>
        </p:nvSpPr>
        <p:spPr>
          <a:xfrm rot="-306479">
            <a:off x="249258" y="1486176"/>
            <a:ext cx="826799" cy="155559"/>
          </a:xfrm>
          <a:custGeom>
            <a:avLst/>
            <a:gdLst/>
            <a:ahLst/>
            <a:cxnLst/>
            <a:rect l="l" t="t" r="r" b="b"/>
            <a:pathLst>
              <a:path w="26623" h="5009" extrusionOk="0">
                <a:moveTo>
                  <a:pt x="7137" y="1"/>
                </a:moveTo>
                <a:lnTo>
                  <a:pt x="6396" y="1325"/>
                </a:lnTo>
                <a:lnTo>
                  <a:pt x="5356" y="1325"/>
                </a:lnTo>
                <a:cubicBezTo>
                  <a:pt x="1777" y="1328"/>
                  <a:pt x="0" y="2505"/>
                  <a:pt x="0" y="2505"/>
                </a:cubicBezTo>
                <a:cubicBezTo>
                  <a:pt x="0" y="2505"/>
                  <a:pt x="1777" y="3682"/>
                  <a:pt x="5356" y="3685"/>
                </a:cubicBezTo>
                <a:lnTo>
                  <a:pt x="6396" y="3685"/>
                </a:lnTo>
                <a:lnTo>
                  <a:pt x="7137" y="5009"/>
                </a:lnTo>
                <a:lnTo>
                  <a:pt x="8218" y="5009"/>
                </a:lnTo>
                <a:lnTo>
                  <a:pt x="8286" y="3685"/>
                </a:lnTo>
                <a:lnTo>
                  <a:pt x="22105" y="3685"/>
                </a:lnTo>
                <a:lnTo>
                  <a:pt x="23979" y="5009"/>
                </a:lnTo>
                <a:lnTo>
                  <a:pt x="26260" y="5009"/>
                </a:lnTo>
                <a:lnTo>
                  <a:pt x="26260" y="3426"/>
                </a:lnTo>
                <a:cubicBezTo>
                  <a:pt x="26582" y="3267"/>
                  <a:pt x="26623" y="3095"/>
                  <a:pt x="26623" y="3095"/>
                </a:cubicBezTo>
                <a:lnTo>
                  <a:pt x="26623" y="2505"/>
                </a:lnTo>
                <a:lnTo>
                  <a:pt x="26623" y="2215"/>
                </a:lnTo>
                <a:lnTo>
                  <a:pt x="26623" y="1914"/>
                </a:lnTo>
                <a:cubicBezTo>
                  <a:pt x="26623" y="1914"/>
                  <a:pt x="26622" y="1911"/>
                  <a:pt x="26620" y="1906"/>
                </a:cubicBezTo>
                <a:cubicBezTo>
                  <a:pt x="26620" y="1905"/>
                  <a:pt x="26619" y="1904"/>
                  <a:pt x="26619" y="1904"/>
                </a:cubicBezTo>
                <a:cubicBezTo>
                  <a:pt x="26617" y="1899"/>
                  <a:pt x="26613" y="1892"/>
                  <a:pt x="26609" y="1882"/>
                </a:cubicBezTo>
                <a:cubicBezTo>
                  <a:pt x="26608" y="1880"/>
                  <a:pt x="26607" y="1878"/>
                  <a:pt x="26606" y="1876"/>
                </a:cubicBezTo>
                <a:cubicBezTo>
                  <a:pt x="26601" y="1867"/>
                  <a:pt x="26596" y="1858"/>
                  <a:pt x="26589" y="1846"/>
                </a:cubicBezTo>
                <a:cubicBezTo>
                  <a:pt x="26587" y="1843"/>
                  <a:pt x="26582" y="1838"/>
                  <a:pt x="26580" y="1834"/>
                </a:cubicBezTo>
                <a:cubicBezTo>
                  <a:pt x="26573" y="1823"/>
                  <a:pt x="26565" y="1813"/>
                  <a:pt x="26556" y="1801"/>
                </a:cubicBezTo>
                <a:cubicBezTo>
                  <a:pt x="26554" y="1799"/>
                  <a:pt x="26553" y="1798"/>
                  <a:pt x="26550" y="1796"/>
                </a:cubicBezTo>
                <a:lnTo>
                  <a:pt x="26549" y="1796"/>
                </a:lnTo>
                <a:cubicBezTo>
                  <a:pt x="26498" y="1735"/>
                  <a:pt x="26411" y="1658"/>
                  <a:pt x="26260" y="1584"/>
                </a:cubicBezTo>
                <a:lnTo>
                  <a:pt x="26260" y="1"/>
                </a:lnTo>
                <a:lnTo>
                  <a:pt x="23979" y="1"/>
                </a:lnTo>
                <a:lnTo>
                  <a:pt x="22104" y="1325"/>
                </a:lnTo>
                <a:lnTo>
                  <a:pt x="8286" y="1325"/>
                </a:lnTo>
                <a:lnTo>
                  <a:pt x="8218" y="1"/>
                </a:ln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61"/>
          <p:cNvSpPr/>
          <p:nvPr/>
        </p:nvSpPr>
        <p:spPr>
          <a:xfrm rot="-306479">
            <a:off x="8074483" y="3324588"/>
            <a:ext cx="826799" cy="155559"/>
          </a:xfrm>
          <a:custGeom>
            <a:avLst/>
            <a:gdLst/>
            <a:ahLst/>
            <a:cxnLst/>
            <a:rect l="l" t="t" r="r" b="b"/>
            <a:pathLst>
              <a:path w="26623" h="5009" extrusionOk="0">
                <a:moveTo>
                  <a:pt x="7137" y="1"/>
                </a:moveTo>
                <a:lnTo>
                  <a:pt x="6396" y="1325"/>
                </a:lnTo>
                <a:lnTo>
                  <a:pt x="5356" y="1325"/>
                </a:lnTo>
                <a:cubicBezTo>
                  <a:pt x="1777" y="1328"/>
                  <a:pt x="0" y="2505"/>
                  <a:pt x="0" y="2505"/>
                </a:cubicBezTo>
                <a:cubicBezTo>
                  <a:pt x="0" y="2505"/>
                  <a:pt x="1777" y="3682"/>
                  <a:pt x="5356" y="3685"/>
                </a:cubicBezTo>
                <a:lnTo>
                  <a:pt x="6396" y="3685"/>
                </a:lnTo>
                <a:lnTo>
                  <a:pt x="7137" y="5009"/>
                </a:lnTo>
                <a:lnTo>
                  <a:pt x="8218" y="5009"/>
                </a:lnTo>
                <a:lnTo>
                  <a:pt x="8286" y="3685"/>
                </a:lnTo>
                <a:lnTo>
                  <a:pt x="22105" y="3685"/>
                </a:lnTo>
                <a:lnTo>
                  <a:pt x="23979" y="5009"/>
                </a:lnTo>
                <a:lnTo>
                  <a:pt x="26260" y="5009"/>
                </a:lnTo>
                <a:lnTo>
                  <a:pt x="26260" y="3426"/>
                </a:lnTo>
                <a:cubicBezTo>
                  <a:pt x="26582" y="3267"/>
                  <a:pt x="26623" y="3095"/>
                  <a:pt x="26623" y="3095"/>
                </a:cubicBezTo>
                <a:lnTo>
                  <a:pt x="26623" y="2505"/>
                </a:lnTo>
                <a:lnTo>
                  <a:pt x="26623" y="2215"/>
                </a:lnTo>
                <a:lnTo>
                  <a:pt x="26623" y="1914"/>
                </a:lnTo>
                <a:cubicBezTo>
                  <a:pt x="26623" y="1914"/>
                  <a:pt x="26622" y="1911"/>
                  <a:pt x="26620" y="1906"/>
                </a:cubicBezTo>
                <a:cubicBezTo>
                  <a:pt x="26620" y="1905"/>
                  <a:pt x="26619" y="1904"/>
                  <a:pt x="26619" y="1904"/>
                </a:cubicBezTo>
                <a:cubicBezTo>
                  <a:pt x="26617" y="1899"/>
                  <a:pt x="26613" y="1892"/>
                  <a:pt x="26609" y="1882"/>
                </a:cubicBezTo>
                <a:cubicBezTo>
                  <a:pt x="26608" y="1880"/>
                  <a:pt x="26607" y="1878"/>
                  <a:pt x="26606" y="1876"/>
                </a:cubicBezTo>
                <a:cubicBezTo>
                  <a:pt x="26601" y="1867"/>
                  <a:pt x="26596" y="1858"/>
                  <a:pt x="26589" y="1846"/>
                </a:cubicBezTo>
                <a:cubicBezTo>
                  <a:pt x="26587" y="1843"/>
                  <a:pt x="26582" y="1838"/>
                  <a:pt x="26580" y="1834"/>
                </a:cubicBezTo>
                <a:cubicBezTo>
                  <a:pt x="26573" y="1823"/>
                  <a:pt x="26565" y="1813"/>
                  <a:pt x="26556" y="1801"/>
                </a:cubicBezTo>
                <a:cubicBezTo>
                  <a:pt x="26554" y="1799"/>
                  <a:pt x="26553" y="1798"/>
                  <a:pt x="26550" y="1796"/>
                </a:cubicBezTo>
                <a:lnTo>
                  <a:pt x="26549" y="1796"/>
                </a:lnTo>
                <a:cubicBezTo>
                  <a:pt x="26498" y="1735"/>
                  <a:pt x="26411" y="1658"/>
                  <a:pt x="26260" y="1584"/>
                </a:cubicBezTo>
                <a:lnTo>
                  <a:pt x="26260" y="1"/>
                </a:lnTo>
                <a:lnTo>
                  <a:pt x="23979" y="1"/>
                </a:lnTo>
                <a:lnTo>
                  <a:pt x="22104" y="1325"/>
                </a:lnTo>
                <a:lnTo>
                  <a:pt x="8286" y="1325"/>
                </a:lnTo>
                <a:lnTo>
                  <a:pt x="8218" y="1"/>
                </a:ln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788;p79">
            <a:extLst>
              <a:ext uri="{FF2B5EF4-FFF2-40B4-BE49-F238E27FC236}">
                <a16:creationId xmlns:a16="http://schemas.microsoft.com/office/drawing/2014/main" id="{9DF37ECE-A328-EC18-4447-D2990BF1C96E}"/>
              </a:ext>
            </a:extLst>
          </p:cNvPr>
          <p:cNvGrpSpPr/>
          <p:nvPr/>
        </p:nvGrpSpPr>
        <p:grpSpPr>
          <a:xfrm>
            <a:off x="4333244" y="2122693"/>
            <a:ext cx="473260" cy="578118"/>
            <a:chOff x="4000665" y="1499532"/>
            <a:chExt cx="320270" cy="385741"/>
          </a:xfrm>
        </p:grpSpPr>
        <p:sp>
          <p:nvSpPr>
            <p:cNvPr id="15" name="Google Shape;1789;p79">
              <a:extLst>
                <a:ext uri="{FF2B5EF4-FFF2-40B4-BE49-F238E27FC236}">
                  <a16:creationId xmlns:a16="http://schemas.microsoft.com/office/drawing/2014/main" id="{C95B74C2-3E10-AF9E-20DF-BB35EBDF8CD5}"/>
                </a:ext>
              </a:extLst>
            </p:cNvPr>
            <p:cNvSpPr/>
            <p:nvPr/>
          </p:nvSpPr>
          <p:spPr>
            <a:xfrm>
              <a:off x="4000665" y="1499532"/>
              <a:ext cx="131770" cy="183265"/>
            </a:xfrm>
            <a:custGeom>
              <a:avLst/>
              <a:gdLst/>
              <a:ahLst/>
              <a:cxnLst/>
              <a:rect l="l" t="t" r="r" b="b"/>
              <a:pathLst>
                <a:path w="3498" h="4865" extrusionOk="0">
                  <a:moveTo>
                    <a:pt x="0" y="1"/>
                  </a:moveTo>
                  <a:lnTo>
                    <a:pt x="2902" y="4864"/>
                  </a:lnTo>
                  <a:lnTo>
                    <a:pt x="3498" y="4864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90;p79">
              <a:extLst>
                <a:ext uri="{FF2B5EF4-FFF2-40B4-BE49-F238E27FC236}">
                  <a16:creationId xmlns:a16="http://schemas.microsoft.com/office/drawing/2014/main" id="{ECAD0EB8-BDE0-BBA8-9679-45F591FD61B7}"/>
                </a:ext>
              </a:extLst>
            </p:cNvPr>
            <p:cNvSpPr/>
            <p:nvPr/>
          </p:nvSpPr>
          <p:spPr>
            <a:xfrm>
              <a:off x="4074461" y="1499532"/>
              <a:ext cx="131770" cy="183265"/>
            </a:xfrm>
            <a:custGeom>
              <a:avLst/>
              <a:gdLst/>
              <a:ahLst/>
              <a:cxnLst/>
              <a:rect l="l" t="t" r="r" b="b"/>
              <a:pathLst>
                <a:path w="3498" h="4865" extrusionOk="0">
                  <a:moveTo>
                    <a:pt x="0" y="1"/>
                  </a:moveTo>
                  <a:lnTo>
                    <a:pt x="2902" y="4864"/>
                  </a:lnTo>
                  <a:lnTo>
                    <a:pt x="3498" y="4864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91;p79">
              <a:extLst>
                <a:ext uri="{FF2B5EF4-FFF2-40B4-BE49-F238E27FC236}">
                  <a16:creationId xmlns:a16="http://schemas.microsoft.com/office/drawing/2014/main" id="{EBB5BFFE-8260-FA69-D015-AC212DFEAABE}"/>
                </a:ext>
              </a:extLst>
            </p:cNvPr>
            <p:cNvSpPr/>
            <p:nvPr/>
          </p:nvSpPr>
          <p:spPr>
            <a:xfrm>
              <a:off x="4164454" y="1499532"/>
              <a:ext cx="82610" cy="116664"/>
            </a:xfrm>
            <a:custGeom>
              <a:avLst/>
              <a:gdLst/>
              <a:ahLst/>
              <a:cxnLst/>
              <a:rect l="l" t="t" r="r" b="b"/>
              <a:pathLst>
                <a:path w="2193" h="3097" extrusionOk="0">
                  <a:moveTo>
                    <a:pt x="1598" y="1"/>
                  </a:moveTo>
                  <a:lnTo>
                    <a:pt x="1" y="2582"/>
                  </a:lnTo>
                  <a:lnTo>
                    <a:pt x="308" y="3097"/>
                  </a:lnTo>
                  <a:lnTo>
                    <a:pt x="21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92;p79">
              <a:extLst>
                <a:ext uri="{FF2B5EF4-FFF2-40B4-BE49-F238E27FC236}">
                  <a16:creationId xmlns:a16="http://schemas.microsoft.com/office/drawing/2014/main" id="{9303685C-34BC-3EC5-94CA-CA6C6665655C}"/>
                </a:ext>
              </a:extLst>
            </p:cNvPr>
            <p:cNvSpPr/>
            <p:nvPr/>
          </p:nvSpPr>
          <p:spPr>
            <a:xfrm>
              <a:off x="4137520" y="1690858"/>
              <a:ext cx="45656" cy="18534"/>
            </a:xfrm>
            <a:custGeom>
              <a:avLst/>
              <a:gdLst/>
              <a:ahLst/>
              <a:cxnLst/>
              <a:rect l="l" t="t" r="r" b="b"/>
              <a:pathLst>
                <a:path w="1212" h="492" extrusionOk="0">
                  <a:moveTo>
                    <a:pt x="0" y="1"/>
                  </a:moveTo>
                  <a:lnTo>
                    <a:pt x="0" y="491"/>
                  </a:lnTo>
                  <a:cubicBezTo>
                    <a:pt x="199" y="441"/>
                    <a:pt x="402" y="416"/>
                    <a:pt x="606" y="416"/>
                  </a:cubicBezTo>
                  <a:cubicBezTo>
                    <a:pt x="809" y="416"/>
                    <a:pt x="1013" y="441"/>
                    <a:pt x="1211" y="491"/>
                  </a:cubicBezTo>
                  <a:lnTo>
                    <a:pt x="12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93;p79">
              <a:extLst>
                <a:ext uri="{FF2B5EF4-FFF2-40B4-BE49-F238E27FC236}">
                  <a16:creationId xmlns:a16="http://schemas.microsoft.com/office/drawing/2014/main" id="{F43B9460-ECAD-28CA-DB69-1148B1DC4BE4}"/>
                </a:ext>
              </a:extLst>
            </p:cNvPr>
            <p:cNvSpPr/>
            <p:nvPr/>
          </p:nvSpPr>
          <p:spPr>
            <a:xfrm>
              <a:off x="4032572" y="1499532"/>
              <a:ext cx="141752" cy="183265"/>
            </a:xfrm>
            <a:custGeom>
              <a:avLst/>
              <a:gdLst/>
              <a:ahLst/>
              <a:cxnLst/>
              <a:rect l="l" t="t" r="r" b="b"/>
              <a:pathLst>
                <a:path w="3763" h="4865" extrusionOk="0">
                  <a:moveTo>
                    <a:pt x="0" y="1"/>
                  </a:moveTo>
                  <a:lnTo>
                    <a:pt x="2901" y="4864"/>
                  </a:lnTo>
                  <a:lnTo>
                    <a:pt x="3763" y="4864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94;p79">
              <a:extLst>
                <a:ext uri="{FF2B5EF4-FFF2-40B4-BE49-F238E27FC236}">
                  <a16:creationId xmlns:a16="http://schemas.microsoft.com/office/drawing/2014/main" id="{2EF5055B-BC84-356D-4B11-FDA2821571F5}"/>
                </a:ext>
              </a:extLst>
            </p:cNvPr>
            <p:cNvSpPr/>
            <p:nvPr/>
          </p:nvSpPr>
          <p:spPr>
            <a:xfrm>
              <a:off x="4202124" y="1499532"/>
              <a:ext cx="118811" cy="179121"/>
            </a:xfrm>
            <a:custGeom>
              <a:avLst/>
              <a:gdLst/>
              <a:ahLst/>
              <a:cxnLst/>
              <a:rect l="l" t="t" r="r" b="b"/>
              <a:pathLst>
                <a:path w="3154" h="4755" extrusionOk="0">
                  <a:moveTo>
                    <a:pt x="2558" y="1"/>
                  </a:moveTo>
                  <a:lnTo>
                    <a:pt x="1" y="4259"/>
                  </a:lnTo>
                  <a:lnTo>
                    <a:pt x="297" y="4754"/>
                  </a:lnTo>
                  <a:lnTo>
                    <a:pt x="31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95;p79">
              <a:extLst>
                <a:ext uri="{FF2B5EF4-FFF2-40B4-BE49-F238E27FC236}">
                  <a16:creationId xmlns:a16="http://schemas.microsoft.com/office/drawing/2014/main" id="{77C01732-3249-856A-3203-FB0655C09E72}"/>
                </a:ext>
              </a:extLst>
            </p:cNvPr>
            <p:cNvSpPr/>
            <p:nvPr/>
          </p:nvSpPr>
          <p:spPr>
            <a:xfrm>
              <a:off x="4140006" y="1781266"/>
              <a:ext cx="40834" cy="38838"/>
            </a:xfrm>
            <a:custGeom>
              <a:avLst/>
              <a:gdLst/>
              <a:ahLst/>
              <a:cxnLst/>
              <a:rect l="l" t="t" r="r" b="b"/>
              <a:pathLst>
                <a:path w="1084" h="1031" extrusionOk="0">
                  <a:moveTo>
                    <a:pt x="543" y="1"/>
                  </a:moveTo>
                  <a:lnTo>
                    <a:pt x="400" y="289"/>
                  </a:lnTo>
                  <a:cubicBezTo>
                    <a:pt x="384" y="321"/>
                    <a:pt x="354" y="343"/>
                    <a:pt x="319" y="348"/>
                  </a:cubicBezTo>
                  <a:lnTo>
                    <a:pt x="1" y="394"/>
                  </a:lnTo>
                  <a:lnTo>
                    <a:pt x="231" y="618"/>
                  </a:lnTo>
                  <a:cubicBezTo>
                    <a:pt x="257" y="643"/>
                    <a:pt x="268" y="679"/>
                    <a:pt x="262" y="714"/>
                  </a:cubicBezTo>
                  <a:lnTo>
                    <a:pt x="208" y="1031"/>
                  </a:lnTo>
                  <a:lnTo>
                    <a:pt x="208" y="1031"/>
                  </a:lnTo>
                  <a:lnTo>
                    <a:pt x="492" y="882"/>
                  </a:lnTo>
                  <a:cubicBezTo>
                    <a:pt x="508" y="873"/>
                    <a:pt x="525" y="869"/>
                    <a:pt x="543" y="869"/>
                  </a:cubicBezTo>
                  <a:cubicBezTo>
                    <a:pt x="560" y="869"/>
                    <a:pt x="577" y="873"/>
                    <a:pt x="593" y="882"/>
                  </a:cubicBezTo>
                  <a:lnTo>
                    <a:pt x="878" y="1031"/>
                  </a:lnTo>
                  <a:lnTo>
                    <a:pt x="878" y="1031"/>
                  </a:lnTo>
                  <a:lnTo>
                    <a:pt x="823" y="714"/>
                  </a:lnTo>
                  <a:cubicBezTo>
                    <a:pt x="817" y="679"/>
                    <a:pt x="829" y="643"/>
                    <a:pt x="854" y="618"/>
                  </a:cubicBezTo>
                  <a:lnTo>
                    <a:pt x="1084" y="394"/>
                  </a:lnTo>
                  <a:lnTo>
                    <a:pt x="767" y="348"/>
                  </a:lnTo>
                  <a:cubicBezTo>
                    <a:pt x="730" y="343"/>
                    <a:pt x="700" y="321"/>
                    <a:pt x="685" y="289"/>
                  </a:cubicBez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96;p79">
              <a:extLst>
                <a:ext uri="{FF2B5EF4-FFF2-40B4-BE49-F238E27FC236}">
                  <a16:creationId xmlns:a16="http://schemas.microsoft.com/office/drawing/2014/main" id="{6F39EAE8-DD54-8B48-F9CC-D9BD72B765E4}"/>
                </a:ext>
              </a:extLst>
            </p:cNvPr>
            <p:cNvSpPr/>
            <p:nvPr/>
          </p:nvSpPr>
          <p:spPr>
            <a:xfrm>
              <a:off x="4097025" y="1736401"/>
              <a:ext cx="126835" cy="126835"/>
            </a:xfrm>
            <a:custGeom>
              <a:avLst/>
              <a:gdLst/>
              <a:ahLst/>
              <a:cxnLst/>
              <a:rect l="l" t="t" r="r" b="b"/>
              <a:pathLst>
                <a:path w="3367" h="3367" extrusionOk="0">
                  <a:moveTo>
                    <a:pt x="1684" y="282"/>
                  </a:moveTo>
                  <a:cubicBezTo>
                    <a:pt x="1743" y="282"/>
                    <a:pt x="1792" y="331"/>
                    <a:pt x="1792" y="391"/>
                  </a:cubicBezTo>
                  <a:cubicBezTo>
                    <a:pt x="1792" y="450"/>
                    <a:pt x="1743" y="499"/>
                    <a:pt x="1684" y="499"/>
                  </a:cubicBezTo>
                  <a:cubicBezTo>
                    <a:pt x="1661" y="499"/>
                    <a:pt x="1637" y="500"/>
                    <a:pt x="1614" y="501"/>
                  </a:cubicBezTo>
                  <a:cubicBezTo>
                    <a:pt x="1577" y="503"/>
                    <a:pt x="1539" y="507"/>
                    <a:pt x="1501" y="513"/>
                  </a:cubicBezTo>
                  <a:cubicBezTo>
                    <a:pt x="1496" y="513"/>
                    <a:pt x="1490" y="514"/>
                    <a:pt x="1484" y="514"/>
                  </a:cubicBezTo>
                  <a:cubicBezTo>
                    <a:pt x="1432" y="514"/>
                    <a:pt x="1386" y="476"/>
                    <a:pt x="1378" y="422"/>
                  </a:cubicBezTo>
                  <a:cubicBezTo>
                    <a:pt x="1369" y="363"/>
                    <a:pt x="1409" y="308"/>
                    <a:pt x="1468" y="299"/>
                  </a:cubicBezTo>
                  <a:cubicBezTo>
                    <a:pt x="1512" y="293"/>
                    <a:pt x="1557" y="288"/>
                    <a:pt x="1602" y="286"/>
                  </a:cubicBezTo>
                  <a:cubicBezTo>
                    <a:pt x="1629" y="283"/>
                    <a:pt x="1656" y="282"/>
                    <a:pt x="1684" y="282"/>
                  </a:cubicBezTo>
                  <a:close/>
                  <a:moveTo>
                    <a:pt x="1057" y="445"/>
                  </a:moveTo>
                  <a:cubicBezTo>
                    <a:pt x="1095" y="445"/>
                    <a:pt x="1132" y="465"/>
                    <a:pt x="1152" y="501"/>
                  </a:cubicBezTo>
                  <a:cubicBezTo>
                    <a:pt x="1180" y="553"/>
                    <a:pt x="1161" y="618"/>
                    <a:pt x="1110" y="647"/>
                  </a:cubicBezTo>
                  <a:cubicBezTo>
                    <a:pt x="733" y="856"/>
                    <a:pt x="499" y="1253"/>
                    <a:pt x="499" y="1684"/>
                  </a:cubicBezTo>
                  <a:cubicBezTo>
                    <a:pt x="499" y="1743"/>
                    <a:pt x="450" y="1792"/>
                    <a:pt x="391" y="1792"/>
                  </a:cubicBezTo>
                  <a:cubicBezTo>
                    <a:pt x="331" y="1792"/>
                    <a:pt x="282" y="1743"/>
                    <a:pt x="282" y="1684"/>
                  </a:cubicBezTo>
                  <a:cubicBezTo>
                    <a:pt x="283" y="1174"/>
                    <a:pt x="559" y="705"/>
                    <a:pt x="1005" y="458"/>
                  </a:cubicBezTo>
                  <a:cubicBezTo>
                    <a:pt x="1021" y="449"/>
                    <a:pt x="1039" y="445"/>
                    <a:pt x="1057" y="445"/>
                  </a:cubicBezTo>
                  <a:close/>
                  <a:moveTo>
                    <a:pt x="1684" y="839"/>
                  </a:moveTo>
                  <a:cubicBezTo>
                    <a:pt x="1700" y="839"/>
                    <a:pt x="1716" y="843"/>
                    <a:pt x="1731" y="850"/>
                  </a:cubicBezTo>
                  <a:cubicBezTo>
                    <a:pt x="1752" y="861"/>
                    <a:pt x="1770" y="878"/>
                    <a:pt x="1780" y="899"/>
                  </a:cubicBezTo>
                  <a:lnTo>
                    <a:pt x="1994" y="1334"/>
                  </a:lnTo>
                  <a:lnTo>
                    <a:pt x="2473" y="1403"/>
                  </a:lnTo>
                  <a:cubicBezTo>
                    <a:pt x="2532" y="1411"/>
                    <a:pt x="2573" y="1466"/>
                    <a:pt x="2564" y="1525"/>
                  </a:cubicBezTo>
                  <a:cubicBezTo>
                    <a:pt x="2561" y="1549"/>
                    <a:pt x="2549" y="1571"/>
                    <a:pt x="2533" y="1587"/>
                  </a:cubicBezTo>
                  <a:lnTo>
                    <a:pt x="2187" y="1924"/>
                  </a:lnTo>
                  <a:lnTo>
                    <a:pt x="2268" y="2401"/>
                  </a:lnTo>
                  <a:cubicBezTo>
                    <a:pt x="2279" y="2460"/>
                    <a:pt x="2238" y="2516"/>
                    <a:pt x="2180" y="2526"/>
                  </a:cubicBezTo>
                  <a:cubicBezTo>
                    <a:pt x="2174" y="2527"/>
                    <a:pt x="2167" y="2527"/>
                    <a:pt x="2160" y="2527"/>
                  </a:cubicBezTo>
                  <a:cubicBezTo>
                    <a:pt x="2143" y="2527"/>
                    <a:pt x="2127" y="2523"/>
                    <a:pt x="2112" y="2515"/>
                  </a:cubicBezTo>
                  <a:lnTo>
                    <a:pt x="1684" y="2290"/>
                  </a:lnTo>
                  <a:lnTo>
                    <a:pt x="1256" y="2515"/>
                  </a:lnTo>
                  <a:cubicBezTo>
                    <a:pt x="1240" y="2524"/>
                    <a:pt x="1223" y="2528"/>
                    <a:pt x="1206" y="2528"/>
                  </a:cubicBezTo>
                  <a:cubicBezTo>
                    <a:pt x="1167" y="2528"/>
                    <a:pt x="1129" y="2506"/>
                    <a:pt x="1110" y="2470"/>
                  </a:cubicBezTo>
                  <a:cubicBezTo>
                    <a:pt x="1098" y="2449"/>
                    <a:pt x="1095" y="2425"/>
                    <a:pt x="1098" y="2401"/>
                  </a:cubicBezTo>
                  <a:lnTo>
                    <a:pt x="1180" y="1924"/>
                  </a:lnTo>
                  <a:lnTo>
                    <a:pt x="834" y="1586"/>
                  </a:lnTo>
                  <a:cubicBezTo>
                    <a:pt x="791" y="1545"/>
                    <a:pt x="790" y="1477"/>
                    <a:pt x="832" y="1434"/>
                  </a:cubicBezTo>
                  <a:cubicBezTo>
                    <a:pt x="848" y="1417"/>
                    <a:pt x="870" y="1406"/>
                    <a:pt x="894" y="1403"/>
                  </a:cubicBezTo>
                  <a:lnTo>
                    <a:pt x="1373" y="1334"/>
                  </a:lnTo>
                  <a:lnTo>
                    <a:pt x="1586" y="899"/>
                  </a:lnTo>
                  <a:cubicBezTo>
                    <a:pt x="1606" y="862"/>
                    <a:pt x="1644" y="839"/>
                    <a:pt x="1684" y="839"/>
                  </a:cubicBezTo>
                  <a:close/>
                  <a:moveTo>
                    <a:pt x="1684" y="0"/>
                  </a:moveTo>
                  <a:cubicBezTo>
                    <a:pt x="754" y="0"/>
                    <a:pt x="0" y="754"/>
                    <a:pt x="0" y="1684"/>
                  </a:cubicBezTo>
                  <a:cubicBezTo>
                    <a:pt x="0" y="2613"/>
                    <a:pt x="754" y="3366"/>
                    <a:pt x="1684" y="3366"/>
                  </a:cubicBezTo>
                  <a:cubicBezTo>
                    <a:pt x="2613" y="3366"/>
                    <a:pt x="3366" y="2613"/>
                    <a:pt x="3366" y="1684"/>
                  </a:cubicBezTo>
                  <a:cubicBezTo>
                    <a:pt x="3365" y="755"/>
                    <a:pt x="2613" y="2"/>
                    <a:pt x="1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97;p79">
              <a:extLst>
                <a:ext uri="{FF2B5EF4-FFF2-40B4-BE49-F238E27FC236}">
                  <a16:creationId xmlns:a16="http://schemas.microsoft.com/office/drawing/2014/main" id="{A7891765-CFEF-D73B-9FDA-0B5D9ECE0F34}"/>
                </a:ext>
              </a:extLst>
            </p:cNvPr>
            <p:cNvSpPr/>
            <p:nvPr/>
          </p:nvSpPr>
          <p:spPr>
            <a:xfrm>
              <a:off x="4074950" y="1714326"/>
              <a:ext cx="170946" cy="170946"/>
            </a:xfrm>
            <a:custGeom>
              <a:avLst/>
              <a:gdLst/>
              <a:ahLst/>
              <a:cxnLst/>
              <a:rect l="l" t="t" r="r" b="b"/>
              <a:pathLst>
                <a:path w="4538" h="4538" extrusionOk="0">
                  <a:moveTo>
                    <a:pt x="2270" y="371"/>
                  </a:moveTo>
                  <a:cubicBezTo>
                    <a:pt x="3318" y="371"/>
                    <a:pt x="4168" y="1221"/>
                    <a:pt x="4168" y="2269"/>
                  </a:cubicBezTo>
                  <a:cubicBezTo>
                    <a:pt x="4167" y="3318"/>
                    <a:pt x="3318" y="4167"/>
                    <a:pt x="2270" y="4168"/>
                  </a:cubicBezTo>
                  <a:cubicBezTo>
                    <a:pt x="1221" y="4168"/>
                    <a:pt x="371" y="3318"/>
                    <a:pt x="371" y="2269"/>
                  </a:cubicBezTo>
                  <a:cubicBezTo>
                    <a:pt x="371" y="1221"/>
                    <a:pt x="1221" y="371"/>
                    <a:pt x="2270" y="371"/>
                  </a:cubicBezTo>
                  <a:close/>
                  <a:moveTo>
                    <a:pt x="2270" y="1"/>
                  </a:moveTo>
                  <a:cubicBezTo>
                    <a:pt x="1017" y="1"/>
                    <a:pt x="1" y="1017"/>
                    <a:pt x="1" y="2270"/>
                  </a:cubicBezTo>
                  <a:cubicBezTo>
                    <a:pt x="1" y="3522"/>
                    <a:pt x="1017" y="4538"/>
                    <a:pt x="2270" y="4538"/>
                  </a:cubicBezTo>
                  <a:cubicBezTo>
                    <a:pt x="3522" y="4538"/>
                    <a:pt x="4538" y="3522"/>
                    <a:pt x="4538" y="2270"/>
                  </a:cubicBezTo>
                  <a:cubicBezTo>
                    <a:pt x="4537" y="1017"/>
                    <a:pt x="3522" y="2"/>
                    <a:pt x="2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98;p79">
              <a:extLst>
                <a:ext uri="{FF2B5EF4-FFF2-40B4-BE49-F238E27FC236}">
                  <a16:creationId xmlns:a16="http://schemas.microsoft.com/office/drawing/2014/main" id="{0BA44A90-3D7F-B77C-FC8F-504ED3B58677}"/>
                </a:ext>
              </a:extLst>
            </p:cNvPr>
            <p:cNvSpPr/>
            <p:nvPr/>
          </p:nvSpPr>
          <p:spPr>
            <a:xfrm>
              <a:off x="4180728" y="1499532"/>
              <a:ext cx="108301" cy="152488"/>
            </a:xfrm>
            <a:custGeom>
              <a:avLst/>
              <a:gdLst/>
              <a:ahLst/>
              <a:cxnLst/>
              <a:rect l="l" t="t" r="r" b="b"/>
              <a:pathLst>
                <a:path w="2875" h="4048" extrusionOk="0">
                  <a:moveTo>
                    <a:pt x="2014" y="1"/>
                  </a:moveTo>
                  <a:lnTo>
                    <a:pt x="1" y="3307"/>
                  </a:lnTo>
                  <a:lnTo>
                    <a:pt x="443" y="4047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870;p79">
            <a:extLst>
              <a:ext uri="{FF2B5EF4-FFF2-40B4-BE49-F238E27FC236}">
                <a16:creationId xmlns:a16="http://schemas.microsoft.com/office/drawing/2014/main" id="{F505758C-4075-C777-C04F-380478A10EBC}"/>
              </a:ext>
            </a:extLst>
          </p:cNvPr>
          <p:cNvSpPr/>
          <p:nvPr/>
        </p:nvSpPr>
        <p:spPr>
          <a:xfrm>
            <a:off x="4243914" y="2081864"/>
            <a:ext cx="650500" cy="650413"/>
          </a:xfrm>
          <a:custGeom>
            <a:avLst/>
            <a:gdLst/>
            <a:ahLst/>
            <a:cxnLst/>
            <a:rect l="l" t="t" r="r" b="b"/>
            <a:pathLst>
              <a:path w="11385" h="10368" extrusionOk="0">
                <a:moveTo>
                  <a:pt x="5693" y="223"/>
                </a:moveTo>
                <a:cubicBezTo>
                  <a:pt x="6971" y="223"/>
                  <a:pt x="8200" y="717"/>
                  <a:pt x="9124" y="1601"/>
                </a:cubicBezTo>
                <a:lnTo>
                  <a:pt x="2109" y="8615"/>
                </a:lnTo>
                <a:cubicBezTo>
                  <a:pt x="1222" y="7694"/>
                  <a:pt x="728" y="6464"/>
                  <a:pt x="732" y="5185"/>
                </a:cubicBezTo>
                <a:cubicBezTo>
                  <a:pt x="732" y="2445"/>
                  <a:pt x="2953" y="223"/>
                  <a:pt x="5693" y="223"/>
                </a:cubicBezTo>
                <a:close/>
                <a:moveTo>
                  <a:pt x="9276" y="1753"/>
                </a:moveTo>
                <a:cubicBezTo>
                  <a:pt x="11142" y="3702"/>
                  <a:pt x="11109" y="6785"/>
                  <a:pt x="9200" y="8692"/>
                </a:cubicBezTo>
                <a:cubicBezTo>
                  <a:pt x="8233" y="9660"/>
                  <a:pt x="6963" y="10145"/>
                  <a:pt x="5692" y="10145"/>
                </a:cubicBezTo>
                <a:cubicBezTo>
                  <a:pt x="4457" y="10145"/>
                  <a:pt x="3222" y="9687"/>
                  <a:pt x="2262" y="8768"/>
                </a:cubicBezTo>
                <a:lnTo>
                  <a:pt x="9276" y="1753"/>
                </a:lnTo>
                <a:close/>
                <a:moveTo>
                  <a:pt x="5687" y="1"/>
                </a:moveTo>
                <a:cubicBezTo>
                  <a:pt x="4364" y="1"/>
                  <a:pt x="3042" y="504"/>
                  <a:pt x="2031" y="1511"/>
                </a:cubicBezTo>
                <a:cubicBezTo>
                  <a:pt x="6" y="3530"/>
                  <a:pt x="1" y="6808"/>
                  <a:pt x="2020" y="8833"/>
                </a:cubicBezTo>
                <a:lnTo>
                  <a:pt x="2031" y="8846"/>
                </a:lnTo>
                <a:cubicBezTo>
                  <a:pt x="3043" y="9860"/>
                  <a:pt x="4371" y="10368"/>
                  <a:pt x="5699" y="10368"/>
                </a:cubicBezTo>
                <a:cubicBezTo>
                  <a:pt x="7021" y="10368"/>
                  <a:pt x="8343" y="9865"/>
                  <a:pt x="9354" y="8857"/>
                </a:cubicBezTo>
                <a:cubicBezTo>
                  <a:pt x="11379" y="6839"/>
                  <a:pt x="11384" y="3561"/>
                  <a:pt x="9366" y="1536"/>
                </a:cubicBezTo>
                <a:lnTo>
                  <a:pt x="9354" y="1523"/>
                </a:lnTo>
                <a:cubicBezTo>
                  <a:pt x="8343" y="508"/>
                  <a:pt x="7015" y="1"/>
                  <a:pt x="5687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931;p61">
            <a:extLst>
              <a:ext uri="{FF2B5EF4-FFF2-40B4-BE49-F238E27FC236}">
                <a16:creationId xmlns:a16="http://schemas.microsoft.com/office/drawing/2014/main" id="{CAF124A0-67D0-32D5-EA3D-E9652A949C87}"/>
              </a:ext>
            </a:extLst>
          </p:cNvPr>
          <p:cNvSpPr txBox="1"/>
          <p:nvPr/>
        </p:nvSpPr>
        <p:spPr>
          <a:xfrm>
            <a:off x="3673740" y="940600"/>
            <a:ext cx="1810800" cy="303300"/>
          </a:xfrm>
          <a:prstGeom prst="rect">
            <a:avLst/>
          </a:prstGeom>
          <a:solidFill>
            <a:srgbClr val="B277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CF3"/>
                </a:solidFill>
                <a:latin typeface="Lalezar"/>
                <a:ea typeface="Lalezar"/>
                <a:cs typeface="Lalezar"/>
                <a:sym typeface="Lalezar"/>
              </a:rPr>
              <a:t>No Annex?</a:t>
            </a:r>
            <a:endParaRPr sz="2000" dirty="0">
              <a:solidFill>
                <a:srgbClr val="FFFC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Karelian question - Wikipedia">
            <a:extLst>
              <a:ext uri="{FF2B5EF4-FFF2-40B4-BE49-F238E27FC236}">
                <a16:creationId xmlns:a16="http://schemas.microsoft.com/office/drawing/2014/main" id="{93B23370-3CE2-B9F1-E402-831E9B105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065" y="151204"/>
            <a:ext cx="3745870" cy="484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Friendship </a:t>
            </a:r>
            <a:r>
              <a:rPr lang="en" dirty="0">
                <a:solidFill>
                  <a:schemeClr val="lt2"/>
                </a:solidFill>
              </a:rPr>
              <a:t>Treaty </a:t>
            </a:r>
            <a:r>
              <a:rPr lang="en-US" sz="3000" b="0" i="0" dirty="0">
                <a:solidFill>
                  <a:srgbClr val="191919"/>
                </a:solidFill>
                <a:effectLst/>
                <a:latin typeface="Lalezar" panose="00000500000000000000" pitchFamily="2" charset="-78"/>
                <a:ea typeface="Lalezar" panose="00000500000000000000" pitchFamily="2" charset="-78"/>
                <a:cs typeface="Lalezar" panose="00000500000000000000" pitchFamily="2" charset="-78"/>
              </a:rPr>
              <a:t>(1948)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49" name="Google Shape;749;p60"/>
          <p:cNvSpPr txBox="1">
            <a:spLocks noGrp="1"/>
          </p:cNvSpPr>
          <p:nvPr>
            <p:ph type="subTitle" idx="1"/>
          </p:nvPr>
        </p:nvSpPr>
        <p:spPr>
          <a:xfrm>
            <a:off x="715100" y="236901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Conditionally</a:t>
            </a:r>
            <a:endParaRPr dirty="0"/>
          </a:p>
        </p:txBody>
      </p:sp>
      <p:sp>
        <p:nvSpPr>
          <p:cNvPr id="750" name="Google Shape;750;p60"/>
          <p:cNvSpPr txBox="1">
            <a:spLocks noGrp="1"/>
          </p:cNvSpPr>
          <p:nvPr>
            <p:ph type="subTitle" idx="2"/>
          </p:nvPr>
        </p:nvSpPr>
        <p:spPr>
          <a:xfrm>
            <a:off x="3403800" y="230489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Finlandasation</a:t>
            </a:r>
            <a:endParaRPr dirty="0"/>
          </a:p>
        </p:txBody>
      </p:sp>
      <p:sp>
        <p:nvSpPr>
          <p:cNvPr id="752" name="Google Shape;752;p60"/>
          <p:cNvSpPr txBox="1">
            <a:spLocks noGrp="1"/>
          </p:cNvSpPr>
          <p:nvPr>
            <p:ph type="subTitle" idx="4"/>
          </p:nvPr>
        </p:nvSpPr>
        <p:spPr>
          <a:xfrm>
            <a:off x="715100" y="394949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754" name="Google Shape;754;p60"/>
          <p:cNvSpPr txBox="1">
            <a:spLocks noGrp="1"/>
          </p:cNvSpPr>
          <p:nvPr>
            <p:ph type="subTitle" idx="6"/>
          </p:nvPr>
        </p:nvSpPr>
        <p:spPr>
          <a:xfrm>
            <a:off x="6087600" y="394949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755" name="Google Shape;755;p60"/>
          <p:cNvSpPr txBox="1">
            <a:spLocks noGrp="1"/>
          </p:cNvSpPr>
          <p:nvPr>
            <p:ph type="subTitle" idx="7"/>
          </p:nvPr>
        </p:nvSpPr>
        <p:spPr>
          <a:xfrm>
            <a:off x="704986" y="2044622"/>
            <a:ext cx="23364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Guarantee of independence</a:t>
            </a:r>
            <a:endParaRPr dirty="0"/>
          </a:p>
        </p:txBody>
      </p:sp>
      <p:sp>
        <p:nvSpPr>
          <p:cNvPr id="756" name="Google Shape;756;p60"/>
          <p:cNvSpPr txBox="1">
            <a:spLocks noGrp="1"/>
          </p:cNvSpPr>
          <p:nvPr>
            <p:ph type="subTitle" idx="8"/>
          </p:nvPr>
        </p:nvSpPr>
        <p:spPr>
          <a:xfrm>
            <a:off x="3403800" y="1919288"/>
            <a:ext cx="23364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“Neutrality”</a:t>
            </a:r>
            <a:endParaRPr dirty="0"/>
          </a:p>
        </p:txBody>
      </p:sp>
      <p:sp>
        <p:nvSpPr>
          <p:cNvPr id="758" name="Google Shape;758;p60"/>
          <p:cNvSpPr txBox="1">
            <a:spLocks noGrp="1"/>
          </p:cNvSpPr>
          <p:nvPr>
            <p:ph type="subTitle" idx="13"/>
          </p:nvPr>
        </p:nvSpPr>
        <p:spPr>
          <a:xfrm>
            <a:off x="715100" y="3563882"/>
            <a:ext cx="23364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 NATO</a:t>
            </a:r>
            <a:endParaRPr dirty="0"/>
          </a:p>
        </p:txBody>
      </p:sp>
      <p:sp>
        <p:nvSpPr>
          <p:cNvPr id="760" name="Google Shape;760;p60"/>
          <p:cNvSpPr txBox="1">
            <a:spLocks noGrp="1"/>
          </p:cNvSpPr>
          <p:nvPr>
            <p:ph type="subTitle" idx="15"/>
          </p:nvPr>
        </p:nvSpPr>
        <p:spPr>
          <a:xfrm>
            <a:off x="6092500" y="3563882"/>
            <a:ext cx="23364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 Warsaw Pact</a:t>
            </a:r>
            <a:endParaRPr dirty="0"/>
          </a:p>
        </p:txBody>
      </p:sp>
      <p:sp>
        <p:nvSpPr>
          <p:cNvPr id="761" name="Google Shape;761;p60"/>
          <p:cNvSpPr/>
          <p:nvPr/>
        </p:nvSpPr>
        <p:spPr>
          <a:xfrm>
            <a:off x="1554350" y="1268093"/>
            <a:ext cx="657900" cy="65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60"/>
          <p:cNvSpPr/>
          <p:nvPr/>
        </p:nvSpPr>
        <p:spPr>
          <a:xfrm>
            <a:off x="1554350" y="2912687"/>
            <a:ext cx="657900" cy="657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60"/>
          <p:cNvSpPr/>
          <p:nvPr/>
        </p:nvSpPr>
        <p:spPr>
          <a:xfrm>
            <a:off x="7015388" y="2912687"/>
            <a:ext cx="657900" cy="657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60"/>
          <p:cNvSpPr/>
          <p:nvPr/>
        </p:nvSpPr>
        <p:spPr>
          <a:xfrm>
            <a:off x="4243050" y="1268093"/>
            <a:ext cx="657900" cy="65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" name="Google Shape;779;p60"/>
          <p:cNvGrpSpPr/>
          <p:nvPr/>
        </p:nvGrpSpPr>
        <p:grpSpPr>
          <a:xfrm>
            <a:off x="1678564" y="3046450"/>
            <a:ext cx="409473" cy="390374"/>
            <a:chOff x="5568302" y="1499532"/>
            <a:chExt cx="409473" cy="390374"/>
          </a:xfrm>
        </p:grpSpPr>
        <p:sp>
          <p:nvSpPr>
            <p:cNvPr id="780" name="Google Shape;780;p60"/>
            <p:cNvSpPr/>
            <p:nvPr/>
          </p:nvSpPr>
          <p:spPr>
            <a:xfrm>
              <a:off x="5656111" y="1649873"/>
              <a:ext cx="125931" cy="125931"/>
            </a:xfrm>
            <a:custGeom>
              <a:avLst/>
              <a:gdLst/>
              <a:ahLst/>
              <a:cxnLst/>
              <a:rect l="l" t="t" r="r" b="b"/>
              <a:pathLst>
                <a:path w="3343" h="3343" extrusionOk="0">
                  <a:moveTo>
                    <a:pt x="2194" y="469"/>
                  </a:moveTo>
                  <a:cubicBezTo>
                    <a:pt x="2254" y="469"/>
                    <a:pt x="2303" y="518"/>
                    <a:pt x="2303" y="578"/>
                  </a:cubicBezTo>
                  <a:cubicBezTo>
                    <a:pt x="2303" y="637"/>
                    <a:pt x="2254" y="686"/>
                    <a:pt x="2194" y="686"/>
                  </a:cubicBezTo>
                  <a:cubicBezTo>
                    <a:pt x="2118" y="686"/>
                    <a:pt x="2041" y="692"/>
                    <a:pt x="1964" y="703"/>
                  </a:cubicBezTo>
                  <a:cubicBezTo>
                    <a:pt x="1959" y="704"/>
                    <a:pt x="1954" y="704"/>
                    <a:pt x="1949" y="704"/>
                  </a:cubicBezTo>
                  <a:cubicBezTo>
                    <a:pt x="1888" y="704"/>
                    <a:pt x="1840" y="656"/>
                    <a:pt x="1840" y="596"/>
                  </a:cubicBezTo>
                  <a:cubicBezTo>
                    <a:pt x="1840" y="543"/>
                    <a:pt x="1879" y="497"/>
                    <a:pt x="1932" y="490"/>
                  </a:cubicBezTo>
                  <a:cubicBezTo>
                    <a:pt x="2019" y="476"/>
                    <a:pt x="2106" y="469"/>
                    <a:pt x="2194" y="469"/>
                  </a:cubicBezTo>
                  <a:close/>
                  <a:moveTo>
                    <a:pt x="1586" y="588"/>
                  </a:moveTo>
                  <a:cubicBezTo>
                    <a:pt x="1628" y="588"/>
                    <a:pt x="1668" y="613"/>
                    <a:pt x="1685" y="656"/>
                  </a:cubicBezTo>
                  <a:cubicBezTo>
                    <a:pt x="1708" y="710"/>
                    <a:pt x="1681" y="774"/>
                    <a:pt x="1626" y="797"/>
                  </a:cubicBezTo>
                  <a:cubicBezTo>
                    <a:pt x="1155" y="987"/>
                    <a:pt x="811" y="1403"/>
                    <a:pt x="714" y="1903"/>
                  </a:cubicBezTo>
                  <a:cubicBezTo>
                    <a:pt x="704" y="1953"/>
                    <a:pt x="660" y="1990"/>
                    <a:pt x="608" y="1990"/>
                  </a:cubicBezTo>
                  <a:cubicBezTo>
                    <a:pt x="601" y="1990"/>
                    <a:pt x="594" y="1989"/>
                    <a:pt x="588" y="1988"/>
                  </a:cubicBezTo>
                  <a:cubicBezTo>
                    <a:pt x="528" y="1976"/>
                    <a:pt x="491" y="1919"/>
                    <a:pt x="502" y="1861"/>
                  </a:cubicBezTo>
                  <a:cubicBezTo>
                    <a:pt x="613" y="1290"/>
                    <a:pt x="1005" y="814"/>
                    <a:pt x="1544" y="596"/>
                  </a:cubicBezTo>
                  <a:cubicBezTo>
                    <a:pt x="1558" y="591"/>
                    <a:pt x="1572" y="588"/>
                    <a:pt x="1586" y="588"/>
                  </a:cubicBezTo>
                  <a:close/>
                  <a:moveTo>
                    <a:pt x="2200" y="0"/>
                  </a:moveTo>
                  <a:cubicBezTo>
                    <a:pt x="2198" y="0"/>
                    <a:pt x="2196" y="0"/>
                    <a:pt x="2194" y="0"/>
                  </a:cubicBezTo>
                  <a:cubicBezTo>
                    <a:pt x="984" y="0"/>
                    <a:pt x="2" y="981"/>
                    <a:pt x="1" y="2193"/>
                  </a:cubicBezTo>
                  <a:cubicBezTo>
                    <a:pt x="1" y="2598"/>
                    <a:pt x="113" y="2996"/>
                    <a:pt x="325" y="3342"/>
                  </a:cubicBezTo>
                  <a:lnTo>
                    <a:pt x="3343" y="325"/>
                  </a:lnTo>
                  <a:cubicBezTo>
                    <a:pt x="2999" y="113"/>
                    <a:pt x="2603" y="0"/>
                    <a:pt x="2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60"/>
            <p:cNvSpPr/>
            <p:nvPr/>
          </p:nvSpPr>
          <p:spPr>
            <a:xfrm>
              <a:off x="5680559" y="1674321"/>
              <a:ext cx="148796" cy="140773"/>
            </a:xfrm>
            <a:custGeom>
              <a:avLst/>
              <a:gdLst/>
              <a:ahLst/>
              <a:cxnLst/>
              <a:rect l="l" t="t" r="r" b="b"/>
              <a:pathLst>
                <a:path w="3950" h="3737" extrusionOk="0">
                  <a:moveTo>
                    <a:pt x="3102" y="0"/>
                  </a:moveTo>
                  <a:lnTo>
                    <a:pt x="1" y="3102"/>
                  </a:lnTo>
                  <a:cubicBezTo>
                    <a:pt x="428" y="3525"/>
                    <a:pt x="986" y="3737"/>
                    <a:pt x="1544" y="3737"/>
                  </a:cubicBezTo>
                  <a:cubicBezTo>
                    <a:pt x="2109" y="3737"/>
                    <a:pt x="2674" y="3520"/>
                    <a:pt x="3102" y="3087"/>
                  </a:cubicBezTo>
                  <a:cubicBezTo>
                    <a:pt x="3949" y="2233"/>
                    <a:pt x="3949" y="856"/>
                    <a:pt x="3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0"/>
            <p:cNvSpPr/>
            <p:nvPr/>
          </p:nvSpPr>
          <p:spPr>
            <a:xfrm>
              <a:off x="5818092" y="1615480"/>
              <a:ext cx="38197" cy="40947"/>
            </a:xfrm>
            <a:custGeom>
              <a:avLst/>
              <a:gdLst/>
              <a:ahLst/>
              <a:cxnLst/>
              <a:rect l="l" t="t" r="r" b="b"/>
              <a:pathLst>
                <a:path w="1014" h="1087" extrusionOk="0">
                  <a:moveTo>
                    <a:pt x="1013" y="0"/>
                  </a:moveTo>
                  <a:lnTo>
                    <a:pt x="785" y="228"/>
                  </a:lnTo>
                  <a:lnTo>
                    <a:pt x="785" y="395"/>
                  </a:lnTo>
                  <a:cubicBezTo>
                    <a:pt x="785" y="657"/>
                    <a:pt x="573" y="870"/>
                    <a:pt x="311" y="870"/>
                  </a:cubicBezTo>
                  <a:cubicBezTo>
                    <a:pt x="261" y="870"/>
                    <a:pt x="213" y="863"/>
                    <a:pt x="165" y="848"/>
                  </a:cubicBezTo>
                  <a:lnTo>
                    <a:pt x="1" y="1013"/>
                  </a:lnTo>
                  <a:cubicBezTo>
                    <a:pt x="100" y="1063"/>
                    <a:pt x="206" y="1086"/>
                    <a:pt x="310" y="1086"/>
                  </a:cubicBezTo>
                  <a:cubicBezTo>
                    <a:pt x="563" y="1086"/>
                    <a:pt x="807" y="947"/>
                    <a:pt x="928" y="705"/>
                  </a:cubicBezTo>
                  <a:cubicBezTo>
                    <a:pt x="977" y="609"/>
                    <a:pt x="1002" y="503"/>
                    <a:pt x="1002" y="395"/>
                  </a:cubicBezTo>
                  <a:lnTo>
                    <a:pt x="1002" y="26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0"/>
            <p:cNvSpPr/>
            <p:nvPr/>
          </p:nvSpPr>
          <p:spPr>
            <a:xfrm>
              <a:off x="5697774" y="1569334"/>
              <a:ext cx="114178" cy="82309"/>
            </a:xfrm>
            <a:custGeom>
              <a:avLst/>
              <a:gdLst/>
              <a:ahLst/>
              <a:cxnLst/>
              <a:rect l="l" t="t" r="r" b="b"/>
              <a:pathLst>
                <a:path w="3031" h="2185" extrusionOk="0">
                  <a:moveTo>
                    <a:pt x="2002" y="0"/>
                  </a:moveTo>
                  <a:cubicBezTo>
                    <a:pt x="1435" y="0"/>
                    <a:pt x="975" y="460"/>
                    <a:pt x="975" y="1027"/>
                  </a:cubicBezTo>
                  <a:lnTo>
                    <a:pt x="975" y="1387"/>
                  </a:lnTo>
                  <a:cubicBezTo>
                    <a:pt x="593" y="1427"/>
                    <a:pt x="257" y="1661"/>
                    <a:pt x="86" y="2006"/>
                  </a:cubicBezTo>
                  <a:lnTo>
                    <a:pt x="1" y="2179"/>
                  </a:lnTo>
                  <a:cubicBezTo>
                    <a:pt x="341" y="2007"/>
                    <a:pt x="712" y="1921"/>
                    <a:pt x="1083" y="1921"/>
                  </a:cubicBezTo>
                  <a:cubicBezTo>
                    <a:pt x="1458" y="1921"/>
                    <a:pt x="1833" y="2009"/>
                    <a:pt x="2177" y="2184"/>
                  </a:cubicBezTo>
                  <a:lnTo>
                    <a:pt x="2089" y="2006"/>
                  </a:lnTo>
                  <a:cubicBezTo>
                    <a:pt x="1917" y="1658"/>
                    <a:pt x="1578" y="1424"/>
                    <a:pt x="1191" y="1387"/>
                  </a:cubicBezTo>
                  <a:lnTo>
                    <a:pt x="1191" y="1040"/>
                  </a:lnTo>
                  <a:cubicBezTo>
                    <a:pt x="1191" y="637"/>
                    <a:pt x="1516" y="262"/>
                    <a:pt x="1917" y="221"/>
                  </a:cubicBezTo>
                  <a:cubicBezTo>
                    <a:pt x="1945" y="218"/>
                    <a:pt x="1973" y="217"/>
                    <a:pt x="2001" y="217"/>
                  </a:cubicBezTo>
                  <a:cubicBezTo>
                    <a:pt x="2449" y="217"/>
                    <a:pt x="2812" y="579"/>
                    <a:pt x="2812" y="1027"/>
                  </a:cubicBezTo>
                  <a:lnTo>
                    <a:pt x="2812" y="1620"/>
                  </a:lnTo>
                  <a:cubicBezTo>
                    <a:pt x="2812" y="1698"/>
                    <a:pt x="2826" y="1775"/>
                    <a:pt x="2851" y="1848"/>
                  </a:cubicBezTo>
                  <a:lnTo>
                    <a:pt x="3031" y="1668"/>
                  </a:lnTo>
                  <a:cubicBezTo>
                    <a:pt x="3030" y="1652"/>
                    <a:pt x="3029" y="1637"/>
                    <a:pt x="3029" y="1620"/>
                  </a:cubicBezTo>
                  <a:lnTo>
                    <a:pt x="3029" y="1040"/>
                  </a:lnTo>
                  <a:cubicBezTo>
                    <a:pt x="3029" y="520"/>
                    <a:pt x="2647" y="71"/>
                    <a:pt x="2132" y="8"/>
                  </a:cubicBezTo>
                  <a:cubicBezTo>
                    <a:pt x="2088" y="3"/>
                    <a:pt x="2045" y="0"/>
                    <a:pt x="2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0"/>
            <p:cNvSpPr/>
            <p:nvPr/>
          </p:nvSpPr>
          <p:spPr>
            <a:xfrm>
              <a:off x="5817188" y="1552835"/>
              <a:ext cx="59669" cy="58803"/>
            </a:xfrm>
            <a:custGeom>
              <a:avLst/>
              <a:gdLst/>
              <a:ahLst/>
              <a:cxnLst/>
              <a:rect l="l" t="t" r="r" b="b"/>
              <a:pathLst>
                <a:path w="1584" h="1561" extrusionOk="0">
                  <a:moveTo>
                    <a:pt x="911" y="0"/>
                  </a:moveTo>
                  <a:cubicBezTo>
                    <a:pt x="896" y="0"/>
                    <a:pt x="881" y="3"/>
                    <a:pt x="866" y="10"/>
                  </a:cubicBezTo>
                  <a:cubicBezTo>
                    <a:pt x="842" y="20"/>
                    <a:pt x="823" y="40"/>
                    <a:pt x="812" y="65"/>
                  </a:cubicBezTo>
                  <a:lnTo>
                    <a:pt x="685" y="350"/>
                  </a:lnTo>
                  <a:lnTo>
                    <a:pt x="393" y="238"/>
                  </a:lnTo>
                  <a:cubicBezTo>
                    <a:pt x="380" y="233"/>
                    <a:pt x="367" y="231"/>
                    <a:pt x="355" y="231"/>
                  </a:cubicBezTo>
                  <a:cubicBezTo>
                    <a:pt x="311" y="231"/>
                    <a:pt x="270" y="257"/>
                    <a:pt x="254" y="300"/>
                  </a:cubicBezTo>
                  <a:cubicBezTo>
                    <a:pt x="243" y="325"/>
                    <a:pt x="243" y="353"/>
                    <a:pt x="254" y="378"/>
                  </a:cubicBezTo>
                  <a:lnTo>
                    <a:pt x="366" y="670"/>
                  </a:lnTo>
                  <a:lnTo>
                    <a:pt x="80" y="797"/>
                  </a:lnTo>
                  <a:cubicBezTo>
                    <a:pt x="25" y="821"/>
                    <a:pt x="1" y="885"/>
                    <a:pt x="25" y="940"/>
                  </a:cubicBezTo>
                  <a:cubicBezTo>
                    <a:pt x="36" y="965"/>
                    <a:pt x="55" y="983"/>
                    <a:pt x="80" y="995"/>
                  </a:cubicBezTo>
                  <a:lnTo>
                    <a:pt x="366" y="1122"/>
                  </a:lnTo>
                  <a:lnTo>
                    <a:pt x="254" y="1413"/>
                  </a:lnTo>
                  <a:cubicBezTo>
                    <a:pt x="232" y="1469"/>
                    <a:pt x="260" y="1532"/>
                    <a:pt x="316" y="1553"/>
                  </a:cubicBezTo>
                  <a:cubicBezTo>
                    <a:pt x="328" y="1558"/>
                    <a:pt x="341" y="1560"/>
                    <a:pt x="354" y="1560"/>
                  </a:cubicBezTo>
                  <a:cubicBezTo>
                    <a:pt x="367" y="1560"/>
                    <a:pt x="380" y="1558"/>
                    <a:pt x="393" y="1553"/>
                  </a:cubicBezTo>
                  <a:lnTo>
                    <a:pt x="428" y="1540"/>
                  </a:lnTo>
                  <a:lnTo>
                    <a:pt x="1556" y="412"/>
                  </a:lnTo>
                  <a:lnTo>
                    <a:pt x="1568" y="378"/>
                  </a:lnTo>
                  <a:cubicBezTo>
                    <a:pt x="1584" y="338"/>
                    <a:pt x="1574" y="293"/>
                    <a:pt x="1544" y="263"/>
                  </a:cubicBezTo>
                  <a:cubicBezTo>
                    <a:pt x="1523" y="242"/>
                    <a:pt x="1495" y="231"/>
                    <a:pt x="1467" y="231"/>
                  </a:cubicBezTo>
                  <a:cubicBezTo>
                    <a:pt x="1454" y="231"/>
                    <a:pt x="1441" y="233"/>
                    <a:pt x="1429" y="238"/>
                  </a:cubicBezTo>
                  <a:lnTo>
                    <a:pt x="1137" y="350"/>
                  </a:lnTo>
                  <a:lnTo>
                    <a:pt x="1009" y="65"/>
                  </a:lnTo>
                  <a:cubicBezTo>
                    <a:pt x="992" y="24"/>
                    <a:pt x="952" y="0"/>
                    <a:pt x="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0"/>
            <p:cNvSpPr/>
            <p:nvPr/>
          </p:nvSpPr>
          <p:spPr>
            <a:xfrm>
              <a:off x="5880285" y="1586550"/>
              <a:ext cx="4897" cy="4859"/>
            </a:xfrm>
            <a:custGeom>
              <a:avLst/>
              <a:gdLst/>
              <a:ahLst/>
              <a:cxnLst/>
              <a:rect l="l" t="t" r="r" b="b"/>
              <a:pathLst>
                <a:path w="130" h="129" extrusionOk="0">
                  <a:moveTo>
                    <a:pt x="129" y="0"/>
                  </a:moveTo>
                  <a:lnTo>
                    <a:pt x="1" y="129"/>
                  </a:lnTo>
                  <a:lnTo>
                    <a:pt x="65" y="100"/>
                  </a:lnTo>
                  <a:cubicBezTo>
                    <a:pt x="103" y="82"/>
                    <a:pt x="129" y="44"/>
                    <a:pt x="129" y="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60"/>
            <p:cNvSpPr/>
            <p:nvPr/>
          </p:nvSpPr>
          <p:spPr>
            <a:xfrm>
              <a:off x="5863334" y="1598453"/>
              <a:ext cx="13298" cy="13184"/>
            </a:xfrm>
            <a:custGeom>
              <a:avLst/>
              <a:gdLst/>
              <a:ahLst/>
              <a:cxnLst/>
              <a:rect l="l" t="t" r="r" b="b"/>
              <a:pathLst>
                <a:path w="353" h="350" extrusionOk="0">
                  <a:moveTo>
                    <a:pt x="265" y="0"/>
                  </a:moveTo>
                  <a:lnTo>
                    <a:pt x="1" y="265"/>
                  </a:lnTo>
                  <a:lnTo>
                    <a:pt x="204" y="342"/>
                  </a:lnTo>
                  <a:cubicBezTo>
                    <a:pt x="217" y="347"/>
                    <a:pt x="230" y="350"/>
                    <a:pt x="243" y="350"/>
                  </a:cubicBezTo>
                  <a:cubicBezTo>
                    <a:pt x="286" y="350"/>
                    <a:pt x="327" y="323"/>
                    <a:pt x="343" y="280"/>
                  </a:cubicBezTo>
                  <a:cubicBezTo>
                    <a:pt x="352" y="255"/>
                    <a:pt x="352" y="228"/>
                    <a:pt x="343" y="203"/>
                  </a:cubicBezTo>
                  <a:lnTo>
                    <a:pt x="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60"/>
            <p:cNvSpPr/>
            <p:nvPr/>
          </p:nvSpPr>
          <p:spPr>
            <a:xfrm>
              <a:off x="5872035" y="1591371"/>
              <a:ext cx="8363" cy="7082"/>
            </a:xfrm>
            <a:custGeom>
              <a:avLst/>
              <a:gdLst/>
              <a:ahLst/>
              <a:cxnLst/>
              <a:rect l="l" t="t" r="r" b="b"/>
              <a:pathLst>
                <a:path w="222" h="188" extrusionOk="0">
                  <a:moveTo>
                    <a:pt x="222" y="1"/>
                  </a:moveTo>
                  <a:lnTo>
                    <a:pt x="0" y="99"/>
                  </a:lnTo>
                  <a:lnTo>
                    <a:pt x="34" y="187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60"/>
            <p:cNvSpPr/>
            <p:nvPr/>
          </p:nvSpPr>
          <p:spPr>
            <a:xfrm>
              <a:off x="5568302" y="1499532"/>
              <a:ext cx="409473" cy="390374"/>
            </a:xfrm>
            <a:custGeom>
              <a:avLst/>
              <a:gdLst/>
              <a:ahLst/>
              <a:cxnLst/>
              <a:rect l="l" t="t" r="r" b="b"/>
              <a:pathLst>
                <a:path w="10870" h="10363" extrusionOk="0">
                  <a:moveTo>
                    <a:pt x="5177" y="217"/>
                  </a:moveTo>
                  <a:cubicBezTo>
                    <a:pt x="6456" y="217"/>
                    <a:pt x="7686" y="711"/>
                    <a:pt x="8608" y="1595"/>
                  </a:cubicBezTo>
                  <a:lnTo>
                    <a:pt x="1594" y="8609"/>
                  </a:lnTo>
                  <a:cubicBezTo>
                    <a:pt x="708" y="7688"/>
                    <a:pt x="213" y="6457"/>
                    <a:pt x="216" y="5178"/>
                  </a:cubicBezTo>
                  <a:cubicBezTo>
                    <a:pt x="216" y="2439"/>
                    <a:pt x="2438" y="217"/>
                    <a:pt x="5177" y="217"/>
                  </a:cubicBezTo>
                  <a:close/>
                  <a:moveTo>
                    <a:pt x="8762" y="1747"/>
                  </a:moveTo>
                  <a:lnTo>
                    <a:pt x="8762" y="1747"/>
                  </a:lnTo>
                  <a:cubicBezTo>
                    <a:pt x="10628" y="3696"/>
                    <a:pt x="10593" y="6779"/>
                    <a:pt x="8686" y="8686"/>
                  </a:cubicBezTo>
                  <a:cubicBezTo>
                    <a:pt x="7719" y="9654"/>
                    <a:pt x="6449" y="10140"/>
                    <a:pt x="5178" y="10140"/>
                  </a:cubicBezTo>
                  <a:cubicBezTo>
                    <a:pt x="3943" y="10140"/>
                    <a:pt x="2708" y="9681"/>
                    <a:pt x="1747" y="8762"/>
                  </a:cubicBezTo>
                  <a:lnTo>
                    <a:pt x="8762" y="1747"/>
                  </a:lnTo>
                  <a:close/>
                  <a:moveTo>
                    <a:pt x="5190" y="1"/>
                  </a:moveTo>
                  <a:cubicBezTo>
                    <a:pt x="5186" y="1"/>
                    <a:pt x="5182" y="1"/>
                    <a:pt x="5178" y="1"/>
                  </a:cubicBezTo>
                  <a:cubicBezTo>
                    <a:pt x="2318" y="1"/>
                    <a:pt x="1" y="2318"/>
                    <a:pt x="1" y="5178"/>
                  </a:cubicBezTo>
                  <a:cubicBezTo>
                    <a:pt x="1" y="6552"/>
                    <a:pt x="546" y="7868"/>
                    <a:pt x="1517" y="8840"/>
                  </a:cubicBezTo>
                  <a:cubicBezTo>
                    <a:pt x="2528" y="9854"/>
                    <a:pt x="3856" y="10362"/>
                    <a:pt x="5184" y="10362"/>
                  </a:cubicBezTo>
                  <a:cubicBezTo>
                    <a:pt x="6506" y="10362"/>
                    <a:pt x="7828" y="9859"/>
                    <a:pt x="8838" y="8852"/>
                  </a:cubicBezTo>
                  <a:cubicBezTo>
                    <a:pt x="10864" y="6833"/>
                    <a:pt x="10869" y="3555"/>
                    <a:pt x="8851" y="1530"/>
                  </a:cubicBezTo>
                  <a:lnTo>
                    <a:pt x="8838" y="1517"/>
                  </a:lnTo>
                  <a:cubicBezTo>
                    <a:pt x="7873" y="545"/>
                    <a:pt x="6559" y="1"/>
                    <a:pt x="5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60"/>
          <p:cNvGrpSpPr/>
          <p:nvPr/>
        </p:nvGrpSpPr>
        <p:grpSpPr>
          <a:xfrm>
            <a:off x="7129901" y="3046356"/>
            <a:ext cx="428873" cy="390563"/>
            <a:chOff x="7168712" y="1499532"/>
            <a:chExt cx="428873" cy="390563"/>
          </a:xfrm>
        </p:grpSpPr>
        <p:sp>
          <p:nvSpPr>
            <p:cNvPr id="805" name="Google Shape;805;p60"/>
            <p:cNvSpPr/>
            <p:nvPr/>
          </p:nvSpPr>
          <p:spPr>
            <a:xfrm>
              <a:off x="7360565" y="1675413"/>
              <a:ext cx="15671" cy="20945"/>
            </a:xfrm>
            <a:custGeom>
              <a:avLst/>
              <a:gdLst/>
              <a:ahLst/>
              <a:cxnLst/>
              <a:rect l="l" t="t" r="r" b="b"/>
              <a:pathLst>
                <a:path w="416" h="556" extrusionOk="0">
                  <a:moveTo>
                    <a:pt x="130" y="0"/>
                  </a:moveTo>
                  <a:lnTo>
                    <a:pt x="1" y="358"/>
                  </a:lnTo>
                  <a:lnTo>
                    <a:pt x="173" y="530"/>
                  </a:lnTo>
                  <a:cubicBezTo>
                    <a:pt x="181" y="539"/>
                    <a:pt x="190" y="548"/>
                    <a:pt x="200" y="556"/>
                  </a:cubicBezTo>
                  <a:lnTo>
                    <a:pt x="415" y="34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60"/>
            <p:cNvSpPr/>
            <p:nvPr/>
          </p:nvSpPr>
          <p:spPr>
            <a:xfrm>
              <a:off x="7248309" y="1741373"/>
              <a:ext cx="55488" cy="13900"/>
            </a:xfrm>
            <a:custGeom>
              <a:avLst/>
              <a:gdLst/>
              <a:ahLst/>
              <a:cxnLst/>
              <a:rect l="l" t="t" r="r" b="b"/>
              <a:pathLst>
                <a:path w="1473" h="369" extrusionOk="0">
                  <a:moveTo>
                    <a:pt x="134" y="0"/>
                  </a:moveTo>
                  <a:lnTo>
                    <a:pt x="0" y="368"/>
                  </a:lnTo>
                  <a:lnTo>
                    <a:pt x="1333" y="368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60"/>
            <p:cNvSpPr/>
            <p:nvPr/>
          </p:nvSpPr>
          <p:spPr>
            <a:xfrm>
              <a:off x="7256973" y="1719374"/>
              <a:ext cx="54508" cy="13900"/>
            </a:xfrm>
            <a:custGeom>
              <a:avLst/>
              <a:gdLst/>
              <a:ahLst/>
              <a:cxnLst/>
              <a:rect l="l" t="t" r="r" b="b"/>
              <a:pathLst>
                <a:path w="1447" h="369" extrusionOk="0">
                  <a:moveTo>
                    <a:pt x="133" y="1"/>
                  </a:moveTo>
                  <a:lnTo>
                    <a:pt x="0" y="369"/>
                  </a:lnTo>
                  <a:lnTo>
                    <a:pt x="1307" y="369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60"/>
            <p:cNvSpPr/>
            <p:nvPr/>
          </p:nvSpPr>
          <p:spPr>
            <a:xfrm>
              <a:off x="7264281" y="1697375"/>
              <a:ext cx="56204" cy="13900"/>
            </a:xfrm>
            <a:custGeom>
              <a:avLst/>
              <a:gdLst/>
              <a:ahLst/>
              <a:cxnLst/>
              <a:rect l="l" t="t" r="r" b="b"/>
              <a:pathLst>
                <a:path w="1492" h="369" extrusionOk="0">
                  <a:moveTo>
                    <a:pt x="134" y="1"/>
                  </a:moveTo>
                  <a:lnTo>
                    <a:pt x="0" y="369"/>
                  </a:lnTo>
                  <a:lnTo>
                    <a:pt x="1352" y="369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60"/>
            <p:cNvSpPr/>
            <p:nvPr/>
          </p:nvSpPr>
          <p:spPr>
            <a:xfrm>
              <a:off x="7516896" y="1620038"/>
              <a:ext cx="11452" cy="37482"/>
            </a:xfrm>
            <a:custGeom>
              <a:avLst/>
              <a:gdLst/>
              <a:ahLst/>
              <a:cxnLst/>
              <a:rect l="l" t="t" r="r" b="b"/>
              <a:pathLst>
                <a:path w="304" h="995" extrusionOk="0">
                  <a:moveTo>
                    <a:pt x="1" y="0"/>
                  </a:moveTo>
                  <a:lnTo>
                    <a:pt x="1" y="995"/>
                  </a:lnTo>
                  <a:lnTo>
                    <a:pt x="304" y="99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60"/>
            <p:cNvSpPr/>
            <p:nvPr/>
          </p:nvSpPr>
          <p:spPr>
            <a:xfrm>
              <a:off x="7312235" y="1769098"/>
              <a:ext cx="10585" cy="10548"/>
            </a:xfrm>
            <a:custGeom>
              <a:avLst/>
              <a:gdLst/>
              <a:ahLst/>
              <a:cxnLst/>
              <a:rect l="l" t="t" r="r" b="b"/>
              <a:pathLst>
                <a:path w="281" h="280" extrusionOk="0">
                  <a:moveTo>
                    <a:pt x="280" y="0"/>
                  </a:moveTo>
                  <a:lnTo>
                    <a:pt x="0" y="280"/>
                  </a:lnTo>
                  <a:lnTo>
                    <a:pt x="179" y="28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0"/>
            <p:cNvSpPr/>
            <p:nvPr/>
          </p:nvSpPr>
          <p:spPr>
            <a:xfrm>
              <a:off x="7272568" y="1675413"/>
              <a:ext cx="84192" cy="83364"/>
            </a:xfrm>
            <a:custGeom>
              <a:avLst/>
              <a:gdLst/>
              <a:ahLst/>
              <a:cxnLst/>
              <a:rect l="l" t="t" r="r" b="b"/>
              <a:pathLst>
                <a:path w="2235" h="2213" extrusionOk="0">
                  <a:moveTo>
                    <a:pt x="134" y="0"/>
                  </a:moveTo>
                  <a:lnTo>
                    <a:pt x="0" y="368"/>
                  </a:lnTo>
                  <a:lnTo>
                    <a:pt x="1419" y="368"/>
                  </a:lnTo>
                  <a:cubicBezTo>
                    <a:pt x="1479" y="368"/>
                    <a:pt x="1527" y="416"/>
                    <a:pt x="1527" y="476"/>
                  </a:cubicBezTo>
                  <a:cubicBezTo>
                    <a:pt x="1527" y="489"/>
                    <a:pt x="1525" y="502"/>
                    <a:pt x="1520" y="514"/>
                  </a:cubicBezTo>
                  <a:lnTo>
                    <a:pt x="877" y="2212"/>
                  </a:lnTo>
                  <a:lnTo>
                    <a:pt x="1750" y="1340"/>
                  </a:lnTo>
                  <a:lnTo>
                    <a:pt x="2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60"/>
            <p:cNvSpPr/>
            <p:nvPr/>
          </p:nvSpPr>
          <p:spPr>
            <a:xfrm>
              <a:off x="7261267" y="1637140"/>
              <a:ext cx="166275" cy="30174"/>
            </a:xfrm>
            <a:custGeom>
              <a:avLst/>
              <a:gdLst/>
              <a:ahLst/>
              <a:cxnLst/>
              <a:rect l="l" t="t" r="r" b="b"/>
              <a:pathLst>
                <a:path w="4414" h="801" extrusionOk="0">
                  <a:moveTo>
                    <a:pt x="1007" y="239"/>
                  </a:moveTo>
                  <a:cubicBezTo>
                    <a:pt x="1059" y="239"/>
                    <a:pt x="1107" y="273"/>
                    <a:pt x="1117" y="324"/>
                  </a:cubicBezTo>
                  <a:cubicBezTo>
                    <a:pt x="1130" y="393"/>
                    <a:pt x="1077" y="455"/>
                    <a:pt x="1011" y="455"/>
                  </a:cubicBezTo>
                  <a:lnTo>
                    <a:pt x="927" y="455"/>
                  </a:lnTo>
                  <a:cubicBezTo>
                    <a:pt x="875" y="455"/>
                    <a:pt x="828" y="419"/>
                    <a:pt x="817" y="368"/>
                  </a:cubicBezTo>
                  <a:cubicBezTo>
                    <a:pt x="804" y="299"/>
                    <a:pt x="857" y="239"/>
                    <a:pt x="923" y="239"/>
                  </a:cubicBezTo>
                  <a:close/>
                  <a:moveTo>
                    <a:pt x="0" y="0"/>
                  </a:moveTo>
                  <a:lnTo>
                    <a:pt x="0" y="270"/>
                  </a:lnTo>
                  <a:lnTo>
                    <a:pt x="401" y="801"/>
                  </a:lnTo>
                  <a:lnTo>
                    <a:pt x="3597" y="801"/>
                  </a:lnTo>
                  <a:lnTo>
                    <a:pt x="3944" y="455"/>
                  </a:lnTo>
                  <a:lnTo>
                    <a:pt x="1497" y="455"/>
                  </a:lnTo>
                  <a:cubicBezTo>
                    <a:pt x="1445" y="455"/>
                    <a:pt x="1398" y="419"/>
                    <a:pt x="1387" y="368"/>
                  </a:cubicBezTo>
                  <a:cubicBezTo>
                    <a:pt x="1374" y="299"/>
                    <a:pt x="1426" y="238"/>
                    <a:pt x="1493" y="238"/>
                  </a:cubicBezTo>
                  <a:lnTo>
                    <a:pt x="4176" y="238"/>
                  </a:lnTo>
                  <a:lnTo>
                    <a:pt x="4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60"/>
            <p:cNvSpPr/>
            <p:nvPr/>
          </p:nvSpPr>
          <p:spPr>
            <a:xfrm>
              <a:off x="7352353" y="1679820"/>
              <a:ext cx="59895" cy="58351"/>
            </a:xfrm>
            <a:custGeom>
              <a:avLst/>
              <a:gdLst/>
              <a:ahLst/>
              <a:cxnLst/>
              <a:rect l="l" t="t" r="r" b="b"/>
              <a:pathLst>
                <a:path w="1590" h="1549" extrusionOk="0">
                  <a:moveTo>
                    <a:pt x="1590" y="0"/>
                  </a:moveTo>
                  <a:lnTo>
                    <a:pt x="1365" y="220"/>
                  </a:lnTo>
                  <a:lnTo>
                    <a:pt x="1359" y="576"/>
                  </a:lnTo>
                  <a:cubicBezTo>
                    <a:pt x="1348" y="995"/>
                    <a:pt x="997" y="1329"/>
                    <a:pt x="567" y="1331"/>
                  </a:cubicBezTo>
                  <a:lnTo>
                    <a:pt x="223" y="1331"/>
                  </a:lnTo>
                  <a:lnTo>
                    <a:pt x="1" y="1548"/>
                  </a:lnTo>
                  <a:lnTo>
                    <a:pt x="566" y="1548"/>
                  </a:lnTo>
                  <a:cubicBezTo>
                    <a:pt x="1118" y="1545"/>
                    <a:pt x="1567" y="1117"/>
                    <a:pt x="1581" y="580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60"/>
            <p:cNvSpPr/>
            <p:nvPr/>
          </p:nvSpPr>
          <p:spPr>
            <a:xfrm>
              <a:off x="7424793" y="1637140"/>
              <a:ext cx="84042" cy="30174"/>
            </a:xfrm>
            <a:custGeom>
              <a:avLst/>
              <a:gdLst/>
              <a:ahLst/>
              <a:cxnLst/>
              <a:rect l="l" t="t" r="r" b="b"/>
              <a:pathLst>
                <a:path w="2231" h="801" extrusionOk="0">
                  <a:moveTo>
                    <a:pt x="801" y="0"/>
                  </a:moveTo>
                  <a:lnTo>
                    <a:pt x="1" y="801"/>
                  </a:lnTo>
                  <a:lnTo>
                    <a:pt x="2230" y="801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60"/>
            <p:cNvSpPr/>
            <p:nvPr/>
          </p:nvSpPr>
          <p:spPr>
            <a:xfrm>
              <a:off x="7240172" y="1763335"/>
              <a:ext cx="60498" cy="16311"/>
            </a:xfrm>
            <a:custGeom>
              <a:avLst/>
              <a:gdLst/>
              <a:ahLst/>
              <a:cxnLst/>
              <a:rect l="l" t="t" r="r" b="b"/>
              <a:pathLst>
                <a:path w="1606" h="433" extrusionOk="0">
                  <a:moveTo>
                    <a:pt x="157" y="1"/>
                  </a:moveTo>
                  <a:lnTo>
                    <a:pt x="1" y="433"/>
                  </a:lnTo>
                  <a:lnTo>
                    <a:pt x="1174" y="433"/>
                  </a:lnTo>
                  <a:lnTo>
                    <a:pt x="1605" y="2"/>
                  </a:lnTo>
                  <a:cubicBezTo>
                    <a:pt x="1604" y="2"/>
                    <a:pt x="1604" y="2"/>
                    <a:pt x="16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60"/>
            <p:cNvSpPr/>
            <p:nvPr/>
          </p:nvSpPr>
          <p:spPr>
            <a:xfrm>
              <a:off x="7463065" y="1610282"/>
              <a:ext cx="45731" cy="18760"/>
            </a:xfrm>
            <a:custGeom>
              <a:avLst/>
              <a:gdLst/>
              <a:ahLst/>
              <a:cxnLst/>
              <a:rect l="l" t="t" r="r" b="b"/>
              <a:pathLst>
                <a:path w="1214" h="498" extrusionOk="0">
                  <a:moveTo>
                    <a:pt x="498" y="0"/>
                  </a:moveTo>
                  <a:lnTo>
                    <a:pt x="1" y="498"/>
                  </a:lnTo>
                  <a:lnTo>
                    <a:pt x="1213" y="498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60"/>
            <p:cNvSpPr/>
            <p:nvPr/>
          </p:nvSpPr>
          <p:spPr>
            <a:xfrm>
              <a:off x="7273435" y="1610282"/>
              <a:ext cx="180854" cy="18760"/>
            </a:xfrm>
            <a:custGeom>
              <a:avLst/>
              <a:gdLst/>
              <a:ahLst/>
              <a:cxnLst/>
              <a:rect l="l" t="t" r="r" b="b"/>
              <a:pathLst>
                <a:path w="4801" h="498" extrusionOk="0">
                  <a:moveTo>
                    <a:pt x="1" y="0"/>
                  </a:moveTo>
                  <a:lnTo>
                    <a:pt x="1" y="498"/>
                  </a:lnTo>
                  <a:lnTo>
                    <a:pt x="4303" y="498"/>
                  </a:lnTo>
                  <a:lnTo>
                    <a:pt x="4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60"/>
            <p:cNvSpPr/>
            <p:nvPr/>
          </p:nvSpPr>
          <p:spPr>
            <a:xfrm>
              <a:off x="7168712" y="1499532"/>
              <a:ext cx="428873" cy="390563"/>
            </a:xfrm>
            <a:custGeom>
              <a:avLst/>
              <a:gdLst/>
              <a:ahLst/>
              <a:cxnLst/>
              <a:rect l="l" t="t" r="r" b="b"/>
              <a:pathLst>
                <a:path w="11385" h="10368" extrusionOk="0">
                  <a:moveTo>
                    <a:pt x="5693" y="223"/>
                  </a:moveTo>
                  <a:cubicBezTo>
                    <a:pt x="6971" y="223"/>
                    <a:pt x="8200" y="717"/>
                    <a:pt x="9124" y="1601"/>
                  </a:cubicBezTo>
                  <a:lnTo>
                    <a:pt x="2109" y="8615"/>
                  </a:lnTo>
                  <a:cubicBezTo>
                    <a:pt x="1222" y="7694"/>
                    <a:pt x="728" y="6464"/>
                    <a:pt x="732" y="5185"/>
                  </a:cubicBezTo>
                  <a:cubicBezTo>
                    <a:pt x="732" y="2445"/>
                    <a:pt x="2953" y="223"/>
                    <a:pt x="5693" y="223"/>
                  </a:cubicBezTo>
                  <a:close/>
                  <a:moveTo>
                    <a:pt x="9276" y="1753"/>
                  </a:moveTo>
                  <a:cubicBezTo>
                    <a:pt x="11142" y="3702"/>
                    <a:pt x="11109" y="6785"/>
                    <a:pt x="9200" y="8692"/>
                  </a:cubicBezTo>
                  <a:cubicBezTo>
                    <a:pt x="8233" y="9660"/>
                    <a:pt x="6963" y="10145"/>
                    <a:pt x="5692" y="10145"/>
                  </a:cubicBezTo>
                  <a:cubicBezTo>
                    <a:pt x="4457" y="10145"/>
                    <a:pt x="3222" y="9687"/>
                    <a:pt x="2262" y="8768"/>
                  </a:cubicBezTo>
                  <a:lnTo>
                    <a:pt x="9276" y="1753"/>
                  </a:lnTo>
                  <a:close/>
                  <a:moveTo>
                    <a:pt x="5687" y="1"/>
                  </a:moveTo>
                  <a:cubicBezTo>
                    <a:pt x="4364" y="1"/>
                    <a:pt x="3042" y="504"/>
                    <a:pt x="2031" y="1511"/>
                  </a:cubicBezTo>
                  <a:cubicBezTo>
                    <a:pt x="6" y="3530"/>
                    <a:pt x="1" y="6808"/>
                    <a:pt x="2020" y="8833"/>
                  </a:cubicBezTo>
                  <a:lnTo>
                    <a:pt x="2031" y="8846"/>
                  </a:lnTo>
                  <a:cubicBezTo>
                    <a:pt x="3043" y="9860"/>
                    <a:pt x="4371" y="10368"/>
                    <a:pt x="5699" y="10368"/>
                  </a:cubicBezTo>
                  <a:cubicBezTo>
                    <a:pt x="7021" y="10368"/>
                    <a:pt x="8343" y="9865"/>
                    <a:pt x="9354" y="8857"/>
                  </a:cubicBezTo>
                  <a:cubicBezTo>
                    <a:pt x="11379" y="6839"/>
                    <a:pt x="11384" y="3561"/>
                    <a:pt x="9366" y="1536"/>
                  </a:cubicBezTo>
                  <a:lnTo>
                    <a:pt x="9354" y="1523"/>
                  </a:lnTo>
                  <a:cubicBezTo>
                    <a:pt x="8343" y="508"/>
                    <a:pt x="7015" y="1"/>
                    <a:pt x="5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60"/>
          <p:cNvGrpSpPr/>
          <p:nvPr/>
        </p:nvGrpSpPr>
        <p:grpSpPr>
          <a:xfrm>
            <a:off x="4374948" y="1494844"/>
            <a:ext cx="394104" cy="204397"/>
            <a:chOff x="1529852" y="3389059"/>
            <a:chExt cx="394104" cy="204397"/>
          </a:xfrm>
        </p:grpSpPr>
        <p:sp>
          <p:nvSpPr>
            <p:cNvPr id="835" name="Google Shape;835;p60"/>
            <p:cNvSpPr/>
            <p:nvPr/>
          </p:nvSpPr>
          <p:spPr>
            <a:xfrm>
              <a:off x="1653862" y="3389059"/>
              <a:ext cx="27198" cy="22037"/>
            </a:xfrm>
            <a:custGeom>
              <a:avLst/>
              <a:gdLst/>
              <a:ahLst/>
              <a:cxnLst/>
              <a:rect l="l" t="t" r="r" b="b"/>
              <a:pathLst>
                <a:path w="722" h="585" extrusionOk="0">
                  <a:moveTo>
                    <a:pt x="124" y="1"/>
                  </a:moveTo>
                  <a:cubicBezTo>
                    <a:pt x="72" y="1"/>
                    <a:pt x="25" y="35"/>
                    <a:pt x="14" y="86"/>
                  </a:cubicBezTo>
                  <a:cubicBezTo>
                    <a:pt x="1" y="155"/>
                    <a:pt x="54" y="216"/>
                    <a:pt x="121" y="216"/>
                  </a:cubicBezTo>
                  <a:lnTo>
                    <a:pt x="253" y="216"/>
                  </a:lnTo>
                  <a:lnTo>
                    <a:pt x="253" y="584"/>
                  </a:lnTo>
                  <a:lnTo>
                    <a:pt x="469" y="584"/>
                  </a:lnTo>
                  <a:lnTo>
                    <a:pt x="469" y="216"/>
                  </a:lnTo>
                  <a:lnTo>
                    <a:pt x="598" y="216"/>
                  </a:lnTo>
                  <a:cubicBezTo>
                    <a:pt x="650" y="216"/>
                    <a:pt x="697" y="182"/>
                    <a:pt x="708" y="130"/>
                  </a:cubicBezTo>
                  <a:cubicBezTo>
                    <a:pt x="721" y="61"/>
                    <a:pt x="668" y="1"/>
                    <a:pt x="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60"/>
            <p:cNvSpPr/>
            <p:nvPr/>
          </p:nvSpPr>
          <p:spPr>
            <a:xfrm>
              <a:off x="1529852" y="3439574"/>
              <a:ext cx="11452" cy="13034"/>
            </a:xfrm>
            <a:custGeom>
              <a:avLst/>
              <a:gdLst/>
              <a:ahLst/>
              <a:cxnLst/>
              <a:rect l="l" t="t" r="r" b="b"/>
              <a:pathLst>
                <a:path w="304" h="346" extrusionOk="0">
                  <a:moveTo>
                    <a:pt x="1" y="0"/>
                  </a:moveTo>
                  <a:lnTo>
                    <a:pt x="1" y="345"/>
                  </a:lnTo>
                  <a:lnTo>
                    <a:pt x="303" y="34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60"/>
            <p:cNvSpPr/>
            <p:nvPr/>
          </p:nvSpPr>
          <p:spPr>
            <a:xfrm>
              <a:off x="1587638" y="3439574"/>
              <a:ext cx="41550" cy="13034"/>
            </a:xfrm>
            <a:custGeom>
              <a:avLst/>
              <a:gdLst/>
              <a:ahLst/>
              <a:cxnLst/>
              <a:rect l="l" t="t" r="r" b="b"/>
              <a:pathLst>
                <a:path w="1103" h="346" extrusionOk="0">
                  <a:moveTo>
                    <a:pt x="1" y="0"/>
                  </a:moveTo>
                  <a:lnTo>
                    <a:pt x="1" y="345"/>
                  </a:lnTo>
                  <a:lnTo>
                    <a:pt x="1103" y="345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60"/>
            <p:cNvSpPr/>
            <p:nvPr/>
          </p:nvSpPr>
          <p:spPr>
            <a:xfrm>
              <a:off x="1765968" y="3415127"/>
              <a:ext cx="40721" cy="14654"/>
            </a:xfrm>
            <a:custGeom>
              <a:avLst/>
              <a:gdLst/>
              <a:ahLst/>
              <a:cxnLst/>
              <a:rect l="l" t="t" r="r" b="b"/>
              <a:pathLst>
                <a:path w="1081" h="389" extrusionOk="0">
                  <a:moveTo>
                    <a:pt x="1" y="0"/>
                  </a:moveTo>
                  <a:lnTo>
                    <a:pt x="1" y="389"/>
                  </a:lnTo>
                  <a:lnTo>
                    <a:pt x="1081" y="389"/>
                  </a:lnTo>
                  <a:lnTo>
                    <a:pt x="1081" y="90"/>
                  </a:lnTo>
                  <a:cubicBezTo>
                    <a:pt x="1081" y="41"/>
                    <a:pt x="1039" y="0"/>
                    <a:pt x="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60"/>
            <p:cNvSpPr/>
            <p:nvPr/>
          </p:nvSpPr>
          <p:spPr>
            <a:xfrm>
              <a:off x="1765968" y="3437917"/>
              <a:ext cx="40721" cy="17140"/>
            </a:xfrm>
            <a:custGeom>
              <a:avLst/>
              <a:gdLst/>
              <a:ahLst/>
              <a:cxnLst/>
              <a:rect l="l" t="t" r="r" b="b"/>
              <a:pathLst>
                <a:path w="1081" h="455" extrusionOk="0">
                  <a:moveTo>
                    <a:pt x="1" y="0"/>
                  </a:moveTo>
                  <a:lnTo>
                    <a:pt x="1" y="455"/>
                  </a:lnTo>
                  <a:lnTo>
                    <a:pt x="1081" y="455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60"/>
            <p:cNvSpPr/>
            <p:nvPr/>
          </p:nvSpPr>
          <p:spPr>
            <a:xfrm>
              <a:off x="1548574" y="3433811"/>
              <a:ext cx="30174" cy="26143"/>
            </a:xfrm>
            <a:custGeom>
              <a:avLst/>
              <a:gdLst/>
              <a:ahLst/>
              <a:cxnLst/>
              <a:rect l="l" t="t" r="r" b="b"/>
              <a:pathLst>
                <a:path w="801" h="694" extrusionOk="0">
                  <a:moveTo>
                    <a:pt x="0" y="1"/>
                  </a:moveTo>
                  <a:lnTo>
                    <a:pt x="0" y="693"/>
                  </a:lnTo>
                  <a:lnTo>
                    <a:pt x="800" y="693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60"/>
            <p:cNvSpPr/>
            <p:nvPr/>
          </p:nvSpPr>
          <p:spPr>
            <a:xfrm>
              <a:off x="1669645" y="3525839"/>
              <a:ext cx="37971" cy="29345"/>
            </a:xfrm>
            <a:custGeom>
              <a:avLst/>
              <a:gdLst/>
              <a:ahLst/>
              <a:cxnLst/>
              <a:rect l="l" t="t" r="r" b="b"/>
              <a:pathLst>
                <a:path w="1008" h="779" extrusionOk="0">
                  <a:moveTo>
                    <a:pt x="1" y="1"/>
                  </a:moveTo>
                  <a:cubicBezTo>
                    <a:pt x="34" y="259"/>
                    <a:pt x="34" y="520"/>
                    <a:pt x="1" y="778"/>
                  </a:cubicBezTo>
                  <a:lnTo>
                    <a:pt x="972" y="778"/>
                  </a:lnTo>
                  <a:cubicBezTo>
                    <a:pt x="1007" y="520"/>
                    <a:pt x="1007" y="259"/>
                    <a:pt x="9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60"/>
            <p:cNvSpPr/>
            <p:nvPr/>
          </p:nvSpPr>
          <p:spPr>
            <a:xfrm>
              <a:off x="1658457" y="3564111"/>
              <a:ext cx="46334" cy="29345"/>
            </a:xfrm>
            <a:custGeom>
              <a:avLst/>
              <a:gdLst/>
              <a:ahLst/>
              <a:cxnLst/>
              <a:rect l="l" t="t" r="r" b="b"/>
              <a:pathLst>
                <a:path w="1230" h="779" extrusionOk="0">
                  <a:moveTo>
                    <a:pt x="261" y="1"/>
                  </a:moveTo>
                  <a:cubicBezTo>
                    <a:pt x="207" y="270"/>
                    <a:pt x="120" y="531"/>
                    <a:pt x="0" y="778"/>
                  </a:cubicBezTo>
                  <a:lnTo>
                    <a:pt x="948" y="778"/>
                  </a:lnTo>
                  <a:cubicBezTo>
                    <a:pt x="1077" y="534"/>
                    <a:pt x="1171" y="27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60"/>
            <p:cNvSpPr/>
            <p:nvPr/>
          </p:nvSpPr>
          <p:spPr>
            <a:xfrm>
              <a:off x="1637325" y="3415127"/>
              <a:ext cx="286631" cy="111579"/>
            </a:xfrm>
            <a:custGeom>
              <a:avLst/>
              <a:gdLst/>
              <a:ahLst/>
              <a:cxnLst/>
              <a:rect l="l" t="t" r="r" b="b"/>
              <a:pathLst>
                <a:path w="7609" h="2962" extrusionOk="0">
                  <a:moveTo>
                    <a:pt x="5328" y="843"/>
                  </a:moveTo>
                  <a:cubicBezTo>
                    <a:pt x="5380" y="843"/>
                    <a:pt x="5428" y="878"/>
                    <a:pt x="5438" y="929"/>
                  </a:cubicBezTo>
                  <a:cubicBezTo>
                    <a:pt x="5452" y="998"/>
                    <a:pt x="5399" y="1060"/>
                    <a:pt x="5331" y="1060"/>
                  </a:cubicBezTo>
                  <a:lnTo>
                    <a:pt x="5181" y="1060"/>
                  </a:lnTo>
                  <a:cubicBezTo>
                    <a:pt x="5129" y="1060"/>
                    <a:pt x="5082" y="1024"/>
                    <a:pt x="5071" y="973"/>
                  </a:cubicBezTo>
                  <a:cubicBezTo>
                    <a:pt x="5058" y="904"/>
                    <a:pt x="5111" y="843"/>
                    <a:pt x="5177" y="843"/>
                  </a:cubicBezTo>
                  <a:close/>
                  <a:moveTo>
                    <a:pt x="7097" y="843"/>
                  </a:moveTo>
                  <a:cubicBezTo>
                    <a:pt x="7149" y="843"/>
                    <a:pt x="7196" y="878"/>
                    <a:pt x="7207" y="929"/>
                  </a:cubicBezTo>
                  <a:cubicBezTo>
                    <a:pt x="7221" y="998"/>
                    <a:pt x="7168" y="1060"/>
                    <a:pt x="7101" y="1060"/>
                  </a:cubicBezTo>
                  <a:lnTo>
                    <a:pt x="5768" y="1060"/>
                  </a:lnTo>
                  <a:cubicBezTo>
                    <a:pt x="5715" y="1060"/>
                    <a:pt x="5667" y="1024"/>
                    <a:pt x="5658" y="973"/>
                  </a:cubicBezTo>
                  <a:cubicBezTo>
                    <a:pt x="5643" y="904"/>
                    <a:pt x="5696" y="843"/>
                    <a:pt x="5764" y="843"/>
                  </a:cubicBezTo>
                  <a:close/>
                  <a:moveTo>
                    <a:pt x="734" y="461"/>
                  </a:moveTo>
                  <a:cubicBezTo>
                    <a:pt x="794" y="461"/>
                    <a:pt x="843" y="510"/>
                    <a:pt x="843" y="569"/>
                  </a:cubicBezTo>
                  <a:lnTo>
                    <a:pt x="843" y="1149"/>
                  </a:lnTo>
                  <a:cubicBezTo>
                    <a:pt x="843" y="1208"/>
                    <a:pt x="796" y="1257"/>
                    <a:pt x="736" y="1257"/>
                  </a:cubicBezTo>
                  <a:cubicBezTo>
                    <a:pt x="728" y="1257"/>
                    <a:pt x="720" y="1256"/>
                    <a:pt x="712" y="1254"/>
                  </a:cubicBezTo>
                  <a:cubicBezTo>
                    <a:pt x="662" y="1244"/>
                    <a:pt x="627" y="1196"/>
                    <a:pt x="627" y="1145"/>
                  </a:cubicBezTo>
                  <a:lnTo>
                    <a:pt x="627" y="573"/>
                  </a:lnTo>
                  <a:cubicBezTo>
                    <a:pt x="627" y="522"/>
                    <a:pt x="662" y="474"/>
                    <a:pt x="712" y="463"/>
                  </a:cubicBezTo>
                  <a:cubicBezTo>
                    <a:pt x="720" y="462"/>
                    <a:pt x="727" y="461"/>
                    <a:pt x="734" y="461"/>
                  </a:cubicBezTo>
                  <a:close/>
                  <a:moveTo>
                    <a:pt x="1124" y="461"/>
                  </a:moveTo>
                  <a:cubicBezTo>
                    <a:pt x="1184" y="461"/>
                    <a:pt x="1233" y="510"/>
                    <a:pt x="1233" y="569"/>
                  </a:cubicBezTo>
                  <a:lnTo>
                    <a:pt x="1233" y="1149"/>
                  </a:lnTo>
                  <a:cubicBezTo>
                    <a:pt x="1233" y="1208"/>
                    <a:pt x="1185" y="1257"/>
                    <a:pt x="1125" y="1257"/>
                  </a:cubicBezTo>
                  <a:cubicBezTo>
                    <a:pt x="1118" y="1257"/>
                    <a:pt x="1110" y="1256"/>
                    <a:pt x="1102" y="1254"/>
                  </a:cubicBezTo>
                  <a:cubicBezTo>
                    <a:pt x="1051" y="1244"/>
                    <a:pt x="1016" y="1196"/>
                    <a:pt x="1016" y="1145"/>
                  </a:cubicBezTo>
                  <a:lnTo>
                    <a:pt x="1016" y="573"/>
                  </a:lnTo>
                  <a:cubicBezTo>
                    <a:pt x="1016" y="522"/>
                    <a:pt x="1051" y="474"/>
                    <a:pt x="1102" y="463"/>
                  </a:cubicBezTo>
                  <a:cubicBezTo>
                    <a:pt x="1110" y="462"/>
                    <a:pt x="1117" y="461"/>
                    <a:pt x="1124" y="461"/>
                  </a:cubicBezTo>
                  <a:close/>
                  <a:moveTo>
                    <a:pt x="1534" y="461"/>
                  </a:moveTo>
                  <a:cubicBezTo>
                    <a:pt x="1594" y="461"/>
                    <a:pt x="1643" y="510"/>
                    <a:pt x="1643" y="569"/>
                  </a:cubicBezTo>
                  <a:lnTo>
                    <a:pt x="1643" y="1149"/>
                  </a:lnTo>
                  <a:cubicBezTo>
                    <a:pt x="1643" y="1208"/>
                    <a:pt x="1595" y="1257"/>
                    <a:pt x="1536" y="1257"/>
                  </a:cubicBezTo>
                  <a:cubicBezTo>
                    <a:pt x="1528" y="1257"/>
                    <a:pt x="1520" y="1256"/>
                    <a:pt x="1513" y="1254"/>
                  </a:cubicBezTo>
                  <a:cubicBezTo>
                    <a:pt x="1462" y="1244"/>
                    <a:pt x="1427" y="1196"/>
                    <a:pt x="1427" y="1145"/>
                  </a:cubicBezTo>
                  <a:lnTo>
                    <a:pt x="1427" y="573"/>
                  </a:lnTo>
                  <a:cubicBezTo>
                    <a:pt x="1427" y="522"/>
                    <a:pt x="1462" y="474"/>
                    <a:pt x="1513" y="463"/>
                  </a:cubicBezTo>
                  <a:cubicBezTo>
                    <a:pt x="1520" y="462"/>
                    <a:pt x="1527" y="461"/>
                    <a:pt x="1534" y="461"/>
                  </a:cubicBezTo>
                  <a:close/>
                  <a:moveTo>
                    <a:pt x="1923" y="461"/>
                  </a:moveTo>
                  <a:cubicBezTo>
                    <a:pt x="1983" y="461"/>
                    <a:pt x="2032" y="510"/>
                    <a:pt x="2032" y="569"/>
                  </a:cubicBezTo>
                  <a:lnTo>
                    <a:pt x="2032" y="1149"/>
                  </a:lnTo>
                  <a:cubicBezTo>
                    <a:pt x="2032" y="1208"/>
                    <a:pt x="1984" y="1257"/>
                    <a:pt x="1924" y="1257"/>
                  </a:cubicBezTo>
                  <a:cubicBezTo>
                    <a:pt x="1917" y="1257"/>
                    <a:pt x="1909" y="1256"/>
                    <a:pt x="1901" y="1254"/>
                  </a:cubicBezTo>
                  <a:cubicBezTo>
                    <a:pt x="1851" y="1244"/>
                    <a:pt x="1815" y="1196"/>
                    <a:pt x="1815" y="1145"/>
                  </a:cubicBezTo>
                  <a:lnTo>
                    <a:pt x="1815" y="573"/>
                  </a:lnTo>
                  <a:cubicBezTo>
                    <a:pt x="1815" y="522"/>
                    <a:pt x="1851" y="474"/>
                    <a:pt x="1901" y="463"/>
                  </a:cubicBezTo>
                  <a:cubicBezTo>
                    <a:pt x="1909" y="462"/>
                    <a:pt x="1916" y="461"/>
                    <a:pt x="1923" y="461"/>
                  </a:cubicBezTo>
                  <a:close/>
                  <a:moveTo>
                    <a:pt x="93" y="0"/>
                  </a:moveTo>
                  <a:cubicBezTo>
                    <a:pt x="42" y="0"/>
                    <a:pt x="0" y="42"/>
                    <a:pt x="0" y="92"/>
                  </a:cubicBezTo>
                  <a:lnTo>
                    <a:pt x="0" y="1637"/>
                  </a:lnTo>
                  <a:cubicBezTo>
                    <a:pt x="0" y="1688"/>
                    <a:pt x="42" y="1729"/>
                    <a:pt x="93" y="1729"/>
                  </a:cubicBezTo>
                  <a:lnTo>
                    <a:pt x="2918" y="1729"/>
                  </a:lnTo>
                  <a:lnTo>
                    <a:pt x="2918" y="2615"/>
                  </a:lnTo>
                  <a:cubicBezTo>
                    <a:pt x="2918" y="2676"/>
                    <a:pt x="2967" y="2723"/>
                    <a:pt x="3026" y="2723"/>
                  </a:cubicBezTo>
                  <a:lnTo>
                    <a:pt x="5289" y="2723"/>
                  </a:lnTo>
                  <a:lnTo>
                    <a:pt x="5649" y="2937"/>
                  </a:lnTo>
                  <a:cubicBezTo>
                    <a:pt x="5676" y="2953"/>
                    <a:pt x="5706" y="2962"/>
                    <a:pt x="5737" y="2962"/>
                  </a:cubicBezTo>
                  <a:lnTo>
                    <a:pt x="7609" y="2962"/>
                  </a:lnTo>
                  <a:lnTo>
                    <a:pt x="7609" y="454"/>
                  </a:lnTo>
                  <a:lnTo>
                    <a:pt x="4713" y="454"/>
                  </a:lnTo>
                  <a:lnTo>
                    <a:pt x="4713" y="1617"/>
                  </a:lnTo>
                  <a:cubicBezTo>
                    <a:pt x="4713" y="1786"/>
                    <a:pt x="4575" y="1924"/>
                    <a:pt x="4405" y="1924"/>
                  </a:cubicBezTo>
                  <a:lnTo>
                    <a:pt x="3979" y="1924"/>
                  </a:lnTo>
                  <a:lnTo>
                    <a:pt x="4954" y="2508"/>
                  </a:lnTo>
                  <a:lnTo>
                    <a:pt x="3135" y="2508"/>
                  </a:lnTo>
                  <a:lnTo>
                    <a:pt x="3135" y="1729"/>
                  </a:lnTo>
                  <a:lnTo>
                    <a:pt x="3199" y="1729"/>
                  </a:lnTo>
                  <a:lnTo>
                    <a:pt x="31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60"/>
            <p:cNvSpPr/>
            <p:nvPr/>
          </p:nvSpPr>
          <p:spPr>
            <a:xfrm>
              <a:off x="1657855" y="3487604"/>
              <a:ext cx="47389" cy="30136"/>
            </a:xfrm>
            <a:custGeom>
              <a:avLst/>
              <a:gdLst/>
              <a:ahLst/>
              <a:cxnLst/>
              <a:rect l="l" t="t" r="r" b="b"/>
              <a:pathLst>
                <a:path w="1258" h="800" extrusionOk="0">
                  <a:moveTo>
                    <a:pt x="1" y="0"/>
                  </a:moveTo>
                  <a:cubicBezTo>
                    <a:pt x="125" y="254"/>
                    <a:pt x="215" y="522"/>
                    <a:pt x="269" y="799"/>
                  </a:cubicBezTo>
                  <a:lnTo>
                    <a:pt x="1258" y="799"/>
                  </a:lnTo>
                  <a:cubicBezTo>
                    <a:pt x="1203" y="538"/>
                    <a:pt x="1114" y="284"/>
                    <a:pt x="991" y="4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60"/>
            <p:cNvSpPr/>
            <p:nvPr/>
          </p:nvSpPr>
          <p:spPr>
            <a:xfrm>
              <a:off x="1761297" y="3463947"/>
              <a:ext cx="45392" cy="43321"/>
            </a:xfrm>
            <a:custGeom>
              <a:avLst/>
              <a:gdLst/>
              <a:ahLst/>
              <a:cxnLst/>
              <a:rect l="l" t="t" r="r" b="b"/>
              <a:pathLst>
                <a:path w="1205" h="1150" extrusionOk="0">
                  <a:moveTo>
                    <a:pt x="125" y="1"/>
                  </a:moveTo>
                  <a:lnTo>
                    <a:pt x="125" y="433"/>
                  </a:lnTo>
                  <a:lnTo>
                    <a:pt x="211" y="433"/>
                  </a:lnTo>
                  <a:lnTo>
                    <a:pt x="211" y="850"/>
                  </a:lnTo>
                  <a:lnTo>
                    <a:pt x="63" y="952"/>
                  </a:lnTo>
                  <a:cubicBezTo>
                    <a:pt x="13" y="986"/>
                    <a:pt x="0" y="1053"/>
                    <a:pt x="34" y="1102"/>
                  </a:cubicBezTo>
                  <a:cubicBezTo>
                    <a:pt x="54" y="1133"/>
                    <a:pt x="88" y="1150"/>
                    <a:pt x="123" y="1150"/>
                  </a:cubicBezTo>
                  <a:cubicBezTo>
                    <a:pt x="144" y="1150"/>
                    <a:pt x="164" y="1144"/>
                    <a:pt x="183" y="1132"/>
                  </a:cubicBezTo>
                  <a:lnTo>
                    <a:pt x="186" y="1130"/>
                  </a:lnTo>
                  <a:lnTo>
                    <a:pt x="381" y="995"/>
                  </a:lnTo>
                  <a:cubicBezTo>
                    <a:pt x="410" y="975"/>
                    <a:pt x="427" y="942"/>
                    <a:pt x="427" y="906"/>
                  </a:cubicBezTo>
                  <a:lnTo>
                    <a:pt x="427" y="433"/>
                  </a:lnTo>
                  <a:lnTo>
                    <a:pt x="1113" y="433"/>
                  </a:lnTo>
                  <a:cubicBezTo>
                    <a:pt x="1163" y="433"/>
                    <a:pt x="1205" y="392"/>
                    <a:pt x="1205" y="341"/>
                  </a:cubicBezTo>
                  <a:lnTo>
                    <a:pt x="12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60"/>
          <p:cNvSpPr/>
          <p:nvPr/>
        </p:nvSpPr>
        <p:spPr>
          <a:xfrm>
            <a:off x="5799250" y="859200"/>
            <a:ext cx="938550" cy="384300"/>
          </a:xfrm>
          <a:custGeom>
            <a:avLst/>
            <a:gdLst/>
            <a:ahLst/>
            <a:cxnLst/>
            <a:rect l="l" t="t" r="r" b="b"/>
            <a:pathLst>
              <a:path w="37542" h="15372" extrusionOk="0">
                <a:moveTo>
                  <a:pt x="33058" y="0"/>
                </a:moveTo>
                <a:cubicBezTo>
                  <a:pt x="32832" y="0"/>
                  <a:pt x="32640" y="113"/>
                  <a:pt x="32527" y="308"/>
                </a:cubicBezTo>
                <a:lnTo>
                  <a:pt x="29396" y="5743"/>
                </a:lnTo>
                <a:cubicBezTo>
                  <a:pt x="29142" y="6275"/>
                  <a:pt x="28685" y="6707"/>
                  <a:pt x="28026" y="7037"/>
                </a:cubicBezTo>
                <a:cubicBezTo>
                  <a:pt x="26020" y="7578"/>
                  <a:pt x="24014" y="8119"/>
                  <a:pt x="22009" y="8660"/>
                </a:cubicBezTo>
                <a:cubicBezTo>
                  <a:pt x="21767" y="8679"/>
                  <a:pt x="21528" y="8696"/>
                  <a:pt x="21290" y="8712"/>
                </a:cubicBezTo>
                <a:lnTo>
                  <a:pt x="21083" y="8712"/>
                </a:lnTo>
                <a:cubicBezTo>
                  <a:pt x="20564" y="8644"/>
                  <a:pt x="20053" y="8578"/>
                  <a:pt x="19554" y="8512"/>
                </a:cubicBezTo>
                <a:lnTo>
                  <a:pt x="19554" y="8511"/>
                </a:lnTo>
                <a:lnTo>
                  <a:pt x="19542" y="8510"/>
                </a:lnTo>
                <a:cubicBezTo>
                  <a:pt x="19389" y="8490"/>
                  <a:pt x="19236" y="8469"/>
                  <a:pt x="19086" y="8449"/>
                </a:cubicBezTo>
                <a:cubicBezTo>
                  <a:pt x="19045" y="8443"/>
                  <a:pt x="19004" y="8438"/>
                  <a:pt x="18964" y="8433"/>
                </a:cubicBezTo>
                <a:cubicBezTo>
                  <a:pt x="18887" y="8423"/>
                  <a:pt x="18810" y="8413"/>
                  <a:pt x="18734" y="8404"/>
                </a:cubicBezTo>
                <a:cubicBezTo>
                  <a:pt x="18687" y="8398"/>
                  <a:pt x="18641" y="8393"/>
                  <a:pt x="18594" y="8386"/>
                </a:cubicBezTo>
                <a:cubicBezTo>
                  <a:pt x="18447" y="8369"/>
                  <a:pt x="18299" y="8352"/>
                  <a:pt x="18148" y="8336"/>
                </a:cubicBezTo>
                <a:cubicBezTo>
                  <a:pt x="17311" y="8246"/>
                  <a:pt x="16430" y="8181"/>
                  <a:pt x="15551" y="8141"/>
                </a:cubicBezTo>
                <a:lnTo>
                  <a:pt x="15553" y="8108"/>
                </a:lnTo>
                <a:cubicBezTo>
                  <a:pt x="15214" y="8083"/>
                  <a:pt x="14875" y="8070"/>
                  <a:pt x="14544" y="8070"/>
                </a:cubicBezTo>
                <a:cubicBezTo>
                  <a:pt x="14278" y="8070"/>
                  <a:pt x="14017" y="8078"/>
                  <a:pt x="13764" y="8094"/>
                </a:cubicBezTo>
                <a:cubicBezTo>
                  <a:pt x="13679" y="8094"/>
                  <a:pt x="13595" y="8093"/>
                  <a:pt x="13510" y="8093"/>
                </a:cubicBezTo>
                <a:cubicBezTo>
                  <a:pt x="12582" y="8093"/>
                  <a:pt x="11701" y="8125"/>
                  <a:pt x="10924" y="8188"/>
                </a:cubicBezTo>
                <a:cubicBezTo>
                  <a:pt x="10909" y="8189"/>
                  <a:pt x="10895" y="8191"/>
                  <a:pt x="10880" y="8192"/>
                </a:cubicBezTo>
                <a:lnTo>
                  <a:pt x="10859" y="8194"/>
                </a:lnTo>
                <a:cubicBezTo>
                  <a:pt x="10852" y="8194"/>
                  <a:pt x="10847" y="8195"/>
                  <a:pt x="10842" y="8195"/>
                </a:cubicBezTo>
                <a:cubicBezTo>
                  <a:pt x="10763" y="8203"/>
                  <a:pt x="10684" y="8211"/>
                  <a:pt x="10607" y="8220"/>
                </a:cubicBezTo>
                <a:cubicBezTo>
                  <a:pt x="10518" y="8231"/>
                  <a:pt x="10432" y="8241"/>
                  <a:pt x="10349" y="8253"/>
                </a:cubicBezTo>
                <a:cubicBezTo>
                  <a:pt x="10346" y="8253"/>
                  <a:pt x="10343" y="8253"/>
                  <a:pt x="10341" y="8253"/>
                </a:cubicBezTo>
                <a:cubicBezTo>
                  <a:pt x="8876" y="8253"/>
                  <a:pt x="7809" y="8533"/>
                  <a:pt x="6870" y="8698"/>
                </a:cubicBezTo>
                <a:cubicBezTo>
                  <a:pt x="6871" y="8698"/>
                  <a:pt x="6871" y="8698"/>
                  <a:pt x="6872" y="8699"/>
                </a:cubicBezTo>
                <a:cubicBezTo>
                  <a:pt x="5148" y="8717"/>
                  <a:pt x="3804" y="9174"/>
                  <a:pt x="2789" y="9962"/>
                </a:cubicBezTo>
                <a:cubicBezTo>
                  <a:pt x="2786" y="9963"/>
                  <a:pt x="2785" y="9965"/>
                  <a:pt x="2783" y="9966"/>
                </a:cubicBezTo>
                <a:cubicBezTo>
                  <a:pt x="2754" y="9987"/>
                  <a:pt x="2727" y="10010"/>
                  <a:pt x="2699" y="10033"/>
                </a:cubicBezTo>
                <a:cubicBezTo>
                  <a:pt x="2696" y="10035"/>
                  <a:pt x="2694" y="10037"/>
                  <a:pt x="2692" y="10038"/>
                </a:cubicBezTo>
                <a:cubicBezTo>
                  <a:pt x="2663" y="10063"/>
                  <a:pt x="2633" y="10086"/>
                  <a:pt x="2604" y="10111"/>
                </a:cubicBezTo>
                <a:cubicBezTo>
                  <a:pt x="2601" y="10113"/>
                  <a:pt x="2598" y="10116"/>
                  <a:pt x="2594" y="10120"/>
                </a:cubicBezTo>
                <a:cubicBezTo>
                  <a:pt x="2570" y="10140"/>
                  <a:pt x="2544" y="10163"/>
                  <a:pt x="2519" y="10185"/>
                </a:cubicBezTo>
                <a:cubicBezTo>
                  <a:pt x="2515" y="10189"/>
                  <a:pt x="2510" y="10193"/>
                  <a:pt x="2505" y="10197"/>
                </a:cubicBezTo>
                <a:cubicBezTo>
                  <a:pt x="2481" y="10219"/>
                  <a:pt x="2456" y="10240"/>
                  <a:pt x="2432" y="10263"/>
                </a:cubicBezTo>
                <a:cubicBezTo>
                  <a:pt x="2429" y="10265"/>
                  <a:pt x="2427" y="10268"/>
                  <a:pt x="2424" y="10270"/>
                </a:cubicBezTo>
                <a:cubicBezTo>
                  <a:pt x="2421" y="10273"/>
                  <a:pt x="2418" y="10276"/>
                  <a:pt x="2415" y="10280"/>
                </a:cubicBezTo>
                <a:cubicBezTo>
                  <a:pt x="2402" y="10291"/>
                  <a:pt x="2391" y="10302"/>
                  <a:pt x="2379" y="10314"/>
                </a:cubicBezTo>
                <a:cubicBezTo>
                  <a:pt x="2373" y="10320"/>
                  <a:pt x="2366" y="10326"/>
                  <a:pt x="2359" y="10332"/>
                </a:cubicBezTo>
                <a:cubicBezTo>
                  <a:pt x="2352" y="10338"/>
                  <a:pt x="2345" y="10346"/>
                  <a:pt x="2337" y="10353"/>
                </a:cubicBezTo>
                <a:cubicBezTo>
                  <a:pt x="2334" y="10356"/>
                  <a:pt x="2331" y="10359"/>
                  <a:pt x="2327" y="10363"/>
                </a:cubicBezTo>
                <a:cubicBezTo>
                  <a:pt x="2326" y="10364"/>
                  <a:pt x="2325" y="10365"/>
                  <a:pt x="2324" y="10366"/>
                </a:cubicBezTo>
                <a:cubicBezTo>
                  <a:pt x="2318" y="10372"/>
                  <a:pt x="2312" y="10379"/>
                  <a:pt x="2305" y="10385"/>
                </a:cubicBezTo>
                <a:cubicBezTo>
                  <a:pt x="2290" y="10400"/>
                  <a:pt x="2274" y="10416"/>
                  <a:pt x="2259" y="10431"/>
                </a:cubicBezTo>
                <a:cubicBezTo>
                  <a:pt x="2256" y="10433"/>
                  <a:pt x="2254" y="10435"/>
                  <a:pt x="2252" y="10438"/>
                </a:cubicBezTo>
                <a:cubicBezTo>
                  <a:pt x="2249" y="10442"/>
                  <a:pt x="2246" y="10445"/>
                  <a:pt x="2242" y="10448"/>
                </a:cubicBezTo>
                <a:cubicBezTo>
                  <a:pt x="2229" y="10461"/>
                  <a:pt x="2217" y="10474"/>
                  <a:pt x="2204" y="10487"/>
                </a:cubicBezTo>
                <a:cubicBezTo>
                  <a:pt x="2198" y="10493"/>
                  <a:pt x="2191" y="10500"/>
                  <a:pt x="2185" y="10508"/>
                </a:cubicBezTo>
                <a:lnTo>
                  <a:pt x="2168" y="10524"/>
                </a:lnTo>
                <a:cubicBezTo>
                  <a:pt x="2166" y="10527"/>
                  <a:pt x="2163" y="10530"/>
                  <a:pt x="2161" y="10532"/>
                </a:cubicBezTo>
                <a:cubicBezTo>
                  <a:pt x="2158" y="10536"/>
                  <a:pt x="2155" y="10539"/>
                  <a:pt x="2152" y="10542"/>
                </a:cubicBezTo>
                <a:cubicBezTo>
                  <a:pt x="2147" y="10549"/>
                  <a:pt x="2140" y="10555"/>
                  <a:pt x="2134" y="10561"/>
                </a:cubicBezTo>
                <a:cubicBezTo>
                  <a:pt x="2118" y="10579"/>
                  <a:pt x="2101" y="10597"/>
                  <a:pt x="2085" y="10615"/>
                </a:cubicBezTo>
                <a:cubicBezTo>
                  <a:pt x="1654" y="10894"/>
                  <a:pt x="1247" y="11134"/>
                  <a:pt x="816" y="11414"/>
                </a:cubicBezTo>
                <a:cubicBezTo>
                  <a:pt x="238" y="11841"/>
                  <a:pt x="0" y="12293"/>
                  <a:pt x="463" y="12796"/>
                </a:cubicBezTo>
                <a:cubicBezTo>
                  <a:pt x="471" y="12805"/>
                  <a:pt x="480" y="12815"/>
                  <a:pt x="490" y="12825"/>
                </a:cubicBezTo>
                <a:lnTo>
                  <a:pt x="494" y="12828"/>
                </a:lnTo>
                <a:cubicBezTo>
                  <a:pt x="508" y="12844"/>
                  <a:pt x="526" y="12859"/>
                  <a:pt x="542" y="12875"/>
                </a:cubicBezTo>
                <a:cubicBezTo>
                  <a:pt x="555" y="12887"/>
                  <a:pt x="566" y="12898"/>
                  <a:pt x="580" y="12911"/>
                </a:cubicBezTo>
                <a:cubicBezTo>
                  <a:pt x="582" y="12912"/>
                  <a:pt x="584" y="12914"/>
                  <a:pt x="586" y="12916"/>
                </a:cubicBezTo>
                <a:cubicBezTo>
                  <a:pt x="622" y="12948"/>
                  <a:pt x="660" y="12980"/>
                  <a:pt x="701" y="13012"/>
                </a:cubicBezTo>
                <a:cubicBezTo>
                  <a:pt x="1376" y="13569"/>
                  <a:pt x="2381" y="13982"/>
                  <a:pt x="4033" y="14111"/>
                </a:cubicBezTo>
                <a:lnTo>
                  <a:pt x="4033" y="14401"/>
                </a:lnTo>
                <a:lnTo>
                  <a:pt x="4543" y="14401"/>
                </a:lnTo>
                <a:lnTo>
                  <a:pt x="4358" y="14626"/>
                </a:lnTo>
                <a:lnTo>
                  <a:pt x="4351" y="14622"/>
                </a:lnTo>
                <a:lnTo>
                  <a:pt x="4335" y="14653"/>
                </a:lnTo>
                <a:lnTo>
                  <a:pt x="4331" y="14658"/>
                </a:lnTo>
                <a:lnTo>
                  <a:pt x="4332" y="14659"/>
                </a:lnTo>
                <a:lnTo>
                  <a:pt x="4320" y="14678"/>
                </a:lnTo>
                <a:lnTo>
                  <a:pt x="4585" y="14823"/>
                </a:lnTo>
                <a:cubicBezTo>
                  <a:pt x="4576" y="14857"/>
                  <a:pt x="4571" y="14892"/>
                  <a:pt x="4571" y="14928"/>
                </a:cubicBezTo>
                <a:cubicBezTo>
                  <a:pt x="4571" y="15172"/>
                  <a:pt x="4770" y="15372"/>
                  <a:pt x="5015" y="15372"/>
                </a:cubicBezTo>
                <a:cubicBezTo>
                  <a:pt x="5259" y="15372"/>
                  <a:pt x="5458" y="15172"/>
                  <a:pt x="5458" y="14928"/>
                </a:cubicBezTo>
                <a:cubicBezTo>
                  <a:pt x="5458" y="14684"/>
                  <a:pt x="5259" y="14485"/>
                  <a:pt x="5015" y="14485"/>
                </a:cubicBezTo>
                <a:cubicBezTo>
                  <a:pt x="4985" y="14485"/>
                  <a:pt x="4956" y="14488"/>
                  <a:pt x="4927" y="14493"/>
                </a:cubicBezTo>
                <a:lnTo>
                  <a:pt x="4927" y="14401"/>
                </a:lnTo>
                <a:lnTo>
                  <a:pt x="6336" y="14401"/>
                </a:lnTo>
                <a:lnTo>
                  <a:pt x="6336" y="14157"/>
                </a:lnTo>
                <a:cubicBezTo>
                  <a:pt x="8526" y="14163"/>
                  <a:pt x="10716" y="14168"/>
                  <a:pt x="12906" y="14174"/>
                </a:cubicBezTo>
                <a:cubicBezTo>
                  <a:pt x="13027" y="14191"/>
                  <a:pt x="13150" y="14207"/>
                  <a:pt x="13275" y="14222"/>
                </a:cubicBezTo>
                <a:cubicBezTo>
                  <a:pt x="13101" y="14397"/>
                  <a:pt x="13030" y="14662"/>
                  <a:pt x="13114" y="14912"/>
                </a:cubicBezTo>
                <a:cubicBezTo>
                  <a:pt x="13209" y="15194"/>
                  <a:pt x="13471" y="15371"/>
                  <a:pt x="13752" y="15371"/>
                </a:cubicBezTo>
                <a:cubicBezTo>
                  <a:pt x="13824" y="15371"/>
                  <a:pt x="13897" y="15360"/>
                  <a:pt x="13969" y="15335"/>
                </a:cubicBezTo>
                <a:cubicBezTo>
                  <a:pt x="14322" y="15217"/>
                  <a:pt x="14512" y="14835"/>
                  <a:pt x="14392" y="14482"/>
                </a:cubicBezTo>
                <a:cubicBezTo>
                  <a:pt x="14373" y="14424"/>
                  <a:pt x="14347" y="14371"/>
                  <a:pt x="14315" y="14323"/>
                </a:cubicBezTo>
                <a:lnTo>
                  <a:pt x="14315" y="14323"/>
                </a:lnTo>
                <a:cubicBezTo>
                  <a:pt x="14355" y="14326"/>
                  <a:pt x="14396" y="14328"/>
                  <a:pt x="14436" y="14331"/>
                </a:cubicBezTo>
                <a:cubicBezTo>
                  <a:pt x="14475" y="14334"/>
                  <a:pt x="14514" y="14336"/>
                  <a:pt x="14553" y="14339"/>
                </a:cubicBezTo>
                <a:cubicBezTo>
                  <a:pt x="14599" y="14342"/>
                  <a:pt x="14646" y="14346"/>
                  <a:pt x="14692" y="14349"/>
                </a:cubicBezTo>
                <a:cubicBezTo>
                  <a:pt x="14594" y="14513"/>
                  <a:pt x="14565" y="14717"/>
                  <a:pt x="14631" y="14912"/>
                </a:cubicBezTo>
                <a:cubicBezTo>
                  <a:pt x="14726" y="15194"/>
                  <a:pt x="14988" y="15371"/>
                  <a:pt x="15269" y="15371"/>
                </a:cubicBezTo>
                <a:cubicBezTo>
                  <a:pt x="15341" y="15371"/>
                  <a:pt x="15413" y="15360"/>
                  <a:pt x="15485" y="15335"/>
                </a:cubicBezTo>
                <a:cubicBezTo>
                  <a:pt x="15838" y="15217"/>
                  <a:pt x="16028" y="14835"/>
                  <a:pt x="15909" y="14482"/>
                </a:cubicBezTo>
                <a:cubicBezTo>
                  <a:pt x="15899" y="14452"/>
                  <a:pt x="15887" y="14423"/>
                  <a:pt x="15873" y="14395"/>
                </a:cubicBezTo>
                <a:lnTo>
                  <a:pt x="15873" y="14395"/>
                </a:lnTo>
                <a:cubicBezTo>
                  <a:pt x="15976" y="14397"/>
                  <a:pt x="16079" y="14398"/>
                  <a:pt x="16182" y="14399"/>
                </a:cubicBezTo>
                <a:cubicBezTo>
                  <a:pt x="16106" y="14553"/>
                  <a:pt x="16089" y="14737"/>
                  <a:pt x="16148" y="14912"/>
                </a:cubicBezTo>
                <a:cubicBezTo>
                  <a:pt x="16242" y="15194"/>
                  <a:pt x="16505" y="15371"/>
                  <a:pt x="16786" y="15371"/>
                </a:cubicBezTo>
                <a:cubicBezTo>
                  <a:pt x="16858" y="15371"/>
                  <a:pt x="16931" y="15360"/>
                  <a:pt x="17002" y="15335"/>
                </a:cubicBezTo>
                <a:cubicBezTo>
                  <a:pt x="17354" y="15217"/>
                  <a:pt x="17544" y="14835"/>
                  <a:pt x="17426" y="14482"/>
                </a:cubicBezTo>
                <a:cubicBezTo>
                  <a:pt x="17413" y="14445"/>
                  <a:pt x="17398" y="14411"/>
                  <a:pt x="17380" y="14378"/>
                </a:cubicBezTo>
                <a:cubicBezTo>
                  <a:pt x="17453" y="14374"/>
                  <a:pt x="17525" y="14370"/>
                  <a:pt x="17597" y="14366"/>
                </a:cubicBezTo>
                <a:cubicBezTo>
                  <a:pt x="17628" y="14364"/>
                  <a:pt x="17659" y="14363"/>
                  <a:pt x="17690" y="14361"/>
                </a:cubicBezTo>
                <a:cubicBezTo>
                  <a:pt x="17699" y="14361"/>
                  <a:pt x="17710" y="14360"/>
                  <a:pt x="17720" y="14360"/>
                </a:cubicBezTo>
                <a:cubicBezTo>
                  <a:pt x="17626" y="14522"/>
                  <a:pt x="17600" y="14721"/>
                  <a:pt x="17664" y="14912"/>
                </a:cubicBezTo>
                <a:cubicBezTo>
                  <a:pt x="17759" y="15194"/>
                  <a:pt x="18022" y="15371"/>
                  <a:pt x="18303" y="15371"/>
                </a:cubicBezTo>
                <a:cubicBezTo>
                  <a:pt x="18375" y="15371"/>
                  <a:pt x="18447" y="15359"/>
                  <a:pt x="18519" y="15335"/>
                </a:cubicBezTo>
                <a:cubicBezTo>
                  <a:pt x="18872" y="15217"/>
                  <a:pt x="19061" y="14835"/>
                  <a:pt x="18942" y="14482"/>
                </a:cubicBezTo>
                <a:cubicBezTo>
                  <a:pt x="18914" y="14399"/>
                  <a:pt x="18873" y="14326"/>
                  <a:pt x="18820" y="14264"/>
                </a:cubicBezTo>
                <a:cubicBezTo>
                  <a:pt x="18839" y="14261"/>
                  <a:pt x="18857" y="14259"/>
                  <a:pt x="18876" y="14256"/>
                </a:cubicBezTo>
                <a:cubicBezTo>
                  <a:pt x="19032" y="14237"/>
                  <a:pt x="19186" y="14216"/>
                  <a:pt x="19334" y="14194"/>
                </a:cubicBezTo>
                <a:cubicBezTo>
                  <a:pt x="19335" y="14194"/>
                  <a:pt x="19336" y="14193"/>
                  <a:pt x="19337" y="14193"/>
                </a:cubicBezTo>
                <a:cubicBezTo>
                  <a:pt x="19341" y="14193"/>
                  <a:pt x="19344" y="14192"/>
                  <a:pt x="19348" y="14192"/>
                </a:cubicBezTo>
                <a:lnTo>
                  <a:pt x="19463" y="14192"/>
                </a:lnTo>
                <a:cubicBezTo>
                  <a:pt x="20631" y="14002"/>
                  <a:pt x="21797" y="13811"/>
                  <a:pt x="22965" y="13621"/>
                </a:cubicBezTo>
                <a:cubicBezTo>
                  <a:pt x="27173" y="12206"/>
                  <a:pt x="33470" y="9943"/>
                  <a:pt x="35721" y="8780"/>
                </a:cubicBezTo>
                <a:cubicBezTo>
                  <a:pt x="36249" y="8513"/>
                  <a:pt x="36553" y="8310"/>
                  <a:pt x="36555" y="8195"/>
                </a:cubicBezTo>
                <a:cubicBezTo>
                  <a:pt x="36557" y="8075"/>
                  <a:pt x="36365" y="8030"/>
                  <a:pt x="36030" y="8030"/>
                </a:cubicBezTo>
                <a:cubicBezTo>
                  <a:pt x="35830" y="8030"/>
                  <a:pt x="35578" y="8046"/>
                  <a:pt x="35285" y="8072"/>
                </a:cubicBezTo>
                <a:lnTo>
                  <a:pt x="35392" y="7260"/>
                </a:lnTo>
                <a:lnTo>
                  <a:pt x="35393" y="7260"/>
                </a:lnTo>
                <a:lnTo>
                  <a:pt x="35417" y="7199"/>
                </a:lnTo>
                <a:lnTo>
                  <a:pt x="35400" y="7199"/>
                </a:lnTo>
                <a:lnTo>
                  <a:pt x="35544" y="6113"/>
                </a:lnTo>
                <a:lnTo>
                  <a:pt x="36073" y="2098"/>
                </a:lnTo>
                <a:lnTo>
                  <a:pt x="36077" y="2087"/>
                </a:lnTo>
                <a:lnTo>
                  <a:pt x="36074" y="2087"/>
                </a:lnTo>
                <a:lnTo>
                  <a:pt x="36074" y="2086"/>
                </a:lnTo>
                <a:lnTo>
                  <a:pt x="36077" y="2086"/>
                </a:lnTo>
                <a:lnTo>
                  <a:pt x="36101" y="2025"/>
                </a:lnTo>
                <a:lnTo>
                  <a:pt x="36082" y="2025"/>
                </a:lnTo>
                <a:lnTo>
                  <a:pt x="36123" y="1720"/>
                </a:lnTo>
                <a:lnTo>
                  <a:pt x="37542" y="1720"/>
                </a:lnTo>
                <a:cubicBezTo>
                  <a:pt x="37542" y="1717"/>
                  <a:pt x="37541" y="1714"/>
                  <a:pt x="37540" y="1710"/>
                </a:cubicBezTo>
                <a:lnTo>
                  <a:pt x="37539" y="1710"/>
                </a:lnTo>
                <a:cubicBezTo>
                  <a:pt x="37507" y="1559"/>
                  <a:pt x="36925" y="1423"/>
                  <a:pt x="36175" y="1320"/>
                </a:cubicBezTo>
                <a:lnTo>
                  <a:pt x="36234" y="872"/>
                </a:lnTo>
                <a:lnTo>
                  <a:pt x="36743" y="726"/>
                </a:lnTo>
                <a:cubicBezTo>
                  <a:pt x="36751" y="724"/>
                  <a:pt x="36760" y="722"/>
                  <a:pt x="36768" y="719"/>
                </a:cubicBezTo>
                <a:lnTo>
                  <a:pt x="36774" y="717"/>
                </a:lnTo>
                <a:cubicBezTo>
                  <a:pt x="36782" y="715"/>
                  <a:pt x="36789" y="712"/>
                  <a:pt x="36798" y="710"/>
                </a:cubicBezTo>
                <a:cubicBezTo>
                  <a:pt x="36799" y="709"/>
                  <a:pt x="36800" y="709"/>
                  <a:pt x="36801" y="709"/>
                </a:cubicBezTo>
                <a:cubicBezTo>
                  <a:pt x="36808" y="705"/>
                  <a:pt x="36815" y="703"/>
                  <a:pt x="36821" y="700"/>
                </a:cubicBezTo>
                <a:cubicBezTo>
                  <a:pt x="36824" y="699"/>
                  <a:pt x="36826" y="699"/>
                  <a:pt x="36827" y="698"/>
                </a:cubicBezTo>
                <a:cubicBezTo>
                  <a:pt x="36835" y="695"/>
                  <a:pt x="36842" y="692"/>
                  <a:pt x="36850" y="689"/>
                </a:cubicBezTo>
                <a:cubicBezTo>
                  <a:pt x="36851" y="688"/>
                  <a:pt x="36852" y="688"/>
                  <a:pt x="36853" y="687"/>
                </a:cubicBezTo>
                <a:cubicBezTo>
                  <a:pt x="36861" y="684"/>
                  <a:pt x="36868" y="681"/>
                  <a:pt x="36875" y="678"/>
                </a:cubicBezTo>
                <a:cubicBezTo>
                  <a:pt x="36876" y="677"/>
                  <a:pt x="36877" y="677"/>
                  <a:pt x="36877" y="676"/>
                </a:cubicBezTo>
                <a:cubicBezTo>
                  <a:pt x="36885" y="672"/>
                  <a:pt x="36893" y="668"/>
                  <a:pt x="36901" y="664"/>
                </a:cubicBezTo>
                <a:cubicBezTo>
                  <a:pt x="36901" y="664"/>
                  <a:pt x="36902" y="663"/>
                  <a:pt x="36903" y="663"/>
                </a:cubicBezTo>
                <a:cubicBezTo>
                  <a:pt x="36918" y="655"/>
                  <a:pt x="36933" y="646"/>
                  <a:pt x="36947" y="636"/>
                </a:cubicBezTo>
                <a:cubicBezTo>
                  <a:pt x="36948" y="636"/>
                  <a:pt x="36948" y="636"/>
                  <a:pt x="36949" y="635"/>
                </a:cubicBezTo>
                <a:cubicBezTo>
                  <a:pt x="36963" y="626"/>
                  <a:pt x="36977" y="616"/>
                  <a:pt x="36990" y="604"/>
                </a:cubicBezTo>
                <a:lnTo>
                  <a:pt x="36991" y="604"/>
                </a:lnTo>
                <a:cubicBezTo>
                  <a:pt x="37004" y="593"/>
                  <a:pt x="37016" y="582"/>
                  <a:pt x="37027" y="569"/>
                </a:cubicBezTo>
                <a:lnTo>
                  <a:pt x="37028" y="568"/>
                </a:lnTo>
                <a:cubicBezTo>
                  <a:pt x="37038" y="556"/>
                  <a:pt x="37049" y="543"/>
                  <a:pt x="37058" y="529"/>
                </a:cubicBezTo>
                <a:cubicBezTo>
                  <a:pt x="37058" y="529"/>
                  <a:pt x="37058" y="529"/>
                  <a:pt x="37059" y="528"/>
                </a:cubicBezTo>
                <a:cubicBezTo>
                  <a:pt x="37063" y="522"/>
                  <a:pt x="37067" y="515"/>
                  <a:pt x="37071" y="507"/>
                </a:cubicBezTo>
                <a:cubicBezTo>
                  <a:pt x="37071" y="507"/>
                  <a:pt x="37071" y="506"/>
                  <a:pt x="37071" y="506"/>
                </a:cubicBezTo>
                <a:cubicBezTo>
                  <a:pt x="37075" y="499"/>
                  <a:pt x="37078" y="493"/>
                  <a:pt x="37082" y="486"/>
                </a:cubicBezTo>
                <a:cubicBezTo>
                  <a:pt x="37082" y="485"/>
                  <a:pt x="37082" y="485"/>
                  <a:pt x="37082" y="485"/>
                </a:cubicBezTo>
                <a:cubicBezTo>
                  <a:pt x="37097" y="448"/>
                  <a:pt x="37106" y="408"/>
                  <a:pt x="37106" y="363"/>
                </a:cubicBezTo>
                <a:cubicBezTo>
                  <a:pt x="37106" y="358"/>
                  <a:pt x="37106" y="352"/>
                  <a:pt x="37105" y="346"/>
                </a:cubicBezTo>
                <a:cubicBezTo>
                  <a:pt x="37105" y="344"/>
                  <a:pt x="37105" y="342"/>
                  <a:pt x="37105" y="339"/>
                </a:cubicBezTo>
                <a:cubicBezTo>
                  <a:pt x="37105" y="337"/>
                  <a:pt x="37105" y="334"/>
                  <a:pt x="37104" y="331"/>
                </a:cubicBezTo>
                <a:cubicBezTo>
                  <a:pt x="37104" y="328"/>
                  <a:pt x="37104" y="324"/>
                  <a:pt x="37103" y="320"/>
                </a:cubicBezTo>
                <a:cubicBezTo>
                  <a:pt x="37103" y="319"/>
                  <a:pt x="37103" y="318"/>
                  <a:pt x="37103" y="316"/>
                </a:cubicBezTo>
                <a:cubicBezTo>
                  <a:pt x="37100" y="294"/>
                  <a:pt x="37095" y="271"/>
                  <a:pt x="37088" y="249"/>
                </a:cubicBezTo>
                <a:cubicBezTo>
                  <a:pt x="37088" y="249"/>
                  <a:pt x="37088" y="249"/>
                  <a:pt x="37088" y="248"/>
                </a:cubicBezTo>
                <a:lnTo>
                  <a:pt x="37087" y="248"/>
                </a:lnTo>
                <a:cubicBezTo>
                  <a:pt x="37039" y="105"/>
                  <a:pt x="36903" y="0"/>
                  <a:pt x="36743" y="0"/>
                </a:cubicBezTo>
                <a:lnTo>
                  <a:pt x="34027" y="0"/>
                </a:lnTo>
                <a:cubicBezTo>
                  <a:pt x="34012" y="0"/>
                  <a:pt x="33997" y="1"/>
                  <a:pt x="33982" y="4"/>
                </a:cubicBezTo>
                <a:cubicBezTo>
                  <a:pt x="33651" y="3"/>
                  <a:pt x="33337" y="3"/>
                  <a:pt x="33064" y="0"/>
                </a:cubicBezTo>
                <a:cubicBezTo>
                  <a:pt x="33062" y="0"/>
                  <a:pt x="33060" y="0"/>
                  <a:pt x="33058" y="0"/>
                </a:cubicBez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60"/>
          <p:cNvSpPr/>
          <p:nvPr/>
        </p:nvSpPr>
        <p:spPr>
          <a:xfrm rot="4051059">
            <a:off x="384662" y="2385950"/>
            <a:ext cx="121075" cy="299476"/>
          </a:xfrm>
          <a:custGeom>
            <a:avLst/>
            <a:gdLst/>
            <a:ahLst/>
            <a:cxnLst/>
            <a:rect l="l" t="t" r="r" b="b"/>
            <a:pathLst>
              <a:path w="4843" h="11979" extrusionOk="0">
                <a:moveTo>
                  <a:pt x="4703" y="1"/>
                </a:moveTo>
                <a:lnTo>
                  <a:pt x="3684" y="24"/>
                </a:lnTo>
                <a:lnTo>
                  <a:pt x="3208" y="1782"/>
                </a:lnTo>
                <a:cubicBezTo>
                  <a:pt x="3208" y="1783"/>
                  <a:pt x="3208" y="1785"/>
                  <a:pt x="3208" y="1788"/>
                </a:cubicBezTo>
                <a:lnTo>
                  <a:pt x="3207" y="1782"/>
                </a:lnTo>
                <a:lnTo>
                  <a:pt x="2673" y="1796"/>
                </a:lnTo>
                <a:lnTo>
                  <a:pt x="2734" y="55"/>
                </a:lnTo>
                <a:lnTo>
                  <a:pt x="2238" y="55"/>
                </a:lnTo>
                <a:lnTo>
                  <a:pt x="2300" y="1801"/>
                </a:lnTo>
                <a:lnTo>
                  <a:pt x="1622" y="1801"/>
                </a:lnTo>
                <a:lnTo>
                  <a:pt x="1621" y="1806"/>
                </a:lnTo>
                <a:lnTo>
                  <a:pt x="1621" y="1801"/>
                </a:lnTo>
                <a:lnTo>
                  <a:pt x="1103" y="55"/>
                </a:lnTo>
                <a:lnTo>
                  <a:pt x="85" y="55"/>
                </a:lnTo>
                <a:lnTo>
                  <a:pt x="1" y="1952"/>
                </a:lnTo>
                <a:cubicBezTo>
                  <a:pt x="1" y="2424"/>
                  <a:pt x="163" y="2883"/>
                  <a:pt x="460" y="3251"/>
                </a:cubicBezTo>
                <a:lnTo>
                  <a:pt x="1228" y="4544"/>
                </a:lnTo>
                <a:cubicBezTo>
                  <a:pt x="1229" y="4543"/>
                  <a:pt x="1229" y="4541"/>
                  <a:pt x="1230" y="4539"/>
                </a:cubicBezTo>
                <a:lnTo>
                  <a:pt x="1230" y="4539"/>
                </a:lnTo>
                <a:lnTo>
                  <a:pt x="933" y="6614"/>
                </a:lnTo>
                <a:lnTo>
                  <a:pt x="880" y="6983"/>
                </a:lnTo>
                <a:lnTo>
                  <a:pt x="854" y="7165"/>
                </a:lnTo>
                <a:cubicBezTo>
                  <a:pt x="834" y="7375"/>
                  <a:pt x="826" y="7578"/>
                  <a:pt x="824" y="7772"/>
                </a:cubicBezTo>
                <a:cubicBezTo>
                  <a:pt x="812" y="9110"/>
                  <a:pt x="1195" y="10125"/>
                  <a:pt x="1604" y="10822"/>
                </a:cubicBezTo>
                <a:cubicBezTo>
                  <a:pt x="2053" y="11598"/>
                  <a:pt x="2534" y="11979"/>
                  <a:pt x="2534" y="11979"/>
                </a:cubicBezTo>
                <a:cubicBezTo>
                  <a:pt x="2534" y="11979"/>
                  <a:pt x="3006" y="11587"/>
                  <a:pt x="3437" y="10800"/>
                </a:cubicBezTo>
                <a:cubicBezTo>
                  <a:pt x="3829" y="10094"/>
                  <a:pt x="4188" y="9071"/>
                  <a:pt x="4145" y="7733"/>
                </a:cubicBezTo>
                <a:cubicBezTo>
                  <a:pt x="4139" y="7539"/>
                  <a:pt x="4125" y="7337"/>
                  <a:pt x="4100" y="7127"/>
                </a:cubicBezTo>
                <a:lnTo>
                  <a:pt x="4070" y="6946"/>
                </a:lnTo>
                <a:lnTo>
                  <a:pt x="4008" y="6578"/>
                </a:lnTo>
                <a:lnTo>
                  <a:pt x="3662" y="4510"/>
                </a:lnTo>
                <a:lnTo>
                  <a:pt x="3662" y="4510"/>
                </a:lnTo>
                <a:cubicBezTo>
                  <a:pt x="3663" y="4512"/>
                  <a:pt x="3664" y="4514"/>
                  <a:pt x="3664" y="4515"/>
                </a:cubicBezTo>
                <a:lnTo>
                  <a:pt x="4402" y="3205"/>
                </a:lnTo>
                <a:cubicBezTo>
                  <a:pt x="4691" y="2830"/>
                  <a:pt x="4842" y="2368"/>
                  <a:pt x="4831" y="1895"/>
                </a:cubicBezTo>
                <a:lnTo>
                  <a:pt x="4703" y="1"/>
                </a:ln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60"/>
          <p:cNvSpPr/>
          <p:nvPr/>
        </p:nvSpPr>
        <p:spPr>
          <a:xfrm rot="4051059">
            <a:off x="5841162" y="3091899"/>
            <a:ext cx="121075" cy="299476"/>
          </a:xfrm>
          <a:custGeom>
            <a:avLst/>
            <a:gdLst/>
            <a:ahLst/>
            <a:cxnLst/>
            <a:rect l="l" t="t" r="r" b="b"/>
            <a:pathLst>
              <a:path w="4843" h="11979" extrusionOk="0">
                <a:moveTo>
                  <a:pt x="4703" y="1"/>
                </a:moveTo>
                <a:lnTo>
                  <a:pt x="3684" y="24"/>
                </a:lnTo>
                <a:lnTo>
                  <a:pt x="3208" y="1782"/>
                </a:lnTo>
                <a:cubicBezTo>
                  <a:pt x="3208" y="1783"/>
                  <a:pt x="3208" y="1785"/>
                  <a:pt x="3208" y="1788"/>
                </a:cubicBezTo>
                <a:lnTo>
                  <a:pt x="3207" y="1782"/>
                </a:lnTo>
                <a:lnTo>
                  <a:pt x="2673" y="1796"/>
                </a:lnTo>
                <a:lnTo>
                  <a:pt x="2734" y="55"/>
                </a:lnTo>
                <a:lnTo>
                  <a:pt x="2238" y="55"/>
                </a:lnTo>
                <a:lnTo>
                  <a:pt x="2300" y="1801"/>
                </a:lnTo>
                <a:lnTo>
                  <a:pt x="1622" y="1801"/>
                </a:lnTo>
                <a:lnTo>
                  <a:pt x="1621" y="1806"/>
                </a:lnTo>
                <a:lnTo>
                  <a:pt x="1621" y="1801"/>
                </a:lnTo>
                <a:lnTo>
                  <a:pt x="1103" y="55"/>
                </a:lnTo>
                <a:lnTo>
                  <a:pt x="85" y="55"/>
                </a:lnTo>
                <a:lnTo>
                  <a:pt x="1" y="1952"/>
                </a:lnTo>
                <a:cubicBezTo>
                  <a:pt x="1" y="2424"/>
                  <a:pt x="163" y="2883"/>
                  <a:pt x="460" y="3251"/>
                </a:cubicBezTo>
                <a:lnTo>
                  <a:pt x="1228" y="4544"/>
                </a:lnTo>
                <a:cubicBezTo>
                  <a:pt x="1229" y="4543"/>
                  <a:pt x="1229" y="4541"/>
                  <a:pt x="1230" y="4539"/>
                </a:cubicBezTo>
                <a:lnTo>
                  <a:pt x="1230" y="4539"/>
                </a:lnTo>
                <a:lnTo>
                  <a:pt x="933" y="6614"/>
                </a:lnTo>
                <a:lnTo>
                  <a:pt x="880" y="6983"/>
                </a:lnTo>
                <a:lnTo>
                  <a:pt x="854" y="7165"/>
                </a:lnTo>
                <a:cubicBezTo>
                  <a:pt x="834" y="7375"/>
                  <a:pt x="826" y="7578"/>
                  <a:pt x="824" y="7772"/>
                </a:cubicBezTo>
                <a:cubicBezTo>
                  <a:pt x="812" y="9110"/>
                  <a:pt x="1195" y="10125"/>
                  <a:pt x="1604" y="10822"/>
                </a:cubicBezTo>
                <a:cubicBezTo>
                  <a:pt x="2053" y="11598"/>
                  <a:pt x="2534" y="11979"/>
                  <a:pt x="2534" y="11979"/>
                </a:cubicBezTo>
                <a:cubicBezTo>
                  <a:pt x="2534" y="11979"/>
                  <a:pt x="3006" y="11587"/>
                  <a:pt x="3437" y="10800"/>
                </a:cubicBezTo>
                <a:cubicBezTo>
                  <a:pt x="3829" y="10094"/>
                  <a:pt x="4188" y="9071"/>
                  <a:pt x="4145" y="7733"/>
                </a:cubicBezTo>
                <a:cubicBezTo>
                  <a:pt x="4139" y="7539"/>
                  <a:pt x="4125" y="7337"/>
                  <a:pt x="4100" y="7127"/>
                </a:cubicBezTo>
                <a:lnTo>
                  <a:pt x="4070" y="6946"/>
                </a:lnTo>
                <a:lnTo>
                  <a:pt x="4008" y="6578"/>
                </a:lnTo>
                <a:lnTo>
                  <a:pt x="3662" y="4510"/>
                </a:lnTo>
                <a:lnTo>
                  <a:pt x="3662" y="4510"/>
                </a:lnTo>
                <a:cubicBezTo>
                  <a:pt x="3663" y="4512"/>
                  <a:pt x="3664" y="4514"/>
                  <a:pt x="3664" y="4515"/>
                </a:cubicBezTo>
                <a:lnTo>
                  <a:pt x="4402" y="3205"/>
                </a:lnTo>
                <a:cubicBezTo>
                  <a:pt x="4691" y="2830"/>
                  <a:pt x="4842" y="2368"/>
                  <a:pt x="4831" y="1895"/>
                </a:cubicBezTo>
                <a:lnTo>
                  <a:pt x="4703" y="1"/>
                </a:ln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6" descr="Finland Circle Flag Clip Art Free PNG Image｜Illustoon">
            <a:extLst>
              <a:ext uri="{FF2B5EF4-FFF2-40B4-BE49-F238E27FC236}">
                <a16:creationId xmlns:a16="http://schemas.microsoft.com/office/drawing/2014/main" id="{EAE860B2-4FD4-7494-32EF-AD0A68E7B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" t="8835" r="89" b="10177"/>
          <a:stretch/>
        </p:blipFill>
        <p:spPr bwMode="auto">
          <a:xfrm>
            <a:off x="1338233" y="1124199"/>
            <a:ext cx="1097295" cy="88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Vector Country Flag of Switzerland - Circle | Vector Countries Flags of the  World">
            <a:extLst>
              <a:ext uri="{FF2B5EF4-FFF2-40B4-BE49-F238E27FC236}">
                <a16:creationId xmlns:a16="http://schemas.microsoft.com/office/drawing/2014/main" id="{25A005A0-5B90-8A2C-76F9-3159A17EF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001" y="1208693"/>
            <a:ext cx="772541" cy="77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moticon T-shirt Smiley Emoji Free Download Png Hd - Sunglasses Thumbs Up  Emoji, Transparent Png is free t… | Animated emoticons, Funny emoticons,  Funny emoji faces">
            <a:extLst>
              <a:ext uri="{FF2B5EF4-FFF2-40B4-BE49-F238E27FC236}">
                <a16:creationId xmlns:a16="http://schemas.microsoft.com/office/drawing/2014/main" id="{11C74F36-7BDF-68BE-5FE4-04D157B28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4843" flipH="1">
            <a:off x="4798877" y="920096"/>
            <a:ext cx="1017671" cy="70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Flag of NATO Flag Download">
            <a:extLst>
              <a:ext uri="{FF2B5EF4-FFF2-40B4-BE49-F238E27FC236}">
                <a16:creationId xmlns:a16="http://schemas.microsoft.com/office/drawing/2014/main" id="{4503B7AC-A860-8767-C1A7-E1792C1CB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93" y="2885162"/>
            <a:ext cx="731973" cy="73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06173586-E4CA-A74A-804C-2874E662A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361" y="2871923"/>
            <a:ext cx="748216" cy="74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A1D24C-8DD0-1AFC-EA9C-66EEE2D5F662}"/>
              </a:ext>
            </a:extLst>
          </p:cNvPr>
          <p:cNvCxnSpPr>
            <a:cxnSpLocks/>
            <a:stCxn id="756" idx="2"/>
          </p:cNvCxnSpPr>
          <p:nvPr/>
        </p:nvCxnSpPr>
        <p:spPr>
          <a:xfrm flipH="1">
            <a:off x="2465963" y="2286788"/>
            <a:ext cx="2106037" cy="91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0502A3-4C7A-0C32-A6C1-330FAF63D8FC}"/>
              </a:ext>
            </a:extLst>
          </p:cNvPr>
          <p:cNvCxnSpPr>
            <a:stCxn id="756" idx="2"/>
          </p:cNvCxnSpPr>
          <p:nvPr/>
        </p:nvCxnSpPr>
        <p:spPr>
          <a:xfrm>
            <a:off x="4572000" y="2286788"/>
            <a:ext cx="2253872" cy="103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9">
            <a:extLst>
              <a:ext uri="{FF2B5EF4-FFF2-40B4-BE49-F238E27FC236}">
                <a16:creationId xmlns:a16="http://schemas.microsoft.com/office/drawing/2014/main" id="{D3690148-86CC-1354-B652-FE04B9921FEB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E257191E-611E-6958-FEF3-986CB466291D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4AB508DB-0C15-ACBB-4D60-368F02D34614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2BAE1864-C162-A1BD-6055-8DF21F7572D2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41CD100-4A91-1FF9-CF4B-759B36E61C8F}"/>
              </a:ext>
            </a:extLst>
          </p:cNvPr>
          <p:cNvSpPr/>
          <p:nvPr/>
        </p:nvSpPr>
        <p:spPr>
          <a:xfrm>
            <a:off x="2559500" y="1585905"/>
            <a:ext cx="1453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38;p78">
            <a:extLst>
              <a:ext uri="{FF2B5EF4-FFF2-40B4-BE49-F238E27FC236}">
                <a16:creationId xmlns:a16="http://schemas.microsoft.com/office/drawing/2014/main" id="{B32329D6-633D-0EA1-888E-233AD92EEC4A}"/>
              </a:ext>
            </a:extLst>
          </p:cNvPr>
          <p:cNvSpPr/>
          <p:nvPr/>
        </p:nvSpPr>
        <p:spPr>
          <a:xfrm>
            <a:off x="2767950" y="2280800"/>
            <a:ext cx="3608100" cy="409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4" name="Google Shape;1739;p78">
            <a:extLst>
              <a:ext uri="{FF2B5EF4-FFF2-40B4-BE49-F238E27FC236}">
                <a16:creationId xmlns:a16="http://schemas.microsoft.com/office/drawing/2014/main" id="{28B6F6FA-9557-C352-5D5D-1A06C1D2E187}"/>
              </a:ext>
            </a:extLst>
          </p:cNvPr>
          <p:cNvSpPr txBox="1">
            <a:spLocks/>
          </p:cNvSpPr>
          <p:nvPr/>
        </p:nvSpPr>
        <p:spPr>
          <a:xfrm>
            <a:off x="3044175" y="2280800"/>
            <a:ext cx="3055800" cy="12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lt1"/>
                </a:solidFill>
              </a:rPr>
              <a:t>Do you have any questions?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 dirty="0"/>
          </a:p>
        </p:txBody>
      </p:sp>
      <p:sp>
        <p:nvSpPr>
          <p:cNvPr id="5" name="Google Shape;1740;p78">
            <a:extLst>
              <a:ext uri="{FF2B5EF4-FFF2-40B4-BE49-F238E27FC236}">
                <a16:creationId xmlns:a16="http://schemas.microsoft.com/office/drawing/2014/main" id="{06C0A1B8-82D9-5725-1080-84DC6A238F6B}"/>
              </a:ext>
            </a:extLst>
          </p:cNvPr>
          <p:cNvSpPr txBox="1">
            <a:spLocks/>
          </p:cNvSpPr>
          <p:nvPr/>
        </p:nvSpPr>
        <p:spPr>
          <a:xfrm>
            <a:off x="2429925" y="763600"/>
            <a:ext cx="42840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lezar"/>
              <a:buNone/>
              <a:defRPr sz="75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lezar"/>
              <a:buNone/>
              <a:defRPr sz="60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lezar"/>
              <a:buNone/>
              <a:defRPr sz="60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lezar"/>
              <a:buNone/>
              <a:defRPr sz="60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lezar"/>
              <a:buNone/>
              <a:defRPr sz="60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lezar"/>
              <a:buNone/>
              <a:defRPr sz="60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lezar"/>
              <a:buNone/>
              <a:defRPr sz="60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lezar"/>
              <a:buNone/>
              <a:defRPr sz="60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lezar"/>
              <a:buNone/>
              <a:defRPr sz="60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r>
              <a:rPr lang="en-US"/>
              <a:t>Thanks</a:t>
            </a:r>
            <a:r>
              <a:rPr lang="en-US">
                <a:solidFill>
                  <a:schemeClr val="lt2"/>
                </a:solidFill>
              </a:rPr>
              <a:t>!</a:t>
            </a:r>
          </a:p>
        </p:txBody>
      </p:sp>
      <p:sp>
        <p:nvSpPr>
          <p:cNvPr id="6" name="Google Shape;1761;p78">
            <a:extLst>
              <a:ext uri="{FF2B5EF4-FFF2-40B4-BE49-F238E27FC236}">
                <a16:creationId xmlns:a16="http://schemas.microsoft.com/office/drawing/2014/main" id="{EB579FBC-85AF-5C08-8120-5F012788C635}"/>
              </a:ext>
            </a:extLst>
          </p:cNvPr>
          <p:cNvSpPr/>
          <p:nvPr/>
        </p:nvSpPr>
        <p:spPr>
          <a:xfrm rot="295999">
            <a:off x="535057" y="1124600"/>
            <a:ext cx="1713476" cy="701602"/>
          </a:xfrm>
          <a:custGeom>
            <a:avLst/>
            <a:gdLst/>
            <a:ahLst/>
            <a:cxnLst/>
            <a:rect l="l" t="t" r="r" b="b"/>
            <a:pathLst>
              <a:path w="37542" h="15372" extrusionOk="0">
                <a:moveTo>
                  <a:pt x="33058" y="0"/>
                </a:moveTo>
                <a:cubicBezTo>
                  <a:pt x="32832" y="0"/>
                  <a:pt x="32640" y="113"/>
                  <a:pt x="32527" y="308"/>
                </a:cubicBezTo>
                <a:lnTo>
                  <a:pt x="29396" y="5743"/>
                </a:lnTo>
                <a:cubicBezTo>
                  <a:pt x="29142" y="6275"/>
                  <a:pt x="28685" y="6707"/>
                  <a:pt x="28026" y="7037"/>
                </a:cubicBezTo>
                <a:cubicBezTo>
                  <a:pt x="26020" y="7578"/>
                  <a:pt x="24014" y="8119"/>
                  <a:pt x="22009" y="8660"/>
                </a:cubicBezTo>
                <a:cubicBezTo>
                  <a:pt x="21767" y="8679"/>
                  <a:pt x="21528" y="8696"/>
                  <a:pt x="21290" y="8712"/>
                </a:cubicBezTo>
                <a:lnTo>
                  <a:pt x="21083" y="8712"/>
                </a:lnTo>
                <a:cubicBezTo>
                  <a:pt x="20564" y="8644"/>
                  <a:pt x="20053" y="8578"/>
                  <a:pt x="19554" y="8512"/>
                </a:cubicBezTo>
                <a:lnTo>
                  <a:pt x="19554" y="8511"/>
                </a:lnTo>
                <a:lnTo>
                  <a:pt x="19542" y="8510"/>
                </a:lnTo>
                <a:cubicBezTo>
                  <a:pt x="19389" y="8490"/>
                  <a:pt x="19236" y="8469"/>
                  <a:pt x="19086" y="8449"/>
                </a:cubicBezTo>
                <a:cubicBezTo>
                  <a:pt x="19045" y="8443"/>
                  <a:pt x="19004" y="8438"/>
                  <a:pt x="18964" y="8433"/>
                </a:cubicBezTo>
                <a:cubicBezTo>
                  <a:pt x="18887" y="8423"/>
                  <a:pt x="18810" y="8413"/>
                  <a:pt x="18734" y="8404"/>
                </a:cubicBezTo>
                <a:cubicBezTo>
                  <a:pt x="18687" y="8398"/>
                  <a:pt x="18641" y="8393"/>
                  <a:pt x="18594" y="8386"/>
                </a:cubicBezTo>
                <a:cubicBezTo>
                  <a:pt x="18447" y="8369"/>
                  <a:pt x="18299" y="8352"/>
                  <a:pt x="18148" y="8336"/>
                </a:cubicBezTo>
                <a:cubicBezTo>
                  <a:pt x="17311" y="8246"/>
                  <a:pt x="16430" y="8181"/>
                  <a:pt x="15551" y="8141"/>
                </a:cubicBezTo>
                <a:lnTo>
                  <a:pt x="15553" y="8108"/>
                </a:lnTo>
                <a:cubicBezTo>
                  <a:pt x="15214" y="8083"/>
                  <a:pt x="14875" y="8070"/>
                  <a:pt x="14544" y="8070"/>
                </a:cubicBezTo>
                <a:cubicBezTo>
                  <a:pt x="14278" y="8070"/>
                  <a:pt x="14017" y="8078"/>
                  <a:pt x="13764" y="8094"/>
                </a:cubicBezTo>
                <a:cubicBezTo>
                  <a:pt x="13679" y="8094"/>
                  <a:pt x="13595" y="8093"/>
                  <a:pt x="13510" y="8093"/>
                </a:cubicBezTo>
                <a:cubicBezTo>
                  <a:pt x="12582" y="8093"/>
                  <a:pt x="11701" y="8125"/>
                  <a:pt x="10924" y="8188"/>
                </a:cubicBezTo>
                <a:cubicBezTo>
                  <a:pt x="10909" y="8189"/>
                  <a:pt x="10895" y="8191"/>
                  <a:pt x="10880" y="8192"/>
                </a:cubicBezTo>
                <a:lnTo>
                  <a:pt x="10859" y="8194"/>
                </a:lnTo>
                <a:cubicBezTo>
                  <a:pt x="10852" y="8194"/>
                  <a:pt x="10847" y="8195"/>
                  <a:pt x="10842" y="8195"/>
                </a:cubicBezTo>
                <a:cubicBezTo>
                  <a:pt x="10763" y="8203"/>
                  <a:pt x="10684" y="8211"/>
                  <a:pt x="10607" y="8220"/>
                </a:cubicBezTo>
                <a:cubicBezTo>
                  <a:pt x="10518" y="8231"/>
                  <a:pt x="10432" y="8241"/>
                  <a:pt x="10349" y="8253"/>
                </a:cubicBezTo>
                <a:cubicBezTo>
                  <a:pt x="10346" y="8253"/>
                  <a:pt x="10343" y="8253"/>
                  <a:pt x="10341" y="8253"/>
                </a:cubicBezTo>
                <a:cubicBezTo>
                  <a:pt x="8876" y="8253"/>
                  <a:pt x="7809" y="8533"/>
                  <a:pt x="6870" y="8698"/>
                </a:cubicBezTo>
                <a:cubicBezTo>
                  <a:pt x="6871" y="8698"/>
                  <a:pt x="6871" y="8698"/>
                  <a:pt x="6872" y="8699"/>
                </a:cubicBezTo>
                <a:cubicBezTo>
                  <a:pt x="5148" y="8717"/>
                  <a:pt x="3804" y="9174"/>
                  <a:pt x="2789" y="9962"/>
                </a:cubicBezTo>
                <a:cubicBezTo>
                  <a:pt x="2786" y="9963"/>
                  <a:pt x="2785" y="9965"/>
                  <a:pt x="2783" y="9966"/>
                </a:cubicBezTo>
                <a:cubicBezTo>
                  <a:pt x="2754" y="9987"/>
                  <a:pt x="2727" y="10010"/>
                  <a:pt x="2699" y="10033"/>
                </a:cubicBezTo>
                <a:cubicBezTo>
                  <a:pt x="2696" y="10035"/>
                  <a:pt x="2694" y="10037"/>
                  <a:pt x="2692" y="10038"/>
                </a:cubicBezTo>
                <a:cubicBezTo>
                  <a:pt x="2663" y="10063"/>
                  <a:pt x="2633" y="10086"/>
                  <a:pt x="2604" y="10111"/>
                </a:cubicBezTo>
                <a:cubicBezTo>
                  <a:pt x="2601" y="10113"/>
                  <a:pt x="2598" y="10116"/>
                  <a:pt x="2594" y="10120"/>
                </a:cubicBezTo>
                <a:cubicBezTo>
                  <a:pt x="2570" y="10140"/>
                  <a:pt x="2544" y="10163"/>
                  <a:pt x="2519" y="10185"/>
                </a:cubicBezTo>
                <a:cubicBezTo>
                  <a:pt x="2515" y="10189"/>
                  <a:pt x="2510" y="10193"/>
                  <a:pt x="2505" y="10197"/>
                </a:cubicBezTo>
                <a:cubicBezTo>
                  <a:pt x="2481" y="10219"/>
                  <a:pt x="2456" y="10240"/>
                  <a:pt x="2432" y="10263"/>
                </a:cubicBezTo>
                <a:cubicBezTo>
                  <a:pt x="2429" y="10265"/>
                  <a:pt x="2427" y="10268"/>
                  <a:pt x="2424" y="10270"/>
                </a:cubicBezTo>
                <a:cubicBezTo>
                  <a:pt x="2421" y="10273"/>
                  <a:pt x="2418" y="10276"/>
                  <a:pt x="2415" y="10280"/>
                </a:cubicBezTo>
                <a:cubicBezTo>
                  <a:pt x="2402" y="10291"/>
                  <a:pt x="2391" y="10302"/>
                  <a:pt x="2379" y="10314"/>
                </a:cubicBezTo>
                <a:cubicBezTo>
                  <a:pt x="2373" y="10320"/>
                  <a:pt x="2366" y="10326"/>
                  <a:pt x="2359" y="10332"/>
                </a:cubicBezTo>
                <a:cubicBezTo>
                  <a:pt x="2352" y="10338"/>
                  <a:pt x="2345" y="10346"/>
                  <a:pt x="2337" y="10353"/>
                </a:cubicBezTo>
                <a:cubicBezTo>
                  <a:pt x="2334" y="10356"/>
                  <a:pt x="2331" y="10359"/>
                  <a:pt x="2327" y="10363"/>
                </a:cubicBezTo>
                <a:cubicBezTo>
                  <a:pt x="2326" y="10364"/>
                  <a:pt x="2325" y="10365"/>
                  <a:pt x="2324" y="10366"/>
                </a:cubicBezTo>
                <a:cubicBezTo>
                  <a:pt x="2318" y="10372"/>
                  <a:pt x="2312" y="10379"/>
                  <a:pt x="2305" y="10385"/>
                </a:cubicBezTo>
                <a:cubicBezTo>
                  <a:pt x="2290" y="10400"/>
                  <a:pt x="2274" y="10416"/>
                  <a:pt x="2259" y="10431"/>
                </a:cubicBezTo>
                <a:cubicBezTo>
                  <a:pt x="2256" y="10433"/>
                  <a:pt x="2254" y="10435"/>
                  <a:pt x="2252" y="10438"/>
                </a:cubicBezTo>
                <a:cubicBezTo>
                  <a:pt x="2249" y="10442"/>
                  <a:pt x="2246" y="10445"/>
                  <a:pt x="2242" y="10448"/>
                </a:cubicBezTo>
                <a:cubicBezTo>
                  <a:pt x="2229" y="10461"/>
                  <a:pt x="2217" y="10474"/>
                  <a:pt x="2204" y="10487"/>
                </a:cubicBezTo>
                <a:cubicBezTo>
                  <a:pt x="2198" y="10493"/>
                  <a:pt x="2191" y="10500"/>
                  <a:pt x="2185" y="10508"/>
                </a:cubicBezTo>
                <a:lnTo>
                  <a:pt x="2168" y="10524"/>
                </a:lnTo>
                <a:cubicBezTo>
                  <a:pt x="2166" y="10527"/>
                  <a:pt x="2163" y="10530"/>
                  <a:pt x="2161" y="10532"/>
                </a:cubicBezTo>
                <a:cubicBezTo>
                  <a:pt x="2158" y="10536"/>
                  <a:pt x="2155" y="10539"/>
                  <a:pt x="2152" y="10542"/>
                </a:cubicBezTo>
                <a:cubicBezTo>
                  <a:pt x="2147" y="10549"/>
                  <a:pt x="2140" y="10555"/>
                  <a:pt x="2134" y="10561"/>
                </a:cubicBezTo>
                <a:cubicBezTo>
                  <a:pt x="2118" y="10579"/>
                  <a:pt x="2101" y="10597"/>
                  <a:pt x="2085" y="10615"/>
                </a:cubicBezTo>
                <a:cubicBezTo>
                  <a:pt x="1654" y="10894"/>
                  <a:pt x="1247" y="11134"/>
                  <a:pt x="816" y="11414"/>
                </a:cubicBezTo>
                <a:cubicBezTo>
                  <a:pt x="238" y="11841"/>
                  <a:pt x="0" y="12293"/>
                  <a:pt x="463" y="12796"/>
                </a:cubicBezTo>
                <a:cubicBezTo>
                  <a:pt x="471" y="12805"/>
                  <a:pt x="480" y="12815"/>
                  <a:pt x="490" y="12825"/>
                </a:cubicBezTo>
                <a:lnTo>
                  <a:pt x="494" y="12828"/>
                </a:lnTo>
                <a:cubicBezTo>
                  <a:pt x="508" y="12844"/>
                  <a:pt x="526" y="12859"/>
                  <a:pt x="542" y="12875"/>
                </a:cubicBezTo>
                <a:cubicBezTo>
                  <a:pt x="555" y="12887"/>
                  <a:pt x="566" y="12898"/>
                  <a:pt x="580" y="12911"/>
                </a:cubicBezTo>
                <a:cubicBezTo>
                  <a:pt x="582" y="12912"/>
                  <a:pt x="584" y="12914"/>
                  <a:pt x="586" y="12916"/>
                </a:cubicBezTo>
                <a:cubicBezTo>
                  <a:pt x="622" y="12948"/>
                  <a:pt x="660" y="12980"/>
                  <a:pt x="701" y="13012"/>
                </a:cubicBezTo>
                <a:cubicBezTo>
                  <a:pt x="1376" y="13569"/>
                  <a:pt x="2381" y="13982"/>
                  <a:pt x="4033" y="14111"/>
                </a:cubicBezTo>
                <a:lnTo>
                  <a:pt x="4033" y="14401"/>
                </a:lnTo>
                <a:lnTo>
                  <a:pt x="4543" y="14401"/>
                </a:lnTo>
                <a:lnTo>
                  <a:pt x="4358" y="14626"/>
                </a:lnTo>
                <a:lnTo>
                  <a:pt x="4351" y="14622"/>
                </a:lnTo>
                <a:lnTo>
                  <a:pt x="4335" y="14653"/>
                </a:lnTo>
                <a:lnTo>
                  <a:pt x="4331" y="14658"/>
                </a:lnTo>
                <a:lnTo>
                  <a:pt x="4332" y="14659"/>
                </a:lnTo>
                <a:lnTo>
                  <a:pt x="4320" y="14678"/>
                </a:lnTo>
                <a:lnTo>
                  <a:pt x="4585" y="14823"/>
                </a:lnTo>
                <a:cubicBezTo>
                  <a:pt x="4576" y="14857"/>
                  <a:pt x="4571" y="14892"/>
                  <a:pt x="4571" y="14928"/>
                </a:cubicBezTo>
                <a:cubicBezTo>
                  <a:pt x="4571" y="15172"/>
                  <a:pt x="4770" y="15372"/>
                  <a:pt x="5015" y="15372"/>
                </a:cubicBezTo>
                <a:cubicBezTo>
                  <a:pt x="5259" y="15372"/>
                  <a:pt x="5458" y="15172"/>
                  <a:pt x="5458" y="14928"/>
                </a:cubicBezTo>
                <a:cubicBezTo>
                  <a:pt x="5458" y="14684"/>
                  <a:pt x="5259" y="14485"/>
                  <a:pt x="5015" y="14485"/>
                </a:cubicBezTo>
                <a:cubicBezTo>
                  <a:pt x="4985" y="14485"/>
                  <a:pt x="4956" y="14488"/>
                  <a:pt x="4927" y="14493"/>
                </a:cubicBezTo>
                <a:lnTo>
                  <a:pt x="4927" y="14401"/>
                </a:lnTo>
                <a:lnTo>
                  <a:pt x="6336" y="14401"/>
                </a:lnTo>
                <a:lnTo>
                  <a:pt x="6336" y="14157"/>
                </a:lnTo>
                <a:cubicBezTo>
                  <a:pt x="8526" y="14163"/>
                  <a:pt x="10716" y="14168"/>
                  <a:pt x="12906" y="14174"/>
                </a:cubicBezTo>
                <a:cubicBezTo>
                  <a:pt x="13027" y="14191"/>
                  <a:pt x="13150" y="14207"/>
                  <a:pt x="13275" y="14222"/>
                </a:cubicBezTo>
                <a:cubicBezTo>
                  <a:pt x="13101" y="14397"/>
                  <a:pt x="13030" y="14662"/>
                  <a:pt x="13114" y="14912"/>
                </a:cubicBezTo>
                <a:cubicBezTo>
                  <a:pt x="13209" y="15194"/>
                  <a:pt x="13471" y="15371"/>
                  <a:pt x="13752" y="15371"/>
                </a:cubicBezTo>
                <a:cubicBezTo>
                  <a:pt x="13824" y="15371"/>
                  <a:pt x="13897" y="15360"/>
                  <a:pt x="13969" y="15335"/>
                </a:cubicBezTo>
                <a:cubicBezTo>
                  <a:pt x="14322" y="15217"/>
                  <a:pt x="14512" y="14835"/>
                  <a:pt x="14392" y="14482"/>
                </a:cubicBezTo>
                <a:cubicBezTo>
                  <a:pt x="14373" y="14424"/>
                  <a:pt x="14347" y="14371"/>
                  <a:pt x="14315" y="14323"/>
                </a:cubicBezTo>
                <a:lnTo>
                  <a:pt x="14315" y="14323"/>
                </a:lnTo>
                <a:cubicBezTo>
                  <a:pt x="14355" y="14326"/>
                  <a:pt x="14396" y="14328"/>
                  <a:pt x="14436" y="14331"/>
                </a:cubicBezTo>
                <a:cubicBezTo>
                  <a:pt x="14475" y="14334"/>
                  <a:pt x="14514" y="14336"/>
                  <a:pt x="14553" y="14339"/>
                </a:cubicBezTo>
                <a:cubicBezTo>
                  <a:pt x="14599" y="14342"/>
                  <a:pt x="14646" y="14346"/>
                  <a:pt x="14692" y="14349"/>
                </a:cubicBezTo>
                <a:cubicBezTo>
                  <a:pt x="14594" y="14513"/>
                  <a:pt x="14565" y="14717"/>
                  <a:pt x="14631" y="14912"/>
                </a:cubicBezTo>
                <a:cubicBezTo>
                  <a:pt x="14726" y="15194"/>
                  <a:pt x="14988" y="15371"/>
                  <a:pt x="15269" y="15371"/>
                </a:cubicBezTo>
                <a:cubicBezTo>
                  <a:pt x="15341" y="15371"/>
                  <a:pt x="15413" y="15360"/>
                  <a:pt x="15485" y="15335"/>
                </a:cubicBezTo>
                <a:cubicBezTo>
                  <a:pt x="15838" y="15217"/>
                  <a:pt x="16028" y="14835"/>
                  <a:pt x="15909" y="14482"/>
                </a:cubicBezTo>
                <a:cubicBezTo>
                  <a:pt x="15899" y="14452"/>
                  <a:pt x="15887" y="14423"/>
                  <a:pt x="15873" y="14395"/>
                </a:cubicBezTo>
                <a:lnTo>
                  <a:pt x="15873" y="14395"/>
                </a:lnTo>
                <a:cubicBezTo>
                  <a:pt x="15976" y="14397"/>
                  <a:pt x="16079" y="14398"/>
                  <a:pt x="16182" y="14399"/>
                </a:cubicBezTo>
                <a:cubicBezTo>
                  <a:pt x="16106" y="14553"/>
                  <a:pt x="16089" y="14737"/>
                  <a:pt x="16148" y="14912"/>
                </a:cubicBezTo>
                <a:cubicBezTo>
                  <a:pt x="16242" y="15194"/>
                  <a:pt x="16505" y="15371"/>
                  <a:pt x="16786" y="15371"/>
                </a:cubicBezTo>
                <a:cubicBezTo>
                  <a:pt x="16858" y="15371"/>
                  <a:pt x="16931" y="15360"/>
                  <a:pt x="17002" y="15335"/>
                </a:cubicBezTo>
                <a:cubicBezTo>
                  <a:pt x="17354" y="15217"/>
                  <a:pt x="17544" y="14835"/>
                  <a:pt x="17426" y="14482"/>
                </a:cubicBezTo>
                <a:cubicBezTo>
                  <a:pt x="17413" y="14445"/>
                  <a:pt x="17398" y="14411"/>
                  <a:pt x="17380" y="14378"/>
                </a:cubicBezTo>
                <a:cubicBezTo>
                  <a:pt x="17453" y="14374"/>
                  <a:pt x="17525" y="14370"/>
                  <a:pt x="17597" y="14366"/>
                </a:cubicBezTo>
                <a:cubicBezTo>
                  <a:pt x="17628" y="14364"/>
                  <a:pt x="17659" y="14363"/>
                  <a:pt x="17690" y="14361"/>
                </a:cubicBezTo>
                <a:cubicBezTo>
                  <a:pt x="17699" y="14361"/>
                  <a:pt x="17710" y="14360"/>
                  <a:pt x="17720" y="14360"/>
                </a:cubicBezTo>
                <a:cubicBezTo>
                  <a:pt x="17626" y="14522"/>
                  <a:pt x="17600" y="14721"/>
                  <a:pt x="17664" y="14912"/>
                </a:cubicBezTo>
                <a:cubicBezTo>
                  <a:pt x="17759" y="15194"/>
                  <a:pt x="18022" y="15371"/>
                  <a:pt x="18303" y="15371"/>
                </a:cubicBezTo>
                <a:cubicBezTo>
                  <a:pt x="18375" y="15371"/>
                  <a:pt x="18447" y="15359"/>
                  <a:pt x="18519" y="15335"/>
                </a:cubicBezTo>
                <a:cubicBezTo>
                  <a:pt x="18872" y="15217"/>
                  <a:pt x="19061" y="14835"/>
                  <a:pt x="18942" y="14482"/>
                </a:cubicBezTo>
                <a:cubicBezTo>
                  <a:pt x="18914" y="14399"/>
                  <a:pt x="18873" y="14326"/>
                  <a:pt x="18820" y="14264"/>
                </a:cubicBezTo>
                <a:cubicBezTo>
                  <a:pt x="18839" y="14261"/>
                  <a:pt x="18857" y="14259"/>
                  <a:pt x="18876" y="14256"/>
                </a:cubicBezTo>
                <a:cubicBezTo>
                  <a:pt x="19032" y="14237"/>
                  <a:pt x="19186" y="14216"/>
                  <a:pt x="19334" y="14194"/>
                </a:cubicBezTo>
                <a:cubicBezTo>
                  <a:pt x="19335" y="14194"/>
                  <a:pt x="19336" y="14193"/>
                  <a:pt x="19337" y="14193"/>
                </a:cubicBezTo>
                <a:cubicBezTo>
                  <a:pt x="19341" y="14193"/>
                  <a:pt x="19344" y="14192"/>
                  <a:pt x="19348" y="14192"/>
                </a:cubicBezTo>
                <a:lnTo>
                  <a:pt x="19463" y="14192"/>
                </a:lnTo>
                <a:cubicBezTo>
                  <a:pt x="20631" y="14002"/>
                  <a:pt x="21797" y="13811"/>
                  <a:pt x="22965" y="13621"/>
                </a:cubicBezTo>
                <a:cubicBezTo>
                  <a:pt x="27173" y="12206"/>
                  <a:pt x="33470" y="9943"/>
                  <a:pt x="35721" y="8780"/>
                </a:cubicBezTo>
                <a:cubicBezTo>
                  <a:pt x="36249" y="8513"/>
                  <a:pt x="36553" y="8310"/>
                  <a:pt x="36555" y="8195"/>
                </a:cubicBezTo>
                <a:cubicBezTo>
                  <a:pt x="36557" y="8075"/>
                  <a:pt x="36365" y="8030"/>
                  <a:pt x="36030" y="8030"/>
                </a:cubicBezTo>
                <a:cubicBezTo>
                  <a:pt x="35830" y="8030"/>
                  <a:pt x="35578" y="8046"/>
                  <a:pt x="35285" y="8072"/>
                </a:cubicBezTo>
                <a:lnTo>
                  <a:pt x="35392" y="7260"/>
                </a:lnTo>
                <a:lnTo>
                  <a:pt x="35393" y="7260"/>
                </a:lnTo>
                <a:lnTo>
                  <a:pt x="35417" y="7199"/>
                </a:lnTo>
                <a:lnTo>
                  <a:pt x="35400" y="7199"/>
                </a:lnTo>
                <a:lnTo>
                  <a:pt x="35544" y="6113"/>
                </a:lnTo>
                <a:lnTo>
                  <a:pt x="36073" y="2098"/>
                </a:lnTo>
                <a:lnTo>
                  <a:pt x="36077" y="2087"/>
                </a:lnTo>
                <a:lnTo>
                  <a:pt x="36074" y="2087"/>
                </a:lnTo>
                <a:lnTo>
                  <a:pt x="36074" y="2086"/>
                </a:lnTo>
                <a:lnTo>
                  <a:pt x="36077" y="2086"/>
                </a:lnTo>
                <a:lnTo>
                  <a:pt x="36101" y="2025"/>
                </a:lnTo>
                <a:lnTo>
                  <a:pt x="36082" y="2025"/>
                </a:lnTo>
                <a:lnTo>
                  <a:pt x="36123" y="1720"/>
                </a:lnTo>
                <a:lnTo>
                  <a:pt x="37542" y="1720"/>
                </a:lnTo>
                <a:cubicBezTo>
                  <a:pt x="37542" y="1717"/>
                  <a:pt x="37541" y="1714"/>
                  <a:pt x="37540" y="1710"/>
                </a:cubicBezTo>
                <a:lnTo>
                  <a:pt x="37539" y="1710"/>
                </a:lnTo>
                <a:cubicBezTo>
                  <a:pt x="37507" y="1559"/>
                  <a:pt x="36925" y="1423"/>
                  <a:pt x="36175" y="1320"/>
                </a:cubicBezTo>
                <a:lnTo>
                  <a:pt x="36234" y="872"/>
                </a:lnTo>
                <a:lnTo>
                  <a:pt x="36743" y="726"/>
                </a:lnTo>
                <a:cubicBezTo>
                  <a:pt x="36751" y="724"/>
                  <a:pt x="36760" y="722"/>
                  <a:pt x="36768" y="719"/>
                </a:cubicBezTo>
                <a:lnTo>
                  <a:pt x="36774" y="717"/>
                </a:lnTo>
                <a:cubicBezTo>
                  <a:pt x="36782" y="715"/>
                  <a:pt x="36789" y="712"/>
                  <a:pt x="36798" y="710"/>
                </a:cubicBezTo>
                <a:cubicBezTo>
                  <a:pt x="36799" y="709"/>
                  <a:pt x="36800" y="709"/>
                  <a:pt x="36801" y="709"/>
                </a:cubicBezTo>
                <a:cubicBezTo>
                  <a:pt x="36808" y="705"/>
                  <a:pt x="36815" y="703"/>
                  <a:pt x="36821" y="700"/>
                </a:cubicBezTo>
                <a:cubicBezTo>
                  <a:pt x="36824" y="699"/>
                  <a:pt x="36826" y="699"/>
                  <a:pt x="36827" y="698"/>
                </a:cubicBezTo>
                <a:cubicBezTo>
                  <a:pt x="36835" y="695"/>
                  <a:pt x="36842" y="692"/>
                  <a:pt x="36850" y="689"/>
                </a:cubicBezTo>
                <a:cubicBezTo>
                  <a:pt x="36851" y="688"/>
                  <a:pt x="36852" y="688"/>
                  <a:pt x="36853" y="687"/>
                </a:cubicBezTo>
                <a:cubicBezTo>
                  <a:pt x="36861" y="684"/>
                  <a:pt x="36868" y="681"/>
                  <a:pt x="36875" y="678"/>
                </a:cubicBezTo>
                <a:cubicBezTo>
                  <a:pt x="36876" y="677"/>
                  <a:pt x="36877" y="677"/>
                  <a:pt x="36877" y="676"/>
                </a:cubicBezTo>
                <a:cubicBezTo>
                  <a:pt x="36885" y="672"/>
                  <a:pt x="36893" y="668"/>
                  <a:pt x="36901" y="664"/>
                </a:cubicBezTo>
                <a:cubicBezTo>
                  <a:pt x="36901" y="664"/>
                  <a:pt x="36902" y="663"/>
                  <a:pt x="36903" y="663"/>
                </a:cubicBezTo>
                <a:cubicBezTo>
                  <a:pt x="36918" y="655"/>
                  <a:pt x="36933" y="646"/>
                  <a:pt x="36947" y="636"/>
                </a:cubicBezTo>
                <a:cubicBezTo>
                  <a:pt x="36948" y="636"/>
                  <a:pt x="36948" y="636"/>
                  <a:pt x="36949" y="635"/>
                </a:cubicBezTo>
                <a:cubicBezTo>
                  <a:pt x="36963" y="626"/>
                  <a:pt x="36977" y="616"/>
                  <a:pt x="36990" y="604"/>
                </a:cubicBezTo>
                <a:lnTo>
                  <a:pt x="36991" y="604"/>
                </a:lnTo>
                <a:cubicBezTo>
                  <a:pt x="37004" y="593"/>
                  <a:pt x="37016" y="582"/>
                  <a:pt x="37027" y="569"/>
                </a:cubicBezTo>
                <a:lnTo>
                  <a:pt x="37028" y="568"/>
                </a:lnTo>
                <a:cubicBezTo>
                  <a:pt x="37038" y="556"/>
                  <a:pt x="37049" y="543"/>
                  <a:pt x="37058" y="529"/>
                </a:cubicBezTo>
                <a:cubicBezTo>
                  <a:pt x="37058" y="529"/>
                  <a:pt x="37058" y="529"/>
                  <a:pt x="37059" y="528"/>
                </a:cubicBezTo>
                <a:cubicBezTo>
                  <a:pt x="37063" y="522"/>
                  <a:pt x="37067" y="515"/>
                  <a:pt x="37071" y="507"/>
                </a:cubicBezTo>
                <a:cubicBezTo>
                  <a:pt x="37071" y="507"/>
                  <a:pt x="37071" y="506"/>
                  <a:pt x="37071" y="506"/>
                </a:cubicBezTo>
                <a:cubicBezTo>
                  <a:pt x="37075" y="499"/>
                  <a:pt x="37078" y="493"/>
                  <a:pt x="37082" y="486"/>
                </a:cubicBezTo>
                <a:cubicBezTo>
                  <a:pt x="37082" y="485"/>
                  <a:pt x="37082" y="485"/>
                  <a:pt x="37082" y="485"/>
                </a:cubicBezTo>
                <a:cubicBezTo>
                  <a:pt x="37097" y="448"/>
                  <a:pt x="37106" y="408"/>
                  <a:pt x="37106" y="363"/>
                </a:cubicBezTo>
                <a:cubicBezTo>
                  <a:pt x="37106" y="358"/>
                  <a:pt x="37106" y="352"/>
                  <a:pt x="37105" y="346"/>
                </a:cubicBezTo>
                <a:cubicBezTo>
                  <a:pt x="37105" y="344"/>
                  <a:pt x="37105" y="342"/>
                  <a:pt x="37105" y="339"/>
                </a:cubicBezTo>
                <a:cubicBezTo>
                  <a:pt x="37105" y="337"/>
                  <a:pt x="37105" y="334"/>
                  <a:pt x="37104" y="331"/>
                </a:cubicBezTo>
                <a:cubicBezTo>
                  <a:pt x="37104" y="328"/>
                  <a:pt x="37104" y="324"/>
                  <a:pt x="37103" y="320"/>
                </a:cubicBezTo>
                <a:cubicBezTo>
                  <a:pt x="37103" y="319"/>
                  <a:pt x="37103" y="318"/>
                  <a:pt x="37103" y="316"/>
                </a:cubicBezTo>
                <a:cubicBezTo>
                  <a:pt x="37100" y="294"/>
                  <a:pt x="37095" y="271"/>
                  <a:pt x="37088" y="249"/>
                </a:cubicBezTo>
                <a:cubicBezTo>
                  <a:pt x="37088" y="249"/>
                  <a:pt x="37088" y="249"/>
                  <a:pt x="37088" y="248"/>
                </a:cubicBezTo>
                <a:lnTo>
                  <a:pt x="37087" y="248"/>
                </a:lnTo>
                <a:cubicBezTo>
                  <a:pt x="37039" y="105"/>
                  <a:pt x="36903" y="0"/>
                  <a:pt x="36743" y="0"/>
                </a:cubicBezTo>
                <a:lnTo>
                  <a:pt x="34027" y="0"/>
                </a:lnTo>
                <a:cubicBezTo>
                  <a:pt x="34012" y="0"/>
                  <a:pt x="33997" y="1"/>
                  <a:pt x="33982" y="4"/>
                </a:cubicBezTo>
                <a:cubicBezTo>
                  <a:pt x="33651" y="3"/>
                  <a:pt x="33337" y="3"/>
                  <a:pt x="33064" y="0"/>
                </a:cubicBezTo>
                <a:cubicBezTo>
                  <a:pt x="33062" y="0"/>
                  <a:pt x="33060" y="0"/>
                  <a:pt x="33058" y="0"/>
                </a:cubicBez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762;p78">
            <a:extLst>
              <a:ext uri="{FF2B5EF4-FFF2-40B4-BE49-F238E27FC236}">
                <a16:creationId xmlns:a16="http://schemas.microsoft.com/office/drawing/2014/main" id="{901779B9-597B-E897-3BC7-1F4F73A181F7}"/>
              </a:ext>
            </a:extLst>
          </p:cNvPr>
          <p:cNvSpPr/>
          <p:nvPr/>
        </p:nvSpPr>
        <p:spPr>
          <a:xfrm rot="21138301">
            <a:off x="7941174" y="3914885"/>
            <a:ext cx="665578" cy="125226"/>
          </a:xfrm>
          <a:custGeom>
            <a:avLst/>
            <a:gdLst/>
            <a:ahLst/>
            <a:cxnLst/>
            <a:rect l="l" t="t" r="r" b="b"/>
            <a:pathLst>
              <a:path w="26623" h="5009" extrusionOk="0">
                <a:moveTo>
                  <a:pt x="7137" y="1"/>
                </a:moveTo>
                <a:lnTo>
                  <a:pt x="6396" y="1325"/>
                </a:lnTo>
                <a:lnTo>
                  <a:pt x="5356" y="1325"/>
                </a:lnTo>
                <a:cubicBezTo>
                  <a:pt x="1777" y="1328"/>
                  <a:pt x="0" y="2505"/>
                  <a:pt x="0" y="2505"/>
                </a:cubicBezTo>
                <a:cubicBezTo>
                  <a:pt x="0" y="2505"/>
                  <a:pt x="1777" y="3682"/>
                  <a:pt x="5356" y="3685"/>
                </a:cubicBezTo>
                <a:lnTo>
                  <a:pt x="6396" y="3685"/>
                </a:lnTo>
                <a:lnTo>
                  <a:pt x="7137" y="5009"/>
                </a:lnTo>
                <a:lnTo>
                  <a:pt x="8218" y="5009"/>
                </a:lnTo>
                <a:lnTo>
                  <a:pt x="8286" y="3685"/>
                </a:lnTo>
                <a:lnTo>
                  <a:pt x="22105" y="3685"/>
                </a:lnTo>
                <a:lnTo>
                  <a:pt x="23979" y="5009"/>
                </a:lnTo>
                <a:lnTo>
                  <a:pt x="26260" y="5009"/>
                </a:lnTo>
                <a:lnTo>
                  <a:pt x="26260" y="3426"/>
                </a:lnTo>
                <a:cubicBezTo>
                  <a:pt x="26582" y="3267"/>
                  <a:pt x="26623" y="3095"/>
                  <a:pt x="26623" y="3095"/>
                </a:cubicBezTo>
                <a:lnTo>
                  <a:pt x="26623" y="2505"/>
                </a:lnTo>
                <a:lnTo>
                  <a:pt x="26623" y="2215"/>
                </a:lnTo>
                <a:lnTo>
                  <a:pt x="26623" y="1914"/>
                </a:lnTo>
                <a:cubicBezTo>
                  <a:pt x="26623" y="1914"/>
                  <a:pt x="26622" y="1911"/>
                  <a:pt x="26620" y="1906"/>
                </a:cubicBezTo>
                <a:cubicBezTo>
                  <a:pt x="26620" y="1905"/>
                  <a:pt x="26619" y="1904"/>
                  <a:pt x="26619" y="1904"/>
                </a:cubicBezTo>
                <a:cubicBezTo>
                  <a:pt x="26617" y="1899"/>
                  <a:pt x="26613" y="1892"/>
                  <a:pt x="26609" y="1882"/>
                </a:cubicBezTo>
                <a:cubicBezTo>
                  <a:pt x="26608" y="1880"/>
                  <a:pt x="26607" y="1878"/>
                  <a:pt x="26606" y="1876"/>
                </a:cubicBezTo>
                <a:cubicBezTo>
                  <a:pt x="26601" y="1867"/>
                  <a:pt x="26596" y="1858"/>
                  <a:pt x="26589" y="1846"/>
                </a:cubicBezTo>
                <a:cubicBezTo>
                  <a:pt x="26587" y="1843"/>
                  <a:pt x="26582" y="1838"/>
                  <a:pt x="26580" y="1834"/>
                </a:cubicBezTo>
                <a:cubicBezTo>
                  <a:pt x="26573" y="1823"/>
                  <a:pt x="26565" y="1813"/>
                  <a:pt x="26556" y="1801"/>
                </a:cubicBezTo>
                <a:cubicBezTo>
                  <a:pt x="26554" y="1799"/>
                  <a:pt x="26553" y="1798"/>
                  <a:pt x="26550" y="1796"/>
                </a:cubicBezTo>
                <a:lnTo>
                  <a:pt x="26549" y="1796"/>
                </a:lnTo>
                <a:cubicBezTo>
                  <a:pt x="26498" y="1735"/>
                  <a:pt x="26411" y="1658"/>
                  <a:pt x="26260" y="1584"/>
                </a:cubicBezTo>
                <a:lnTo>
                  <a:pt x="26260" y="1"/>
                </a:lnTo>
                <a:lnTo>
                  <a:pt x="23979" y="1"/>
                </a:lnTo>
                <a:lnTo>
                  <a:pt x="22104" y="1325"/>
                </a:lnTo>
                <a:lnTo>
                  <a:pt x="8286" y="1325"/>
                </a:lnTo>
                <a:lnTo>
                  <a:pt x="8218" y="1"/>
                </a:ln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63;p78">
            <a:extLst>
              <a:ext uri="{FF2B5EF4-FFF2-40B4-BE49-F238E27FC236}">
                <a16:creationId xmlns:a16="http://schemas.microsoft.com/office/drawing/2014/main" id="{97D90746-63E6-3E36-3541-5CB993C813EC}"/>
              </a:ext>
            </a:extLst>
          </p:cNvPr>
          <p:cNvSpPr/>
          <p:nvPr/>
        </p:nvSpPr>
        <p:spPr>
          <a:xfrm rot="21138289">
            <a:off x="1361703" y="3163973"/>
            <a:ext cx="591499" cy="123053"/>
          </a:xfrm>
          <a:custGeom>
            <a:avLst/>
            <a:gdLst/>
            <a:ahLst/>
            <a:cxnLst/>
            <a:rect l="l" t="t" r="r" b="b"/>
            <a:pathLst>
              <a:path w="26623" h="5009" extrusionOk="0">
                <a:moveTo>
                  <a:pt x="7137" y="1"/>
                </a:moveTo>
                <a:lnTo>
                  <a:pt x="6396" y="1325"/>
                </a:lnTo>
                <a:lnTo>
                  <a:pt x="5356" y="1325"/>
                </a:lnTo>
                <a:cubicBezTo>
                  <a:pt x="1777" y="1328"/>
                  <a:pt x="0" y="2505"/>
                  <a:pt x="0" y="2505"/>
                </a:cubicBezTo>
                <a:cubicBezTo>
                  <a:pt x="0" y="2505"/>
                  <a:pt x="1777" y="3682"/>
                  <a:pt x="5356" y="3685"/>
                </a:cubicBezTo>
                <a:lnTo>
                  <a:pt x="6396" y="3685"/>
                </a:lnTo>
                <a:lnTo>
                  <a:pt x="7137" y="5009"/>
                </a:lnTo>
                <a:lnTo>
                  <a:pt x="8218" y="5009"/>
                </a:lnTo>
                <a:lnTo>
                  <a:pt x="8286" y="3685"/>
                </a:lnTo>
                <a:lnTo>
                  <a:pt x="22105" y="3685"/>
                </a:lnTo>
                <a:lnTo>
                  <a:pt x="23979" y="5009"/>
                </a:lnTo>
                <a:lnTo>
                  <a:pt x="26260" y="5009"/>
                </a:lnTo>
                <a:lnTo>
                  <a:pt x="26260" y="3426"/>
                </a:lnTo>
                <a:cubicBezTo>
                  <a:pt x="26582" y="3267"/>
                  <a:pt x="26623" y="3095"/>
                  <a:pt x="26623" y="3095"/>
                </a:cubicBezTo>
                <a:lnTo>
                  <a:pt x="26623" y="2505"/>
                </a:lnTo>
                <a:lnTo>
                  <a:pt x="26623" y="2215"/>
                </a:lnTo>
                <a:lnTo>
                  <a:pt x="26623" y="1914"/>
                </a:lnTo>
                <a:cubicBezTo>
                  <a:pt x="26623" y="1914"/>
                  <a:pt x="26622" y="1911"/>
                  <a:pt x="26620" y="1906"/>
                </a:cubicBezTo>
                <a:cubicBezTo>
                  <a:pt x="26620" y="1905"/>
                  <a:pt x="26619" y="1904"/>
                  <a:pt x="26619" y="1904"/>
                </a:cubicBezTo>
                <a:cubicBezTo>
                  <a:pt x="26617" y="1899"/>
                  <a:pt x="26613" y="1892"/>
                  <a:pt x="26609" y="1882"/>
                </a:cubicBezTo>
                <a:cubicBezTo>
                  <a:pt x="26608" y="1880"/>
                  <a:pt x="26607" y="1878"/>
                  <a:pt x="26606" y="1876"/>
                </a:cubicBezTo>
                <a:cubicBezTo>
                  <a:pt x="26601" y="1867"/>
                  <a:pt x="26596" y="1858"/>
                  <a:pt x="26589" y="1846"/>
                </a:cubicBezTo>
                <a:cubicBezTo>
                  <a:pt x="26587" y="1843"/>
                  <a:pt x="26582" y="1838"/>
                  <a:pt x="26580" y="1834"/>
                </a:cubicBezTo>
                <a:cubicBezTo>
                  <a:pt x="26573" y="1823"/>
                  <a:pt x="26565" y="1813"/>
                  <a:pt x="26556" y="1801"/>
                </a:cubicBezTo>
                <a:cubicBezTo>
                  <a:pt x="26554" y="1799"/>
                  <a:pt x="26553" y="1798"/>
                  <a:pt x="26550" y="1796"/>
                </a:cubicBezTo>
                <a:lnTo>
                  <a:pt x="26549" y="1796"/>
                </a:lnTo>
                <a:cubicBezTo>
                  <a:pt x="26498" y="1735"/>
                  <a:pt x="26411" y="1658"/>
                  <a:pt x="26260" y="1584"/>
                </a:cubicBezTo>
                <a:lnTo>
                  <a:pt x="26260" y="1"/>
                </a:lnTo>
                <a:lnTo>
                  <a:pt x="23979" y="1"/>
                </a:lnTo>
                <a:lnTo>
                  <a:pt x="22104" y="1325"/>
                </a:lnTo>
                <a:lnTo>
                  <a:pt x="8286" y="1325"/>
                </a:lnTo>
                <a:lnTo>
                  <a:pt x="8218" y="1"/>
                </a:lnTo>
                <a:close/>
              </a:path>
            </a:pathLst>
          </a:custGeom>
          <a:solidFill>
            <a:srgbClr val="3E4728">
              <a:alpha val="47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097667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Studies Subject for Middle School - 8th Grade: World War II by Slidesgo">
  <a:themeElements>
    <a:clrScheme name="Simple Light">
      <a:dk1>
        <a:srgbClr val="191919"/>
      </a:dk1>
      <a:lt1>
        <a:srgbClr val="FFFCF3"/>
      </a:lt1>
      <a:dk2>
        <a:srgbClr val="B27739"/>
      </a:dk2>
      <a:lt2>
        <a:srgbClr val="3E4728"/>
      </a:lt2>
      <a:accent1>
        <a:srgbClr val="526246"/>
      </a:accent1>
      <a:accent2>
        <a:srgbClr val="565C41"/>
      </a:accent2>
      <a:accent3>
        <a:srgbClr val="625E3C"/>
      </a:accent3>
      <a:accent4>
        <a:srgbClr val="988964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On-screen Show (16:9)</PresentationFormat>
  <Paragraphs>39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Lalezar</vt:lpstr>
      <vt:lpstr>Lato</vt:lpstr>
      <vt:lpstr>Social Studies Subject for Middle School - 8th Grade: World War II by Slidesgo</vt:lpstr>
      <vt:lpstr>Why USSR didn’t  annex</vt:lpstr>
      <vt:lpstr>Finnish Independence (1917)</vt:lpstr>
      <vt:lpstr>Finnish Civil War (1918) </vt:lpstr>
      <vt:lpstr>Winter War (1939) </vt:lpstr>
      <vt:lpstr>Operation Barbarosa</vt:lpstr>
      <vt:lpstr>Finland Post War </vt:lpstr>
      <vt:lpstr>PowerPoint Presentation</vt:lpstr>
      <vt:lpstr>Friendship Treaty (1948)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USSR didn’t  annex</dc:title>
  <dc:creator>Ilia Arqania</dc:creator>
  <cp:lastModifiedBy>Ilia Arqania</cp:lastModifiedBy>
  <cp:revision>1</cp:revision>
  <dcterms:modified xsi:type="dcterms:W3CDTF">2023-04-27T21:26:08Z</dcterms:modified>
</cp:coreProperties>
</file>