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EC0-22E5-06E1-A04F-D0A73011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8BBE8-6A4B-2060-1FBF-948DF83D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6557-42EB-3242-C23B-1A846BCD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838D-8437-F030-3AA4-6E81BC7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DADA-B42E-3A16-81B5-A32560D3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0302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A7CA-1F4F-5494-887F-26AD67BE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5355-1966-9B1C-EB4C-B8526C24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18DF-CAB9-634D-9D2F-CEE2ACAE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5196-AF5A-C040-11C7-8AD01763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49E1-6724-9D7C-4674-DBF146D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48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245DC-5BC7-140A-A4DB-F75998A69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A58A-AC35-9C96-11FD-862A388C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6989-9E31-2BAA-9879-EFB94E6E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B33F-92BF-64AF-CF54-E0A5D712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9FDA-C26E-27B0-823D-07234D06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56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0DD-7111-3936-E3AD-31B1A74E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96D9-6D97-1D24-9028-D397B420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3735-F5D6-9E3E-9475-A7C74300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F61F-245C-A03B-D50B-F75C9B8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44DE-30BE-075A-F646-A0B16722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8683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19F8-E994-76B2-A725-664A6641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45EB-7308-0BC5-52DB-52C38478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2E76-8438-602D-E6AF-3848CE5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19AE-3E6D-32EC-83D1-4ED07E87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DE7F-5C30-8FB2-0836-3624ADA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4184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3DF-FAC0-6CF2-077F-36D5C51D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31D4-3317-BC1D-75DC-C006CB07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589E-9CBA-2240-C741-CDF7C1496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24EE-D0F2-3A8A-0144-F632DB31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32F4-8964-47F5-D700-7649AEA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C7A0-7B21-A6B2-2066-058AFC0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63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8262-03CF-93DE-AE3F-6F40CA22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DEF3-F60A-426C-F42A-A326D7E1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9F44-3236-9B8E-1332-FA11A9BF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8A9EF-7980-A332-1BB0-8C91157B0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5AFEE-399D-435D-9698-395E17C0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06406-B6C3-B5E9-64C5-E075EF07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8FD25-D029-E62C-2486-594057A8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E38D-1F85-5D07-92B6-973D31BF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774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5F8D-E20C-CF9E-812D-3C14F233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2C3B-7940-8269-BBE4-665216B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027D8-2EBE-6333-8726-4FA46A90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6E91F-C864-1C35-B45E-9049A23F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41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A222-5F32-1B8A-0236-C302910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BFEDE-2453-5B8F-8637-3445DFBF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D8532-D962-0818-7570-F449815D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540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E17A-B254-31DC-2D34-FADFEA20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10D0-E8C8-FD26-43B9-21B2A946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97B1-B290-D50B-31FD-E174C8EA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1D2A-4359-BD27-A8A9-AACE3C6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8D3B-15CF-752F-8E28-3A9A6BF1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5BC3-151B-F744-A8C5-66D76B0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07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215-77F7-639F-07FB-5C7EC2B0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FB58C-2520-55FD-6098-B356DA246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6E62C-AFA4-FE79-32E2-738449DDC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18C-3A6F-29A8-9225-97A858C8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0E374-23C0-36D5-0B99-E767493C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475C-D2D2-C021-8E05-81CF27CF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2407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28E5B-AB89-66B2-6375-3D4E2E73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E687-2D21-D62B-CD7C-49E98CD7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21AC-20A5-BF90-4024-96D76B6B6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52F9-AD93-4F7F-9A91-6DECD173A709}" type="datetimeFigureOut">
              <a:rPr lang="en-150" smtClean="0"/>
              <a:t>26/12/2022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B41A-8118-D7FC-108F-AA2D84E7F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051D-0F68-A529-FD09-B206D381B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9A89-8736-4652-9FCB-019720ED0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880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78EA-C6F4-A8CD-0059-2EBCAFB7C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727386" cy="2889114"/>
          </a:xfrm>
        </p:spPr>
        <p:txBody>
          <a:bodyPr anchor="b">
            <a:normAutofit/>
          </a:bodyPr>
          <a:lstStyle/>
          <a:p>
            <a:pPr algn="l"/>
            <a:r>
              <a:rPr lang="ka-GE" sz="5400" dirty="0"/>
              <a:t>საქართველოს გაერთიანება</a:t>
            </a:r>
            <a:endParaRPr lang="en-150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F641A-6284-DD94-EB78-569D1643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150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8F7A8-5B4A-2866-B383-84AEF2E9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816438" cy="1956841"/>
          </a:xfrm>
        </p:spPr>
        <p:txBody>
          <a:bodyPr anchor="b">
            <a:normAutofit/>
          </a:bodyPr>
          <a:lstStyle/>
          <a:p>
            <a:r>
              <a:rPr lang="ka-GE" sz="5400"/>
              <a:t>ტერიტორიები</a:t>
            </a:r>
            <a:endParaRPr lang="en-150" sz="5400" dirty="0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3D94-142F-BF1D-C8A4-308BCC2D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a-GE" sz="2200"/>
              <a:t>ქართლი</a:t>
            </a:r>
          </a:p>
          <a:p>
            <a:r>
              <a:rPr lang="ka-GE" sz="2200"/>
              <a:t>აფხაზეთი</a:t>
            </a:r>
          </a:p>
          <a:p>
            <a:r>
              <a:rPr lang="ka-GE" sz="2200"/>
              <a:t>ტაო-კლარჯეთი</a:t>
            </a:r>
          </a:p>
          <a:p>
            <a:r>
              <a:rPr lang="ka-GE" sz="2200"/>
              <a:t>თბილისის სამორეა</a:t>
            </a:r>
          </a:p>
          <a:p>
            <a:r>
              <a:rPr lang="ka-GE" sz="2200"/>
              <a:t>ჰერეტი</a:t>
            </a:r>
          </a:p>
          <a:p>
            <a:r>
              <a:rPr lang="ka-GE" sz="2200"/>
              <a:t>კახეთი</a:t>
            </a:r>
            <a:endParaRPr lang="en-150" sz="2200" dirty="0"/>
          </a:p>
        </p:txBody>
      </p:sp>
      <p:pic>
        <p:nvPicPr>
          <p:cNvPr id="1028" name="Picture 4" descr="საქართველოს სამეფო">
            <a:extLst>
              <a:ext uri="{FF2B5EF4-FFF2-40B4-BE49-F238E27FC236}">
                <a16:creationId xmlns:a16="http://schemas.microsoft.com/office/drawing/2014/main" id="{2AB35DE0-525D-64F9-F5A3-6DA7F8769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3" r="-2" b="-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3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5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C20D0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F218A6E-A365-45D3-80AE-344CE85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502049"/>
            <a:ext cx="2115455" cy="1866295"/>
          </a:xfrm>
          <a:prstGeom prst="rect">
            <a:avLst/>
          </a:prstGeom>
          <a:solidFill>
            <a:srgbClr val="C20D0D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48A421-9560-92E9-C9B3-60FE91DC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267" y="2965979"/>
            <a:ext cx="1837384" cy="9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0C2E-8F4B-64D5-E0FE-83BF84DD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ka-GE" sz="2000" dirty="0"/>
              <a:t>დავით </a:t>
            </a:r>
            <a:r>
              <a:rPr lang="en-US" sz="2000" dirty="0"/>
              <a:t>III </a:t>
            </a:r>
            <a:r>
              <a:rPr lang="ka-GE" sz="2000" dirty="0"/>
              <a:t>კურაპალატმა </a:t>
            </a:r>
          </a:p>
          <a:p>
            <a:r>
              <a:rPr lang="ka-GE" sz="2000" dirty="0"/>
              <a:t>ბაგრატ </a:t>
            </a:r>
            <a:r>
              <a:rPr lang="en-US" sz="2000" dirty="0"/>
              <a:t>III</a:t>
            </a:r>
            <a:endParaRPr lang="ka-GE" sz="2000" dirty="0"/>
          </a:p>
          <a:p>
            <a:r>
              <a:rPr lang="ka-GE" sz="2000" dirty="0"/>
              <a:t>დავით აღმაშენებელი</a:t>
            </a:r>
          </a:p>
          <a:p>
            <a:endParaRPr lang="en-150" sz="2000" dirty="0"/>
          </a:p>
        </p:txBody>
      </p:sp>
      <p:pic>
        <p:nvPicPr>
          <p:cNvPr id="2052" name="Picture 4" descr="ბაგრატ III - საქართველოს მეფე ">
            <a:extLst>
              <a:ext uri="{FF2B5EF4-FFF2-40B4-BE49-F238E27FC236}">
                <a16:creationId xmlns:a16="http://schemas.microsoft.com/office/drawing/2014/main" id="{AEF6521E-52C6-C9C7-7723-807FDCAA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4" y="1415135"/>
            <a:ext cx="3816684" cy="196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33115-7F91-E0C9-4A8E-B3DC9124B250}"/>
              </a:ext>
            </a:extLst>
          </p:cNvPr>
          <p:cNvSpPr txBox="1"/>
          <p:nvPr/>
        </p:nvSpPr>
        <p:spPr>
          <a:xfrm>
            <a:off x="899640" y="5098536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41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გაერთიანების პროცესი</a:t>
            </a:r>
            <a:endParaRPr lang="en-150" sz="4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1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993E0E-8657-E576-2B21-097D5719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მადლობა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ყურადყებისთვის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958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Sylfaen</vt:lpstr>
      <vt:lpstr>Office Theme</vt:lpstr>
      <vt:lpstr>საქართველოს გაერთიანება</vt:lpstr>
      <vt:lpstr>ტერიტორიები</vt:lpstr>
      <vt:lpstr>PowerPoint Presentation</vt:lpstr>
      <vt:lpstr>მადლობა ყურადყებისთვის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საქართველოს გაერთიანება</dc:title>
  <dc:creator>Ilia Arqania</dc:creator>
  <cp:lastModifiedBy>Ilia Arqania</cp:lastModifiedBy>
  <cp:revision>1</cp:revision>
  <dcterms:created xsi:type="dcterms:W3CDTF">2022-12-25T23:13:01Z</dcterms:created>
  <dcterms:modified xsi:type="dcterms:W3CDTF">2022-12-25T23:57:09Z</dcterms:modified>
</cp:coreProperties>
</file>