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0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126C09-9DAB-4509-81B0-EBFA05104C76}" type="doc">
      <dgm:prSet loTypeId="urn:microsoft.com/office/officeart/2008/layout/CircularPictureCallout" loCatId="picture" qsTypeId="urn:microsoft.com/office/officeart/2005/8/quickstyle/simple1" qsCatId="simple" csTypeId="urn:microsoft.com/office/officeart/2005/8/colors/accent1_2" csCatId="accent1" phldr="1"/>
      <dgm:spPr/>
    </dgm:pt>
    <dgm:pt modelId="{E2F7A5E2-B0E2-48C9-9426-17E3F1ADDAC8}">
      <dgm:prSet phldrT="[Text]" phldr="1"/>
      <dgm:spPr/>
      <dgm:t>
        <a:bodyPr/>
        <a:lstStyle/>
        <a:p>
          <a:endParaRPr lang="en-150" dirty="0"/>
        </a:p>
      </dgm:t>
    </dgm:pt>
    <dgm:pt modelId="{9B4E874B-05CA-43B8-92AD-CAE7A2B0706E}" type="sibTrans" cxnId="{4B4329CF-DAA4-4286-8E52-EA6D6C91138F}">
      <dgm:prSet/>
      <dgm:spPr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</dgm:spPr>
      <dgm:t>
        <a:bodyPr/>
        <a:lstStyle/>
        <a:p>
          <a:endParaRPr lang="en-150"/>
        </a:p>
      </dgm:t>
    </dgm:pt>
    <dgm:pt modelId="{FAEE2A1E-D2E8-4E1F-B43F-936C64F1D7DB}" type="parTrans" cxnId="{4B4329CF-DAA4-4286-8E52-EA6D6C91138F}">
      <dgm:prSet/>
      <dgm:spPr/>
      <dgm:t>
        <a:bodyPr/>
        <a:lstStyle/>
        <a:p>
          <a:endParaRPr lang="en-150"/>
        </a:p>
      </dgm:t>
    </dgm:pt>
    <dgm:pt modelId="{CDF71481-1A87-4694-98CC-83D4403A3947}" type="pres">
      <dgm:prSet presAssocID="{62126C09-9DAB-4509-81B0-EBFA05104C76}" presName="Name0" presStyleCnt="0">
        <dgm:presLayoutVars>
          <dgm:chMax val="7"/>
          <dgm:chPref val="7"/>
          <dgm:dir/>
        </dgm:presLayoutVars>
      </dgm:prSet>
      <dgm:spPr/>
    </dgm:pt>
    <dgm:pt modelId="{8A67A22E-0462-419B-8C88-D1E26ACE9497}" type="pres">
      <dgm:prSet presAssocID="{62126C09-9DAB-4509-81B0-EBFA05104C76}" presName="Name1" presStyleCnt="0"/>
      <dgm:spPr/>
    </dgm:pt>
    <dgm:pt modelId="{A70B8080-DC2F-4E7F-AD8C-EEC02D2BA06B}" type="pres">
      <dgm:prSet presAssocID="{9B4E874B-05CA-43B8-92AD-CAE7A2B0706E}" presName="picture_1" presStyleCnt="0"/>
      <dgm:spPr/>
    </dgm:pt>
    <dgm:pt modelId="{F7F5EC04-CAC3-423B-88D9-E17FD562B2D6}" type="pres">
      <dgm:prSet presAssocID="{9B4E874B-05CA-43B8-92AD-CAE7A2B0706E}" presName="pictureRepeatNode" presStyleLbl="alignImgPlace1" presStyleIdx="0" presStyleCnt="1" custScaleX="56014" custScaleY="56014" custLinFactNeighborX="77712" custLinFactNeighborY="20951"/>
      <dgm:spPr/>
    </dgm:pt>
    <dgm:pt modelId="{52B2F86F-3792-4630-B4B5-FAF22E99C162}" type="pres">
      <dgm:prSet presAssocID="{E2F7A5E2-B0E2-48C9-9426-17E3F1ADDAC8}" presName="text_1" presStyleLbl="node1" presStyleIdx="0" presStyleCnt="0" custLinFactY="-88203" custLinFactNeighborX="28253" custLinFactNeighborY="-100000">
        <dgm:presLayoutVars>
          <dgm:bulletEnabled val="1"/>
        </dgm:presLayoutVars>
      </dgm:prSet>
      <dgm:spPr/>
    </dgm:pt>
  </dgm:ptLst>
  <dgm:cxnLst>
    <dgm:cxn modelId="{152AFE33-44D5-4824-AF3F-042B4DE99CC0}" type="presOf" srcId="{62126C09-9DAB-4509-81B0-EBFA05104C76}" destId="{CDF71481-1A87-4694-98CC-83D4403A3947}" srcOrd="0" destOrd="0" presId="urn:microsoft.com/office/officeart/2008/layout/CircularPictureCallout"/>
    <dgm:cxn modelId="{257DF264-2839-41F7-8866-F8BFCD801AE7}" type="presOf" srcId="{9B4E874B-05CA-43B8-92AD-CAE7A2B0706E}" destId="{F7F5EC04-CAC3-423B-88D9-E17FD562B2D6}" srcOrd="0" destOrd="0" presId="urn:microsoft.com/office/officeart/2008/layout/CircularPictureCallout"/>
    <dgm:cxn modelId="{0B3FA865-5091-499D-885E-32FEF37D64EC}" type="presOf" srcId="{E2F7A5E2-B0E2-48C9-9426-17E3F1ADDAC8}" destId="{52B2F86F-3792-4630-B4B5-FAF22E99C162}" srcOrd="0" destOrd="0" presId="urn:microsoft.com/office/officeart/2008/layout/CircularPictureCallout"/>
    <dgm:cxn modelId="{4B4329CF-DAA4-4286-8E52-EA6D6C91138F}" srcId="{62126C09-9DAB-4509-81B0-EBFA05104C76}" destId="{E2F7A5E2-B0E2-48C9-9426-17E3F1ADDAC8}" srcOrd="0" destOrd="0" parTransId="{FAEE2A1E-D2E8-4E1F-B43F-936C64F1D7DB}" sibTransId="{9B4E874B-05CA-43B8-92AD-CAE7A2B0706E}"/>
    <dgm:cxn modelId="{6C19CAFA-AB6F-4B1F-9FD9-5C600AD8A6DB}" type="presParOf" srcId="{CDF71481-1A87-4694-98CC-83D4403A3947}" destId="{8A67A22E-0462-419B-8C88-D1E26ACE9497}" srcOrd="0" destOrd="0" presId="urn:microsoft.com/office/officeart/2008/layout/CircularPictureCallout"/>
    <dgm:cxn modelId="{B9AB7A3B-265A-491D-B1D9-F3617CFFD029}" type="presParOf" srcId="{8A67A22E-0462-419B-8C88-D1E26ACE9497}" destId="{A70B8080-DC2F-4E7F-AD8C-EEC02D2BA06B}" srcOrd="0" destOrd="0" presId="urn:microsoft.com/office/officeart/2008/layout/CircularPictureCallout"/>
    <dgm:cxn modelId="{824C997C-5FD4-44D7-888C-C99AE18A9502}" type="presParOf" srcId="{A70B8080-DC2F-4E7F-AD8C-EEC02D2BA06B}" destId="{F7F5EC04-CAC3-423B-88D9-E17FD562B2D6}" srcOrd="0" destOrd="0" presId="urn:microsoft.com/office/officeart/2008/layout/CircularPictureCallout"/>
    <dgm:cxn modelId="{F19E4428-46C9-43E6-A0E4-201CB50D9834}" type="presParOf" srcId="{8A67A22E-0462-419B-8C88-D1E26ACE9497}" destId="{52B2F86F-3792-4630-B4B5-FAF22E99C162}" srcOrd="1" destOrd="0" presId="urn:microsoft.com/office/officeart/2008/layout/CircularPictureCallou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F5EC04-CAC3-423B-88D9-E17FD562B2D6}">
      <dsp:nvSpPr>
        <dsp:cNvPr id="0" name=""/>
        <dsp:cNvSpPr/>
      </dsp:nvSpPr>
      <dsp:spPr>
        <a:xfrm>
          <a:off x="1988626" y="767410"/>
          <a:ext cx="773623" cy="773623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B2F86F-3792-4630-B4B5-FAF22E99C162}">
      <dsp:nvSpPr>
        <dsp:cNvPr id="0" name=""/>
        <dsp:cNvSpPr/>
      </dsp:nvSpPr>
      <dsp:spPr>
        <a:xfrm>
          <a:off x="1188898" y="49902"/>
          <a:ext cx="883920" cy="455771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b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150" sz="2900" kern="1200" dirty="0"/>
        </a:p>
      </dsp:txBody>
      <dsp:txXfrm>
        <a:off x="1188898" y="49902"/>
        <a:ext cx="883920" cy="4557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CircularPictureCallout">
  <dgm:title val=""/>
  <dgm:desc val=""/>
  <dgm:catLst>
    <dgm:cat type="picture" pri="2000"/>
    <dgm:cat type="pictureconvert" pri="2000"/>
  </dgm:catLst>
  <dgm:sampData>
    <dgm:dataModel>
      <dgm:ptLst>
        <dgm:pt modelId="0" type="doc"/>
        <dgm:pt modelId="1"/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2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axis="ch" ptType="node" func="cnt" op="lte" val="1">
          <dgm:constrLst>
            <dgm:constr type="h" for="ch" forName="picture_1" refType="h"/>
            <dgm:constr type="w" for="ch" forName="picture_1" refType="h" refFor="ch" refForName="picture_1" op="equ"/>
            <dgm:constr type="l" for="ch" forName="picture_1"/>
            <dgm:constr type="t" for="ch" forName="picture_1"/>
            <dgm:constr type="w" for="ch" forName="text_1" refType="w" refFor="ch" refForName="picture_1" fact="0.64"/>
            <dgm:constr type="h" for="ch" forName="text_1" refType="h" refFor="ch" refForName="picture_1" fact="0.33"/>
            <dgm:constr type="l" for="ch" forName="text_1" refType="w" refFor="ch" refForName="picture_1" fact="0.18"/>
            <dgm:constr type="t" for="ch" forName="text_1" refType="h" refFor="ch" refForName="picture_1" fact="0.531"/>
          </dgm:constrLst>
        </dgm:if>
        <dgm:if name="Name4" axis="ch" ptType="node" func="cnt" op="lte" val="2">
          <dgm:choose name="Name5">
            <dgm:if name="Name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l" for="ch" forName="picture_2" refType="w" refFor="ch" refForName="picture_1" fact="1.21"/>
                <dgm:constr type="ctrY" for="ch" forName="picture_2" refType="h" refFor="ch" refForName="picture_1" fact="0.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if>
            <dgm:else name="Name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5"/>
                <dgm:constr type="h" for="ch" forName="picture_2" refType="h" refFor="ch" refForName="picture_1" fact="0.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</dgm:constrLst>
            </dgm:else>
          </dgm:choose>
        </dgm:if>
        <dgm:if name="Name8" axis="ch" ptType="node" func="cnt" op="lte" val="3">
          <dgm:choose name="Name9">
            <dgm:if name="Name10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l" for="ch" forName="picture_2" refType="w" refFor="ch" refForName="picture_1" fact="1.21"/>
                <dgm:constr type="ctrY" for="ch" forName="picture_2" refType="h" refFor="ch" refForName="picture_1" fact="0.18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l" for="ch" forName="picture_3" refType="w" refFor="ch" refForName="picture_1" fact="1.21"/>
                <dgm:constr type="ctrY" for="ch" forName="picture_3" refType="h" refFor="ch" refForName="picture_1" fact="0.812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if>
            <dgm:else name="Name11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75"/>
                <dgm:constr type="h" for="ch" forName="picture_2" refType="h" refFor="ch" refForName="picture_1" fact="0.375"/>
                <dgm:constr type="r" for="ch" forName="picture_2" refType="w"/>
                <dgm:constr type="rOff" for="ch" forName="picture_2" refType="w" refFor="ch" refForName="picture_1" fact="-1.21"/>
                <dgm:constr type="ctrY" for="ch" forName="picture_2" refType="h" refFor="ch" refForName="picture_1" fact="0.18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75"/>
                <dgm:constr type="h" for="ch" forName="picture_3" refType="h" refFor="ch" refForName="picture_1" fact="0.375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812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</dgm:constrLst>
            </dgm:else>
          </dgm:choose>
        </dgm:if>
        <dgm:if name="Name12" axis="ch" ptType="node" func="cnt" op="lte" val="4">
          <dgm:choose name="Name13">
            <dgm:if name="Name14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l" for="ch" forName="picture_2" refType="w" refFor="ch" refForName="picture_1" fact="1.354"/>
                <dgm:constr type="ctrY" for="ch" forName="picture_2" refType="h" refFor="ch" refForName="picture_1" fact="0.1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l" for="ch" forName="picture_3" refType="w" refFor="ch" refForName="picture_1" fact="1.21"/>
                <dgm:constr type="ctrY" for="ch" forName="picture_3" refType="h" refFor="ch" refForName="picture_1" fact="0.5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l" for="ch" forName="picture_4" refType="w" refFor="ch" refForName="picture_1" fact="1.354"/>
                <dgm:constr type="ctrY" for="ch" forName="picture_4" refType="h" refFor="ch" refForName="picture_1" fact="0.8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if>
            <dgm:else name="Name15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3"/>
                <dgm:constr type="h" for="ch" forName="picture_2" refType="h" refFor="ch" refForName="picture_1" fact="0.3"/>
                <dgm:constr type="r" for="ch" forName="picture_2" refType="w"/>
                <dgm:constr type="rOff" for="ch" forName="picture_2" refType="w" refFor="ch" refForName="picture_1" fact="-1.354"/>
                <dgm:constr type="ctrY" for="ch" forName="picture_2" refType="h" refFor="ch" refForName="picture_1" fact="0.1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3"/>
                <dgm:constr type="h" for="ch" forName="picture_3" refType="h" refFor="ch" refForName="picture_1" fact="0.3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5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3"/>
                <dgm:constr type="h" for="ch" forName="picture_4" refType="h" refFor="ch" refForName="picture_1" fact="0.3"/>
                <dgm:constr type="r" for="ch" forName="picture_4" refType="w"/>
                <dgm:constr type="rOff" for="ch" forName="picture_4" refType="w" refFor="ch" refForName="picture_1" fact="-1.354"/>
                <dgm:constr type="ctrY" for="ch" forName="picture_4" refType="h" refFor="ch" refForName="picture_1" fact="0.8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</dgm:constrLst>
            </dgm:else>
          </dgm:choose>
        </dgm:if>
        <dgm:if name="Name16" axis="ch" ptType="node" func="cnt" op="lte" val="5">
          <dgm:choose name="Name17">
            <dgm:if name="Name18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l" for="ch" forName="picture_2" refType="w" refFor="ch" refForName="picture_1" fact="1.375"/>
                <dgm:constr type="ctrY" for="ch" forName="picture_2" refType="h" refFor="ch" refForName="picture_1" fact="0.11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l" for="ch" forName="picture_3" refType="w" refFor="ch" refForName="picture_1" fact="1.21"/>
                <dgm:constr type="ctrY" for="ch" forName="picture_3" refType="h" refFor="ch" refForName="picture_1" fact="0.353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l" for="ch" forName="picture_4" refType="w" refFor="ch" refForName="picture_1" fact="1.21"/>
                <dgm:constr type="ctrY" for="ch" forName="picture_4" refType="h" refFor="ch" refForName="picture_1" fact="0.647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l" for="ch" forName="picture_5" refType="w" refFor="ch" refForName="picture_1" fact="1.375"/>
                <dgm:constr type="ctrY" for="ch" forName="picture_5" refType="h" refFor="ch" refForName="picture_1" fact="0.8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if>
            <dgm:else name="Name19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22"/>
                <dgm:constr type="h" for="ch" forName="picture_2" refType="h" refFor="ch" refForName="picture_1" fact="0.22"/>
                <dgm:constr type="r" for="ch" forName="picture_2" refType="w"/>
                <dgm:constr type="rOff" for="ch" forName="picture_2" refType="w" refFor="ch" refForName="picture_1" fact="-1.375"/>
                <dgm:constr type="ctrY" for="ch" forName="picture_2" refType="h" refFor="ch" refForName="picture_1" fact="0.11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22"/>
                <dgm:constr type="h" for="ch" forName="picture_3" refType="h" refFor="ch" refForName="picture_1" fact="0.22"/>
                <dgm:constr type="r" for="ch" forName="picture_3" refType="w"/>
                <dgm:constr type="rOff" for="ch" forName="picture_3" refType="w" refFor="ch" refForName="picture_1" fact="-1.21"/>
                <dgm:constr type="ctrY" for="ch" forName="picture_3" refType="h" refFor="ch" refForName="picture_1" fact="0.353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22"/>
                <dgm:constr type="h" for="ch" forName="picture_4" refType="h" refFor="ch" refForName="picture_1" fact="0.22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647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22"/>
                <dgm:constr type="h" for="ch" forName="picture_5" refType="h" refFor="ch" refForName="picture_1" fact="0.22"/>
                <dgm:constr type="r" for="ch" forName="picture_5" refType="w"/>
                <dgm:constr type="rOff" for="ch" forName="picture_5" refType="w" refFor="ch" refForName="picture_1" fact="-1.375"/>
                <dgm:constr type="ctrY" for="ch" forName="picture_5" refType="h" refFor="ch" refForName="picture_1" fact="0.8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</dgm:constrLst>
            </dgm:else>
          </dgm:choose>
        </dgm:if>
        <dgm:if name="Name20" axis="ch" ptType="node" func="cnt" op="lte" val="6">
          <dgm:choose name="Name21">
            <dgm:if name="Name22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l" for="ch" forName="picture_2" refType="w" refFor="ch" refForName="picture_1" fact="1.4238"/>
                <dgm:constr type="ctrY" for="ch" forName="picture_2" refType="h" refFor="ch" refForName="picture_1" fact="0.09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l" for="ch" forName="picture_3" refType="w" refFor="ch" refForName="picture_1" fact="1.2667"/>
                <dgm:constr type="ctrY" for="ch" forName="picture_3" refType="h" refFor="ch" refForName="picture_1" fact="0.261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l" for="ch" forName="picture_4" refType="w" refFor="ch" refForName="picture_1" fact="1.21"/>
                <dgm:constr type="ctrY" for="ch" forName="picture_4" refType="h" refFor="ch" refForName="picture_1" fact="0.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l" for="ch" forName="picture_5" refType="w" refFor="ch" refForName="picture_1" fact="1.2667"/>
                <dgm:constr type="ctrY" for="ch" forName="picture_5" refType="h" refFor="ch" refForName="picture_1" fact="0.739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l" for="ch" forName="picture_6" refType="w" refFor="ch" refForName="picture_1" fact="1.4238"/>
                <dgm:constr type="ctrY" for="ch" forName="picture_6" refType="h" refFor="ch" refForName="picture_1" fact="0.91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if>
            <dgm:else name="Name23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8"/>
                <dgm:constr type="h" for="ch" forName="picture_2" refType="h" refFor="ch" refForName="picture_1" fact="0.18"/>
                <dgm:constr type="r" for="ch" forName="picture_2" refType="w"/>
                <dgm:constr type="rOff" for="ch" forName="picture_2" refType="w" refFor="ch" refForName="picture_1" fact="-1.4238"/>
                <dgm:constr type="ctrY" for="ch" forName="picture_2" refType="h" refFor="ch" refForName="picture_1" fact="0.09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8"/>
                <dgm:constr type="h" for="ch" forName="picture_3" refType="h" refFor="ch" refForName="picture_1" fact="0.18"/>
                <dgm:constr type="r" for="ch" forName="picture_3" refType="w"/>
                <dgm:constr type="rOff" for="ch" forName="picture_3" refType="w" refFor="ch" refForName="picture_1" fact="-1.2667"/>
                <dgm:constr type="ctrY" for="ch" forName="picture_3" refType="h" refFor="ch" refForName="picture_1" fact="0.261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8"/>
                <dgm:constr type="h" for="ch" forName="picture_4" refType="h" refFor="ch" refForName="picture_1" fact="0.18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8"/>
                <dgm:constr type="h" for="ch" forName="picture_5" refType="h" refFor="ch" refForName="picture_1" fact="0.18"/>
                <dgm:constr type="r" for="ch" forName="picture_5" refType="w"/>
                <dgm:constr type="rOff" for="ch" forName="picture_5" refType="w" refFor="ch" refForName="picture_1" fact="-1.2667"/>
                <dgm:constr type="ctrY" for="ch" forName="picture_5" refType="h" refFor="ch" refForName="picture_1" fact="0.739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8"/>
                <dgm:constr type="h" for="ch" forName="picture_6" refType="h" refFor="ch" refForName="picture_1" fact="0.18"/>
                <dgm:constr type="r" for="ch" forName="picture_6" refType="w"/>
                <dgm:constr type="rOff" for="ch" forName="picture_6" refType="w" refFor="ch" refForName="picture_1" fact="-1.4238"/>
                <dgm:constr type="ctrY" for="ch" forName="picture_6" refType="h" refFor="ch" refForName="picture_1" fact="0.91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</dgm:constrLst>
            </dgm:else>
          </dgm:choose>
        </dgm:if>
        <dgm:else name="Name24">
          <dgm:choose name="Name25">
            <dgm:if name="Name26" func="var" arg="dir" op="equ" val="norm">
              <dgm:constrLst>
                <dgm:constr type="h" for="ch" forName="picture_1" refType="h"/>
                <dgm:constr type="w" for="ch" forName="picture_1" refType="h" refFor="ch" refForName="picture_1" op="equ"/>
                <dgm:constr type="l" for="ch" forName="picture_1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l" for="ch" forName="picture_2" refType="w" refFor="ch" refForName="picture_1" fact="1.4363"/>
                <dgm:constr type="ctrY" for="ch" forName="picture_2" refType="h" refFor="ch" refForName="picture_1" fact="0.075"/>
                <dgm:constr type="l" for="ch" forName="line_2" refType="ctrX" refFor="ch" refForName="picture_1"/>
                <dgm:constr type="h" for="ch" forName="line_2"/>
                <dgm:constr type="r" for="ch" forName="line_2" refType="ctrX" refFor="ch" refForName="picture_2"/>
                <dgm:constr type="ctrY" for="ch" forName="line_2" refType="ctrY" refFor="ch" refForName="picture_2"/>
                <dgm:constr type="r" for="ch" forName="textparent_2" refType="w"/>
                <dgm:constr type="h" for="ch" forName="textparent_2" refType="h" refFor="ch" refForName="picture_2"/>
                <dgm:constr type="l" for="ch" forName="textparent_2" refType="r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l" for="ch" forName="picture_3" refType="w" refFor="ch" refForName="picture_1" fact="1.2898"/>
                <dgm:constr type="ctrY" for="ch" forName="picture_3" refType="h" refFor="ch" refForName="picture_1" fact="0.227"/>
                <dgm:constr type="l" for="ch" forName="line_3" refType="ctrX" refFor="ch" refForName="picture_1"/>
                <dgm:constr type="h" for="ch" forName="line_3"/>
                <dgm:constr type="r" for="ch" forName="line_3" refType="ctrX" refFor="ch" refForName="picture_3"/>
                <dgm:constr type="ctrY" for="ch" forName="line_3" refType="ctrY" refFor="ch" refForName="picture_3"/>
                <dgm:constr type="r" for="ch" forName="textparent_3" refType="w"/>
                <dgm:constr type="h" for="ch" forName="textparent_3" refType="h" refFor="ch" refForName="picture_3"/>
                <dgm:constr type="l" for="ch" forName="textparent_3" refType="r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l" for="ch" forName="picture_4" refType="w" refFor="ch" refForName="picture_1" fact="1.21"/>
                <dgm:constr type="ctrY" for="ch" forName="picture_4" refType="h" refFor="ch" refForName="picture_1" fact="0.405"/>
                <dgm:constr type="l" for="ch" forName="line_4" refType="ctrX" refFor="ch" refForName="picture_1"/>
                <dgm:constr type="h" for="ch" forName="line_4"/>
                <dgm:constr type="r" for="ch" forName="line_4" refType="ctrX" refFor="ch" refForName="picture_4"/>
                <dgm:constr type="ctrY" for="ch" forName="line_4" refType="ctrY" refFor="ch" refForName="picture_4"/>
                <dgm:constr type="r" for="ch" forName="textparent_4" refType="w"/>
                <dgm:constr type="h" for="ch" forName="textparent_4" refType="h" refFor="ch" refForName="picture_4"/>
                <dgm:constr type="l" for="ch" forName="textparent_4" refType="r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l" for="ch" forName="picture_5" refType="w" refFor="ch" refForName="picture_1" fact="1.21"/>
                <dgm:constr type="ctrY" for="ch" forName="picture_5" refType="h" refFor="ch" refForName="picture_1" fact="0.595"/>
                <dgm:constr type="l" for="ch" forName="line_5" refType="ctrX" refFor="ch" refForName="picture_1"/>
                <dgm:constr type="h" for="ch" forName="line_5"/>
                <dgm:constr type="r" for="ch" forName="line_5" refType="ctrX" refFor="ch" refForName="picture_5"/>
                <dgm:constr type="ctrY" for="ch" forName="line_5" refType="ctrY" refFor="ch" refForName="picture_5"/>
                <dgm:constr type="r" for="ch" forName="textparent_5" refType="w"/>
                <dgm:constr type="h" for="ch" forName="textparent_5" refType="h" refFor="ch" refForName="picture_5"/>
                <dgm:constr type="l" for="ch" forName="textparent_5" refType="r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l" for="ch" forName="picture_6" refType="w" refFor="ch" refForName="picture_1" fact="1.2898"/>
                <dgm:constr type="ctrY" for="ch" forName="picture_6" refType="h" refFor="ch" refForName="picture_1" fact="0.773"/>
                <dgm:constr type="l" for="ch" forName="line_6" refType="ctrX" refFor="ch" refForName="picture_1"/>
                <dgm:constr type="h" for="ch" forName="line_6"/>
                <dgm:constr type="r" for="ch" forName="line_6" refType="ctrX" refFor="ch" refForName="picture_6"/>
                <dgm:constr type="ctrY" for="ch" forName="line_6" refType="ctrY" refFor="ch" refForName="picture_6"/>
                <dgm:constr type="r" for="ch" forName="textparent_6" refType="w"/>
                <dgm:constr type="h" for="ch" forName="textparent_6" refType="h" refFor="ch" refForName="picture_6"/>
                <dgm:constr type="l" for="ch" forName="textparent_6" refType="r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l" for="ch" forName="picture_7" refType="w" refFor="ch" refForName="picture_1" fact="1.4363"/>
                <dgm:constr type="ctrY" for="ch" forName="picture_7" refType="h" refFor="ch" refForName="picture_1" fact="0.925"/>
                <dgm:constr type="l" for="ch" forName="line_7" refType="ctrX" refFor="ch" refForName="picture_1"/>
                <dgm:constr type="h" for="ch" forName="line_7"/>
                <dgm:constr type="r" for="ch" forName="line_7" refType="ctrX" refFor="ch" refForName="picture_7"/>
                <dgm:constr type="ctrY" for="ch" forName="line_7" refType="ctrY" refFor="ch" refForName="picture_7"/>
                <dgm:constr type="r" for="ch" forName="textparent_7" refType="w"/>
                <dgm:constr type="h" for="ch" forName="textparent_7" refType="h" refFor="ch" refForName="picture_7"/>
                <dgm:constr type="l" for="ch" forName="textparent_7" refType="r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if>
            <dgm:else name="Name27">
              <dgm:constrLst>
                <dgm:constr type="h" for="ch" forName="picture_1" refType="h"/>
                <dgm:constr type="w" for="ch" forName="picture_1" refType="h" refFor="ch" refForName="picture_1" op="equ"/>
                <dgm:constr type="r" for="ch" forName="picture_1" refType="w"/>
                <dgm:constr type="t" for="ch" forName="picture_1"/>
                <dgm:constr type="w" for="ch" forName="text_1" refType="w" refFor="ch" refForName="picture_1" fact="0.64"/>
                <dgm:constr type="h" for="ch" forName="text_1" refType="h" refFor="ch" refForName="picture_1" fact="0.33"/>
                <dgm:constr type="l" for="ch" forName="text_1" refType="l" refFor="ch" refForName="picture_1"/>
                <dgm:constr type="lOff" for="ch" forName="text_1" refType="w" refFor="ch" refForName="picture_1" fact="0.18"/>
                <dgm:constr type="t" for="ch" forName="text_1" refType="h" refFor="ch" refForName="picture_1" fact="0.531"/>
                <dgm:constr type="w" for="ch" forName="picture_2" refType="w" refFor="ch" refForName="picture_1" fact="0.15"/>
                <dgm:constr type="h" for="ch" forName="picture_2" refType="h" refFor="ch" refForName="picture_1" fact="0.15"/>
                <dgm:constr type="r" for="ch" forName="picture_2" refType="w"/>
                <dgm:constr type="rOff" for="ch" forName="picture_2" refType="w" refFor="ch" refForName="picture_1" fact="-1.4363"/>
                <dgm:constr type="ctrY" for="ch" forName="picture_2" refType="h" refFor="ch" refForName="picture_1" fact="0.075"/>
                <dgm:constr type="r" for="ch" forName="line_2" refType="ctrX" refFor="ch" refForName="picture_1"/>
                <dgm:constr type="h" for="ch" forName="line_2"/>
                <dgm:constr type="l" for="ch" forName="line_2" refType="ctrX" refFor="ch" refForName="picture_2"/>
                <dgm:constr type="ctrY" for="ch" forName="line_2" refType="ctrY" refFor="ch" refForName="picture_2"/>
                <dgm:constr type="l" for="ch" forName="textparent_2"/>
                <dgm:constr type="h" for="ch" forName="textparent_2" refType="h" refFor="ch" refForName="picture_2"/>
                <dgm:constr type="r" for="ch" forName="textparent_2" refType="l" refFor="ch" refForName="picture_2"/>
                <dgm:constr type="ctrY" for="ch" forName="textparent_2" refType="ctrY" refFor="ch" refForName="picture_2"/>
                <dgm:constr type="primFontSz" for="des" forName="text_2" val="65"/>
                <dgm:constr type="w" for="ch" forName="picture_3" refType="w" refFor="ch" refForName="picture_1" fact="0.15"/>
                <dgm:constr type="h" for="ch" forName="picture_3" refType="h" refFor="ch" refForName="picture_1" fact="0.15"/>
                <dgm:constr type="r" for="ch" forName="picture_3" refType="w"/>
                <dgm:constr type="rOff" for="ch" forName="picture_3" refType="w" refFor="ch" refForName="picture_1" fact="-1.2898"/>
                <dgm:constr type="ctrY" for="ch" forName="picture_3" refType="h" refFor="ch" refForName="picture_1" fact="0.227"/>
                <dgm:constr type="r" for="ch" forName="line_3" refType="ctrX" refFor="ch" refForName="picture_1"/>
                <dgm:constr type="h" for="ch" forName="line_3"/>
                <dgm:constr type="l" for="ch" forName="line_3" refType="ctrX" refFor="ch" refForName="picture_3"/>
                <dgm:constr type="ctrY" for="ch" forName="line_3" refType="ctrY" refFor="ch" refForName="picture_3"/>
                <dgm:constr type="l" for="ch" forName="textparent_3"/>
                <dgm:constr type="h" for="ch" forName="textparent_3" refType="h" refFor="ch" refForName="picture_3"/>
                <dgm:constr type="r" for="ch" forName="textparent_3" refType="l" refFor="ch" refForName="picture_3"/>
                <dgm:constr type="ctrY" for="ch" forName="textparent_3" refType="ctrY" refFor="ch" refForName="picture_3"/>
                <dgm:constr type="primFontSz" for="des" forName="text_3" refType="primFontSz" refFor="des" refForName="text_2" op="equ"/>
                <dgm:constr type="w" for="ch" forName="picture_4" refType="w" refFor="ch" refForName="picture_1" fact="0.15"/>
                <dgm:constr type="h" for="ch" forName="picture_4" refType="h" refFor="ch" refForName="picture_1" fact="0.15"/>
                <dgm:constr type="r" for="ch" forName="picture_4" refType="w"/>
                <dgm:constr type="rOff" for="ch" forName="picture_4" refType="w" refFor="ch" refForName="picture_1" fact="-1.21"/>
                <dgm:constr type="ctrY" for="ch" forName="picture_4" refType="h" refFor="ch" refForName="picture_1" fact="0.405"/>
                <dgm:constr type="r" for="ch" forName="line_4" refType="ctrX" refFor="ch" refForName="picture_1"/>
                <dgm:constr type="h" for="ch" forName="line_4"/>
                <dgm:constr type="l" for="ch" forName="line_4" refType="ctrX" refFor="ch" refForName="picture_4"/>
                <dgm:constr type="ctrY" for="ch" forName="line_4" refType="ctrY" refFor="ch" refForName="picture_4"/>
                <dgm:constr type="l" for="ch" forName="textparent_4"/>
                <dgm:constr type="h" for="ch" forName="textparent_4" refType="h" refFor="ch" refForName="picture_4"/>
                <dgm:constr type="r" for="ch" forName="textparent_4" refType="l" refFor="ch" refForName="picture_4"/>
                <dgm:constr type="ctrY" for="ch" forName="textparent_4" refType="ctrY" refFor="ch" refForName="picture_4"/>
                <dgm:constr type="primFontSz" for="des" forName="text_4" refType="primFontSz" refFor="des" refForName="text_2" op="equ"/>
                <dgm:constr type="w" for="ch" forName="picture_5" refType="w" refFor="ch" refForName="picture_1" fact="0.15"/>
                <dgm:constr type="h" for="ch" forName="picture_5" refType="h" refFor="ch" refForName="picture_1" fact="0.15"/>
                <dgm:constr type="r" for="ch" forName="picture_5" refType="w"/>
                <dgm:constr type="rOff" for="ch" forName="picture_5" refType="w" refFor="ch" refForName="picture_1" fact="-1.21"/>
                <dgm:constr type="ctrY" for="ch" forName="picture_5" refType="h" refFor="ch" refForName="picture_1" fact="0.595"/>
                <dgm:constr type="r" for="ch" forName="line_5" refType="ctrX" refFor="ch" refForName="picture_1"/>
                <dgm:constr type="h" for="ch" forName="line_5"/>
                <dgm:constr type="l" for="ch" forName="line_5" refType="ctrX" refFor="ch" refForName="picture_5"/>
                <dgm:constr type="ctrY" for="ch" forName="line_5" refType="ctrY" refFor="ch" refForName="picture_5"/>
                <dgm:constr type="l" for="ch" forName="textparent_5"/>
                <dgm:constr type="h" for="ch" forName="textparent_5" refType="h" refFor="ch" refForName="picture_5"/>
                <dgm:constr type="r" for="ch" forName="textparent_5" refType="l" refFor="ch" refForName="picture_5"/>
                <dgm:constr type="ctrY" for="ch" forName="textparent_5" refType="ctrY" refFor="ch" refForName="picture_5"/>
                <dgm:constr type="primFontSz" for="des" forName="text_5" refType="primFontSz" refFor="des" refForName="text_2" op="equ"/>
                <dgm:constr type="w" for="ch" forName="picture_6" refType="w" refFor="ch" refForName="picture_1" fact="0.15"/>
                <dgm:constr type="h" for="ch" forName="picture_6" refType="h" refFor="ch" refForName="picture_1" fact="0.15"/>
                <dgm:constr type="r" for="ch" forName="picture_6" refType="w"/>
                <dgm:constr type="rOff" for="ch" forName="picture_6" refType="w" refFor="ch" refForName="picture_1" fact="-1.2898"/>
                <dgm:constr type="ctrY" for="ch" forName="picture_6" refType="h" refFor="ch" refForName="picture_1" fact="0.773"/>
                <dgm:constr type="r" for="ch" forName="line_6" refType="ctrX" refFor="ch" refForName="picture_1"/>
                <dgm:constr type="h" for="ch" forName="line_6"/>
                <dgm:constr type="l" for="ch" forName="line_6" refType="ctrX" refFor="ch" refForName="picture_6"/>
                <dgm:constr type="ctrY" for="ch" forName="line_6" refType="ctrY" refFor="ch" refForName="picture_6"/>
                <dgm:constr type="l" for="ch" forName="textparent_6"/>
                <dgm:constr type="h" for="ch" forName="textparent_6" refType="h" refFor="ch" refForName="picture_6"/>
                <dgm:constr type="r" for="ch" forName="textparent_6" refType="l" refFor="ch" refForName="picture_6"/>
                <dgm:constr type="ctrY" for="ch" forName="textparent_6" refType="ctrY" refFor="ch" refForName="picture_6"/>
                <dgm:constr type="primFontSz" for="des" forName="text_6" refType="primFontSz" refFor="des" refForName="text_2" op="equ"/>
                <dgm:constr type="w" for="ch" forName="picture_7" refType="w" refFor="ch" refForName="picture_1" fact="0.15"/>
                <dgm:constr type="h" for="ch" forName="picture_7" refType="h" refFor="ch" refForName="picture_1" fact="0.15"/>
                <dgm:constr type="r" for="ch" forName="picture_7" refType="w"/>
                <dgm:constr type="rOff" for="ch" forName="picture_7" refType="w" refFor="ch" refForName="picture_1" fact="-1.4363"/>
                <dgm:constr type="ctrY" for="ch" forName="picture_7" refType="h" refFor="ch" refForName="picture_1" fact="0.925"/>
                <dgm:constr type="r" for="ch" forName="line_7" refType="ctrX" refFor="ch" refForName="picture_1"/>
                <dgm:constr type="h" for="ch" forName="line_7"/>
                <dgm:constr type="l" for="ch" forName="line_7" refType="ctrX" refFor="ch" refForName="picture_7"/>
                <dgm:constr type="ctrY" for="ch" forName="line_7" refType="ctrY" refFor="ch" refForName="picture_7"/>
                <dgm:constr type="l" for="ch" forName="textparent_7"/>
                <dgm:constr type="h" for="ch" forName="textparent_7" refType="h" refFor="ch" refForName="picture_7"/>
                <dgm:constr type="r" for="ch" forName="textparent_7" refType="l" refFor="ch" refForName="picture_7"/>
                <dgm:constr type="ctrY" for="ch" forName="textparent_7" refType="ctrY" refFor="ch" refForName="picture_7"/>
                <dgm:constr type="primFontSz" for="des" forName="text_7" refType="primFontSz" refFor="des" refForName="text_2" op="equ"/>
              </dgm:constrLst>
            </dgm:else>
          </dgm:choose>
        </dgm:else>
      </dgm:choose>
      <dgm:forEach name="wrapper" axis="self" ptType="parTrans">
        <dgm:forEach name="wrapper2" axis="self" ptType="sibTrans" st="2">
          <dgm:forEach name="pictureRepeat" axis="self">
            <dgm:layoutNode name="pictureRepeatNode" styleLbl="alignImgPlace1">
              <dgm:alg type="sp"/>
              <dgm:shape xmlns:r="http://schemas.openxmlformats.org/officeDocument/2006/relationships" type="ellipse" r:blip="" blipPhldr="1">
                <dgm:adjLst/>
              </dgm:shape>
              <dgm:presOf axis="self"/>
            </dgm:layoutNode>
          </dgm:forEach>
        </dgm:forEach>
      </dgm:forEach>
      <dgm:forEach name="Name28" axis="ch" ptType="sibTrans" hideLastTrans="0" cnt="1">
        <dgm:layoutNode name="picture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9" ref="pictureRepeat"/>
        </dgm:layoutNode>
      </dgm:forEach>
      <dgm:forEach name="Name30" axis="ch" ptType="node" cnt="1">
        <dgm:layoutNode name="text_1" styleLbl="node1">
          <dgm:varLst>
            <dgm:bulletEnabled val="1"/>
          </dgm:varLst>
          <dgm:alg type="tx">
            <dgm:param type="txAnchorVert" val="b"/>
            <dgm:param type="txAnchorVertCh" val="b"/>
            <dgm:param type="parTxRTLAlign" val="r"/>
            <dgm:param type="shpTxRTLAlignCh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65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</dgm:forEach>
      <dgm:forEach name="Name31" axis="ch" ptType="sibTrans" hideLastTrans="0" st="2" cnt="1">
        <dgm:layoutNode name="picture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2" ref="pictureRepeat"/>
        </dgm:layoutNode>
      </dgm:forEach>
      <dgm:forEach name="Name33" axis="ch" ptType="node" st="2" cnt="1">
        <dgm:layoutNode name="line_2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2">
          <dgm:choose name="Name34">
            <dgm:if name="Name35" func="var" arg="dir" op="equ" val="norm">
              <dgm:alg type="lin">
                <dgm:param type="horzAlign" val="l"/>
              </dgm:alg>
            </dgm:if>
            <dgm:else name="Name36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2" refType="w"/>
            <dgm:constr type="h" for="ch" forName="text_2" refType="h"/>
          </dgm:constrLst>
          <dgm:presOf/>
          <dgm:layoutNode name="text_2" styleLbl="revTx">
            <dgm:varLst>
              <dgm:bulletEnabled val="1"/>
            </dgm:varLst>
            <dgm:choose name="Name37">
              <dgm:if name="Name38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39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0" axis="ch" ptType="sibTrans" hideLastTrans="0" st="3" cnt="1">
        <dgm:layoutNode name="picture_3">
          <dgm:alg type="sp"/>
          <dgm:shape xmlns:r="http://schemas.openxmlformats.org/officeDocument/2006/relationships" r:blip="">
            <dgm:adjLst/>
          </dgm:shape>
          <dgm:presOf/>
          <dgm:constrLst/>
          <dgm:forEach name="Name41" ref="pictureRepeat"/>
        </dgm:layoutNode>
      </dgm:forEach>
      <dgm:forEach name="Name42" axis="ch" ptType="node" st="3" cnt="1">
        <dgm:layoutNode name="line_3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3">
          <dgm:choose name="Name43">
            <dgm:if name="Name44" func="var" arg="dir" op="equ" val="norm">
              <dgm:alg type="lin">
                <dgm:param type="horzAlign" val="l"/>
              </dgm:alg>
            </dgm:if>
            <dgm:else name="Name45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3" refType="w"/>
            <dgm:constr type="h" for="ch" forName="text_3" refType="h"/>
          </dgm:constrLst>
          <dgm:presOf/>
          <dgm:layoutNode name="text_3" styleLbl="revTx">
            <dgm:varLst>
              <dgm:bulletEnabled val="1"/>
            </dgm:varLst>
            <dgm:choose name="Name46">
              <dgm:if name="Name47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48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49" axis="ch" ptType="sibTrans" hideLastTrans="0" st="4" cnt="1">
        <dgm:layoutNode name="picture_4">
          <dgm:alg type="sp"/>
          <dgm:shape xmlns:r="http://schemas.openxmlformats.org/officeDocument/2006/relationships" r:blip="">
            <dgm:adjLst/>
          </dgm:shape>
          <dgm:presOf/>
          <dgm:constrLst/>
          <dgm:forEach name="Name50" ref="pictureRepeat"/>
        </dgm:layoutNode>
      </dgm:forEach>
      <dgm:forEach name="Name51" axis="ch" ptType="node" st="4" cnt="1">
        <dgm:layoutNode name="line_4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4">
          <dgm:choose name="Name52">
            <dgm:if name="Name53" func="var" arg="dir" op="equ" val="norm">
              <dgm:alg type="lin">
                <dgm:param type="horzAlign" val="l"/>
              </dgm:alg>
            </dgm:if>
            <dgm:else name="Name54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4" refType="w"/>
            <dgm:constr type="h" for="ch" forName="text_4" refType="h"/>
          </dgm:constrLst>
          <dgm:presOf/>
          <dgm:layoutNode name="text_4" styleLbl="revTx">
            <dgm:varLst>
              <dgm:bulletEnabled val="1"/>
            </dgm:varLst>
            <dgm:choose name="Name55">
              <dgm:if name="Name56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57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58" axis="ch" ptType="sibTrans" hideLastTrans="0" st="5" cnt="1">
        <dgm:layoutNode name="picture_5">
          <dgm:alg type="sp"/>
          <dgm:shape xmlns:r="http://schemas.openxmlformats.org/officeDocument/2006/relationships" r:blip="">
            <dgm:adjLst/>
          </dgm:shape>
          <dgm:presOf/>
          <dgm:constrLst/>
          <dgm:forEach name="Name59" ref="pictureRepeat"/>
        </dgm:layoutNode>
      </dgm:forEach>
      <dgm:forEach name="Name60" axis="ch" ptType="node" st="5" cnt="1">
        <dgm:layoutNode name="line_5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5">
          <dgm:choose name="Name61">
            <dgm:if name="Name62" func="var" arg="dir" op="equ" val="norm">
              <dgm:alg type="lin">
                <dgm:param type="horzAlign" val="l"/>
              </dgm:alg>
            </dgm:if>
            <dgm:else name="Name63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5" refType="w"/>
            <dgm:constr type="h" for="ch" forName="text_5" refType="h"/>
          </dgm:constrLst>
          <dgm:presOf/>
          <dgm:layoutNode name="text_5" styleLbl="revTx">
            <dgm:varLst>
              <dgm:bulletEnabled val="1"/>
            </dgm:varLst>
            <dgm:choose name="Name64">
              <dgm:if name="Name65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66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67" axis="ch" ptType="sibTrans" hideLastTrans="0" st="6" cnt="1">
        <dgm:layoutNode name="picture_6">
          <dgm:alg type="sp"/>
          <dgm:shape xmlns:r="http://schemas.openxmlformats.org/officeDocument/2006/relationships" r:blip="">
            <dgm:adjLst/>
          </dgm:shape>
          <dgm:presOf/>
          <dgm:constrLst/>
          <dgm:forEach name="Name68" ref="pictureRepeat"/>
        </dgm:layoutNode>
      </dgm:forEach>
      <dgm:forEach name="Name69" axis="ch" ptType="node" st="6" cnt="1">
        <dgm:layoutNode name="line_6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6">
          <dgm:choose name="Name70">
            <dgm:if name="Name71" func="var" arg="dir" op="equ" val="norm">
              <dgm:alg type="lin">
                <dgm:param type="horzAlign" val="l"/>
              </dgm:alg>
            </dgm:if>
            <dgm:else name="Name72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6" refType="w"/>
            <dgm:constr type="h" for="ch" forName="text_6" refType="h"/>
          </dgm:constrLst>
          <dgm:presOf/>
          <dgm:layoutNode name="text_6" styleLbl="revTx">
            <dgm:varLst>
              <dgm:bulletEnabled val="1"/>
            </dgm:varLst>
            <dgm:choose name="Name73">
              <dgm:if name="Name74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75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  <dgm:forEach name="Name76" axis="ch" ptType="sibTrans" hideLastTrans="0" st="7" cnt="1">
        <dgm:layoutNode name="picture_7">
          <dgm:alg type="sp"/>
          <dgm:shape xmlns:r="http://schemas.openxmlformats.org/officeDocument/2006/relationships" r:blip="">
            <dgm:adjLst/>
          </dgm:shape>
          <dgm:presOf/>
          <dgm:constrLst/>
          <dgm:forEach name="Name77" ref="pictureRepeat"/>
        </dgm:layoutNode>
      </dgm:forEach>
      <dgm:forEach name="Name78" axis="ch" ptType="node" st="7" cnt="1">
        <dgm:layoutNode name="line_7" styleLbl="parChTrans1D1">
          <dgm:alg type="sp"/>
          <dgm:shape xmlns:r="http://schemas.openxmlformats.org/officeDocument/2006/relationships" type="line" r:blip="" zOrderOff="-100">
            <dgm:adjLst/>
          </dgm:shape>
          <dgm:presOf/>
        </dgm:layoutNode>
        <dgm:layoutNode name="textparent_7">
          <dgm:choose name="Name79">
            <dgm:if name="Name80" func="var" arg="dir" op="equ" val="norm">
              <dgm:alg type="lin">
                <dgm:param type="horzAlign" val="l"/>
              </dgm:alg>
            </dgm:if>
            <dgm:else name="Name81">
              <dgm:alg type="lin">
                <dgm:param type="horzAlign" val="r"/>
              </dgm:alg>
            </dgm:else>
          </dgm:choose>
          <dgm:shape xmlns:r="http://schemas.openxmlformats.org/officeDocument/2006/relationships" type="rect" r:blip="" hideGeom="1">
            <dgm:adjLst/>
          </dgm:shape>
          <dgm:constrLst>
            <dgm:constr type="userW" for="ch" forName="text_7" refType="w"/>
            <dgm:constr type="h" for="ch" forName="text_7" refType="h"/>
          </dgm:constrLst>
          <dgm:presOf/>
          <dgm:layoutNode name="text_7" styleLbl="revTx">
            <dgm:varLst>
              <dgm:bulletEnabled val="1"/>
            </dgm:varLst>
            <dgm:choose name="Name82">
              <dgm:if name="Name83" func="var" arg="dir" op="equ" val="norm">
                <dgm:alg type="tx">
                  <dgm:param type="parTxLTRAlign" val="l"/>
                  <dgm:param type="shpTxLTRAlignCh" val="l"/>
                  <dgm:param type="parTxRTLAlign" val="r"/>
                  <dgm:param type="shpTxRTLAlignCh" val="r"/>
                </dgm:alg>
              </dgm:if>
              <dgm:else name="Name84">
                <dgm:alg type="tx"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desOrSelf" ptType="node"/>
            <dgm:constrLst>
              <dgm:constr type="userW"/>
              <dgm:constr type="w" refType="userW" fact="0.1"/>
              <dgm:constr type="lMarg" refType="primFontSz" fact="0.3"/>
              <dgm:constr type="rMarg" refType="primFontSz" fact="0.3"/>
              <dgm:constr type="tMarg"/>
              <dgm:constr type="bMarg"/>
            </dgm:constrLst>
            <dgm:ruleLst>
              <dgm:rule type="w" val="NaN" fact="1" max="NaN"/>
              <dgm:rule type="primFontSz" val="5" fact="NaN" max="NaN"/>
            </dgm:ruleLst>
          </dgm:layoutNode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1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3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761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24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4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84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61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4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81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2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5/17/2023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08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5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10" Type="http://schemas.openxmlformats.org/officeDocument/2006/relationships/image" Target="../media/image8.png"/><Relationship Id="rId4" Type="http://schemas.openxmlformats.org/officeDocument/2006/relationships/image" Target="../media/image6.jpe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43B1410-D187-427C-B738-BA6AEEF75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0FB535-5011-9FBF-44AD-73C7840ED8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67F1335F-97CE-4842-9A57-2B6A3F459D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34605" y="-299394"/>
            <a:ext cx="6858000" cy="745678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89000">
                <a:srgbClr val="000000">
                  <a:alpha val="5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5D0776-8C28-84C1-8C9B-6B2918770E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49886" y="914400"/>
            <a:ext cx="4294414" cy="3848100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Why was there appeasement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19B318-7164-1163-1972-CB79EB3556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9886" y="5075227"/>
            <a:ext cx="4294414" cy="90647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Pre-WWII</a:t>
            </a:r>
            <a:endParaRPr lang="en-1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8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5DAF2-CC7A-452A-3639-470F25699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4512833"/>
            <a:ext cx="5443630" cy="1430767"/>
          </a:xfrm>
        </p:spPr>
        <p:txBody>
          <a:bodyPr anchor="b">
            <a:normAutofit/>
          </a:bodyPr>
          <a:lstStyle/>
          <a:p>
            <a:r>
              <a:rPr lang="en-US" dirty="0"/>
              <a:t>What's Appeasement?</a:t>
            </a:r>
            <a:endParaRPr lang="en-15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A9EC6-1F3C-E73B-C0CC-753471E21F9B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1238086" y="914400"/>
            <a:ext cx="4275525" cy="3217333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69693-D3DB-5E21-068D-F00E00096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9641" y="914399"/>
            <a:ext cx="4157960" cy="5029201"/>
          </a:xfrm>
        </p:spPr>
        <p:txBody>
          <a:bodyPr>
            <a:normAutofit/>
          </a:bodyPr>
          <a:lstStyle/>
          <a:p>
            <a:r>
              <a:rPr lang="en-US"/>
              <a:t>Make Axis Happy || Inaction</a:t>
            </a:r>
          </a:p>
          <a:p>
            <a:r>
              <a:rPr lang="en-US"/>
              <a:t>Allowed Axis powers to strengthen</a:t>
            </a:r>
          </a:p>
          <a:p>
            <a:r>
              <a:rPr lang="en-US"/>
              <a:t>People Suffered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336733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Great Depression in Britain - Historic UK">
            <a:extLst>
              <a:ext uri="{FF2B5EF4-FFF2-40B4-BE49-F238E27FC236}">
                <a16:creationId xmlns:a16="http://schemas.microsoft.com/office/drawing/2014/main" id="{F7F4F318-8834-68AB-361F-533501D8E5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86" r="19794" b="-1"/>
          <a:stretch/>
        </p:blipFill>
        <p:spPr bwMode="auto">
          <a:xfrm>
            <a:off x="20" y="10"/>
            <a:ext cx="7353280" cy="685799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A0839B-CD2B-2F15-AF7A-77A700AB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701" y="2362201"/>
            <a:ext cx="4413532" cy="3848100"/>
          </a:xfrm>
        </p:spPr>
        <p:txBody>
          <a:bodyPr anchor="b">
            <a:normAutofit/>
          </a:bodyPr>
          <a:lstStyle/>
          <a:p>
            <a:r>
              <a:rPr lang="en-US" dirty="0"/>
              <a:t>So why do it?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46942-43BE-AD77-C951-86712F5CE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301" y="914400"/>
            <a:ext cx="3162300" cy="5029200"/>
          </a:xfrm>
        </p:spPr>
        <p:txBody>
          <a:bodyPr>
            <a:normAutofit/>
          </a:bodyPr>
          <a:lstStyle/>
          <a:p>
            <a:r>
              <a:rPr lang="en-US" sz="1800" dirty="0"/>
              <a:t>People against war</a:t>
            </a:r>
          </a:p>
          <a:p>
            <a:r>
              <a:rPr lang="en-US" sz="1800" dirty="0"/>
              <a:t>Economic relay</a:t>
            </a:r>
          </a:p>
          <a:p>
            <a:r>
              <a:rPr lang="en-US" sz="1800" dirty="0"/>
              <a:t>Falling behind Germany</a:t>
            </a:r>
            <a:endParaRPr lang="en-150" sz="1800" dirty="0"/>
          </a:p>
        </p:txBody>
      </p:sp>
    </p:spTree>
    <p:extLst>
      <p:ext uri="{BB962C8B-B14F-4D97-AF65-F5344CB8AC3E}">
        <p14:creationId xmlns:p14="http://schemas.microsoft.com/office/powerpoint/2010/main" val="1272732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54">
            <a:extLst>
              <a:ext uri="{FF2B5EF4-FFF2-40B4-BE49-F238E27FC236}">
                <a16:creationId xmlns:a16="http://schemas.microsoft.com/office/drawing/2014/main" id="{2DFC8395-2BBD-DE6B-FF56-2A356EC3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Appeasement Timeline</a:t>
            </a:r>
            <a:endParaRPr lang="en-150" dirty="0"/>
          </a:p>
        </p:txBody>
      </p:sp>
      <p:sp>
        <p:nvSpPr>
          <p:cNvPr id="158" name="Google Shape;3159;p150">
            <a:extLst>
              <a:ext uri="{FF2B5EF4-FFF2-40B4-BE49-F238E27FC236}">
                <a16:creationId xmlns:a16="http://schemas.microsoft.com/office/drawing/2014/main" id="{AACDE143-B105-41D0-D61D-ED259AA14A9A}"/>
              </a:ext>
            </a:extLst>
          </p:cNvPr>
          <p:cNvSpPr/>
          <p:nvPr/>
        </p:nvSpPr>
        <p:spPr>
          <a:xfrm>
            <a:off x="4417500" y="4091817"/>
            <a:ext cx="1678500" cy="24000"/>
          </a:xfrm>
          <a:prstGeom prst="rect">
            <a:avLst/>
          </a:pr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59" name="Google Shape;3160;p150">
            <a:extLst>
              <a:ext uri="{FF2B5EF4-FFF2-40B4-BE49-F238E27FC236}">
                <a16:creationId xmlns:a16="http://schemas.microsoft.com/office/drawing/2014/main" id="{0850EA33-AA1C-FAAF-E078-AF6BD2B5A954}"/>
              </a:ext>
            </a:extLst>
          </p:cNvPr>
          <p:cNvSpPr/>
          <p:nvPr/>
        </p:nvSpPr>
        <p:spPr>
          <a:xfrm>
            <a:off x="6096025" y="4091817"/>
            <a:ext cx="1678500" cy="24000"/>
          </a:xfrm>
          <a:prstGeom prst="rect">
            <a:avLst/>
          </a:pr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60" name="Google Shape;3161;p150">
            <a:extLst>
              <a:ext uri="{FF2B5EF4-FFF2-40B4-BE49-F238E27FC236}">
                <a16:creationId xmlns:a16="http://schemas.microsoft.com/office/drawing/2014/main" id="{28ADF585-C245-F0CF-1482-CB6C681CB01E}"/>
              </a:ext>
            </a:extLst>
          </p:cNvPr>
          <p:cNvSpPr/>
          <p:nvPr/>
        </p:nvSpPr>
        <p:spPr>
          <a:xfrm>
            <a:off x="9440761" y="4091817"/>
            <a:ext cx="1678500" cy="24000"/>
          </a:xfrm>
          <a:prstGeom prst="rect">
            <a:avLst/>
          </a:prstGeom>
          <a:solidFill>
            <a:srgbClr val="4047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162" name="Google Shape;3163;p150">
            <a:extLst>
              <a:ext uri="{FF2B5EF4-FFF2-40B4-BE49-F238E27FC236}">
                <a16:creationId xmlns:a16="http://schemas.microsoft.com/office/drawing/2014/main" id="{F0FDA42C-E980-8757-887F-82DA8CB08952}"/>
              </a:ext>
            </a:extLst>
          </p:cNvPr>
          <p:cNvCxnSpPr/>
          <p:nvPr/>
        </p:nvCxnSpPr>
        <p:spPr>
          <a:xfrm rot="10800000">
            <a:off x="5256750" y="3812217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C8A59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63" name="Google Shape;3164;p150">
            <a:extLst>
              <a:ext uri="{FF2B5EF4-FFF2-40B4-BE49-F238E27FC236}">
                <a16:creationId xmlns:a16="http://schemas.microsoft.com/office/drawing/2014/main" id="{C965DF8C-F8B8-D761-97E1-3DA04AFF30A8}"/>
              </a:ext>
            </a:extLst>
          </p:cNvPr>
          <p:cNvSpPr txBox="1"/>
          <p:nvPr/>
        </p:nvSpPr>
        <p:spPr>
          <a:xfrm flipH="1">
            <a:off x="4446151" y="2705264"/>
            <a:ext cx="164242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200" b="1" kern="0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1938 March </a:t>
            </a:r>
          </a:p>
        </p:txBody>
      </p:sp>
      <p:sp>
        <p:nvSpPr>
          <p:cNvPr id="164" name="Google Shape;3165;p150">
            <a:extLst>
              <a:ext uri="{FF2B5EF4-FFF2-40B4-BE49-F238E27FC236}">
                <a16:creationId xmlns:a16="http://schemas.microsoft.com/office/drawing/2014/main" id="{0EBFC45C-F085-7B6E-6C79-A56744B51463}"/>
              </a:ext>
            </a:extLst>
          </p:cNvPr>
          <p:cNvSpPr txBox="1"/>
          <p:nvPr/>
        </p:nvSpPr>
        <p:spPr>
          <a:xfrm flipH="1">
            <a:off x="4431801" y="3090164"/>
            <a:ext cx="16785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Anschluss</a:t>
            </a:r>
          </a:p>
        </p:txBody>
      </p:sp>
      <p:sp>
        <p:nvSpPr>
          <p:cNvPr id="165" name="Google Shape;3166;p150">
            <a:extLst>
              <a:ext uri="{FF2B5EF4-FFF2-40B4-BE49-F238E27FC236}">
                <a16:creationId xmlns:a16="http://schemas.microsoft.com/office/drawing/2014/main" id="{E745FC53-FA2B-1E43-C010-CFDF615C570B}"/>
              </a:ext>
            </a:extLst>
          </p:cNvPr>
          <p:cNvSpPr txBox="1"/>
          <p:nvPr/>
        </p:nvSpPr>
        <p:spPr>
          <a:xfrm flipH="1">
            <a:off x="6096001" y="4544888"/>
            <a:ext cx="1678500" cy="52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200" b="1" kern="0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1938 Octomber</a:t>
            </a:r>
          </a:p>
        </p:txBody>
      </p:sp>
      <p:sp>
        <p:nvSpPr>
          <p:cNvPr id="166" name="Google Shape;3167;p150">
            <a:extLst>
              <a:ext uri="{FF2B5EF4-FFF2-40B4-BE49-F238E27FC236}">
                <a16:creationId xmlns:a16="http://schemas.microsoft.com/office/drawing/2014/main" id="{6BDB2AC9-EF6D-261E-5FD7-C90C46BB434F}"/>
              </a:ext>
            </a:extLst>
          </p:cNvPr>
          <p:cNvSpPr txBox="1"/>
          <p:nvPr/>
        </p:nvSpPr>
        <p:spPr>
          <a:xfrm flipH="1">
            <a:off x="6077523" y="5024321"/>
            <a:ext cx="1767531" cy="80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Munich Conference</a:t>
            </a:r>
            <a:endParaRPr lang="en-150" sz="1600" kern="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167" name="Google Shape;3168;p150">
            <a:extLst>
              <a:ext uri="{FF2B5EF4-FFF2-40B4-BE49-F238E27FC236}">
                <a16:creationId xmlns:a16="http://schemas.microsoft.com/office/drawing/2014/main" id="{8EEAA3ED-F083-C94F-F0A4-EA5C92FA63D6}"/>
              </a:ext>
            </a:extLst>
          </p:cNvPr>
          <p:cNvCxnSpPr/>
          <p:nvPr/>
        </p:nvCxnSpPr>
        <p:spPr>
          <a:xfrm rot="10800000">
            <a:off x="6935275" y="4106524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A0A299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68" name="Google Shape;3169;p150">
            <a:extLst>
              <a:ext uri="{FF2B5EF4-FFF2-40B4-BE49-F238E27FC236}">
                <a16:creationId xmlns:a16="http://schemas.microsoft.com/office/drawing/2014/main" id="{0CADBAEA-208D-B39D-0EDA-54ABAD1CAB0E}"/>
              </a:ext>
            </a:extLst>
          </p:cNvPr>
          <p:cNvSpPr txBox="1"/>
          <p:nvPr/>
        </p:nvSpPr>
        <p:spPr>
          <a:xfrm flipH="1">
            <a:off x="9385265" y="4628886"/>
            <a:ext cx="1678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200" b="1" kern="0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1939 Seqtember </a:t>
            </a:r>
            <a:endParaRPr sz="2200" b="1" kern="0" dirty="0">
              <a:solidFill>
                <a:srgbClr val="40474B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69" name="Google Shape;3170;p150">
            <a:extLst>
              <a:ext uri="{FF2B5EF4-FFF2-40B4-BE49-F238E27FC236}">
                <a16:creationId xmlns:a16="http://schemas.microsoft.com/office/drawing/2014/main" id="{7398C7A8-C03A-F607-F109-C2BED307992E}"/>
              </a:ext>
            </a:extLst>
          </p:cNvPr>
          <p:cNvSpPr txBox="1"/>
          <p:nvPr/>
        </p:nvSpPr>
        <p:spPr>
          <a:xfrm flipH="1">
            <a:off x="9385265" y="5136000"/>
            <a:ext cx="16785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kern="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Invasion of Poland</a:t>
            </a:r>
            <a:endParaRPr sz="1600" kern="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172" name="Google Shape;3173;p150">
            <a:extLst>
              <a:ext uri="{FF2B5EF4-FFF2-40B4-BE49-F238E27FC236}">
                <a16:creationId xmlns:a16="http://schemas.microsoft.com/office/drawing/2014/main" id="{A539FE0A-81FD-CA58-D433-320BE21DD1A6}"/>
              </a:ext>
            </a:extLst>
          </p:cNvPr>
          <p:cNvCxnSpPr/>
          <p:nvPr/>
        </p:nvCxnSpPr>
        <p:spPr>
          <a:xfrm rot="10800000">
            <a:off x="10280011" y="3812217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40474B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80" name="Google Shape;3181;p150">
            <a:extLst>
              <a:ext uri="{FF2B5EF4-FFF2-40B4-BE49-F238E27FC236}">
                <a16:creationId xmlns:a16="http://schemas.microsoft.com/office/drawing/2014/main" id="{A45D7F4A-5C5F-FCB1-56B9-E110F8D1FE41}"/>
              </a:ext>
            </a:extLst>
          </p:cNvPr>
          <p:cNvGrpSpPr/>
          <p:nvPr/>
        </p:nvGrpSpPr>
        <p:grpSpPr>
          <a:xfrm>
            <a:off x="10130471" y="4098578"/>
            <a:ext cx="319937" cy="319937"/>
            <a:chOff x="1190625" y="238125"/>
            <a:chExt cx="5219200" cy="5219200"/>
          </a:xfrm>
        </p:grpSpPr>
        <p:sp>
          <p:nvSpPr>
            <p:cNvPr id="181" name="Google Shape;3182;p150">
              <a:extLst>
                <a:ext uri="{FF2B5EF4-FFF2-40B4-BE49-F238E27FC236}">
                  <a16:creationId xmlns:a16="http://schemas.microsoft.com/office/drawing/2014/main" id="{5497D960-9BC2-B10B-1546-3869BC088ABB}"/>
                </a:ext>
              </a:extLst>
            </p:cNvPr>
            <p:cNvSpPr/>
            <p:nvPr/>
          </p:nvSpPr>
          <p:spPr>
            <a:xfrm>
              <a:off x="1882150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2" name="Google Shape;3183;p150">
              <a:extLst>
                <a:ext uri="{FF2B5EF4-FFF2-40B4-BE49-F238E27FC236}">
                  <a16:creationId xmlns:a16="http://schemas.microsoft.com/office/drawing/2014/main" id="{C55A5404-84FB-3B35-6D9E-44A1B5AAC001}"/>
                </a:ext>
              </a:extLst>
            </p:cNvPr>
            <p:cNvSpPr/>
            <p:nvPr/>
          </p:nvSpPr>
          <p:spPr>
            <a:xfrm>
              <a:off x="1882150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01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3" name="Google Shape;3184;p150">
              <a:extLst>
                <a:ext uri="{FF2B5EF4-FFF2-40B4-BE49-F238E27FC236}">
                  <a16:creationId xmlns:a16="http://schemas.microsoft.com/office/drawing/2014/main" id="{28F16BD1-9B2A-9CB3-D806-F802668A43BC}"/>
                </a:ext>
              </a:extLst>
            </p:cNvPr>
            <p:cNvSpPr/>
            <p:nvPr/>
          </p:nvSpPr>
          <p:spPr>
            <a:xfrm>
              <a:off x="1882150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4" name="Google Shape;3185;p150">
              <a:extLst>
                <a:ext uri="{FF2B5EF4-FFF2-40B4-BE49-F238E27FC236}">
                  <a16:creationId xmlns:a16="http://schemas.microsoft.com/office/drawing/2014/main" id="{4323A63D-5425-52EC-8401-75A30DCD3C9C}"/>
                </a:ext>
              </a:extLst>
            </p:cNvPr>
            <p:cNvSpPr/>
            <p:nvPr/>
          </p:nvSpPr>
          <p:spPr>
            <a:xfrm>
              <a:off x="1882150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01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01" y="12233"/>
                  </a:cubicBezTo>
                  <a:lnTo>
                    <a:pt x="49061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6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5" name="Google Shape;3186;p150">
              <a:extLst>
                <a:ext uri="{FF2B5EF4-FFF2-40B4-BE49-F238E27FC236}">
                  <a16:creationId xmlns:a16="http://schemas.microsoft.com/office/drawing/2014/main" id="{B57A1287-AA7F-6A15-178F-15DA7FB523FA}"/>
                </a:ext>
              </a:extLst>
            </p:cNvPr>
            <p:cNvSpPr/>
            <p:nvPr/>
          </p:nvSpPr>
          <p:spPr>
            <a:xfrm>
              <a:off x="4338425" y="34593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1"/>
                    <a:pt x="1" y="6100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0"/>
                  </a:cubicBezTo>
                  <a:cubicBezTo>
                    <a:pt x="55193" y="2741"/>
                    <a:pt x="52453" y="0"/>
                    <a:pt x="490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6" name="Google Shape;3187;p150">
              <a:extLst>
                <a:ext uri="{FF2B5EF4-FFF2-40B4-BE49-F238E27FC236}">
                  <a16:creationId xmlns:a16="http://schemas.microsoft.com/office/drawing/2014/main" id="{716CE7CB-C437-7CD6-EEDF-2988C4169BFA}"/>
                </a:ext>
              </a:extLst>
            </p:cNvPr>
            <p:cNvSpPr/>
            <p:nvPr/>
          </p:nvSpPr>
          <p:spPr>
            <a:xfrm>
              <a:off x="4338425" y="2664225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00"/>
                  </a:cubicBezTo>
                  <a:cubicBezTo>
                    <a:pt x="1" y="9492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2"/>
                    <a:pt x="55193" y="6100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7" name="Google Shape;3188;p150">
              <a:extLst>
                <a:ext uri="{FF2B5EF4-FFF2-40B4-BE49-F238E27FC236}">
                  <a16:creationId xmlns:a16="http://schemas.microsoft.com/office/drawing/2014/main" id="{8F8F4093-4CD8-81E2-472C-91CF3FB6EA27}"/>
                </a:ext>
              </a:extLst>
            </p:cNvPr>
            <p:cNvSpPr/>
            <p:nvPr/>
          </p:nvSpPr>
          <p:spPr>
            <a:xfrm>
              <a:off x="4338425" y="1869100"/>
              <a:ext cx="1379850" cy="305850"/>
            </a:xfrm>
            <a:custGeom>
              <a:avLst/>
              <a:gdLst/>
              <a:ahLst/>
              <a:cxnLst/>
              <a:rect l="l" t="t" r="r" b="b"/>
              <a:pathLst>
                <a:path w="55194" h="12234" extrusionOk="0">
                  <a:moveTo>
                    <a:pt x="6133" y="1"/>
                  </a:moveTo>
                  <a:cubicBezTo>
                    <a:pt x="2741" y="1"/>
                    <a:pt x="1" y="2741"/>
                    <a:pt x="1" y="6101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01"/>
                  </a:cubicBezTo>
                  <a:cubicBezTo>
                    <a:pt x="55193" y="2741"/>
                    <a:pt x="52453" y="1"/>
                    <a:pt x="490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8" name="Google Shape;3189;p150">
              <a:extLst>
                <a:ext uri="{FF2B5EF4-FFF2-40B4-BE49-F238E27FC236}">
                  <a16:creationId xmlns:a16="http://schemas.microsoft.com/office/drawing/2014/main" id="{8FF4F2A8-1632-8789-FF19-634F1727D2F0}"/>
                </a:ext>
              </a:extLst>
            </p:cNvPr>
            <p:cNvSpPr/>
            <p:nvPr/>
          </p:nvSpPr>
          <p:spPr>
            <a:xfrm>
              <a:off x="4338425" y="1074000"/>
              <a:ext cx="1379850" cy="305825"/>
            </a:xfrm>
            <a:custGeom>
              <a:avLst/>
              <a:gdLst/>
              <a:ahLst/>
              <a:cxnLst/>
              <a:rect l="l" t="t" r="r" b="b"/>
              <a:pathLst>
                <a:path w="55194" h="12233" extrusionOk="0">
                  <a:moveTo>
                    <a:pt x="6133" y="0"/>
                  </a:moveTo>
                  <a:cubicBezTo>
                    <a:pt x="2741" y="0"/>
                    <a:pt x="1" y="2740"/>
                    <a:pt x="1" y="6133"/>
                  </a:cubicBezTo>
                  <a:cubicBezTo>
                    <a:pt x="1" y="9493"/>
                    <a:pt x="2741" y="12233"/>
                    <a:pt x="6133" y="12233"/>
                  </a:cubicBezTo>
                  <a:lnTo>
                    <a:pt x="49094" y="12233"/>
                  </a:lnTo>
                  <a:cubicBezTo>
                    <a:pt x="52453" y="12233"/>
                    <a:pt x="55193" y="9493"/>
                    <a:pt x="55193" y="6133"/>
                  </a:cubicBezTo>
                  <a:cubicBezTo>
                    <a:pt x="55193" y="2740"/>
                    <a:pt x="52453" y="0"/>
                    <a:pt x="490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89" name="Google Shape;3190;p150">
              <a:extLst>
                <a:ext uri="{FF2B5EF4-FFF2-40B4-BE49-F238E27FC236}">
                  <a16:creationId xmlns:a16="http://schemas.microsoft.com/office/drawing/2014/main" id="{EE5E82D8-FEAB-9E46-F24E-C217DFB1C6E3}"/>
                </a:ext>
              </a:extLst>
            </p:cNvPr>
            <p:cNvSpPr/>
            <p:nvPr/>
          </p:nvSpPr>
          <p:spPr>
            <a:xfrm>
              <a:off x="1190625" y="238125"/>
              <a:ext cx="5219200" cy="5219200"/>
            </a:xfrm>
            <a:custGeom>
              <a:avLst/>
              <a:gdLst/>
              <a:ahLst/>
              <a:cxnLst/>
              <a:rect l="l" t="t" r="r" b="b"/>
              <a:pathLst>
                <a:path w="208768" h="208768" extrusionOk="0">
                  <a:moveTo>
                    <a:pt x="70394" y="12232"/>
                  </a:moveTo>
                  <a:cubicBezTo>
                    <a:pt x="80212" y="12232"/>
                    <a:pt x="89737" y="16310"/>
                    <a:pt x="96522" y="23421"/>
                  </a:cubicBezTo>
                  <a:lnTo>
                    <a:pt x="98284" y="25280"/>
                  </a:lnTo>
                  <a:lnTo>
                    <a:pt x="98284" y="169101"/>
                  </a:lnTo>
                  <a:cubicBezTo>
                    <a:pt x="90161" y="163426"/>
                    <a:pt x="80408" y="160261"/>
                    <a:pt x="70394" y="160261"/>
                  </a:cubicBezTo>
                  <a:lnTo>
                    <a:pt x="12232" y="160261"/>
                  </a:lnTo>
                  <a:lnTo>
                    <a:pt x="12232" y="14288"/>
                  </a:lnTo>
                  <a:cubicBezTo>
                    <a:pt x="12232" y="13146"/>
                    <a:pt x="13146" y="12232"/>
                    <a:pt x="14288" y="12232"/>
                  </a:cubicBezTo>
                  <a:close/>
                  <a:moveTo>
                    <a:pt x="194512" y="12232"/>
                  </a:moveTo>
                  <a:cubicBezTo>
                    <a:pt x="195621" y="12232"/>
                    <a:pt x="196535" y="13146"/>
                    <a:pt x="196535" y="14288"/>
                  </a:cubicBezTo>
                  <a:lnTo>
                    <a:pt x="196535" y="160261"/>
                  </a:lnTo>
                  <a:lnTo>
                    <a:pt x="138373" y="160261"/>
                  </a:lnTo>
                  <a:cubicBezTo>
                    <a:pt x="128359" y="160261"/>
                    <a:pt x="118606" y="163426"/>
                    <a:pt x="110516" y="169101"/>
                  </a:cubicBezTo>
                  <a:lnTo>
                    <a:pt x="110516" y="25280"/>
                  </a:lnTo>
                  <a:lnTo>
                    <a:pt x="112245" y="23421"/>
                  </a:lnTo>
                  <a:cubicBezTo>
                    <a:pt x="119030" y="16310"/>
                    <a:pt x="128555" y="12232"/>
                    <a:pt x="138373" y="12232"/>
                  </a:cubicBezTo>
                  <a:close/>
                  <a:moveTo>
                    <a:pt x="70394" y="172494"/>
                  </a:moveTo>
                  <a:cubicBezTo>
                    <a:pt x="87226" y="172494"/>
                    <a:pt x="96457" y="183650"/>
                    <a:pt x="96522" y="183682"/>
                  </a:cubicBezTo>
                  <a:cubicBezTo>
                    <a:pt x="97631" y="184857"/>
                    <a:pt x="98284" y="186423"/>
                    <a:pt x="98251" y="188054"/>
                  </a:cubicBezTo>
                  <a:cubicBezTo>
                    <a:pt x="98251" y="190435"/>
                    <a:pt x="98251" y="193795"/>
                    <a:pt x="98251" y="196535"/>
                  </a:cubicBezTo>
                  <a:lnTo>
                    <a:pt x="14288" y="196535"/>
                  </a:lnTo>
                  <a:cubicBezTo>
                    <a:pt x="13146" y="196535"/>
                    <a:pt x="12232" y="195621"/>
                    <a:pt x="12232" y="194512"/>
                  </a:cubicBezTo>
                  <a:lnTo>
                    <a:pt x="12232" y="172494"/>
                  </a:lnTo>
                  <a:close/>
                  <a:moveTo>
                    <a:pt x="196535" y="172494"/>
                  </a:moveTo>
                  <a:lnTo>
                    <a:pt x="196535" y="194512"/>
                  </a:lnTo>
                  <a:cubicBezTo>
                    <a:pt x="196535" y="195621"/>
                    <a:pt x="195621" y="196535"/>
                    <a:pt x="194512" y="196535"/>
                  </a:cubicBezTo>
                  <a:lnTo>
                    <a:pt x="110516" y="196535"/>
                  </a:lnTo>
                  <a:cubicBezTo>
                    <a:pt x="110516" y="193860"/>
                    <a:pt x="110516" y="190435"/>
                    <a:pt x="110516" y="188054"/>
                  </a:cubicBezTo>
                  <a:cubicBezTo>
                    <a:pt x="110516" y="186423"/>
                    <a:pt x="111136" y="184857"/>
                    <a:pt x="112245" y="183682"/>
                  </a:cubicBezTo>
                  <a:cubicBezTo>
                    <a:pt x="119063" y="176539"/>
                    <a:pt x="128490" y="172494"/>
                    <a:pt x="138373" y="172494"/>
                  </a:cubicBezTo>
                  <a:close/>
                  <a:moveTo>
                    <a:pt x="14255" y="0"/>
                  </a:moveTo>
                  <a:cubicBezTo>
                    <a:pt x="6393" y="0"/>
                    <a:pt x="0" y="6393"/>
                    <a:pt x="0" y="14288"/>
                  </a:cubicBezTo>
                  <a:lnTo>
                    <a:pt x="0" y="194512"/>
                  </a:lnTo>
                  <a:cubicBezTo>
                    <a:pt x="0" y="202374"/>
                    <a:pt x="6393" y="208767"/>
                    <a:pt x="14255" y="208767"/>
                  </a:cubicBezTo>
                  <a:lnTo>
                    <a:pt x="194512" y="208767"/>
                  </a:lnTo>
                  <a:cubicBezTo>
                    <a:pt x="202374" y="208767"/>
                    <a:pt x="208767" y="202374"/>
                    <a:pt x="208767" y="194512"/>
                  </a:cubicBezTo>
                  <a:lnTo>
                    <a:pt x="208767" y="14288"/>
                  </a:lnTo>
                  <a:cubicBezTo>
                    <a:pt x="208767" y="6393"/>
                    <a:pt x="202374" y="0"/>
                    <a:pt x="194512" y="0"/>
                  </a:cubicBezTo>
                  <a:lnTo>
                    <a:pt x="138373" y="0"/>
                  </a:lnTo>
                  <a:cubicBezTo>
                    <a:pt x="125913" y="0"/>
                    <a:pt x="113843" y="4893"/>
                    <a:pt x="104905" y="13472"/>
                  </a:cubicBezTo>
                  <a:cubicBezTo>
                    <a:pt x="104693" y="13456"/>
                    <a:pt x="104539" y="13448"/>
                    <a:pt x="104384" y="13448"/>
                  </a:cubicBezTo>
                  <a:cubicBezTo>
                    <a:pt x="104229" y="13448"/>
                    <a:pt x="104074" y="13456"/>
                    <a:pt x="103862" y="13472"/>
                  </a:cubicBezTo>
                  <a:cubicBezTo>
                    <a:pt x="94924" y="4893"/>
                    <a:pt x="82822" y="0"/>
                    <a:pt x="703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90" name="Google Shape;3191;p150">
            <a:extLst>
              <a:ext uri="{FF2B5EF4-FFF2-40B4-BE49-F238E27FC236}">
                <a16:creationId xmlns:a16="http://schemas.microsoft.com/office/drawing/2014/main" id="{E51C3016-990F-C2B5-223E-45399902F412}"/>
              </a:ext>
            </a:extLst>
          </p:cNvPr>
          <p:cNvSpPr/>
          <p:nvPr/>
        </p:nvSpPr>
        <p:spPr>
          <a:xfrm>
            <a:off x="6632788" y="2930051"/>
            <a:ext cx="633600" cy="633900"/>
          </a:xfrm>
          <a:prstGeom prst="ellipse">
            <a:avLst/>
          </a:pr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1" name="Google Shape;3192;p150">
            <a:extLst>
              <a:ext uri="{FF2B5EF4-FFF2-40B4-BE49-F238E27FC236}">
                <a16:creationId xmlns:a16="http://schemas.microsoft.com/office/drawing/2014/main" id="{9BCAC552-4B1F-E262-6322-A021E443088B}"/>
              </a:ext>
            </a:extLst>
          </p:cNvPr>
          <p:cNvSpPr/>
          <p:nvPr/>
        </p:nvSpPr>
        <p:spPr>
          <a:xfrm>
            <a:off x="4954251" y="4643688"/>
            <a:ext cx="633600" cy="633900"/>
          </a:xfrm>
          <a:prstGeom prst="ellipse">
            <a:avLst/>
          </a:prstGeom>
          <a:solidFill>
            <a:srgbClr val="A0A2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92" name="Google Shape;3193;p150">
            <a:extLst>
              <a:ext uri="{FF2B5EF4-FFF2-40B4-BE49-F238E27FC236}">
                <a16:creationId xmlns:a16="http://schemas.microsoft.com/office/drawing/2014/main" id="{04737B91-8081-B8B3-2E01-4161443B75DC}"/>
              </a:ext>
            </a:extLst>
          </p:cNvPr>
          <p:cNvGrpSpPr/>
          <p:nvPr/>
        </p:nvGrpSpPr>
        <p:grpSpPr>
          <a:xfrm>
            <a:off x="6810905" y="3087031"/>
            <a:ext cx="277343" cy="319937"/>
            <a:chOff x="1552700" y="238125"/>
            <a:chExt cx="4495025" cy="5219200"/>
          </a:xfrm>
        </p:grpSpPr>
        <p:sp>
          <p:nvSpPr>
            <p:cNvPr id="193" name="Google Shape;3194;p150">
              <a:extLst>
                <a:ext uri="{FF2B5EF4-FFF2-40B4-BE49-F238E27FC236}">
                  <a16:creationId xmlns:a16="http://schemas.microsoft.com/office/drawing/2014/main" id="{DC731CD8-772C-A343-5502-246002A61A6E}"/>
                </a:ext>
              </a:extLst>
            </p:cNvPr>
            <p:cNvSpPr/>
            <p:nvPr/>
          </p:nvSpPr>
          <p:spPr>
            <a:xfrm>
              <a:off x="1552700" y="238125"/>
              <a:ext cx="4495025" cy="5219200"/>
            </a:xfrm>
            <a:custGeom>
              <a:avLst/>
              <a:gdLst/>
              <a:ahLst/>
              <a:cxnLst/>
              <a:rect l="l" t="t" r="r" b="b"/>
              <a:pathLst>
                <a:path w="179801" h="208768" extrusionOk="0">
                  <a:moveTo>
                    <a:pt x="165546" y="12232"/>
                  </a:moveTo>
                  <a:cubicBezTo>
                    <a:pt x="166655" y="12232"/>
                    <a:pt x="167568" y="13146"/>
                    <a:pt x="167568" y="14288"/>
                  </a:cubicBezTo>
                  <a:lnTo>
                    <a:pt x="167568" y="139874"/>
                  </a:lnTo>
                  <a:lnTo>
                    <a:pt x="34447" y="139874"/>
                  </a:lnTo>
                  <a:cubicBezTo>
                    <a:pt x="25998" y="139874"/>
                    <a:pt x="18235" y="142940"/>
                    <a:pt x="12233" y="147996"/>
                  </a:cubicBezTo>
                  <a:lnTo>
                    <a:pt x="12233" y="40807"/>
                  </a:lnTo>
                  <a:cubicBezTo>
                    <a:pt x="12233" y="25052"/>
                    <a:pt x="25052" y="12232"/>
                    <a:pt x="40775" y="12232"/>
                  </a:cubicBezTo>
                  <a:close/>
                  <a:moveTo>
                    <a:pt x="167568" y="152106"/>
                  </a:moveTo>
                  <a:lnTo>
                    <a:pt x="167568" y="168188"/>
                  </a:lnTo>
                  <a:lnTo>
                    <a:pt x="13081" y="168188"/>
                  </a:lnTo>
                  <a:cubicBezTo>
                    <a:pt x="15756" y="158924"/>
                    <a:pt x="24302" y="152106"/>
                    <a:pt x="34447" y="152106"/>
                  </a:cubicBezTo>
                  <a:close/>
                  <a:moveTo>
                    <a:pt x="167568" y="180420"/>
                  </a:moveTo>
                  <a:lnTo>
                    <a:pt x="167568" y="194512"/>
                  </a:lnTo>
                  <a:cubicBezTo>
                    <a:pt x="167568" y="195621"/>
                    <a:pt x="166655" y="196535"/>
                    <a:pt x="165546" y="196535"/>
                  </a:cubicBezTo>
                  <a:lnTo>
                    <a:pt x="34447" y="196535"/>
                  </a:lnTo>
                  <a:cubicBezTo>
                    <a:pt x="24302" y="196535"/>
                    <a:pt x="15756" y="189717"/>
                    <a:pt x="13081" y="180420"/>
                  </a:cubicBezTo>
                  <a:close/>
                  <a:moveTo>
                    <a:pt x="40775" y="0"/>
                  </a:moveTo>
                  <a:cubicBezTo>
                    <a:pt x="18300" y="0"/>
                    <a:pt x="0" y="18300"/>
                    <a:pt x="0" y="40807"/>
                  </a:cubicBezTo>
                  <a:lnTo>
                    <a:pt x="0" y="174321"/>
                  </a:lnTo>
                  <a:cubicBezTo>
                    <a:pt x="0" y="193305"/>
                    <a:pt x="15462" y="208767"/>
                    <a:pt x="34447" y="208767"/>
                  </a:cubicBezTo>
                  <a:lnTo>
                    <a:pt x="165546" y="208767"/>
                  </a:lnTo>
                  <a:cubicBezTo>
                    <a:pt x="173407" y="208767"/>
                    <a:pt x="179801" y="202374"/>
                    <a:pt x="179801" y="194512"/>
                  </a:cubicBezTo>
                  <a:lnTo>
                    <a:pt x="179801" y="14288"/>
                  </a:lnTo>
                  <a:cubicBezTo>
                    <a:pt x="179801" y="6393"/>
                    <a:pt x="173407" y="0"/>
                    <a:pt x="165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4" name="Google Shape;3195;p150">
              <a:extLst>
                <a:ext uri="{FF2B5EF4-FFF2-40B4-BE49-F238E27FC236}">
                  <a16:creationId xmlns:a16="http://schemas.microsoft.com/office/drawing/2014/main" id="{7E9C26B4-C132-1F9B-7C77-3A83E4CACA0D}"/>
                </a:ext>
              </a:extLst>
            </p:cNvPr>
            <p:cNvSpPr/>
            <p:nvPr/>
          </p:nvSpPr>
          <p:spPr>
            <a:xfrm>
              <a:off x="2638925" y="925575"/>
              <a:ext cx="2321750" cy="2426950"/>
            </a:xfrm>
            <a:custGeom>
              <a:avLst/>
              <a:gdLst/>
              <a:ahLst/>
              <a:cxnLst/>
              <a:rect l="l" t="t" r="r" b="b"/>
              <a:pathLst>
                <a:path w="92870" h="97078" extrusionOk="0">
                  <a:moveTo>
                    <a:pt x="53302" y="12233"/>
                  </a:moveTo>
                  <a:lnTo>
                    <a:pt x="53302" y="39568"/>
                  </a:lnTo>
                  <a:lnTo>
                    <a:pt x="39993" y="39568"/>
                  </a:lnTo>
                  <a:lnTo>
                    <a:pt x="39993" y="12233"/>
                  </a:lnTo>
                  <a:close/>
                  <a:moveTo>
                    <a:pt x="56009" y="51801"/>
                  </a:moveTo>
                  <a:lnTo>
                    <a:pt x="76364" y="84845"/>
                  </a:lnTo>
                  <a:lnTo>
                    <a:pt x="16572" y="84845"/>
                  </a:lnTo>
                  <a:lnTo>
                    <a:pt x="37253" y="51801"/>
                  </a:lnTo>
                  <a:close/>
                  <a:moveTo>
                    <a:pt x="18138" y="1"/>
                  </a:moveTo>
                  <a:cubicBezTo>
                    <a:pt x="14745" y="1"/>
                    <a:pt x="12005" y="2741"/>
                    <a:pt x="12005" y="6133"/>
                  </a:cubicBezTo>
                  <a:cubicBezTo>
                    <a:pt x="12005" y="9493"/>
                    <a:pt x="14745" y="12233"/>
                    <a:pt x="18138" y="12233"/>
                  </a:cubicBezTo>
                  <a:lnTo>
                    <a:pt x="27760" y="12233"/>
                  </a:lnTo>
                  <a:lnTo>
                    <a:pt x="27760" y="43907"/>
                  </a:lnTo>
                  <a:lnTo>
                    <a:pt x="4241" y="81485"/>
                  </a:lnTo>
                  <a:cubicBezTo>
                    <a:pt x="1" y="88270"/>
                    <a:pt x="4894" y="97077"/>
                    <a:pt x="12886" y="97077"/>
                  </a:cubicBezTo>
                  <a:lnTo>
                    <a:pt x="80017" y="97077"/>
                  </a:lnTo>
                  <a:cubicBezTo>
                    <a:pt x="87977" y="97077"/>
                    <a:pt x="92870" y="88335"/>
                    <a:pt x="88694" y="81550"/>
                  </a:cubicBezTo>
                  <a:lnTo>
                    <a:pt x="65534" y="43940"/>
                  </a:lnTo>
                  <a:lnTo>
                    <a:pt x="65534" y="12233"/>
                  </a:lnTo>
                  <a:lnTo>
                    <a:pt x="74798" y="12233"/>
                  </a:lnTo>
                  <a:cubicBezTo>
                    <a:pt x="78191" y="12233"/>
                    <a:pt x="80931" y="9493"/>
                    <a:pt x="80931" y="6133"/>
                  </a:cubicBezTo>
                  <a:cubicBezTo>
                    <a:pt x="80931" y="2741"/>
                    <a:pt x="78191" y="1"/>
                    <a:pt x="747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grpSp>
        <p:nvGrpSpPr>
          <p:cNvPr id="195" name="Google Shape;3196;p150">
            <a:extLst>
              <a:ext uri="{FF2B5EF4-FFF2-40B4-BE49-F238E27FC236}">
                <a16:creationId xmlns:a16="http://schemas.microsoft.com/office/drawing/2014/main" id="{8440C92A-8FFF-5035-77FF-883FDF54BFF8}"/>
              </a:ext>
            </a:extLst>
          </p:cNvPr>
          <p:cNvGrpSpPr/>
          <p:nvPr/>
        </p:nvGrpSpPr>
        <p:grpSpPr>
          <a:xfrm>
            <a:off x="5100414" y="4800669"/>
            <a:ext cx="341273" cy="319937"/>
            <a:chOff x="1113950" y="238125"/>
            <a:chExt cx="5486700" cy="5219200"/>
          </a:xfrm>
        </p:grpSpPr>
        <p:sp>
          <p:nvSpPr>
            <p:cNvPr id="196" name="Google Shape;3197;p150">
              <a:extLst>
                <a:ext uri="{FF2B5EF4-FFF2-40B4-BE49-F238E27FC236}">
                  <a16:creationId xmlns:a16="http://schemas.microsoft.com/office/drawing/2014/main" id="{07EC63DA-8FC0-E013-3F68-DF3DF1D185B9}"/>
                </a:ext>
              </a:extLst>
            </p:cNvPr>
            <p:cNvSpPr/>
            <p:nvPr/>
          </p:nvSpPr>
          <p:spPr>
            <a:xfrm>
              <a:off x="1113950" y="238125"/>
              <a:ext cx="5486700" cy="5219200"/>
            </a:xfrm>
            <a:custGeom>
              <a:avLst/>
              <a:gdLst/>
              <a:ahLst/>
              <a:cxnLst/>
              <a:rect l="l" t="t" r="r" b="b"/>
              <a:pathLst>
                <a:path w="219468" h="208768" extrusionOk="0">
                  <a:moveTo>
                    <a:pt x="133632" y="12241"/>
                  </a:moveTo>
                  <a:cubicBezTo>
                    <a:pt x="150525" y="12241"/>
                    <a:pt x="167422" y="18675"/>
                    <a:pt x="180291" y="31543"/>
                  </a:cubicBezTo>
                  <a:cubicBezTo>
                    <a:pt x="206028" y="57280"/>
                    <a:pt x="206028" y="99099"/>
                    <a:pt x="180291" y="124836"/>
                  </a:cubicBezTo>
                  <a:cubicBezTo>
                    <a:pt x="167422" y="137721"/>
                    <a:pt x="150533" y="144163"/>
                    <a:pt x="133644" y="144163"/>
                  </a:cubicBezTo>
                  <a:cubicBezTo>
                    <a:pt x="116755" y="144163"/>
                    <a:pt x="99866" y="137721"/>
                    <a:pt x="86998" y="124836"/>
                  </a:cubicBezTo>
                  <a:cubicBezTo>
                    <a:pt x="61228" y="99099"/>
                    <a:pt x="61228" y="57280"/>
                    <a:pt x="86998" y="31543"/>
                  </a:cubicBezTo>
                  <a:cubicBezTo>
                    <a:pt x="99850" y="18675"/>
                    <a:pt x="116739" y="12241"/>
                    <a:pt x="133632" y="12241"/>
                  </a:cubicBezTo>
                  <a:close/>
                  <a:moveTo>
                    <a:pt x="47039" y="137688"/>
                  </a:moveTo>
                  <a:lnTo>
                    <a:pt x="74146" y="164796"/>
                  </a:lnTo>
                  <a:lnTo>
                    <a:pt x="48017" y="190924"/>
                  </a:lnTo>
                  <a:cubicBezTo>
                    <a:pt x="44282" y="194659"/>
                    <a:pt x="39373" y="196527"/>
                    <a:pt x="34464" y="196527"/>
                  </a:cubicBezTo>
                  <a:cubicBezTo>
                    <a:pt x="29554" y="196527"/>
                    <a:pt x="24645" y="194659"/>
                    <a:pt x="20910" y="190924"/>
                  </a:cubicBezTo>
                  <a:cubicBezTo>
                    <a:pt x="13440" y="183454"/>
                    <a:pt x="13440" y="171287"/>
                    <a:pt x="20910" y="163817"/>
                  </a:cubicBezTo>
                  <a:lnTo>
                    <a:pt x="47039" y="137688"/>
                  </a:lnTo>
                  <a:close/>
                  <a:moveTo>
                    <a:pt x="133640" y="0"/>
                  </a:moveTo>
                  <a:cubicBezTo>
                    <a:pt x="113616" y="0"/>
                    <a:pt x="93587" y="7633"/>
                    <a:pt x="78321" y="22899"/>
                  </a:cubicBezTo>
                  <a:cubicBezTo>
                    <a:pt x="48898" y="52322"/>
                    <a:pt x="48246" y="98740"/>
                    <a:pt x="74178" y="129012"/>
                  </a:cubicBezTo>
                  <a:cubicBezTo>
                    <a:pt x="73787" y="129403"/>
                    <a:pt x="67524" y="135666"/>
                    <a:pt x="64914" y="138276"/>
                  </a:cubicBezTo>
                  <a:lnTo>
                    <a:pt x="51377" y="124706"/>
                  </a:lnTo>
                  <a:cubicBezTo>
                    <a:pt x="50186" y="123515"/>
                    <a:pt x="48621" y="122920"/>
                    <a:pt x="47055" y="122920"/>
                  </a:cubicBezTo>
                  <a:cubicBezTo>
                    <a:pt x="45489" y="122920"/>
                    <a:pt x="43923" y="123515"/>
                    <a:pt x="42733" y="124706"/>
                  </a:cubicBezTo>
                  <a:lnTo>
                    <a:pt x="12266" y="155173"/>
                  </a:lnTo>
                  <a:cubicBezTo>
                    <a:pt x="1" y="167438"/>
                    <a:pt x="1" y="187303"/>
                    <a:pt x="12266" y="199568"/>
                  </a:cubicBezTo>
                  <a:cubicBezTo>
                    <a:pt x="18398" y="205701"/>
                    <a:pt x="26431" y="208767"/>
                    <a:pt x="34464" y="208767"/>
                  </a:cubicBezTo>
                  <a:cubicBezTo>
                    <a:pt x="42496" y="208767"/>
                    <a:pt x="50529" y="205701"/>
                    <a:pt x="56661" y="199568"/>
                  </a:cubicBezTo>
                  <a:lnTo>
                    <a:pt x="87128" y="169101"/>
                  </a:lnTo>
                  <a:cubicBezTo>
                    <a:pt x="89510" y="166720"/>
                    <a:pt x="89510" y="162838"/>
                    <a:pt x="87128" y="160457"/>
                  </a:cubicBezTo>
                  <a:lnTo>
                    <a:pt x="73559" y="146920"/>
                  </a:lnTo>
                  <a:cubicBezTo>
                    <a:pt x="77245" y="143234"/>
                    <a:pt x="82431" y="138047"/>
                    <a:pt x="82823" y="137656"/>
                  </a:cubicBezTo>
                  <a:cubicBezTo>
                    <a:pt x="97302" y="150060"/>
                    <a:pt x="115476" y="156382"/>
                    <a:pt x="133717" y="156382"/>
                  </a:cubicBezTo>
                  <a:cubicBezTo>
                    <a:pt x="153611" y="156382"/>
                    <a:pt x="173586" y="148862"/>
                    <a:pt x="188935" y="133513"/>
                  </a:cubicBezTo>
                  <a:cubicBezTo>
                    <a:pt x="219467" y="102981"/>
                    <a:pt x="219467" y="53431"/>
                    <a:pt x="188935" y="22899"/>
                  </a:cubicBezTo>
                  <a:cubicBezTo>
                    <a:pt x="173685" y="7633"/>
                    <a:pt x="153665" y="0"/>
                    <a:pt x="133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97" name="Google Shape;3198;p150">
              <a:extLst>
                <a:ext uri="{FF2B5EF4-FFF2-40B4-BE49-F238E27FC236}">
                  <a16:creationId xmlns:a16="http://schemas.microsoft.com/office/drawing/2014/main" id="{FB60DB71-717D-EAC6-A5B8-8F2A3BE8707B}"/>
                </a:ext>
              </a:extLst>
            </p:cNvPr>
            <p:cNvSpPr/>
            <p:nvPr/>
          </p:nvSpPr>
          <p:spPr>
            <a:xfrm>
              <a:off x="3013250" y="879100"/>
              <a:ext cx="2883625" cy="2627550"/>
            </a:xfrm>
            <a:custGeom>
              <a:avLst/>
              <a:gdLst/>
              <a:ahLst/>
              <a:cxnLst/>
              <a:rect l="l" t="t" r="r" b="b"/>
              <a:pathLst>
                <a:path w="115345" h="105102" extrusionOk="0">
                  <a:moveTo>
                    <a:pt x="57656" y="12225"/>
                  </a:moveTo>
                  <a:cubicBezTo>
                    <a:pt x="67988" y="12225"/>
                    <a:pt x="78321" y="16163"/>
                    <a:pt x="86182" y="24041"/>
                  </a:cubicBezTo>
                  <a:cubicBezTo>
                    <a:pt x="101937" y="39764"/>
                    <a:pt x="101937" y="65370"/>
                    <a:pt x="86182" y="81093"/>
                  </a:cubicBezTo>
                  <a:cubicBezTo>
                    <a:pt x="78321" y="88955"/>
                    <a:pt x="67997" y="92885"/>
                    <a:pt x="57668" y="92885"/>
                  </a:cubicBezTo>
                  <a:cubicBezTo>
                    <a:pt x="47340" y="92885"/>
                    <a:pt x="37008" y="88955"/>
                    <a:pt x="29130" y="81093"/>
                  </a:cubicBezTo>
                  <a:cubicBezTo>
                    <a:pt x="13407" y="65370"/>
                    <a:pt x="13407" y="39764"/>
                    <a:pt x="29130" y="24041"/>
                  </a:cubicBezTo>
                  <a:cubicBezTo>
                    <a:pt x="36991" y="16163"/>
                    <a:pt x="47324" y="12225"/>
                    <a:pt x="57656" y="12225"/>
                  </a:cubicBezTo>
                  <a:close/>
                  <a:moveTo>
                    <a:pt x="57672" y="0"/>
                  </a:moveTo>
                  <a:cubicBezTo>
                    <a:pt x="44208" y="0"/>
                    <a:pt x="30745" y="5122"/>
                    <a:pt x="20486" y="15364"/>
                  </a:cubicBezTo>
                  <a:cubicBezTo>
                    <a:pt x="0" y="35882"/>
                    <a:pt x="0" y="69220"/>
                    <a:pt x="20486" y="89737"/>
                  </a:cubicBezTo>
                  <a:cubicBezTo>
                    <a:pt x="30745" y="99980"/>
                    <a:pt x="44208" y="105101"/>
                    <a:pt x="57672" y="105101"/>
                  </a:cubicBezTo>
                  <a:cubicBezTo>
                    <a:pt x="71136" y="105101"/>
                    <a:pt x="84600" y="99980"/>
                    <a:pt x="94859" y="89737"/>
                  </a:cubicBezTo>
                  <a:cubicBezTo>
                    <a:pt x="115344" y="69220"/>
                    <a:pt x="115344" y="35882"/>
                    <a:pt x="94859" y="15364"/>
                  </a:cubicBezTo>
                  <a:cubicBezTo>
                    <a:pt x="84600" y="5122"/>
                    <a:pt x="71136" y="0"/>
                    <a:pt x="57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198" name="Google Shape;3199;p150">
            <a:extLst>
              <a:ext uri="{FF2B5EF4-FFF2-40B4-BE49-F238E27FC236}">
                <a16:creationId xmlns:a16="http://schemas.microsoft.com/office/drawing/2014/main" id="{ECF797FF-D231-37F5-1D87-DE677C59A417}"/>
              </a:ext>
            </a:extLst>
          </p:cNvPr>
          <p:cNvCxnSpPr/>
          <p:nvPr/>
        </p:nvCxnSpPr>
        <p:spPr>
          <a:xfrm>
            <a:off x="5258638" y="4103317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C8A59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99" name="Google Shape;3200;p150">
            <a:extLst>
              <a:ext uri="{FF2B5EF4-FFF2-40B4-BE49-F238E27FC236}">
                <a16:creationId xmlns:a16="http://schemas.microsoft.com/office/drawing/2014/main" id="{DFAFC1FE-EA1D-065C-0BF1-52C851D1CF13}"/>
              </a:ext>
            </a:extLst>
          </p:cNvPr>
          <p:cNvCxnSpPr/>
          <p:nvPr/>
        </p:nvCxnSpPr>
        <p:spPr>
          <a:xfrm>
            <a:off x="10280011" y="4106517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40474B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00" name="Google Shape;3201;p150">
            <a:extLst>
              <a:ext uri="{FF2B5EF4-FFF2-40B4-BE49-F238E27FC236}">
                <a16:creationId xmlns:a16="http://schemas.microsoft.com/office/drawing/2014/main" id="{2EAD43E6-FAA5-E574-BAE5-EF4173DEB29A}"/>
              </a:ext>
            </a:extLst>
          </p:cNvPr>
          <p:cNvCxnSpPr/>
          <p:nvPr/>
        </p:nvCxnSpPr>
        <p:spPr>
          <a:xfrm>
            <a:off x="6934825" y="3812224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A0A299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202" name="Picture 6" descr="Circle Flag Of Czech Republic On White Background Stock Illustration -  Download Image Now - Czech Flag, Circle, Icon - iStock">
            <a:extLst>
              <a:ext uri="{FF2B5EF4-FFF2-40B4-BE49-F238E27FC236}">
                <a16:creationId xmlns:a16="http://schemas.microsoft.com/office/drawing/2014/main" id="{48362098-FA34-A0AD-B387-EB7CD832A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3605" y="2860358"/>
            <a:ext cx="1023291" cy="767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3" name="Picture 4" descr="Austria - Free flags icons">
            <a:extLst>
              <a:ext uri="{FF2B5EF4-FFF2-40B4-BE49-F238E27FC236}">
                <a16:creationId xmlns:a16="http://schemas.microsoft.com/office/drawing/2014/main" id="{167D888D-A352-5C54-CDDC-412F253AD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2171" y="4609285"/>
            <a:ext cx="717708" cy="71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Picture 10" descr="Round Flag Of Poland Stock Illustration - Download Image Now - Polish Flag,  Circle, Competition Round - iStock">
            <a:extLst>
              <a:ext uri="{FF2B5EF4-FFF2-40B4-BE49-F238E27FC236}">
                <a16:creationId xmlns:a16="http://schemas.microsoft.com/office/drawing/2014/main" id="{C18BF72D-DFFB-BB5B-1F8D-EA2600503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1913" y="2817347"/>
            <a:ext cx="1138749" cy="854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" name="Google Shape;3172;p150">
            <a:extLst>
              <a:ext uri="{FF2B5EF4-FFF2-40B4-BE49-F238E27FC236}">
                <a16:creationId xmlns:a16="http://schemas.microsoft.com/office/drawing/2014/main" id="{33375787-9889-75E0-101B-49AAACB16D11}"/>
              </a:ext>
            </a:extLst>
          </p:cNvPr>
          <p:cNvSpPr txBox="1"/>
          <p:nvPr/>
        </p:nvSpPr>
        <p:spPr>
          <a:xfrm flipH="1">
            <a:off x="10176703" y="5575073"/>
            <a:ext cx="2046978" cy="718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600" kern="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End of appeasement | WWII</a:t>
            </a:r>
            <a:endParaRPr sz="1600" kern="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14" name="Google Shape;3166;p150">
            <a:extLst>
              <a:ext uri="{FF2B5EF4-FFF2-40B4-BE49-F238E27FC236}">
                <a16:creationId xmlns:a16="http://schemas.microsoft.com/office/drawing/2014/main" id="{3C3AB9C9-B1F9-2574-C3DF-5A96F69E1786}"/>
              </a:ext>
            </a:extLst>
          </p:cNvPr>
          <p:cNvSpPr txBox="1"/>
          <p:nvPr/>
        </p:nvSpPr>
        <p:spPr>
          <a:xfrm flipH="1">
            <a:off x="1141203" y="3478646"/>
            <a:ext cx="1678500" cy="52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200" b="1" kern="0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1935</a:t>
            </a:r>
          </a:p>
        </p:txBody>
      </p:sp>
      <p:sp>
        <p:nvSpPr>
          <p:cNvPr id="215" name="Google Shape;3167;p150">
            <a:extLst>
              <a:ext uri="{FF2B5EF4-FFF2-40B4-BE49-F238E27FC236}">
                <a16:creationId xmlns:a16="http://schemas.microsoft.com/office/drawing/2014/main" id="{F6A1B606-A0DD-98C9-03CC-758E195129AB}"/>
              </a:ext>
            </a:extLst>
          </p:cNvPr>
          <p:cNvSpPr txBox="1"/>
          <p:nvPr/>
        </p:nvSpPr>
        <p:spPr>
          <a:xfrm flipH="1">
            <a:off x="1112120" y="3843364"/>
            <a:ext cx="1767531" cy="80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German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Conscription</a:t>
            </a:r>
            <a:endParaRPr lang="en-150" sz="1600" kern="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8E378AD6-A302-2BD8-C8C8-30E71FE5728B}"/>
              </a:ext>
            </a:extLst>
          </p:cNvPr>
          <p:cNvCxnSpPr>
            <a:cxnSpLocks/>
            <a:stCxn id="205" idx="0"/>
            <a:endCxn id="160" idx="0"/>
          </p:cNvCxnSpPr>
          <p:nvPr/>
        </p:nvCxnSpPr>
        <p:spPr>
          <a:xfrm rot="16200000" flipV="1">
            <a:off x="9998474" y="4373354"/>
            <a:ext cx="1483256" cy="920181"/>
          </a:xfrm>
          <a:prstGeom prst="curvedConnector3">
            <a:avLst>
              <a:gd name="adj1" fmla="val 115412"/>
            </a:avLst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2" name="Google Shape;3161;p150">
            <a:extLst>
              <a:ext uri="{FF2B5EF4-FFF2-40B4-BE49-F238E27FC236}">
                <a16:creationId xmlns:a16="http://schemas.microsoft.com/office/drawing/2014/main" id="{6F3943EE-8B38-F438-576D-2F05AE5CBF34}"/>
              </a:ext>
            </a:extLst>
          </p:cNvPr>
          <p:cNvSpPr/>
          <p:nvPr/>
        </p:nvSpPr>
        <p:spPr>
          <a:xfrm>
            <a:off x="2756864" y="4091986"/>
            <a:ext cx="1678500" cy="24000"/>
          </a:xfrm>
          <a:prstGeom prst="rect">
            <a:avLst/>
          </a:prstGeom>
          <a:solidFill>
            <a:srgbClr val="4047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33" name="Google Shape;3173;p150">
            <a:extLst>
              <a:ext uri="{FF2B5EF4-FFF2-40B4-BE49-F238E27FC236}">
                <a16:creationId xmlns:a16="http://schemas.microsoft.com/office/drawing/2014/main" id="{A9894D47-2873-DC87-A58E-CA2695B1AD43}"/>
              </a:ext>
            </a:extLst>
          </p:cNvPr>
          <p:cNvCxnSpPr/>
          <p:nvPr/>
        </p:nvCxnSpPr>
        <p:spPr>
          <a:xfrm rot="10800000">
            <a:off x="3596114" y="3812386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40474B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34" name="Google Shape;3200;p150">
            <a:extLst>
              <a:ext uri="{FF2B5EF4-FFF2-40B4-BE49-F238E27FC236}">
                <a16:creationId xmlns:a16="http://schemas.microsoft.com/office/drawing/2014/main" id="{F404BEC0-7F83-5B62-96A6-986231F362F6}"/>
              </a:ext>
            </a:extLst>
          </p:cNvPr>
          <p:cNvCxnSpPr/>
          <p:nvPr/>
        </p:nvCxnSpPr>
        <p:spPr>
          <a:xfrm>
            <a:off x="3596114" y="4106686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40474B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237" name="Diagram 236">
            <a:extLst>
              <a:ext uri="{FF2B5EF4-FFF2-40B4-BE49-F238E27FC236}">
                <a16:creationId xmlns:a16="http://schemas.microsoft.com/office/drawing/2014/main" id="{E69864EC-0012-AC84-FBE7-C9925C3C84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669314"/>
              </p:ext>
            </p:extLst>
          </p:nvPr>
        </p:nvGraphicFramePr>
        <p:xfrm>
          <a:off x="1204624" y="2110194"/>
          <a:ext cx="2762250" cy="1841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238" name="Google Shape;3167;p150">
            <a:extLst>
              <a:ext uri="{FF2B5EF4-FFF2-40B4-BE49-F238E27FC236}">
                <a16:creationId xmlns:a16="http://schemas.microsoft.com/office/drawing/2014/main" id="{6CE910B2-92ED-2D65-977B-0D7624F81B44}"/>
              </a:ext>
            </a:extLst>
          </p:cNvPr>
          <p:cNvSpPr txBox="1"/>
          <p:nvPr/>
        </p:nvSpPr>
        <p:spPr>
          <a:xfrm flipH="1">
            <a:off x="2725660" y="4919400"/>
            <a:ext cx="1767531" cy="807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endParaRPr lang="en-US" sz="1600" kern="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Invasion of Abyssinia</a:t>
            </a:r>
            <a:endParaRPr lang="en-150" sz="1600" kern="0" dirty="0">
              <a:solidFill>
                <a:srgbClr val="40474B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239" name="Google Shape;3166;p150">
            <a:extLst>
              <a:ext uri="{FF2B5EF4-FFF2-40B4-BE49-F238E27FC236}">
                <a16:creationId xmlns:a16="http://schemas.microsoft.com/office/drawing/2014/main" id="{5C930521-F270-F8AE-80A2-DD07932D2589}"/>
              </a:ext>
            </a:extLst>
          </p:cNvPr>
          <p:cNvSpPr txBox="1"/>
          <p:nvPr/>
        </p:nvSpPr>
        <p:spPr>
          <a:xfrm flipH="1">
            <a:off x="2753301" y="4537290"/>
            <a:ext cx="1678500" cy="522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200" b="1" kern="0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1935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2200" b="1" kern="0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Octomber</a:t>
            </a:r>
          </a:p>
        </p:txBody>
      </p:sp>
      <p:sp>
        <p:nvSpPr>
          <p:cNvPr id="242" name="Google Shape;3159;p150">
            <a:extLst>
              <a:ext uri="{FF2B5EF4-FFF2-40B4-BE49-F238E27FC236}">
                <a16:creationId xmlns:a16="http://schemas.microsoft.com/office/drawing/2014/main" id="{1C0A9E31-1459-0CC2-5531-2A2583521C92}"/>
              </a:ext>
            </a:extLst>
          </p:cNvPr>
          <p:cNvSpPr/>
          <p:nvPr/>
        </p:nvSpPr>
        <p:spPr>
          <a:xfrm>
            <a:off x="7770180" y="4091817"/>
            <a:ext cx="1678500" cy="24000"/>
          </a:xfrm>
          <a:prstGeom prst="rect">
            <a:avLst/>
          </a:prstGeom>
          <a:solidFill>
            <a:srgbClr val="C8A5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243" name="Google Shape;3163;p150">
            <a:extLst>
              <a:ext uri="{FF2B5EF4-FFF2-40B4-BE49-F238E27FC236}">
                <a16:creationId xmlns:a16="http://schemas.microsoft.com/office/drawing/2014/main" id="{D5CB0903-5705-7D7F-BC90-55DBC60A5804}"/>
              </a:ext>
            </a:extLst>
          </p:cNvPr>
          <p:cNvCxnSpPr/>
          <p:nvPr/>
        </p:nvCxnSpPr>
        <p:spPr>
          <a:xfrm rot="10800000">
            <a:off x="8609430" y="3812217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C8A59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4" name="Google Shape;3164;p150">
            <a:extLst>
              <a:ext uri="{FF2B5EF4-FFF2-40B4-BE49-F238E27FC236}">
                <a16:creationId xmlns:a16="http://schemas.microsoft.com/office/drawing/2014/main" id="{3B836605-11F4-3E20-1291-AE95F7A92C28}"/>
              </a:ext>
            </a:extLst>
          </p:cNvPr>
          <p:cNvSpPr txBox="1"/>
          <p:nvPr/>
        </p:nvSpPr>
        <p:spPr>
          <a:xfrm flipH="1">
            <a:off x="7798831" y="2705264"/>
            <a:ext cx="1642424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200" b="1" kern="0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1939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2200" b="1" kern="0" dirty="0">
                <a:solidFill>
                  <a:srgbClr val="40474B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April</a:t>
            </a:r>
          </a:p>
        </p:txBody>
      </p:sp>
      <p:sp>
        <p:nvSpPr>
          <p:cNvPr id="245" name="Google Shape;3165;p150">
            <a:extLst>
              <a:ext uri="{FF2B5EF4-FFF2-40B4-BE49-F238E27FC236}">
                <a16:creationId xmlns:a16="http://schemas.microsoft.com/office/drawing/2014/main" id="{62B62F1D-E804-2DBD-BBC6-80ED2FA48763}"/>
              </a:ext>
            </a:extLst>
          </p:cNvPr>
          <p:cNvSpPr txBox="1"/>
          <p:nvPr/>
        </p:nvSpPr>
        <p:spPr>
          <a:xfrm flipH="1">
            <a:off x="7784481" y="3090164"/>
            <a:ext cx="16785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-US" sz="1600" kern="0" dirty="0">
                <a:solidFill>
                  <a:srgbClr val="40474B"/>
                </a:solidFill>
                <a:latin typeface="Manjari"/>
                <a:ea typeface="Manjari"/>
                <a:cs typeface="Manjari"/>
                <a:sym typeface="Manjari"/>
              </a:rPr>
              <a:t>Invasion of Albania</a:t>
            </a:r>
          </a:p>
        </p:txBody>
      </p:sp>
      <p:grpSp>
        <p:nvGrpSpPr>
          <p:cNvPr id="247" name="Google Shape;3196;p150">
            <a:extLst>
              <a:ext uri="{FF2B5EF4-FFF2-40B4-BE49-F238E27FC236}">
                <a16:creationId xmlns:a16="http://schemas.microsoft.com/office/drawing/2014/main" id="{7F054C95-FD78-E74F-3ACC-6FA656202319}"/>
              </a:ext>
            </a:extLst>
          </p:cNvPr>
          <p:cNvGrpSpPr/>
          <p:nvPr/>
        </p:nvGrpSpPr>
        <p:grpSpPr>
          <a:xfrm>
            <a:off x="8453094" y="4800669"/>
            <a:ext cx="341273" cy="319937"/>
            <a:chOff x="1113950" y="238125"/>
            <a:chExt cx="5486700" cy="5219200"/>
          </a:xfrm>
        </p:grpSpPr>
        <p:sp>
          <p:nvSpPr>
            <p:cNvPr id="248" name="Google Shape;3197;p150">
              <a:extLst>
                <a:ext uri="{FF2B5EF4-FFF2-40B4-BE49-F238E27FC236}">
                  <a16:creationId xmlns:a16="http://schemas.microsoft.com/office/drawing/2014/main" id="{4D4DE781-00CC-DC8C-AF60-86154CC04966}"/>
                </a:ext>
              </a:extLst>
            </p:cNvPr>
            <p:cNvSpPr/>
            <p:nvPr/>
          </p:nvSpPr>
          <p:spPr>
            <a:xfrm>
              <a:off x="1113950" y="238125"/>
              <a:ext cx="5486700" cy="5219200"/>
            </a:xfrm>
            <a:custGeom>
              <a:avLst/>
              <a:gdLst/>
              <a:ahLst/>
              <a:cxnLst/>
              <a:rect l="l" t="t" r="r" b="b"/>
              <a:pathLst>
                <a:path w="219468" h="208768" extrusionOk="0">
                  <a:moveTo>
                    <a:pt x="133632" y="12241"/>
                  </a:moveTo>
                  <a:cubicBezTo>
                    <a:pt x="150525" y="12241"/>
                    <a:pt x="167422" y="18675"/>
                    <a:pt x="180291" y="31543"/>
                  </a:cubicBezTo>
                  <a:cubicBezTo>
                    <a:pt x="206028" y="57280"/>
                    <a:pt x="206028" y="99099"/>
                    <a:pt x="180291" y="124836"/>
                  </a:cubicBezTo>
                  <a:cubicBezTo>
                    <a:pt x="167422" y="137721"/>
                    <a:pt x="150533" y="144163"/>
                    <a:pt x="133644" y="144163"/>
                  </a:cubicBezTo>
                  <a:cubicBezTo>
                    <a:pt x="116755" y="144163"/>
                    <a:pt x="99866" y="137721"/>
                    <a:pt x="86998" y="124836"/>
                  </a:cubicBezTo>
                  <a:cubicBezTo>
                    <a:pt x="61228" y="99099"/>
                    <a:pt x="61228" y="57280"/>
                    <a:pt x="86998" y="31543"/>
                  </a:cubicBezTo>
                  <a:cubicBezTo>
                    <a:pt x="99850" y="18675"/>
                    <a:pt x="116739" y="12241"/>
                    <a:pt x="133632" y="12241"/>
                  </a:cubicBezTo>
                  <a:close/>
                  <a:moveTo>
                    <a:pt x="47039" y="137688"/>
                  </a:moveTo>
                  <a:lnTo>
                    <a:pt x="74146" y="164796"/>
                  </a:lnTo>
                  <a:lnTo>
                    <a:pt x="48017" y="190924"/>
                  </a:lnTo>
                  <a:cubicBezTo>
                    <a:pt x="44282" y="194659"/>
                    <a:pt x="39373" y="196527"/>
                    <a:pt x="34464" y="196527"/>
                  </a:cubicBezTo>
                  <a:cubicBezTo>
                    <a:pt x="29554" y="196527"/>
                    <a:pt x="24645" y="194659"/>
                    <a:pt x="20910" y="190924"/>
                  </a:cubicBezTo>
                  <a:cubicBezTo>
                    <a:pt x="13440" y="183454"/>
                    <a:pt x="13440" y="171287"/>
                    <a:pt x="20910" y="163817"/>
                  </a:cubicBezTo>
                  <a:lnTo>
                    <a:pt x="47039" y="137688"/>
                  </a:lnTo>
                  <a:close/>
                  <a:moveTo>
                    <a:pt x="133640" y="0"/>
                  </a:moveTo>
                  <a:cubicBezTo>
                    <a:pt x="113616" y="0"/>
                    <a:pt x="93587" y="7633"/>
                    <a:pt x="78321" y="22899"/>
                  </a:cubicBezTo>
                  <a:cubicBezTo>
                    <a:pt x="48898" y="52322"/>
                    <a:pt x="48246" y="98740"/>
                    <a:pt x="74178" y="129012"/>
                  </a:cubicBezTo>
                  <a:cubicBezTo>
                    <a:pt x="73787" y="129403"/>
                    <a:pt x="67524" y="135666"/>
                    <a:pt x="64914" y="138276"/>
                  </a:cubicBezTo>
                  <a:lnTo>
                    <a:pt x="51377" y="124706"/>
                  </a:lnTo>
                  <a:cubicBezTo>
                    <a:pt x="50186" y="123515"/>
                    <a:pt x="48621" y="122920"/>
                    <a:pt x="47055" y="122920"/>
                  </a:cubicBezTo>
                  <a:cubicBezTo>
                    <a:pt x="45489" y="122920"/>
                    <a:pt x="43923" y="123515"/>
                    <a:pt x="42733" y="124706"/>
                  </a:cubicBezTo>
                  <a:lnTo>
                    <a:pt x="12266" y="155173"/>
                  </a:lnTo>
                  <a:cubicBezTo>
                    <a:pt x="1" y="167438"/>
                    <a:pt x="1" y="187303"/>
                    <a:pt x="12266" y="199568"/>
                  </a:cubicBezTo>
                  <a:cubicBezTo>
                    <a:pt x="18398" y="205701"/>
                    <a:pt x="26431" y="208767"/>
                    <a:pt x="34464" y="208767"/>
                  </a:cubicBezTo>
                  <a:cubicBezTo>
                    <a:pt x="42496" y="208767"/>
                    <a:pt x="50529" y="205701"/>
                    <a:pt x="56661" y="199568"/>
                  </a:cubicBezTo>
                  <a:lnTo>
                    <a:pt x="87128" y="169101"/>
                  </a:lnTo>
                  <a:cubicBezTo>
                    <a:pt x="89510" y="166720"/>
                    <a:pt x="89510" y="162838"/>
                    <a:pt x="87128" y="160457"/>
                  </a:cubicBezTo>
                  <a:lnTo>
                    <a:pt x="73559" y="146920"/>
                  </a:lnTo>
                  <a:cubicBezTo>
                    <a:pt x="77245" y="143234"/>
                    <a:pt x="82431" y="138047"/>
                    <a:pt x="82823" y="137656"/>
                  </a:cubicBezTo>
                  <a:cubicBezTo>
                    <a:pt x="97302" y="150060"/>
                    <a:pt x="115476" y="156382"/>
                    <a:pt x="133717" y="156382"/>
                  </a:cubicBezTo>
                  <a:cubicBezTo>
                    <a:pt x="153611" y="156382"/>
                    <a:pt x="173586" y="148862"/>
                    <a:pt x="188935" y="133513"/>
                  </a:cubicBezTo>
                  <a:cubicBezTo>
                    <a:pt x="219467" y="102981"/>
                    <a:pt x="219467" y="53431"/>
                    <a:pt x="188935" y="22899"/>
                  </a:cubicBezTo>
                  <a:cubicBezTo>
                    <a:pt x="173685" y="7633"/>
                    <a:pt x="153665" y="0"/>
                    <a:pt x="1336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249" name="Google Shape;3198;p150">
              <a:extLst>
                <a:ext uri="{FF2B5EF4-FFF2-40B4-BE49-F238E27FC236}">
                  <a16:creationId xmlns:a16="http://schemas.microsoft.com/office/drawing/2014/main" id="{57A2C169-9A7B-1A5B-B1B4-0A3609A04182}"/>
                </a:ext>
              </a:extLst>
            </p:cNvPr>
            <p:cNvSpPr/>
            <p:nvPr/>
          </p:nvSpPr>
          <p:spPr>
            <a:xfrm>
              <a:off x="3013250" y="879100"/>
              <a:ext cx="2883625" cy="2627550"/>
            </a:xfrm>
            <a:custGeom>
              <a:avLst/>
              <a:gdLst/>
              <a:ahLst/>
              <a:cxnLst/>
              <a:rect l="l" t="t" r="r" b="b"/>
              <a:pathLst>
                <a:path w="115345" h="105102" extrusionOk="0">
                  <a:moveTo>
                    <a:pt x="57656" y="12225"/>
                  </a:moveTo>
                  <a:cubicBezTo>
                    <a:pt x="67988" y="12225"/>
                    <a:pt x="78321" y="16163"/>
                    <a:pt x="86182" y="24041"/>
                  </a:cubicBezTo>
                  <a:cubicBezTo>
                    <a:pt x="101937" y="39764"/>
                    <a:pt x="101937" y="65370"/>
                    <a:pt x="86182" y="81093"/>
                  </a:cubicBezTo>
                  <a:cubicBezTo>
                    <a:pt x="78321" y="88955"/>
                    <a:pt x="67997" y="92885"/>
                    <a:pt x="57668" y="92885"/>
                  </a:cubicBezTo>
                  <a:cubicBezTo>
                    <a:pt x="47340" y="92885"/>
                    <a:pt x="37008" y="88955"/>
                    <a:pt x="29130" y="81093"/>
                  </a:cubicBezTo>
                  <a:cubicBezTo>
                    <a:pt x="13407" y="65370"/>
                    <a:pt x="13407" y="39764"/>
                    <a:pt x="29130" y="24041"/>
                  </a:cubicBezTo>
                  <a:cubicBezTo>
                    <a:pt x="36991" y="16163"/>
                    <a:pt x="47324" y="12225"/>
                    <a:pt x="57656" y="12225"/>
                  </a:cubicBezTo>
                  <a:close/>
                  <a:moveTo>
                    <a:pt x="57672" y="0"/>
                  </a:moveTo>
                  <a:cubicBezTo>
                    <a:pt x="44208" y="0"/>
                    <a:pt x="30745" y="5122"/>
                    <a:pt x="20486" y="15364"/>
                  </a:cubicBezTo>
                  <a:cubicBezTo>
                    <a:pt x="0" y="35882"/>
                    <a:pt x="0" y="69220"/>
                    <a:pt x="20486" y="89737"/>
                  </a:cubicBezTo>
                  <a:cubicBezTo>
                    <a:pt x="30745" y="99980"/>
                    <a:pt x="44208" y="105101"/>
                    <a:pt x="57672" y="105101"/>
                  </a:cubicBezTo>
                  <a:cubicBezTo>
                    <a:pt x="71136" y="105101"/>
                    <a:pt x="84600" y="99980"/>
                    <a:pt x="94859" y="89737"/>
                  </a:cubicBezTo>
                  <a:cubicBezTo>
                    <a:pt x="115344" y="69220"/>
                    <a:pt x="115344" y="35882"/>
                    <a:pt x="94859" y="15364"/>
                  </a:cubicBezTo>
                  <a:cubicBezTo>
                    <a:pt x="84600" y="5122"/>
                    <a:pt x="71136" y="0"/>
                    <a:pt x="576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cxnSp>
        <p:nvCxnSpPr>
          <p:cNvPr id="250" name="Google Shape;3199;p150">
            <a:extLst>
              <a:ext uri="{FF2B5EF4-FFF2-40B4-BE49-F238E27FC236}">
                <a16:creationId xmlns:a16="http://schemas.microsoft.com/office/drawing/2014/main" id="{9198135F-9E2E-4EEB-D3CB-2AEEC871AA70}"/>
              </a:ext>
            </a:extLst>
          </p:cNvPr>
          <p:cNvCxnSpPr/>
          <p:nvPr/>
        </p:nvCxnSpPr>
        <p:spPr>
          <a:xfrm>
            <a:off x="8611318" y="4103317"/>
            <a:ext cx="0" cy="279600"/>
          </a:xfrm>
          <a:prstGeom prst="straightConnector1">
            <a:avLst/>
          </a:prstGeom>
          <a:noFill/>
          <a:ln w="19050" cap="flat" cmpd="sng">
            <a:solidFill>
              <a:srgbClr val="C8A591"/>
            </a:solidFill>
            <a:prstDash val="solid"/>
            <a:round/>
            <a:headEnd type="none" w="med" len="med"/>
            <a:tailEnd type="oval" w="med" len="med"/>
          </a:ln>
        </p:spPr>
      </p:cxnSp>
      <p:pic>
        <p:nvPicPr>
          <p:cNvPr id="254" name="Picture 253">
            <a:extLst>
              <a:ext uri="{FF2B5EF4-FFF2-40B4-BE49-F238E27FC236}">
                <a16:creationId xmlns:a16="http://schemas.microsoft.com/office/drawing/2014/main" id="{C7462E55-771D-4028-A073-E1A3CBB8C9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34599" y="4547786"/>
            <a:ext cx="746089" cy="675705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8250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CC84D2-F196-98A3-D4AA-4FBF5001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592" y="914400"/>
            <a:ext cx="5901573" cy="1447801"/>
          </a:xfrm>
        </p:spPr>
        <p:txBody>
          <a:bodyPr anchor="b">
            <a:normAutofit/>
          </a:bodyPr>
          <a:lstStyle/>
          <a:p>
            <a:r>
              <a:rPr lang="en-US" dirty="0"/>
              <a:t>So, appeasement failed right?</a:t>
            </a:r>
            <a:endParaRPr lang="en-15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6DB51-8FBE-BDD7-60B4-30736D44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91" y="2884868"/>
            <a:ext cx="5901574" cy="3117899"/>
          </a:xfrm>
        </p:spPr>
        <p:txBody>
          <a:bodyPr>
            <a:normAutofit/>
          </a:bodyPr>
          <a:lstStyle/>
          <a:p>
            <a:r>
              <a:rPr lang="en-US" dirty="0"/>
              <a:t>Appeasement != Preventing War</a:t>
            </a:r>
          </a:p>
          <a:p>
            <a:r>
              <a:rPr lang="en-US" dirty="0"/>
              <a:t>Pluses = Power Up</a:t>
            </a:r>
          </a:p>
          <a:p>
            <a:r>
              <a:rPr lang="en-US" dirty="0"/>
              <a:t>Minuses = Power Up </a:t>
            </a:r>
          </a:p>
          <a:p>
            <a:r>
              <a:rPr lang="en-US" dirty="0"/>
              <a:t>Yea…</a:t>
            </a:r>
          </a:p>
          <a:p>
            <a:endParaRPr lang="en-150" dirty="0"/>
          </a:p>
        </p:txBody>
      </p:sp>
      <p:pic>
        <p:nvPicPr>
          <p:cNvPr id="4098" name="Picture 2" descr="Which War Saw the Highest Defense Spending? Depends How It's Measured | St.  Louis Fed">
            <a:extLst>
              <a:ext uri="{FF2B5EF4-FFF2-40B4-BE49-F238E27FC236}">
                <a16:creationId xmlns:a16="http://schemas.microsoft.com/office/drawing/2014/main" id="{CCDA2ADF-F85D-A539-B20E-A77CE640FEE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5125" y="2015890"/>
            <a:ext cx="3892475" cy="2826219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604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2D8D45-558D-7D1B-04B4-5D409E73D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759" y="2281947"/>
            <a:ext cx="10625229" cy="1147053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889646484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90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Grandview</vt:lpstr>
      <vt:lpstr>Grandview Display</vt:lpstr>
      <vt:lpstr>Hammersmith One</vt:lpstr>
      <vt:lpstr>Manjari</vt:lpstr>
      <vt:lpstr>CitationVTI</vt:lpstr>
      <vt:lpstr>Why was there appeasement</vt:lpstr>
      <vt:lpstr>What's Appeasement?</vt:lpstr>
      <vt:lpstr>So why do it?</vt:lpstr>
      <vt:lpstr>Appeasement Timeline</vt:lpstr>
      <vt:lpstr>So, appeasement failed right?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was there appeasement</dc:title>
  <dc:creator>Ilia Arqania</dc:creator>
  <cp:lastModifiedBy>Ilia Arqania</cp:lastModifiedBy>
  <cp:revision>1</cp:revision>
  <dcterms:created xsi:type="dcterms:W3CDTF">2023-05-16T21:22:30Z</dcterms:created>
  <dcterms:modified xsi:type="dcterms:W3CDTF">2023-05-16T22:06:03Z</dcterms:modified>
</cp:coreProperties>
</file>