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0"/>
  </p:notesMasterIdLst>
  <p:sldIdLst>
    <p:sldId id="256" r:id="rId2"/>
    <p:sldId id="265" r:id="rId3"/>
    <p:sldId id="269" r:id="rId4"/>
    <p:sldId id="266" r:id="rId5"/>
    <p:sldId id="268" r:id="rId6"/>
    <p:sldId id="270" r:id="rId7"/>
    <p:sldId id="263" r:id="rId8"/>
    <p:sldId id="339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Bebas Neue" panose="020B0606020202050201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2A865F-014A-44AC-BAF1-11979177569F}">
  <a:tblStyle styleId="{592A865F-014A-44AC-BAF1-1197917756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F91025-AC61-4AD6-A10E-E7A6159C87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3" d="100"/>
          <a:sy n="193" d="100"/>
        </p:scale>
        <p:origin x="11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13726fd224e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13726fd224e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3726fd224e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13726fd224e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13722229dd2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13722229dd2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2"/>
          <p:cNvSpPr txBox="1">
            <a:spLocks noGrp="1"/>
          </p:cNvSpPr>
          <p:nvPr>
            <p:ph type="title"/>
          </p:nvPr>
        </p:nvSpPr>
        <p:spPr>
          <a:xfrm>
            <a:off x="2462250" y="1062950"/>
            <a:ext cx="4219500" cy="23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8500">
                <a:solidFill>
                  <a:schemeClr val="lt1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003" name="Google Shape;1003;p42"/>
          <p:cNvGrpSpPr/>
          <p:nvPr/>
        </p:nvGrpSpPr>
        <p:grpSpPr>
          <a:xfrm>
            <a:off x="304790" y="228612"/>
            <a:ext cx="1857769" cy="2244059"/>
            <a:chOff x="228590" y="229012"/>
            <a:chExt cx="1857769" cy="2244059"/>
          </a:xfrm>
        </p:grpSpPr>
        <p:sp>
          <p:nvSpPr>
            <p:cNvPr id="1004" name="Google Shape;1004;p42"/>
            <p:cNvSpPr/>
            <p:nvPr/>
          </p:nvSpPr>
          <p:spPr>
            <a:xfrm>
              <a:off x="1051651" y="1438400"/>
              <a:ext cx="1034708" cy="1034671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 flipH="1">
              <a:off x="228590" y="229012"/>
              <a:ext cx="1274211" cy="1270383"/>
            </a:xfrm>
            <a:custGeom>
              <a:avLst/>
              <a:gdLst/>
              <a:ahLst/>
              <a:cxnLst/>
              <a:rect l="l" t="t" r="r" b="b"/>
              <a:pathLst>
                <a:path w="18873" h="18817" extrusionOk="0">
                  <a:moveTo>
                    <a:pt x="11200" y="3195"/>
                  </a:moveTo>
                  <a:cubicBezTo>
                    <a:pt x="11272" y="3195"/>
                    <a:pt x="11346" y="3206"/>
                    <a:pt x="11419" y="3229"/>
                  </a:cubicBezTo>
                  <a:cubicBezTo>
                    <a:pt x="12824" y="3694"/>
                    <a:pt x="14038" y="4622"/>
                    <a:pt x="14836" y="5861"/>
                  </a:cubicBezTo>
                  <a:cubicBezTo>
                    <a:pt x="15074" y="6230"/>
                    <a:pt x="14931" y="6730"/>
                    <a:pt x="14538" y="6920"/>
                  </a:cubicBezTo>
                  <a:cubicBezTo>
                    <a:pt x="14122" y="7123"/>
                    <a:pt x="13717" y="7313"/>
                    <a:pt x="13300" y="7504"/>
                  </a:cubicBezTo>
                  <a:cubicBezTo>
                    <a:pt x="13197" y="7553"/>
                    <a:pt x="13089" y="7577"/>
                    <a:pt x="12981" y="7577"/>
                  </a:cubicBezTo>
                  <a:cubicBezTo>
                    <a:pt x="12752" y="7577"/>
                    <a:pt x="12529" y="7468"/>
                    <a:pt x="12383" y="7265"/>
                  </a:cubicBezTo>
                  <a:cubicBezTo>
                    <a:pt x="11967" y="6670"/>
                    <a:pt x="11371" y="6218"/>
                    <a:pt x="10693" y="5968"/>
                  </a:cubicBezTo>
                  <a:cubicBezTo>
                    <a:pt x="10359" y="5837"/>
                    <a:pt x="10157" y="5491"/>
                    <a:pt x="10228" y="5146"/>
                  </a:cubicBezTo>
                  <a:cubicBezTo>
                    <a:pt x="10312" y="4694"/>
                    <a:pt x="10395" y="4241"/>
                    <a:pt x="10478" y="3801"/>
                  </a:cubicBezTo>
                  <a:cubicBezTo>
                    <a:pt x="10547" y="3437"/>
                    <a:pt x="10859" y="3195"/>
                    <a:pt x="11200" y="3195"/>
                  </a:cubicBezTo>
                  <a:close/>
                  <a:moveTo>
                    <a:pt x="6244" y="3840"/>
                  </a:moveTo>
                  <a:cubicBezTo>
                    <a:pt x="6517" y="3840"/>
                    <a:pt x="6779" y="3994"/>
                    <a:pt x="6906" y="4265"/>
                  </a:cubicBezTo>
                  <a:cubicBezTo>
                    <a:pt x="7109" y="4670"/>
                    <a:pt x="7299" y="5087"/>
                    <a:pt x="7502" y="5491"/>
                  </a:cubicBezTo>
                  <a:cubicBezTo>
                    <a:pt x="7657" y="5825"/>
                    <a:pt x="7549" y="6206"/>
                    <a:pt x="7252" y="6408"/>
                  </a:cubicBezTo>
                  <a:cubicBezTo>
                    <a:pt x="6656" y="6837"/>
                    <a:pt x="6204" y="7420"/>
                    <a:pt x="5954" y="8099"/>
                  </a:cubicBezTo>
                  <a:cubicBezTo>
                    <a:pt x="5839" y="8402"/>
                    <a:pt x="5559" y="8586"/>
                    <a:pt x="5258" y="8586"/>
                  </a:cubicBezTo>
                  <a:cubicBezTo>
                    <a:pt x="5217" y="8586"/>
                    <a:pt x="5174" y="8582"/>
                    <a:pt x="5132" y="8575"/>
                  </a:cubicBezTo>
                  <a:cubicBezTo>
                    <a:pt x="4680" y="8492"/>
                    <a:pt x="4228" y="8408"/>
                    <a:pt x="3787" y="8325"/>
                  </a:cubicBezTo>
                  <a:cubicBezTo>
                    <a:pt x="3346" y="8242"/>
                    <a:pt x="3085" y="7801"/>
                    <a:pt x="3227" y="7373"/>
                  </a:cubicBezTo>
                  <a:cubicBezTo>
                    <a:pt x="3680" y="5968"/>
                    <a:pt x="4609" y="4765"/>
                    <a:pt x="5847" y="3956"/>
                  </a:cubicBezTo>
                  <a:cubicBezTo>
                    <a:pt x="5972" y="3877"/>
                    <a:pt x="6109" y="3840"/>
                    <a:pt x="6244" y="3840"/>
                  </a:cubicBezTo>
                  <a:close/>
                  <a:moveTo>
                    <a:pt x="9211" y="7035"/>
                  </a:moveTo>
                  <a:cubicBezTo>
                    <a:pt x="9716" y="7035"/>
                    <a:pt x="10226" y="7195"/>
                    <a:pt x="10657" y="7527"/>
                  </a:cubicBezTo>
                  <a:cubicBezTo>
                    <a:pt x="11693" y="8325"/>
                    <a:pt x="11883" y="9813"/>
                    <a:pt x="11086" y="10849"/>
                  </a:cubicBezTo>
                  <a:cubicBezTo>
                    <a:pt x="10620" y="11454"/>
                    <a:pt x="9919" y="11771"/>
                    <a:pt x="9210" y="11771"/>
                  </a:cubicBezTo>
                  <a:cubicBezTo>
                    <a:pt x="8704" y="11771"/>
                    <a:pt x="8195" y="11610"/>
                    <a:pt x="7764" y="11278"/>
                  </a:cubicBezTo>
                  <a:cubicBezTo>
                    <a:pt x="6728" y="10480"/>
                    <a:pt x="6537" y="8992"/>
                    <a:pt x="7335" y="7956"/>
                  </a:cubicBezTo>
                  <a:cubicBezTo>
                    <a:pt x="7801" y="7351"/>
                    <a:pt x="8502" y="7035"/>
                    <a:pt x="9211" y="7035"/>
                  </a:cubicBezTo>
                  <a:close/>
                  <a:moveTo>
                    <a:pt x="13533" y="10220"/>
                  </a:moveTo>
                  <a:cubicBezTo>
                    <a:pt x="13574" y="10220"/>
                    <a:pt x="13615" y="10223"/>
                    <a:pt x="13657" y="10230"/>
                  </a:cubicBezTo>
                  <a:cubicBezTo>
                    <a:pt x="14110" y="10313"/>
                    <a:pt x="14550" y="10409"/>
                    <a:pt x="15003" y="10492"/>
                  </a:cubicBezTo>
                  <a:cubicBezTo>
                    <a:pt x="15431" y="10563"/>
                    <a:pt x="15705" y="11016"/>
                    <a:pt x="15562" y="11433"/>
                  </a:cubicBezTo>
                  <a:cubicBezTo>
                    <a:pt x="15110" y="12838"/>
                    <a:pt x="14181" y="14052"/>
                    <a:pt x="12931" y="14850"/>
                  </a:cubicBezTo>
                  <a:cubicBezTo>
                    <a:pt x="12809" y="14929"/>
                    <a:pt x="12672" y="14966"/>
                    <a:pt x="12537" y="14966"/>
                  </a:cubicBezTo>
                  <a:cubicBezTo>
                    <a:pt x="12264" y="14966"/>
                    <a:pt x="11999" y="14815"/>
                    <a:pt x="11871" y="14552"/>
                  </a:cubicBezTo>
                  <a:cubicBezTo>
                    <a:pt x="11681" y="14135"/>
                    <a:pt x="11478" y="13731"/>
                    <a:pt x="11288" y="13314"/>
                  </a:cubicBezTo>
                  <a:cubicBezTo>
                    <a:pt x="11133" y="12992"/>
                    <a:pt x="11240" y="12599"/>
                    <a:pt x="11538" y="12397"/>
                  </a:cubicBezTo>
                  <a:cubicBezTo>
                    <a:pt x="12121" y="11980"/>
                    <a:pt x="12586" y="11385"/>
                    <a:pt x="12836" y="10706"/>
                  </a:cubicBezTo>
                  <a:cubicBezTo>
                    <a:pt x="12941" y="10412"/>
                    <a:pt x="13222" y="10220"/>
                    <a:pt x="13533" y="10220"/>
                  </a:cubicBezTo>
                  <a:close/>
                  <a:moveTo>
                    <a:pt x="5799" y="11231"/>
                  </a:moveTo>
                  <a:cubicBezTo>
                    <a:pt x="6031" y="11231"/>
                    <a:pt x="6255" y="11343"/>
                    <a:pt x="6394" y="11540"/>
                  </a:cubicBezTo>
                  <a:cubicBezTo>
                    <a:pt x="6823" y="12135"/>
                    <a:pt x="7407" y="12588"/>
                    <a:pt x="8097" y="12849"/>
                  </a:cubicBezTo>
                  <a:cubicBezTo>
                    <a:pt x="8430" y="12969"/>
                    <a:pt x="8633" y="13314"/>
                    <a:pt x="8561" y="13671"/>
                  </a:cubicBezTo>
                  <a:cubicBezTo>
                    <a:pt x="8478" y="14112"/>
                    <a:pt x="8395" y="14564"/>
                    <a:pt x="8311" y="15016"/>
                  </a:cubicBezTo>
                  <a:cubicBezTo>
                    <a:pt x="8243" y="15370"/>
                    <a:pt x="7931" y="15610"/>
                    <a:pt x="7584" y="15610"/>
                  </a:cubicBezTo>
                  <a:cubicBezTo>
                    <a:pt x="7510" y="15610"/>
                    <a:pt x="7434" y="15599"/>
                    <a:pt x="7359" y="15576"/>
                  </a:cubicBezTo>
                  <a:cubicBezTo>
                    <a:pt x="5954" y="15124"/>
                    <a:pt x="4751" y="14195"/>
                    <a:pt x="3954" y="12945"/>
                  </a:cubicBezTo>
                  <a:cubicBezTo>
                    <a:pt x="3704" y="12576"/>
                    <a:pt x="3847" y="12076"/>
                    <a:pt x="4251" y="11885"/>
                  </a:cubicBezTo>
                  <a:cubicBezTo>
                    <a:pt x="4656" y="11695"/>
                    <a:pt x="5073" y="11492"/>
                    <a:pt x="5490" y="11302"/>
                  </a:cubicBezTo>
                  <a:cubicBezTo>
                    <a:pt x="5590" y="11254"/>
                    <a:pt x="5695" y="11231"/>
                    <a:pt x="5799" y="11231"/>
                  </a:cubicBezTo>
                  <a:close/>
                  <a:moveTo>
                    <a:pt x="8666" y="0"/>
                  </a:moveTo>
                  <a:cubicBezTo>
                    <a:pt x="8651" y="0"/>
                    <a:pt x="8636" y="1"/>
                    <a:pt x="8621" y="3"/>
                  </a:cubicBezTo>
                  <a:lnTo>
                    <a:pt x="7823" y="110"/>
                  </a:lnTo>
                  <a:cubicBezTo>
                    <a:pt x="7585" y="146"/>
                    <a:pt x="7407" y="360"/>
                    <a:pt x="7442" y="598"/>
                  </a:cubicBezTo>
                  <a:lnTo>
                    <a:pt x="7537" y="1300"/>
                  </a:lnTo>
                  <a:cubicBezTo>
                    <a:pt x="7537" y="1324"/>
                    <a:pt x="7549" y="1348"/>
                    <a:pt x="7549" y="1372"/>
                  </a:cubicBezTo>
                  <a:cubicBezTo>
                    <a:pt x="7049" y="1491"/>
                    <a:pt x="6561" y="1646"/>
                    <a:pt x="6097" y="1860"/>
                  </a:cubicBezTo>
                  <a:cubicBezTo>
                    <a:pt x="6085" y="1836"/>
                    <a:pt x="6073" y="1812"/>
                    <a:pt x="6061" y="1789"/>
                  </a:cubicBezTo>
                  <a:lnTo>
                    <a:pt x="5716" y="1181"/>
                  </a:lnTo>
                  <a:cubicBezTo>
                    <a:pt x="5636" y="1037"/>
                    <a:pt x="5490" y="957"/>
                    <a:pt x="5339" y="957"/>
                  </a:cubicBezTo>
                  <a:cubicBezTo>
                    <a:pt x="5265" y="957"/>
                    <a:pt x="5190" y="976"/>
                    <a:pt x="5121" y="1015"/>
                  </a:cubicBezTo>
                  <a:lnTo>
                    <a:pt x="4418" y="1408"/>
                  </a:lnTo>
                  <a:cubicBezTo>
                    <a:pt x="4216" y="1527"/>
                    <a:pt x="4144" y="1800"/>
                    <a:pt x="4263" y="2003"/>
                  </a:cubicBezTo>
                  <a:lnTo>
                    <a:pt x="4609" y="2622"/>
                  </a:lnTo>
                  <a:cubicBezTo>
                    <a:pt x="4620" y="2634"/>
                    <a:pt x="4632" y="2658"/>
                    <a:pt x="4644" y="2670"/>
                  </a:cubicBezTo>
                  <a:cubicBezTo>
                    <a:pt x="4204" y="2979"/>
                    <a:pt x="3787" y="3348"/>
                    <a:pt x="3406" y="3753"/>
                  </a:cubicBezTo>
                  <a:cubicBezTo>
                    <a:pt x="3370" y="3694"/>
                    <a:pt x="3335" y="3646"/>
                    <a:pt x="3287" y="3610"/>
                  </a:cubicBezTo>
                  <a:lnTo>
                    <a:pt x="2715" y="3170"/>
                  </a:lnTo>
                  <a:cubicBezTo>
                    <a:pt x="2637" y="3111"/>
                    <a:pt x="2545" y="3082"/>
                    <a:pt x="2453" y="3082"/>
                  </a:cubicBezTo>
                  <a:cubicBezTo>
                    <a:pt x="2322" y="3082"/>
                    <a:pt x="2192" y="3141"/>
                    <a:pt x="2108" y="3253"/>
                  </a:cubicBezTo>
                  <a:lnTo>
                    <a:pt x="1608" y="3896"/>
                  </a:lnTo>
                  <a:cubicBezTo>
                    <a:pt x="1465" y="4086"/>
                    <a:pt x="1501" y="4360"/>
                    <a:pt x="1692" y="4515"/>
                  </a:cubicBezTo>
                  <a:lnTo>
                    <a:pt x="2251" y="4944"/>
                  </a:lnTo>
                  <a:cubicBezTo>
                    <a:pt x="2299" y="4979"/>
                    <a:pt x="2358" y="5015"/>
                    <a:pt x="2418" y="5027"/>
                  </a:cubicBezTo>
                  <a:cubicBezTo>
                    <a:pt x="2168" y="5420"/>
                    <a:pt x="1953" y="5825"/>
                    <a:pt x="1787" y="6242"/>
                  </a:cubicBezTo>
                  <a:cubicBezTo>
                    <a:pt x="1775" y="6242"/>
                    <a:pt x="1751" y="6230"/>
                    <a:pt x="1739" y="6230"/>
                  </a:cubicBezTo>
                  <a:lnTo>
                    <a:pt x="1060" y="6027"/>
                  </a:lnTo>
                  <a:cubicBezTo>
                    <a:pt x="1018" y="6014"/>
                    <a:pt x="976" y="6008"/>
                    <a:pt x="933" y="6008"/>
                  </a:cubicBezTo>
                  <a:cubicBezTo>
                    <a:pt x="748" y="6008"/>
                    <a:pt x="573" y="6129"/>
                    <a:pt x="525" y="6313"/>
                  </a:cubicBezTo>
                  <a:lnTo>
                    <a:pt x="287" y="7087"/>
                  </a:lnTo>
                  <a:cubicBezTo>
                    <a:pt x="215" y="7313"/>
                    <a:pt x="346" y="7563"/>
                    <a:pt x="584" y="7635"/>
                  </a:cubicBezTo>
                  <a:lnTo>
                    <a:pt x="1263" y="7837"/>
                  </a:lnTo>
                  <a:lnTo>
                    <a:pt x="1299" y="7837"/>
                  </a:lnTo>
                  <a:cubicBezTo>
                    <a:pt x="1191" y="8444"/>
                    <a:pt x="1144" y="9039"/>
                    <a:pt x="1156" y="9647"/>
                  </a:cubicBezTo>
                  <a:lnTo>
                    <a:pt x="1108" y="9647"/>
                  </a:lnTo>
                  <a:lnTo>
                    <a:pt x="418" y="9742"/>
                  </a:lnTo>
                  <a:cubicBezTo>
                    <a:pt x="168" y="9766"/>
                    <a:pt x="1" y="9992"/>
                    <a:pt x="37" y="10230"/>
                  </a:cubicBezTo>
                  <a:lnTo>
                    <a:pt x="144" y="11028"/>
                  </a:lnTo>
                  <a:cubicBezTo>
                    <a:pt x="165" y="11244"/>
                    <a:pt x="354" y="11402"/>
                    <a:pt x="567" y="11402"/>
                  </a:cubicBezTo>
                  <a:cubicBezTo>
                    <a:pt x="589" y="11402"/>
                    <a:pt x="610" y="11400"/>
                    <a:pt x="632" y="11397"/>
                  </a:cubicBezTo>
                  <a:lnTo>
                    <a:pt x="1322" y="11314"/>
                  </a:lnTo>
                  <a:cubicBezTo>
                    <a:pt x="1346" y="11302"/>
                    <a:pt x="1358" y="11302"/>
                    <a:pt x="1370" y="11302"/>
                  </a:cubicBezTo>
                  <a:cubicBezTo>
                    <a:pt x="1477" y="11742"/>
                    <a:pt x="1620" y="12183"/>
                    <a:pt x="1799" y="12611"/>
                  </a:cubicBezTo>
                  <a:cubicBezTo>
                    <a:pt x="1787" y="12623"/>
                    <a:pt x="1775" y="12623"/>
                    <a:pt x="1763" y="12635"/>
                  </a:cubicBezTo>
                  <a:lnTo>
                    <a:pt x="1144" y="12969"/>
                  </a:lnTo>
                  <a:cubicBezTo>
                    <a:pt x="930" y="13088"/>
                    <a:pt x="846" y="13350"/>
                    <a:pt x="965" y="13564"/>
                  </a:cubicBezTo>
                  <a:lnTo>
                    <a:pt x="1346" y="14266"/>
                  </a:lnTo>
                  <a:cubicBezTo>
                    <a:pt x="1428" y="14414"/>
                    <a:pt x="1578" y="14499"/>
                    <a:pt x="1733" y="14499"/>
                  </a:cubicBezTo>
                  <a:cubicBezTo>
                    <a:pt x="1804" y="14499"/>
                    <a:pt x="1875" y="14482"/>
                    <a:pt x="1942" y="14445"/>
                  </a:cubicBezTo>
                  <a:lnTo>
                    <a:pt x="2561" y="14112"/>
                  </a:lnTo>
                  <a:cubicBezTo>
                    <a:pt x="2573" y="14100"/>
                    <a:pt x="2596" y="14088"/>
                    <a:pt x="2608" y="14076"/>
                  </a:cubicBezTo>
                  <a:cubicBezTo>
                    <a:pt x="2942" y="14552"/>
                    <a:pt x="3323" y="15004"/>
                    <a:pt x="3763" y="15421"/>
                  </a:cubicBezTo>
                  <a:cubicBezTo>
                    <a:pt x="3751" y="15433"/>
                    <a:pt x="3727" y="15445"/>
                    <a:pt x="3716" y="15469"/>
                  </a:cubicBezTo>
                  <a:lnTo>
                    <a:pt x="3287" y="16017"/>
                  </a:lnTo>
                  <a:cubicBezTo>
                    <a:pt x="3144" y="16219"/>
                    <a:pt x="3180" y="16493"/>
                    <a:pt x="3370" y="16636"/>
                  </a:cubicBezTo>
                  <a:lnTo>
                    <a:pt x="4001" y="17124"/>
                  </a:lnTo>
                  <a:cubicBezTo>
                    <a:pt x="4080" y="17183"/>
                    <a:pt x="4172" y="17211"/>
                    <a:pt x="4265" y="17211"/>
                  </a:cubicBezTo>
                  <a:cubicBezTo>
                    <a:pt x="4397" y="17211"/>
                    <a:pt x="4529" y="17153"/>
                    <a:pt x="4620" y="17040"/>
                  </a:cubicBezTo>
                  <a:lnTo>
                    <a:pt x="5049" y="16481"/>
                  </a:lnTo>
                  <a:cubicBezTo>
                    <a:pt x="5061" y="16469"/>
                    <a:pt x="5073" y="16445"/>
                    <a:pt x="5085" y="16421"/>
                  </a:cubicBezTo>
                  <a:cubicBezTo>
                    <a:pt x="5549" y="16707"/>
                    <a:pt x="6025" y="16945"/>
                    <a:pt x="6514" y="17124"/>
                  </a:cubicBezTo>
                  <a:cubicBezTo>
                    <a:pt x="6502" y="17148"/>
                    <a:pt x="6490" y="17171"/>
                    <a:pt x="6478" y="17195"/>
                  </a:cubicBezTo>
                  <a:lnTo>
                    <a:pt x="6299" y="17874"/>
                  </a:lnTo>
                  <a:cubicBezTo>
                    <a:pt x="6240" y="18112"/>
                    <a:pt x="6383" y="18350"/>
                    <a:pt x="6609" y="18410"/>
                  </a:cubicBezTo>
                  <a:lnTo>
                    <a:pt x="7383" y="18624"/>
                  </a:lnTo>
                  <a:cubicBezTo>
                    <a:pt x="7419" y="18633"/>
                    <a:pt x="7456" y="18638"/>
                    <a:pt x="7492" y="18638"/>
                  </a:cubicBezTo>
                  <a:cubicBezTo>
                    <a:pt x="7690" y="18638"/>
                    <a:pt x="7868" y="18506"/>
                    <a:pt x="7918" y="18314"/>
                  </a:cubicBezTo>
                  <a:lnTo>
                    <a:pt x="8109" y="17624"/>
                  </a:lnTo>
                  <a:cubicBezTo>
                    <a:pt x="8109" y="17600"/>
                    <a:pt x="8121" y="17576"/>
                    <a:pt x="8121" y="17541"/>
                  </a:cubicBezTo>
                  <a:cubicBezTo>
                    <a:pt x="8528" y="17607"/>
                    <a:pt x="8943" y="17643"/>
                    <a:pt x="9354" y="17643"/>
                  </a:cubicBezTo>
                  <a:cubicBezTo>
                    <a:pt x="9459" y="17643"/>
                    <a:pt x="9564" y="17641"/>
                    <a:pt x="9669" y="17636"/>
                  </a:cubicBezTo>
                  <a:cubicBezTo>
                    <a:pt x="9669" y="17671"/>
                    <a:pt x="9669" y="17695"/>
                    <a:pt x="9681" y="17731"/>
                  </a:cubicBezTo>
                  <a:lnTo>
                    <a:pt x="9764" y="18433"/>
                  </a:lnTo>
                  <a:cubicBezTo>
                    <a:pt x="9797" y="18656"/>
                    <a:pt x="9987" y="18817"/>
                    <a:pt x="10207" y="18817"/>
                  </a:cubicBezTo>
                  <a:cubicBezTo>
                    <a:pt x="10222" y="18817"/>
                    <a:pt x="10237" y="18816"/>
                    <a:pt x="10252" y="18814"/>
                  </a:cubicBezTo>
                  <a:lnTo>
                    <a:pt x="11050" y="18707"/>
                  </a:lnTo>
                  <a:cubicBezTo>
                    <a:pt x="11288" y="18672"/>
                    <a:pt x="11455" y="18457"/>
                    <a:pt x="11431" y="18219"/>
                  </a:cubicBezTo>
                  <a:lnTo>
                    <a:pt x="11336" y="17517"/>
                  </a:lnTo>
                  <a:cubicBezTo>
                    <a:pt x="11336" y="17481"/>
                    <a:pt x="11324" y="17445"/>
                    <a:pt x="11312" y="17421"/>
                  </a:cubicBezTo>
                  <a:cubicBezTo>
                    <a:pt x="11812" y="17302"/>
                    <a:pt x="12300" y="17136"/>
                    <a:pt x="12764" y="16921"/>
                  </a:cubicBezTo>
                  <a:cubicBezTo>
                    <a:pt x="12776" y="16957"/>
                    <a:pt x="12788" y="16993"/>
                    <a:pt x="12812" y="17029"/>
                  </a:cubicBezTo>
                  <a:lnTo>
                    <a:pt x="13157" y="17636"/>
                  </a:lnTo>
                  <a:cubicBezTo>
                    <a:pt x="13238" y="17780"/>
                    <a:pt x="13383" y="17860"/>
                    <a:pt x="13535" y="17860"/>
                  </a:cubicBezTo>
                  <a:cubicBezTo>
                    <a:pt x="13608" y="17860"/>
                    <a:pt x="13683" y="17841"/>
                    <a:pt x="13753" y="17802"/>
                  </a:cubicBezTo>
                  <a:lnTo>
                    <a:pt x="14455" y="17398"/>
                  </a:lnTo>
                  <a:cubicBezTo>
                    <a:pt x="14657" y="17279"/>
                    <a:pt x="14729" y="17017"/>
                    <a:pt x="14610" y="16802"/>
                  </a:cubicBezTo>
                  <a:lnTo>
                    <a:pt x="14265" y="16195"/>
                  </a:lnTo>
                  <a:cubicBezTo>
                    <a:pt x="14241" y="16159"/>
                    <a:pt x="14217" y="16124"/>
                    <a:pt x="14193" y="16100"/>
                  </a:cubicBezTo>
                  <a:cubicBezTo>
                    <a:pt x="14622" y="15790"/>
                    <a:pt x="15027" y="15433"/>
                    <a:pt x="15408" y="15040"/>
                  </a:cubicBezTo>
                  <a:cubicBezTo>
                    <a:pt x="15431" y="15064"/>
                    <a:pt x="15455" y="15100"/>
                    <a:pt x="15491" y="15124"/>
                  </a:cubicBezTo>
                  <a:lnTo>
                    <a:pt x="16050" y="15552"/>
                  </a:lnTo>
                  <a:cubicBezTo>
                    <a:pt x="16131" y="15618"/>
                    <a:pt x="16227" y="15649"/>
                    <a:pt x="16322" y="15649"/>
                  </a:cubicBezTo>
                  <a:cubicBezTo>
                    <a:pt x="16451" y="15649"/>
                    <a:pt x="16580" y="15591"/>
                    <a:pt x="16670" y="15481"/>
                  </a:cubicBezTo>
                  <a:lnTo>
                    <a:pt x="17158" y="14838"/>
                  </a:lnTo>
                  <a:cubicBezTo>
                    <a:pt x="17301" y="14647"/>
                    <a:pt x="17265" y="14373"/>
                    <a:pt x="17074" y="14231"/>
                  </a:cubicBezTo>
                  <a:lnTo>
                    <a:pt x="16515" y="13802"/>
                  </a:lnTo>
                  <a:cubicBezTo>
                    <a:pt x="16479" y="13766"/>
                    <a:pt x="16443" y="13754"/>
                    <a:pt x="16408" y="13731"/>
                  </a:cubicBezTo>
                  <a:cubicBezTo>
                    <a:pt x="16646" y="13350"/>
                    <a:pt x="16848" y="12945"/>
                    <a:pt x="17015" y="12528"/>
                  </a:cubicBezTo>
                  <a:cubicBezTo>
                    <a:pt x="17051" y="12552"/>
                    <a:pt x="17086" y="12576"/>
                    <a:pt x="17134" y="12588"/>
                  </a:cubicBezTo>
                  <a:lnTo>
                    <a:pt x="17813" y="12790"/>
                  </a:lnTo>
                  <a:cubicBezTo>
                    <a:pt x="17855" y="12803"/>
                    <a:pt x="17897" y="12809"/>
                    <a:pt x="17940" y="12809"/>
                  </a:cubicBezTo>
                  <a:cubicBezTo>
                    <a:pt x="18125" y="12809"/>
                    <a:pt x="18300" y="12688"/>
                    <a:pt x="18348" y="12504"/>
                  </a:cubicBezTo>
                  <a:lnTo>
                    <a:pt x="18586" y="11730"/>
                  </a:lnTo>
                  <a:cubicBezTo>
                    <a:pt x="18658" y="11504"/>
                    <a:pt x="18527" y="11254"/>
                    <a:pt x="18289" y="11183"/>
                  </a:cubicBezTo>
                  <a:lnTo>
                    <a:pt x="17610" y="10980"/>
                  </a:lnTo>
                  <a:cubicBezTo>
                    <a:pt x="17574" y="10968"/>
                    <a:pt x="17527" y="10968"/>
                    <a:pt x="17479" y="10968"/>
                  </a:cubicBezTo>
                  <a:cubicBezTo>
                    <a:pt x="17598" y="10373"/>
                    <a:pt x="17646" y="9766"/>
                    <a:pt x="17622" y="9159"/>
                  </a:cubicBezTo>
                  <a:lnTo>
                    <a:pt x="17622" y="9159"/>
                  </a:lnTo>
                  <a:cubicBezTo>
                    <a:pt x="17670" y="9170"/>
                    <a:pt x="17717" y="9170"/>
                    <a:pt x="17765" y="9170"/>
                  </a:cubicBezTo>
                  <a:lnTo>
                    <a:pt x="18456" y="9075"/>
                  </a:lnTo>
                  <a:cubicBezTo>
                    <a:pt x="18706" y="9051"/>
                    <a:pt x="18872" y="8825"/>
                    <a:pt x="18837" y="8587"/>
                  </a:cubicBezTo>
                  <a:lnTo>
                    <a:pt x="18729" y="7789"/>
                  </a:lnTo>
                  <a:cubicBezTo>
                    <a:pt x="18708" y="7573"/>
                    <a:pt x="18519" y="7415"/>
                    <a:pt x="18306" y="7415"/>
                  </a:cubicBezTo>
                  <a:cubicBezTo>
                    <a:pt x="18284" y="7415"/>
                    <a:pt x="18263" y="7417"/>
                    <a:pt x="18241" y="7420"/>
                  </a:cubicBezTo>
                  <a:lnTo>
                    <a:pt x="17551" y="7504"/>
                  </a:lnTo>
                  <a:cubicBezTo>
                    <a:pt x="17503" y="7515"/>
                    <a:pt x="17455" y="7527"/>
                    <a:pt x="17420" y="7539"/>
                  </a:cubicBezTo>
                  <a:cubicBezTo>
                    <a:pt x="17313" y="7099"/>
                    <a:pt x="17170" y="6658"/>
                    <a:pt x="16991" y="6230"/>
                  </a:cubicBezTo>
                  <a:cubicBezTo>
                    <a:pt x="17039" y="6218"/>
                    <a:pt x="17074" y="6206"/>
                    <a:pt x="17110" y="6182"/>
                  </a:cubicBezTo>
                  <a:lnTo>
                    <a:pt x="17729" y="5849"/>
                  </a:lnTo>
                  <a:cubicBezTo>
                    <a:pt x="17944" y="5730"/>
                    <a:pt x="18027" y="5468"/>
                    <a:pt x="17908" y="5253"/>
                  </a:cubicBezTo>
                  <a:lnTo>
                    <a:pt x="17527" y="4551"/>
                  </a:lnTo>
                  <a:cubicBezTo>
                    <a:pt x="17445" y="4403"/>
                    <a:pt x="17295" y="4318"/>
                    <a:pt x="17140" y="4318"/>
                  </a:cubicBezTo>
                  <a:cubicBezTo>
                    <a:pt x="17070" y="4318"/>
                    <a:pt x="16998" y="4335"/>
                    <a:pt x="16932" y="4372"/>
                  </a:cubicBezTo>
                  <a:lnTo>
                    <a:pt x="16312" y="4706"/>
                  </a:lnTo>
                  <a:cubicBezTo>
                    <a:pt x="16277" y="4729"/>
                    <a:pt x="16241" y="4753"/>
                    <a:pt x="16217" y="4777"/>
                  </a:cubicBezTo>
                  <a:cubicBezTo>
                    <a:pt x="15884" y="4301"/>
                    <a:pt x="15503" y="3848"/>
                    <a:pt x="15074" y="3432"/>
                  </a:cubicBezTo>
                  <a:cubicBezTo>
                    <a:pt x="15098" y="3408"/>
                    <a:pt x="15134" y="3384"/>
                    <a:pt x="15157" y="3348"/>
                  </a:cubicBezTo>
                  <a:lnTo>
                    <a:pt x="15586" y="2789"/>
                  </a:lnTo>
                  <a:cubicBezTo>
                    <a:pt x="15729" y="2598"/>
                    <a:pt x="15693" y="2324"/>
                    <a:pt x="15503" y="2181"/>
                  </a:cubicBezTo>
                  <a:lnTo>
                    <a:pt x="14872" y="1693"/>
                  </a:lnTo>
                  <a:cubicBezTo>
                    <a:pt x="14791" y="1628"/>
                    <a:pt x="14696" y="1596"/>
                    <a:pt x="14601" y="1596"/>
                  </a:cubicBezTo>
                  <a:cubicBezTo>
                    <a:pt x="14471" y="1596"/>
                    <a:pt x="14342" y="1655"/>
                    <a:pt x="14253" y="1765"/>
                  </a:cubicBezTo>
                  <a:lnTo>
                    <a:pt x="13824" y="2324"/>
                  </a:lnTo>
                  <a:cubicBezTo>
                    <a:pt x="13800" y="2360"/>
                    <a:pt x="13788" y="2396"/>
                    <a:pt x="13764" y="2420"/>
                  </a:cubicBezTo>
                  <a:cubicBezTo>
                    <a:pt x="13312" y="2134"/>
                    <a:pt x="12836" y="1908"/>
                    <a:pt x="12348" y="1717"/>
                  </a:cubicBezTo>
                  <a:cubicBezTo>
                    <a:pt x="12371" y="1681"/>
                    <a:pt x="12383" y="1658"/>
                    <a:pt x="12395" y="1622"/>
                  </a:cubicBezTo>
                  <a:lnTo>
                    <a:pt x="12574" y="943"/>
                  </a:lnTo>
                  <a:cubicBezTo>
                    <a:pt x="12633" y="705"/>
                    <a:pt x="12490" y="467"/>
                    <a:pt x="12264" y="407"/>
                  </a:cubicBezTo>
                  <a:lnTo>
                    <a:pt x="11490" y="193"/>
                  </a:lnTo>
                  <a:cubicBezTo>
                    <a:pt x="11454" y="184"/>
                    <a:pt x="11417" y="180"/>
                    <a:pt x="11381" y="180"/>
                  </a:cubicBezTo>
                  <a:cubicBezTo>
                    <a:pt x="11183" y="180"/>
                    <a:pt x="11005" y="311"/>
                    <a:pt x="10955" y="503"/>
                  </a:cubicBezTo>
                  <a:lnTo>
                    <a:pt x="10764" y="1181"/>
                  </a:lnTo>
                  <a:cubicBezTo>
                    <a:pt x="10764" y="1217"/>
                    <a:pt x="10752" y="1253"/>
                    <a:pt x="10752" y="1277"/>
                  </a:cubicBezTo>
                  <a:cubicBezTo>
                    <a:pt x="10304" y="1204"/>
                    <a:pt x="9847" y="1167"/>
                    <a:pt x="9397" y="1167"/>
                  </a:cubicBezTo>
                  <a:cubicBezTo>
                    <a:pt x="9333" y="1167"/>
                    <a:pt x="9268" y="1168"/>
                    <a:pt x="9204" y="1169"/>
                  </a:cubicBezTo>
                  <a:cubicBezTo>
                    <a:pt x="9204" y="1146"/>
                    <a:pt x="9204" y="1110"/>
                    <a:pt x="9192" y="1086"/>
                  </a:cubicBezTo>
                  <a:lnTo>
                    <a:pt x="9109" y="384"/>
                  </a:lnTo>
                  <a:cubicBezTo>
                    <a:pt x="9076" y="161"/>
                    <a:pt x="8886" y="0"/>
                    <a:pt x="8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257663" y="1570546"/>
              <a:ext cx="643184" cy="63191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7" name="Google Shape;1007;p42"/>
          <p:cNvGrpSpPr/>
          <p:nvPr/>
        </p:nvGrpSpPr>
        <p:grpSpPr>
          <a:xfrm>
            <a:off x="7869771" y="406"/>
            <a:ext cx="1274236" cy="5139791"/>
            <a:chOff x="7869771" y="406"/>
            <a:chExt cx="1274236" cy="5139791"/>
          </a:xfrm>
        </p:grpSpPr>
        <p:sp>
          <p:nvSpPr>
            <p:cNvPr id="1008" name="Google Shape;1008;p42"/>
            <p:cNvSpPr/>
            <p:nvPr/>
          </p:nvSpPr>
          <p:spPr>
            <a:xfrm>
              <a:off x="8388211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8028774" y="2771175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8356799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7944348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8416468" y="2163623"/>
              <a:ext cx="727535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8312751" y="3428100"/>
              <a:ext cx="831257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7935620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8276181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7869771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7937175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7877506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8400662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7944348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8632031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8377026" y="1710375"/>
              <a:ext cx="766955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7934583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7874913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8461887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8621748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8569294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8569294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 rot="-5400000">
              <a:off x="8408991" y="4037216"/>
              <a:ext cx="566993" cy="566975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oogle Shape;1031;p43"/>
          <p:cNvGrpSpPr/>
          <p:nvPr/>
        </p:nvGrpSpPr>
        <p:grpSpPr>
          <a:xfrm rot="10800000" flipH="1">
            <a:off x="-6" y="4184052"/>
            <a:ext cx="986724" cy="959451"/>
            <a:chOff x="-1" y="-23"/>
            <a:chExt cx="986724" cy="959451"/>
          </a:xfrm>
        </p:grpSpPr>
        <p:sp>
          <p:nvSpPr>
            <p:cNvPr id="1032" name="Google Shape;1032;p43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3"/>
          <p:cNvGrpSpPr/>
          <p:nvPr/>
        </p:nvGrpSpPr>
        <p:grpSpPr>
          <a:xfrm rot="-5400000">
            <a:off x="7701073" y="3256870"/>
            <a:ext cx="2219508" cy="666322"/>
            <a:chOff x="7213579" y="4485138"/>
            <a:chExt cx="2219508" cy="666322"/>
          </a:xfrm>
        </p:grpSpPr>
        <p:sp>
          <p:nvSpPr>
            <p:cNvPr id="1038" name="Google Shape;1038;p43"/>
            <p:cNvSpPr/>
            <p:nvPr/>
          </p:nvSpPr>
          <p:spPr>
            <a:xfrm rot="10800000">
              <a:off x="8271014" y="4560747"/>
              <a:ext cx="1162072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2" name="Google Shape;1042;p4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043" name="Google Shape;1043;p4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6" name="Google Shape;1046;p43"/>
          <p:cNvSpPr/>
          <p:nvPr/>
        </p:nvSpPr>
        <p:spPr>
          <a:xfrm rot="-5690359">
            <a:off x="2616213" y="-467930"/>
            <a:ext cx="1007852" cy="1007852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3"/>
          <p:cNvSpPr/>
          <p:nvPr/>
        </p:nvSpPr>
        <p:spPr>
          <a:xfrm rot="10381533">
            <a:off x="-475389" y="-1572036"/>
            <a:ext cx="2984630" cy="297671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3"/>
          <p:cNvSpPr/>
          <p:nvPr/>
        </p:nvSpPr>
        <p:spPr>
          <a:xfrm>
            <a:off x="-821900" y="1266297"/>
            <a:ext cx="1581963" cy="155424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43"/>
          <p:cNvSpPr txBox="1">
            <a:spLocks noGrp="1"/>
          </p:cNvSpPr>
          <p:nvPr>
            <p:ph type="title"/>
          </p:nvPr>
        </p:nvSpPr>
        <p:spPr>
          <a:xfrm>
            <a:off x="2843988" y="3849325"/>
            <a:ext cx="34560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50" name="Google Shape;1050;p43"/>
          <p:cNvSpPr txBox="1">
            <a:spLocks noGrp="1"/>
          </p:cNvSpPr>
          <p:nvPr>
            <p:ph type="subTitle" idx="1"/>
          </p:nvPr>
        </p:nvSpPr>
        <p:spPr>
          <a:xfrm>
            <a:off x="2383638" y="2218950"/>
            <a:ext cx="4376700" cy="15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grpSp>
        <p:nvGrpSpPr>
          <p:cNvPr id="1051" name="Google Shape;1051;p43"/>
          <p:cNvGrpSpPr/>
          <p:nvPr/>
        </p:nvGrpSpPr>
        <p:grpSpPr>
          <a:xfrm rot="5400000" flipH="1">
            <a:off x="8590078" y="1667694"/>
            <a:ext cx="734657" cy="959451"/>
            <a:chOff x="252065" y="-23"/>
            <a:chExt cx="734657" cy="959451"/>
          </a:xfrm>
        </p:grpSpPr>
        <p:sp>
          <p:nvSpPr>
            <p:cNvPr id="1052" name="Google Shape;1052;p43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2"/>
          <p:cNvSpPr/>
          <p:nvPr/>
        </p:nvSpPr>
        <p:spPr>
          <a:xfrm rot="4897435">
            <a:off x="284825" y="-816930"/>
            <a:ext cx="1613832" cy="16138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2"/>
          <p:cNvSpPr/>
          <p:nvPr/>
        </p:nvSpPr>
        <p:spPr>
          <a:xfrm rot="6288587">
            <a:off x="7637938" y="-848285"/>
            <a:ext cx="1868679" cy="1863771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2"/>
          <p:cNvSpPr/>
          <p:nvPr/>
        </p:nvSpPr>
        <p:spPr>
          <a:xfrm rot="-4092756">
            <a:off x="8206681" y="1100722"/>
            <a:ext cx="1254080" cy="1232108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2"/>
          <p:cNvSpPr/>
          <p:nvPr/>
        </p:nvSpPr>
        <p:spPr>
          <a:xfrm rot="10587960">
            <a:off x="-383185" y="679074"/>
            <a:ext cx="1254090" cy="1232117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32"/>
          <p:cNvSpPr txBox="1">
            <a:spLocks noGrp="1"/>
          </p:cNvSpPr>
          <p:nvPr>
            <p:ph type="body" idx="1"/>
          </p:nvPr>
        </p:nvSpPr>
        <p:spPr>
          <a:xfrm>
            <a:off x="2266500" y="2328700"/>
            <a:ext cx="2305500" cy="139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37" name="Google Shape;637;p32"/>
          <p:cNvSpPr txBox="1">
            <a:spLocks noGrp="1"/>
          </p:cNvSpPr>
          <p:nvPr>
            <p:ph type="body" idx="2"/>
          </p:nvPr>
        </p:nvSpPr>
        <p:spPr>
          <a:xfrm>
            <a:off x="6055950" y="2328700"/>
            <a:ext cx="2305500" cy="139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38" name="Google Shape;638;p32"/>
          <p:cNvSpPr txBox="1">
            <a:spLocks noGrp="1"/>
          </p:cNvSpPr>
          <p:nvPr>
            <p:ph type="subTitle" idx="3"/>
          </p:nvPr>
        </p:nvSpPr>
        <p:spPr>
          <a:xfrm>
            <a:off x="2266525" y="1784900"/>
            <a:ext cx="23055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9" name="Google Shape;639;p32"/>
          <p:cNvSpPr txBox="1">
            <a:spLocks noGrp="1"/>
          </p:cNvSpPr>
          <p:nvPr>
            <p:ph type="subTitle" idx="4"/>
          </p:nvPr>
        </p:nvSpPr>
        <p:spPr>
          <a:xfrm>
            <a:off x="6055952" y="1784900"/>
            <a:ext cx="23055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4"/>
          <p:cNvSpPr txBox="1">
            <a:spLocks noGrp="1"/>
          </p:cNvSpPr>
          <p:nvPr>
            <p:ph type="subTitle" idx="1"/>
          </p:nvPr>
        </p:nvSpPr>
        <p:spPr>
          <a:xfrm>
            <a:off x="2666038" y="1446625"/>
            <a:ext cx="10083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34"/>
          <p:cNvSpPr txBox="1">
            <a:spLocks noGrp="1"/>
          </p:cNvSpPr>
          <p:nvPr>
            <p:ph type="subTitle" idx="2"/>
          </p:nvPr>
        </p:nvSpPr>
        <p:spPr>
          <a:xfrm>
            <a:off x="3803438" y="1425600"/>
            <a:ext cx="39789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34"/>
          <p:cNvSpPr txBox="1">
            <a:spLocks noGrp="1"/>
          </p:cNvSpPr>
          <p:nvPr>
            <p:ph type="subTitle" idx="3"/>
          </p:nvPr>
        </p:nvSpPr>
        <p:spPr>
          <a:xfrm>
            <a:off x="2666038" y="2466763"/>
            <a:ext cx="10083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4" name="Google Shape;664;p34"/>
          <p:cNvSpPr txBox="1">
            <a:spLocks noGrp="1"/>
          </p:cNvSpPr>
          <p:nvPr>
            <p:ph type="subTitle" idx="4"/>
          </p:nvPr>
        </p:nvSpPr>
        <p:spPr>
          <a:xfrm>
            <a:off x="3803438" y="2470938"/>
            <a:ext cx="39789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34"/>
          <p:cNvSpPr txBox="1">
            <a:spLocks noGrp="1"/>
          </p:cNvSpPr>
          <p:nvPr>
            <p:ph type="subTitle" idx="5"/>
          </p:nvPr>
        </p:nvSpPr>
        <p:spPr>
          <a:xfrm>
            <a:off x="2666038" y="3599500"/>
            <a:ext cx="10083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6"/>
          </p:nvPr>
        </p:nvSpPr>
        <p:spPr>
          <a:xfrm>
            <a:off x="3803438" y="3599500"/>
            <a:ext cx="3978900" cy="6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3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34"/>
          <p:cNvSpPr/>
          <p:nvPr/>
        </p:nvSpPr>
        <p:spPr>
          <a:xfrm rot="-8412399">
            <a:off x="-1036650" y="3681402"/>
            <a:ext cx="1868652" cy="1863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 rot="2806129">
            <a:off x="803784" y="4709590"/>
            <a:ext cx="1254117" cy="123214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34"/>
          <p:cNvGrpSpPr/>
          <p:nvPr/>
        </p:nvGrpSpPr>
        <p:grpSpPr>
          <a:xfrm rot="5400000" flipH="1">
            <a:off x="-212302" y="204389"/>
            <a:ext cx="1090909" cy="666322"/>
            <a:chOff x="7213579" y="4485138"/>
            <a:chExt cx="1090909" cy="666322"/>
          </a:xfrm>
        </p:grpSpPr>
        <p:sp>
          <p:nvSpPr>
            <p:cNvPr id="671" name="Google Shape;671;p3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4" name="Google Shape;674;p3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75" name="Google Shape;675;p3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63" r:id="rId6"/>
    <p:sldLayoutId id="2147483678" r:id="rId7"/>
    <p:sldLayoutId id="2147483679" r:id="rId8"/>
    <p:sldLayoutId id="2147483680" r:id="rId9"/>
    <p:sldLayoutId id="2147483684" r:id="rId10"/>
    <p:sldLayoutId id="2147483688" r:id="rId11"/>
    <p:sldLayoutId id="2147483689" r:id="rId12"/>
    <p:sldLayoutId id="214748369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8800" dirty="0"/>
              <a:t>Berlin Crisis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AKA Why did the USSR hand over West Berlin?</a:t>
            </a:r>
          </a:p>
          <a:p>
            <a:pPr marL="0" lvl="0" indent="0"/>
            <a:r>
              <a:rPr lang="en-US" dirty="0"/>
              <a:t>And Opposition to German reunification</a:t>
            </a:r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6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6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20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1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20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20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20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1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Division of Germany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" name="Picture 2" descr="Appendix: Map of Post-War Germany(from Jack Glotzer’s Memoir “I ...">
            <a:extLst>
              <a:ext uri="{FF2B5EF4-FFF2-40B4-BE49-F238E27FC236}">
                <a16:creationId xmlns:a16="http://schemas.microsoft.com/office/drawing/2014/main" id="{E402CBC0-6D02-4BD6-5D92-E787AA7B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6" y="1153356"/>
            <a:ext cx="1924463" cy="283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2B68A3DA-77BD-2055-BD26-59D553B1A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1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War not over</a:t>
            </a:r>
            <a:endParaRPr dirty="0"/>
          </a:p>
        </p:txBody>
      </p:sp>
      <p:sp>
        <p:nvSpPr>
          <p:cNvPr id="1909" name="Google Shape;1909;p65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/>
              <a:t>t</a:t>
            </a:r>
            <a:r>
              <a:rPr lang="en" dirty="0"/>
              <a:t>alin wanted asia</a:t>
            </a:r>
            <a:endParaRPr dirty="0"/>
          </a:p>
        </p:txBody>
      </p:sp>
      <p:sp>
        <p:nvSpPr>
          <p:cNvPr id="1911" name="Google Shape;1911;p65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441438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hought that </a:t>
            </a:r>
            <a:r>
              <a:rPr lang="en-US" dirty="0"/>
              <a:t>I</a:t>
            </a:r>
            <a:r>
              <a:rPr lang="en" dirty="0"/>
              <a:t>t would be temporary</a:t>
            </a:r>
            <a:endParaRPr dirty="0"/>
          </a:p>
        </p:txBody>
      </p:sp>
      <p:sp>
        <p:nvSpPr>
          <p:cNvPr id="1913" name="Google Shape;1913;p65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WHY GIVE BERLIN?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2A2D7-0CF6-36EF-A819-00F50ECD19A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150"/>
          </a:p>
        </p:txBody>
      </p:sp>
      <p:grpSp>
        <p:nvGrpSpPr>
          <p:cNvPr id="4" name="Google Shape;715;p34">
            <a:extLst>
              <a:ext uri="{FF2B5EF4-FFF2-40B4-BE49-F238E27FC236}">
                <a16:creationId xmlns:a16="http://schemas.microsoft.com/office/drawing/2014/main" id="{18CF914D-ABA5-6EA4-3201-A99E11D47BEF}"/>
              </a:ext>
            </a:extLst>
          </p:cNvPr>
          <p:cNvGrpSpPr/>
          <p:nvPr/>
        </p:nvGrpSpPr>
        <p:grpSpPr>
          <a:xfrm>
            <a:off x="1059835" y="910438"/>
            <a:ext cx="1555835" cy="1618832"/>
            <a:chOff x="1736400" y="2838938"/>
            <a:chExt cx="1691125" cy="1759600"/>
          </a:xfrm>
        </p:grpSpPr>
        <p:sp>
          <p:nvSpPr>
            <p:cNvPr id="5" name="Google Shape;716;p34">
              <a:extLst>
                <a:ext uri="{FF2B5EF4-FFF2-40B4-BE49-F238E27FC236}">
                  <a16:creationId xmlns:a16="http://schemas.microsoft.com/office/drawing/2014/main" id="{26511910-FA03-6E18-533E-319F35EAB5DE}"/>
                </a:ext>
              </a:extLst>
            </p:cNvPr>
            <p:cNvSpPr/>
            <p:nvPr/>
          </p:nvSpPr>
          <p:spPr>
            <a:xfrm>
              <a:off x="2109300" y="3269688"/>
              <a:ext cx="894900" cy="951425"/>
            </a:xfrm>
            <a:custGeom>
              <a:avLst/>
              <a:gdLst/>
              <a:ahLst/>
              <a:cxnLst/>
              <a:rect l="l" t="t" r="r" b="b"/>
              <a:pathLst>
                <a:path w="35796" h="38057" extrusionOk="0">
                  <a:moveTo>
                    <a:pt x="17002" y="1"/>
                  </a:moveTo>
                  <a:cubicBezTo>
                    <a:pt x="15241" y="1"/>
                    <a:pt x="14023" y="755"/>
                    <a:pt x="13352" y="2263"/>
                  </a:cubicBezTo>
                  <a:cubicBezTo>
                    <a:pt x="12933" y="3189"/>
                    <a:pt x="12724" y="4465"/>
                    <a:pt x="12724" y="6093"/>
                  </a:cubicBezTo>
                  <a:cubicBezTo>
                    <a:pt x="12724" y="6556"/>
                    <a:pt x="12739" y="6915"/>
                    <a:pt x="12768" y="7168"/>
                  </a:cubicBezTo>
                  <a:cubicBezTo>
                    <a:pt x="12793" y="7290"/>
                    <a:pt x="12823" y="7461"/>
                    <a:pt x="12859" y="7684"/>
                  </a:cubicBezTo>
                  <a:cubicBezTo>
                    <a:pt x="12754" y="7625"/>
                    <a:pt x="12642" y="7565"/>
                    <a:pt x="12523" y="7505"/>
                  </a:cubicBezTo>
                  <a:cubicBezTo>
                    <a:pt x="11656" y="7071"/>
                    <a:pt x="10596" y="6855"/>
                    <a:pt x="9342" y="6855"/>
                  </a:cubicBezTo>
                  <a:lnTo>
                    <a:pt x="9208" y="6855"/>
                  </a:lnTo>
                  <a:cubicBezTo>
                    <a:pt x="9048" y="6945"/>
                    <a:pt x="8884" y="7042"/>
                    <a:pt x="8715" y="7146"/>
                  </a:cubicBezTo>
                  <a:cubicBezTo>
                    <a:pt x="7281" y="8027"/>
                    <a:pt x="6564" y="8886"/>
                    <a:pt x="6564" y="9722"/>
                  </a:cubicBezTo>
                  <a:cubicBezTo>
                    <a:pt x="6564" y="10424"/>
                    <a:pt x="6908" y="10872"/>
                    <a:pt x="7594" y="11066"/>
                  </a:cubicBezTo>
                  <a:cubicBezTo>
                    <a:pt x="7878" y="11155"/>
                    <a:pt x="8424" y="11200"/>
                    <a:pt x="9230" y="11200"/>
                  </a:cubicBezTo>
                  <a:cubicBezTo>
                    <a:pt x="10291" y="11200"/>
                    <a:pt x="11194" y="11014"/>
                    <a:pt x="11941" y="10640"/>
                  </a:cubicBezTo>
                  <a:cubicBezTo>
                    <a:pt x="12806" y="10088"/>
                    <a:pt x="13545" y="9633"/>
                    <a:pt x="14158" y="9274"/>
                  </a:cubicBezTo>
                  <a:lnTo>
                    <a:pt x="14158" y="9274"/>
                  </a:lnTo>
                  <a:cubicBezTo>
                    <a:pt x="14128" y="10215"/>
                    <a:pt x="14173" y="10804"/>
                    <a:pt x="14292" y="11043"/>
                  </a:cubicBezTo>
                  <a:cubicBezTo>
                    <a:pt x="14486" y="11416"/>
                    <a:pt x="14979" y="11604"/>
                    <a:pt x="15770" y="11604"/>
                  </a:cubicBezTo>
                  <a:cubicBezTo>
                    <a:pt x="16308" y="11604"/>
                    <a:pt x="16883" y="11267"/>
                    <a:pt x="17495" y="10595"/>
                  </a:cubicBezTo>
                  <a:cubicBezTo>
                    <a:pt x="18002" y="9908"/>
                    <a:pt x="18264" y="9550"/>
                    <a:pt x="18279" y="9520"/>
                  </a:cubicBezTo>
                  <a:lnTo>
                    <a:pt x="18279" y="9520"/>
                  </a:lnTo>
                  <a:cubicBezTo>
                    <a:pt x="18279" y="9789"/>
                    <a:pt x="18234" y="10409"/>
                    <a:pt x="18144" y="11380"/>
                  </a:cubicBezTo>
                  <a:cubicBezTo>
                    <a:pt x="18144" y="12425"/>
                    <a:pt x="18406" y="13223"/>
                    <a:pt x="18928" y="13776"/>
                  </a:cubicBezTo>
                  <a:cubicBezTo>
                    <a:pt x="19407" y="14299"/>
                    <a:pt x="20071" y="14560"/>
                    <a:pt x="20922" y="14560"/>
                  </a:cubicBezTo>
                  <a:cubicBezTo>
                    <a:pt x="22609" y="14560"/>
                    <a:pt x="23745" y="14090"/>
                    <a:pt x="24327" y="13149"/>
                  </a:cubicBezTo>
                  <a:cubicBezTo>
                    <a:pt x="24670" y="12596"/>
                    <a:pt x="24841" y="11753"/>
                    <a:pt x="24841" y="10618"/>
                  </a:cubicBezTo>
                  <a:cubicBezTo>
                    <a:pt x="24841" y="10082"/>
                    <a:pt x="24797" y="9633"/>
                    <a:pt x="24708" y="9274"/>
                  </a:cubicBezTo>
                  <a:cubicBezTo>
                    <a:pt x="24397" y="9059"/>
                    <a:pt x="23979" y="8917"/>
                    <a:pt x="23453" y="8848"/>
                  </a:cubicBezTo>
                  <a:cubicBezTo>
                    <a:pt x="23769" y="8666"/>
                    <a:pt x="24075" y="8375"/>
                    <a:pt x="24372" y="7974"/>
                  </a:cubicBezTo>
                  <a:cubicBezTo>
                    <a:pt x="24879" y="7287"/>
                    <a:pt x="25133" y="6638"/>
                    <a:pt x="25133" y="6026"/>
                  </a:cubicBezTo>
                  <a:cubicBezTo>
                    <a:pt x="25133" y="5459"/>
                    <a:pt x="25029" y="4995"/>
                    <a:pt x="24820" y="4638"/>
                  </a:cubicBezTo>
                  <a:cubicBezTo>
                    <a:pt x="24566" y="4219"/>
                    <a:pt x="24200" y="4010"/>
                    <a:pt x="23722" y="4010"/>
                  </a:cubicBezTo>
                  <a:cubicBezTo>
                    <a:pt x="23170" y="4010"/>
                    <a:pt x="22677" y="4189"/>
                    <a:pt x="22244" y="4547"/>
                  </a:cubicBezTo>
                  <a:cubicBezTo>
                    <a:pt x="22027" y="4724"/>
                    <a:pt x="21870" y="4896"/>
                    <a:pt x="21774" y="5063"/>
                  </a:cubicBezTo>
                  <a:cubicBezTo>
                    <a:pt x="22068" y="5727"/>
                    <a:pt x="22209" y="6279"/>
                    <a:pt x="22199" y="6720"/>
                  </a:cubicBezTo>
                  <a:cubicBezTo>
                    <a:pt x="22189" y="7180"/>
                    <a:pt x="22055" y="7576"/>
                    <a:pt x="21795" y="7907"/>
                  </a:cubicBezTo>
                  <a:cubicBezTo>
                    <a:pt x="21534" y="8237"/>
                    <a:pt x="21393" y="8415"/>
                    <a:pt x="21370" y="8444"/>
                  </a:cubicBezTo>
                  <a:cubicBezTo>
                    <a:pt x="21659" y="7801"/>
                    <a:pt x="21644" y="7107"/>
                    <a:pt x="21325" y="6362"/>
                  </a:cubicBezTo>
                  <a:cubicBezTo>
                    <a:pt x="21040" y="5658"/>
                    <a:pt x="20418" y="5306"/>
                    <a:pt x="19457" y="5306"/>
                  </a:cubicBezTo>
                  <a:cubicBezTo>
                    <a:pt x="19402" y="5306"/>
                    <a:pt x="19345" y="5307"/>
                    <a:pt x="19288" y="5309"/>
                  </a:cubicBezTo>
                  <a:cubicBezTo>
                    <a:pt x="18227" y="5353"/>
                    <a:pt x="17607" y="5414"/>
                    <a:pt x="17428" y="5489"/>
                  </a:cubicBezTo>
                  <a:cubicBezTo>
                    <a:pt x="17251" y="5579"/>
                    <a:pt x="17072" y="5691"/>
                    <a:pt x="16891" y="5825"/>
                  </a:cubicBezTo>
                  <a:cubicBezTo>
                    <a:pt x="17029" y="5532"/>
                    <a:pt x="17267" y="5248"/>
                    <a:pt x="17607" y="4973"/>
                  </a:cubicBezTo>
                  <a:cubicBezTo>
                    <a:pt x="18175" y="4511"/>
                    <a:pt x="18809" y="4279"/>
                    <a:pt x="19511" y="4279"/>
                  </a:cubicBezTo>
                  <a:lnTo>
                    <a:pt x="19802" y="4301"/>
                  </a:lnTo>
                  <a:cubicBezTo>
                    <a:pt x="19812" y="4302"/>
                    <a:pt x="19820" y="4303"/>
                    <a:pt x="19828" y="4303"/>
                  </a:cubicBezTo>
                  <a:cubicBezTo>
                    <a:pt x="19835" y="4303"/>
                    <a:pt x="19842" y="4302"/>
                    <a:pt x="19847" y="4301"/>
                  </a:cubicBezTo>
                  <a:cubicBezTo>
                    <a:pt x="19891" y="4117"/>
                    <a:pt x="19914" y="3923"/>
                    <a:pt x="19914" y="3718"/>
                  </a:cubicBezTo>
                  <a:cubicBezTo>
                    <a:pt x="19914" y="3032"/>
                    <a:pt x="19698" y="2300"/>
                    <a:pt x="19265" y="1524"/>
                  </a:cubicBezTo>
                  <a:cubicBezTo>
                    <a:pt x="18697" y="508"/>
                    <a:pt x="17943" y="1"/>
                    <a:pt x="17002" y="1"/>
                  </a:cubicBezTo>
                  <a:close/>
                  <a:moveTo>
                    <a:pt x="32234" y="13978"/>
                  </a:moveTo>
                  <a:cubicBezTo>
                    <a:pt x="30426" y="13978"/>
                    <a:pt x="28598" y="14538"/>
                    <a:pt x="26745" y="15658"/>
                  </a:cubicBezTo>
                  <a:cubicBezTo>
                    <a:pt x="25700" y="16300"/>
                    <a:pt x="24961" y="16882"/>
                    <a:pt x="24528" y="17405"/>
                  </a:cubicBezTo>
                  <a:cubicBezTo>
                    <a:pt x="24230" y="17763"/>
                    <a:pt x="23931" y="18129"/>
                    <a:pt x="23633" y="18502"/>
                  </a:cubicBezTo>
                  <a:cubicBezTo>
                    <a:pt x="22916" y="19383"/>
                    <a:pt x="22557" y="20265"/>
                    <a:pt x="22557" y="21145"/>
                  </a:cubicBezTo>
                  <a:cubicBezTo>
                    <a:pt x="22557" y="21981"/>
                    <a:pt x="22819" y="22736"/>
                    <a:pt x="23341" y="23408"/>
                  </a:cubicBezTo>
                  <a:cubicBezTo>
                    <a:pt x="23999" y="24289"/>
                    <a:pt x="24947" y="24729"/>
                    <a:pt x="26186" y="24729"/>
                  </a:cubicBezTo>
                  <a:cubicBezTo>
                    <a:pt x="26679" y="24729"/>
                    <a:pt x="26970" y="24722"/>
                    <a:pt x="27060" y="24707"/>
                  </a:cubicBezTo>
                  <a:cubicBezTo>
                    <a:pt x="27134" y="24692"/>
                    <a:pt x="27202" y="24677"/>
                    <a:pt x="27261" y="24661"/>
                  </a:cubicBezTo>
                  <a:cubicBezTo>
                    <a:pt x="27276" y="24661"/>
                    <a:pt x="27291" y="24677"/>
                    <a:pt x="27306" y="24707"/>
                  </a:cubicBezTo>
                  <a:cubicBezTo>
                    <a:pt x="27276" y="24737"/>
                    <a:pt x="27261" y="24767"/>
                    <a:pt x="27261" y="24796"/>
                  </a:cubicBezTo>
                  <a:cubicBezTo>
                    <a:pt x="27216" y="24931"/>
                    <a:pt x="27194" y="25259"/>
                    <a:pt x="27194" y="25782"/>
                  </a:cubicBezTo>
                  <a:cubicBezTo>
                    <a:pt x="27194" y="28261"/>
                    <a:pt x="28090" y="29500"/>
                    <a:pt x="29882" y="29500"/>
                  </a:cubicBezTo>
                  <a:cubicBezTo>
                    <a:pt x="31360" y="29500"/>
                    <a:pt x="32622" y="29283"/>
                    <a:pt x="33667" y="28851"/>
                  </a:cubicBezTo>
                  <a:cubicBezTo>
                    <a:pt x="34638" y="28447"/>
                    <a:pt x="35332" y="27895"/>
                    <a:pt x="35750" y="27193"/>
                  </a:cubicBezTo>
                  <a:cubicBezTo>
                    <a:pt x="35780" y="27014"/>
                    <a:pt x="35795" y="26827"/>
                    <a:pt x="35795" y="26633"/>
                  </a:cubicBezTo>
                  <a:cubicBezTo>
                    <a:pt x="35795" y="25752"/>
                    <a:pt x="35534" y="25035"/>
                    <a:pt x="35012" y="24483"/>
                  </a:cubicBezTo>
                  <a:cubicBezTo>
                    <a:pt x="34504" y="23916"/>
                    <a:pt x="33838" y="23631"/>
                    <a:pt x="33017" y="23631"/>
                  </a:cubicBezTo>
                  <a:cubicBezTo>
                    <a:pt x="32615" y="23631"/>
                    <a:pt x="32368" y="23639"/>
                    <a:pt x="32279" y="23654"/>
                  </a:cubicBezTo>
                  <a:cubicBezTo>
                    <a:pt x="32203" y="23669"/>
                    <a:pt x="32144" y="23684"/>
                    <a:pt x="32099" y="23698"/>
                  </a:cubicBezTo>
                  <a:cubicBezTo>
                    <a:pt x="32010" y="24297"/>
                    <a:pt x="31875" y="24744"/>
                    <a:pt x="31695" y="25043"/>
                  </a:cubicBezTo>
                  <a:cubicBezTo>
                    <a:pt x="31367" y="25611"/>
                    <a:pt x="30853" y="25991"/>
                    <a:pt x="30151" y="26186"/>
                  </a:cubicBezTo>
                  <a:cubicBezTo>
                    <a:pt x="30210" y="26095"/>
                    <a:pt x="30270" y="25991"/>
                    <a:pt x="30330" y="25871"/>
                  </a:cubicBezTo>
                  <a:cubicBezTo>
                    <a:pt x="30703" y="25170"/>
                    <a:pt x="30889" y="24550"/>
                    <a:pt x="30889" y="24012"/>
                  </a:cubicBezTo>
                  <a:cubicBezTo>
                    <a:pt x="30889" y="23191"/>
                    <a:pt x="30726" y="22526"/>
                    <a:pt x="30397" y="22019"/>
                  </a:cubicBezTo>
                  <a:cubicBezTo>
                    <a:pt x="30009" y="21407"/>
                    <a:pt x="29284" y="20720"/>
                    <a:pt x="28224" y="19958"/>
                  </a:cubicBezTo>
                  <a:cubicBezTo>
                    <a:pt x="28547" y="19883"/>
                    <a:pt x="28851" y="19846"/>
                    <a:pt x="29136" y="19846"/>
                  </a:cubicBezTo>
                  <a:cubicBezTo>
                    <a:pt x="29760" y="19846"/>
                    <a:pt x="30292" y="20025"/>
                    <a:pt x="30733" y="20384"/>
                  </a:cubicBezTo>
                  <a:cubicBezTo>
                    <a:pt x="31046" y="20637"/>
                    <a:pt x="31270" y="20914"/>
                    <a:pt x="31405" y="21212"/>
                  </a:cubicBezTo>
                  <a:cubicBezTo>
                    <a:pt x="32286" y="20749"/>
                    <a:pt x="32981" y="20182"/>
                    <a:pt x="33487" y="19510"/>
                  </a:cubicBezTo>
                  <a:cubicBezTo>
                    <a:pt x="34041" y="18778"/>
                    <a:pt x="34316" y="17965"/>
                    <a:pt x="34316" y="17069"/>
                  </a:cubicBezTo>
                  <a:cubicBezTo>
                    <a:pt x="34316" y="15979"/>
                    <a:pt x="33950" y="15105"/>
                    <a:pt x="33219" y="14448"/>
                  </a:cubicBezTo>
                  <a:cubicBezTo>
                    <a:pt x="33025" y="14268"/>
                    <a:pt x="32808" y="14120"/>
                    <a:pt x="32569" y="14000"/>
                  </a:cubicBezTo>
                  <a:cubicBezTo>
                    <a:pt x="32465" y="13985"/>
                    <a:pt x="32353" y="13978"/>
                    <a:pt x="32234" y="13978"/>
                  </a:cubicBezTo>
                  <a:close/>
                  <a:moveTo>
                    <a:pt x="9991" y="13910"/>
                  </a:moveTo>
                  <a:cubicBezTo>
                    <a:pt x="9140" y="13910"/>
                    <a:pt x="8260" y="14141"/>
                    <a:pt x="7349" y="14604"/>
                  </a:cubicBezTo>
                  <a:cubicBezTo>
                    <a:pt x="6647" y="14963"/>
                    <a:pt x="6176" y="15374"/>
                    <a:pt x="5937" y="15837"/>
                  </a:cubicBezTo>
                  <a:cubicBezTo>
                    <a:pt x="5745" y="15803"/>
                    <a:pt x="5555" y="15786"/>
                    <a:pt x="5366" y="15786"/>
                  </a:cubicBezTo>
                  <a:cubicBezTo>
                    <a:pt x="4397" y="15786"/>
                    <a:pt x="3475" y="16236"/>
                    <a:pt x="2600" y="17136"/>
                  </a:cubicBezTo>
                  <a:cubicBezTo>
                    <a:pt x="1495" y="18270"/>
                    <a:pt x="943" y="19540"/>
                    <a:pt x="943" y="20944"/>
                  </a:cubicBezTo>
                  <a:cubicBezTo>
                    <a:pt x="943" y="21944"/>
                    <a:pt x="1189" y="22773"/>
                    <a:pt x="1681" y="23430"/>
                  </a:cubicBezTo>
                  <a:cubicBezTo>
                    <a:pt x="1726" y="23445"/>
                    <a:pt x="1771" y="23467"/>
                    <a:pt x="1816" y="23497"/>
                  </a:cubicBezTo>
                  <a:cubicBezTo>
                    <a:pt x="2700" y="23919"/>
                    <a:pt x="3511" y="24130"/>
                    <a:pt x="4247" y="24130"/>
                  </a:cubicBezTo>
                  <a:cubicBezTo>
                    <a:pt x="4318" y="24130"/>
                    <a:pt x="4389" y="24128"/>
                    <a:pt x="4459" y="24124"/>
                  </a:cubicBezTo>
                  <a:cubicBezTo>
                    <a:pt x="4340" y="23885"/>
                    <a:pt x="4280" y="23579"/>
                    <a:pt x="4280" y="23206"/>
                  </a:cubicBezTo>
                  <a:cubicBezTo>
                    <a:pt x="4280" y="22638"/>
                    <a:pt x="4406" y="22131"/>
                    <a:pt x="4660" y="21682"/>
                  </a:cubicBezTo>
                  <a:cubicBezTo>
                    <a:pt x="4914" y="21219"/>
                    <a:pt x="5273" y="20929"/>
                    <a:pt x="5736" y="20809"/>
                  </a:cubicBezTo>
                  <a:lnTo>
                    <a:pt x="5736" y="20809"/>
                  </a:lnTo>
                  <a:cubicBezTo>
                    <a:pt x="5571" y="21331"/>
                    <a:pt x="5489" y="22019"/>
                    <a:pt x="5489" y="22870"/>
                  </a:cubicBezTo>
                  <a:cubicBezTo>
                    <a:pt x="5489" y="23631"/>
                    <a:pt x="5736" y="24251"/>
                    <a:pt x="6228" y="24729"/>
                  </a:cubicBezTo>
                  <a:cubicBezTo>
                    <a:pt x="6602" y="25103"/>
                    <a:pt x="7035" y="25297"/>
                    <a:pt x="7528" y="25312"/>
                  </a:cubicBezTo>
                  <a:cubicBezTo>
                    <a:pt x="7184" y="25551"/>
                    <a:pt x="6766" y="25670"/>
                    <a:pt x="6273" y="25670"/>
                  </a:cubicBezTo>
                  <a:cubicBezTo>
                    <a:pt x="6235" y="25673"/>
                    <a:pt x="6196" y="25675"/>
                    <a:pt x="6158" y="25675"/>
                  </a:cubicBezTo>
                  <a:cubicBezTo>
                    <a:pt x="5859" y="25675"/>
                    <a:pt x="5532" y="25576"/>
                    <a:pt x="5176" y="25378"/>
                  </a:cubicBezTo>
                  <a:cubicBezTo>
                    <a:pt x="4145" y="25723"/>
                    <a:pt x="3071" y="26573"/>
                    <a:pt x="1950" y="27932"/>
                  </a:cubicBezTo>
                  <a:cubicBezTo>
                    <a:pt x="651" y="29530"/>
                    <a:pt x="1" y="30986"/>
                    <a:pt x="1" y="32300"/>
                  </a:cubicBezTo>
                  <a:cubicBezTo>
                    <a:pt x="1" y="33285"/>
                    <a:pt x="352" y="34151"/>
                    <a:pt x="1055" y="34898"/>
                  </a:cubicBezTo>
                  <a:cubicBezTo>
                    <a:pt x="1771" y="35659"/>
                    <a:pt x="2629" y="36040"/>
                    <a:pt x="3630" y="36040"/>
                  </a:cubicBezTo>
                  <a:cubicBezTo>
                    <a:pt x="5019" y="36040"/>
                    <a:pt x="6161" y="35630"/>
                    <a:pt x="7057" y="34809"/>
                  </a:cubicBezTo>
                  <a:cubicBezTo>
                    <a:pt x="7341" y="34450"/>
                    <a:pt x="7565" y="34167"/>
                    <a:pt x="7729" y="33958"/>
                  </a:cubicBezTo>
                  <a:cubicBezTo>
                    <a:pt x="7370" y="33719"/>
                    <a:pt x="7192" y="33226"/>
                    <a:pt x="7192" y="32479"/>
                  </a:cubicBezTo>
                  <a:cubicBezTo>
                    <a:pt x="7192" y="31971"/>
                    <a:pt x="7207" y="31635"/>
                    <a:pt x="7236" y="31471"/>
                  </a:cubicBezTo>
                  <a:cubicBezTo>
                    <a:pt x="7266" y="31232"/>
                    <a:pt x="7349" y="30978"/>
                    <a:pt x="7482" y="30709"/>
                  </a:cubicBezTo>
                  <a:lnTo>
                    <a:pt x="7482" y="30709"/>
                  </a:lnTo>
                  <a:cubicBezTo>
                    <a:pt x="7408" y="31546"/>
                    <a:pt x="7692" y="32382"/>
                    <a:pt x="8334" y="33218"/>
                  </a:cubicBezTo>
                  <a:cubicBezTo>
                    <a:pt x="9125" y="34234"/>
                    <a:pt x="10133" y="34741"/>
                    <a:pt x="11358" y="34741"/>
                  </a:cubicBezTo>
                  <a:cubicBezTo>
                    <a:pt x="11791" y="34741"/>
                    <a:pt x="12246" y="34599"/>
                    <a:pt x="12724" y="34316"/>
                  </a:cubicBezTo>
                  <a:lnTo>
                    <a:pt x="12724" y="34316"/>
                  </a:lnTo>
                  <a:cubicBezTo>
                    <a:pt x="12694" y="34361"/>
                    <a:pt x="12664" y="34405"/>
                    <a:pt x="12635" y="34450"/>
                  </a:cubicBezTo>
                  <a:cubicBezTo>
                    <a:pt x="12187" y="35137"/>
                    <a:pt x="11514" y="35623"/>
                    <a:pt x="10619" y="35906"/>
                  </a:cubicBezTo>
                  <a:cubicBezTo>
                    <a:pt x="10604" y="35951"/>
                    <a:pt x="10596" y="36010"/>
                    <a:pt x="10596" y="36086"/>
                  </a:cubicBezTo>
                  <a:cubicBezTo>
                    <a:pt x="10596" y="36787"/>
                    <a:pt x="10947" y="37309"/>
                    <a:pt x="11649" y="37654"/>
                  </a:cubicBezTo>
                  <a:cubicBezTo>
                    <a:pt x="12201" y="37922"/>
                    <a:pt x="12888" y="38056"/>
                    <a:pt x="13710" y="38056"/>
                  </a:cubicBezTo>
                  <a:cubicBezTo>
                    <a:pt x="14994" y="38056"/>
                    <a:pt x="16039" y="37660"/>
                    <a:pt x="16845" y="36869"/>
                  </a:cubicBezTo>
                  <a:cubicBezTo>
                    <a:pt x="17399" y="36332"/>
                    <a:pt x="17763" y="35697"/>
                    <a:pt x="17943" y="34965"/>
                  </a:cubicBezTo>
                  <a:cubicBezTo>
                    <a:pt x="18510" y="35413"/>
                    <a:pt x="19354" y="35638"/>
                    <a:pt x="20474" y="35638"/>
                  </a:cubicBezTo>
                  <a:cubicBezTo>
                    <a:pt x="21564" y="35638"/>
                    <a:pt x="22535" y="35257"/>
                    <a:pt x="23386" y="34495"/>
                  </a:cubicBezTo>
                  <a:cubicBezTo>
                    <a:pt x="24253" y="33719"/>
                    <a:pt x="24685" y="32837"/>
                    <a:pt x="24685" y="31852"/>
                  </a:cubicBezTo>
                  <a:cubicBezTo>
                    <a:pt x="24685" y="31523"/>
                    <a:pt x="24648" y="31210"/>
                    <a:pt x="24573" y="30912"/>
                  </a:cubicBezTo>
                  <a:cubicBezTo>
                    <a:pt x="24558" y="30867"/>
                    <a:pt x="24536" y="30829"/>
                    <a:pt x="24506" y="30800"/>
                  </a:cubicBezTo>
                  <a:cubicBezTo>
                    <a:pt x="23938" y="29962"/>
                    <a:pt x="23087" y="29545"/>
                    <a:pt x="21952" y="29545"/>
                  </a:cubicBezTo>
                  <a:cubicBezTo>
                    <a:pt x="21355" y="29545"/>
                    <a:pt x="20750" y="29702"/>
                    <a:pt x="20138" y="30015"/>
                  </a:cubicBezTo>
                  <a:cubicBezTo>
                    <a:pt x="20183" y="29403"/>
                    <a:pt x="20130" y="28828"/>
                    <a:pt x="19982" y="28291"/>
                  </a:cubicBezTo>
                  <a:cubicBezTo>
                    <a:pt x="19713" y="27246"/>
                    <a:pt x="19138" y="26723"/>
                    <a:pt x="18256" y="26723"/>
                  </a:cubicBezTo>
                  <a:cubicBezTo>
                    <a:pt x="17480" y="26723"/>
                    <a:pt x="16428" y="27043"/>
                    <a:pt x="15098" y="27686"/>
                  </a:cubicBezTo>
                  <a:cubicBezTo>
                    <a:pt x="14038" y="28209"/>
                    <a:pt x="13291" y="28686"/>
                    <a:pt x="12859" y="29120"/>
                  </a:cubicBezTo>
                  <a:cubicBezTo>
                    <a:pt x="12904" y="28820"/>
                    <a:pt x="12956" y="28388"/>
                    <a:pt x="13016" y="27821"/>
                  </a:cubicBezTo>
                  <a:cubicBezTo>
                    <a:pt x="13075" y="27133"/>
                    <a:pt x="13105" y="26663"/>
                    <a:pt x="13105" y="26409"/>
                  </a:cubicBezTo>
                  <a:cubicBezTo>
                    <a:pt x="13105" y="25991"/>
                    <a:pt x="13037" y="25446"/>
                    <a:pt x="12904" y="24773"/>
                  </a:cubicBezTo>
                  <a:cubicBezTo>
                    <a:pt x="12709" y="23878"/>
                    <a:pt x="12463" y="23228"/>
                    <a:pt x="12164" y="22825"/>
                  </a:cubicBezTo>
                  <a:cubicBezTo>
                    <a:pt x="11417" y="21839"/>
                    <a:pt x="10805" y="21219"/>
                    <a:pt x="10327" y="20966"/>
                  </a:cubicBezTo>
                  <a:cubicBezTo>
                    <a:pt x="10103" y="20847"/>
                    <a:pt x="9864" y="20779"/>
                    <a:pt x="9610" y="20764"/>
                  </a:cubicBezTo>
                  <a:cubicBezTo>
                    <a:pt x="10088" y="20123"/>
                    <a:pt x="10484" y="19435"/>
                    <a:pt x="10797" y="18704"/>
                  </a:cubicBezTo>
                  <a:cubicBezTo>
                    <a:pt x="11186" y="17807"/>
                    <a:pt x="11380" y="16994"/>
                    <a:pt x="11380" y="16262"/>
                  </a:cubicBezTo>
                  <a:cubicBezTo>
                    <a:pt x="11380" y="15501"/>
                    <a:pt x="11328" y="14978"/>
                    <a:pt x="11224" y="14695"/>
                  </a:cubicBezTo>
                  <a:cubicBezTo>
                    <a:pt x="11029" y="14172"/>
                    <a:pt x="10619" y="13910"/>
                    <a:pt x="9991" y="1391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7;p34">
              <a:extLst>
                <a:ext uri="{FF2B5EF4-FFF2-40B4-BE49-F238E27FC236}">
                  <a16:creationId xmlns:a16="http://schemas.microsoft.com/office/drawing/2014/main" id="{805DA330-79A3-7FDB-3CDE-F70B1A446F3C}"/>
                </a:ext>
              </a:extLst>
            </p:cNvPr>
            <p:cNvSpPr/>
            <p:nvPr/>
          </p:nvSpPr>
          <p:spPr>
            <a:xfrm>
              <a:off x="2339475" y="3218738"/>
              <a:ext cx="691600" cy="730775"/>
            </a:xfrm>
            <a:custGeom>
              <a:avLst/>
              <a:gdLst/>
              <a:ahLst/>
              <a:cxnLst/>
              <a:rect l="l" t="t" r="r" b="b"/>
              <a:pathLst>
                <a:path w="27664" h="29231" extrusionOk="0">
                  <a:moveTo>
                    <a:pt x="8176" y="0"/>
                  </a:moveTo>
                  <a:cubicBezTo>
                    <a:pt x="7325" y="0"/>
                    <a:pt x="6250" y="381"/>
                    <a:pt x="4951" y="1143"/>
                  </a:cubicBezTo>
                  <a:cubicBezTo>
                    <a:pt x="3159" y="2217"/>
                    <a:pt x="2263" y="3614"/>
                    <a:pt x="2263" y="5331"/>
                  </a:cubicBezTo>
                  <a:cubicBezTo>
                    <a:pt x="2263" y="6167"/>
                    <a:pt x="2353" y="6930"/>
                    <a:pt x="2531" y="7616"/>
                  </a:cubicBezTo>
                  <a:cubicBezTo>
                    <a:pt x="2558" y="7721"/>
                    <a:pt x="2595" y="7863"/>
                    <a:pt x="2643" y="8041"/>
                  </a:cubicBezTo>
                  <a:cubicBezTo>
                    <a:pt x="1782" y="8133"/>
                    <a:pt x="901" y="8416"/>
                    <a:pt x="1" y="8893"/>
                  </a:cubicBezTo>
                  <a:lnTo>
                    <a:pt x="135" y="8893"/>
                  </a:lnTo>
                  <a:cubicBezTo>
                    <a:pt x="1389" y="8893"/>
                    <a:pt x="2449" y="9109"/>
                    <a:pt x="3316" y="9543"/>
                  </a:cubicBezTo>
                  <a:cubicBezTo>
                    <a:pt x="3435" y="9603"/>
                    <a:pt x="3547" y="9663"/>
                    <a:pt x="3652" y="9722"/>
                  </a:cubicBezTo>
                  <a:cubicBezTo>
                    <a:pt x="3616" y="9499"/>
                    <a:pt x="3586" y="9328"/>
                    <a:pt x="3561" y="9206"/>
                  </a:cubicBezTo>
                  <a:cubicBezTo>
                    <a:pt x="3532" y="8953"/>
                    <a:pt x="3517" y="8594"/>
                    <a:pt x="3517" y="8131"/>
                  </a:cubicBezTo>
                  <a:cubicBezTo>
                    <a:pt x="3517" y="6503"/>
                    <a:pt x="3726" y="5227"/>
                    <a:pt x="4145" y="4301"/>
                  </a:cubicBezTo>
                  <a:cubicBezTo>
                    <a:pt x="4816" y="2793"/>
                    <a:pt x="6034" y="2039"/>
                    <a:pt x="7795" y="2039"/>
                  </a:cubicBezTo>
                  <a:cubicBezTo>
                    <a:pt x="8736" y="2039"/>
                    <a:pt x="9490" y="2546"/>
                    <a:pt x="10058" y="3562"/>
                  </a:cubicBezTo>
                  <a:cubicBezTo>
                    <a:pt x="10491" y="4338"/>
                    <a:pt x="10707" y="5070"/>
                    <a:pt x="10707" y="5756"/>
                  </a:cubicBezTo>
                  <a:cubicBezTo>
                    <a:pt x="10707" y="5961"/>
                    <a:pt x="10684" y="6155"/>
                    <a:pt x="10640" y="6339"/>
                  </a:cubicBezTo>
                  <a:cubicBezTo>
                    <a:pt x="10635" y="6340"/>
                    <a:pt x="10628" y="6341"/>
                    <a:pt x="10621" y="6341"/>
                  </a:cubicBezTo>
                  <a:cubicBezTo>
                    <a:pt x="10613" y="6341"/>
                    <a:pt x="10605" y="6340"/>
                    <a:pt x="10595" y="6339"/>
                  </a:cubicBezTo>
                  <a:lnTo>
                    <a:pt x="10304" y="6317"/>
                  </a:lnTo>
                  <a:cubicBezTo>
                    <a:pt x="9602" y="6317"/>
                    <a:pt x="8968" y="6549"/>
                    <a:pt x="8400" y="7011"/>
                  </a:cubicBezTo>
                  <a:cubicBezTo>
                    <a:pt x="8060" y="7286"/>
                    <a:pt x="7822" y="7570"/>
                    <a:pt x="7684" y="7863"/>
                  </a:cubicBezTo>
                  <a:cubicBezTo>
                    <a:pt x="7865" y="7729"/>
                    <a:pt x="8044" y="7617"/>
                    <a:pt x="8221" y="7527"/>
                  </a:cubicBezTo>
                  <a:cubicBezTo>
                    <a:pt x="8400" y="7452"/>
                    <a:pt x="9020" y="7391"/>
                    <a:pt x="10081" y="7347"/>
                  </a:cubicBezTo>
                  <a:cubicBezTo>
                    <a:pt x="10138" y="7345"/>
                    <a:pt x="10195" y="7344"/>
                    <a:pt x="10250" y="7344"/>
                  </a:cubicBezTo>
                  <a:cubicBezTo>
                    <a:pt x="11211" y="7344"/>
                    <a:pt x="11833" y="7696"/>
                    <a:pt x="12118" y="8400"/>
                  </a:cubicBezTo>
                  <a:cubicBezTo>
                    <a:pt x="12437" y="9145"/>
                    <a:pt x="12452" y="9839"/>
                    <a:pt x="12163" y="10482"/>
                  </a:cubicBezTo>
                  <a:cubicBezTo>
                    <a:pt x="12186" y="10453"/>
                    <a:pt x="12327" y="10275"/>
                    <a:pt x="12588" y="9945"/>
                  </a:cubicBezTo>
                  <a:cubicBezTo>
                    <a:pt x="12848" y="9614"/>
                    <a:pt x="12982" y="9218"/>
                    <a:pt x="12992" y="8758"/>
                  </a:cubicBezTo>
                  <a:cubicBezTo>
                    <a:pt x="13002" y="8317"/>
                    <a:pt x="12861" y="7765"/>
                    <a:pt x="12567" y="7101"/>
                  </a:cubicBezTo>
                  <a:cubicBezTo>
                    <a:pt x="12663" y="6934"/>
                    <a:pt x="12820" y="6763"/>
                    <a:pt x="13037" y="6585"/>
                  </a:cubicBezTo>
                  <a:cubicBezTo>
                    <a:pt x="13470" y="6227"/>
                    <a:pt x="13963" y="6048"/>
                    <a:pt x="14515" y="6048"/>
                  </a:cubicBezTo>
                  <a:cubicBezTo>
                    <a:pt x="14993" y="6048"/>
                    <a:pt x="15359" y="6257"/>
                    <a:pt x="15613" y="6676"/>
                  </a:cubicBezTo>
                  <a:cubicBezTo>
                    <a:pt x="15822" y="7034"/>
                    <a:pt x="15926" y="7497"/>
                    <a:pt x="15926" y="8064"/>
                  </a:cubicBezTo>
                  <a:cubicBezTo>
                    <a:pt x="15926" y="8676"/>
                    <a:pt x="15672" y="9325"/>
                    <a:pt x="15165" y="10012"/>
                  </a:cubicBezTo>
                  <a:cubicBezTo>
                    <a:pt x="14868" y="10413"/>
                    <a:pt x="14562" y="10704"/>
                    <a:pt x="14246" y="10886"/>
                  </a:cubicBezTo>
                  <a:cubicBezTo>
                    <a:pt x="14772" y="10955"/>
                    <a:pt x="15190" y="11097"/>
                    <a:pt x="15501" y="11312"/>
                  </a:cubicBezTo>
                  <a:cubicBezTo>
                    <a:pt x="15454" y="11133"/>
                    <a:pt x="15394" y="10977"/>
                    <a:pt x="15321" y="10841"/>
                  </a:cubicBezTo>
                  <a:cubicBezTo>
                    <a:pt x="15286" y="10772"/>
                    <a:pt x="15240" y="10704"/>
                    <a:pt x="15187" y="10640"/>
                  </a:cubicBezTo>
                  <a:cubicBezTo>
                    <a:pt x="15733" y="10476"/>
                    <a:pt x="16219" y="10043"/>
                    <a:pt x="16643" y="9341"/>
                  </a:cubicBezTo>
                  <a:cubicBezTo>
                    <a:pt x="17180" y="8460"/>
                    <a:pt x="17449" y="7400"/>
                    <a:pt x="17449" y="6160"/>
                  </a:cubicBezTo>
                  <a:cubicBezTo>
                    <a:pt x="17449" y="5503"/>
                    <a:pt x="17360" y="5041"/>
                    <a:pt x="17180" y="4771"/>
                  </a:cubicBezTo>
                  <a:cubicBezTo>
                    <a:pt x="16897" y="4324"/>
                    <a:pt x="16336" y="4099"/>
                    <a:pt x="15501" y="4099"/>
                  </a:cubicBezTo>
                  <a:cubicBezTo>
                    <a:pt x="14560" y="4099"/>
                    <a:pt x="13716" y="4368"/>
                    <a:pt x="12969" y="4906"/>
                  </a:cubicBezTo>
                  <a:cubicBezTo>
                    <a:pt x="12559" y="5193"/>
                    <a:pt x="12290" y="5476"/>
                    <a:pt x="12163" y="5757"/>
                  </a:cubicBezTo>
                  <a:cubicBezTo>
                    <a:pt x="12170" y="4767"/>
                    <a:pt x="12035" y="3834"/>
                    <a:pt x="11760" y="2957"/>
                  </a:cubicBezTo>
                  <a:cubicBezTo>
                    <a:pt x="11147" y="986"/>
                    <a:pt x="9952" y="0"/>
                    <a:pt x="8176" y="0"/>
                  </a:cubicBezTo>
                  <a:close/>
                  <a:moveTo>
                    <a:pt x="23362" y="16038"/>
                  </a:moveTo>
                  <a:lnTo>
                    <a:pt x="23362" y="16038"/>
                  </a:lnTo>
                  <a:cubicBezTo>
                    <a:pt x="23601" y="16158"/>
                    <a:pt x="23818" y="16306"/>
                    <a:pt x="24012" y="16486"/>
                  </a:cubicBezTo>
                  <a:cubicBezTo>
                    <a:pt x="24743" y="17143"/>
                    <a:pt x="25109" y="18017"/>
                    <a:pt x="25109" y="19107"/>
                  </a:cubicBezTo>
                  <a:cubicBezTo>
                    <a:pt x="25109" y="20003"/>
                    <a:pt x="24834" y="20816"/>
                    <a:pt x="24280" y="21548"/>
                  </a:cubicBezTo>
                  <a:cubicBezTo>
                    <a:pt x="23774" y="22220"/>
                    <a:pt x="23079" y="22787"/>
                    <a:pt x="22198" y="23250"/>
                  </a:cubicBezTo>
                  <a:cubicBezTo>
                    <a:pt x="22063" y="22952"/>
                    <a:pt x="21839" y="22675"/>
                    <a:pt x="21526" y="22422"/>
                  </a:cubicBezTo>
                  <a:cubicBezTo>
                    <a:pt x="21085" y="22063"/>
                    <a:pt x="20553" y="21884"/>
                    <a:pt x="19929" y="21884"/>
                  </a:cubicBezTo>
                  <a:cubicBezTo>
                    <a:pt x="19644" y="21884"/>
                    <a:pt x="19340" y="21921"/>
                    <a:pt x="19017" y="21996"/>
                  </a:cubicBezTo>
                  <a:cubicBezTo>
                    <a:pt x="20077" y="22758"/>
                    <a:pt x="20802" y="23445"/>
                    <a:pt x="21190" y="24057"/>
                  </a:cubicBezTo>
                  <a:cubicBezTo>
                    <a:pt x="21519" y="24564"/>
                    <a:pt x="21682" y="25229"/>
                    <a:pt x="21682" y="26050"/>
                  </a:cubicBezTo>
                  <a:cubicBezTo>
                    <a:pt x="21682" y="26588"/>
                    <a:pt x="21496" y="27208"/>
                    <a:pt x="21123" y="27909"/>
                  </a:cubicBezTo>
                  <a:cubicBezTo>
                    <a:pt x="21063" y="28029"/>
                    <a:pt x="21003" y="28133"/>
                    <a:pt x="20944" y="28224"/>
                  </a:cubicBezTo>
                  <a:cubicBezTo>
                    <a:pt x="21646" y="28029"/>
                    <a:pt x="22160" y="27649"/>
                    <a:pt x="22488" y="27081"/>
                  </a:cubicBezTo>
                  <a:cubicBezTo>
                    <a:pt x="22668" y="26782"/>
                    <a:pt x="22803" y="26335"/>
                    <a:pt x="22892" y="25736"/>
                  </a:cubicBezTo>
                  <a:cubicBezTo>
                    <a:pt x="22937" y="25722"/>
                    <a:pt x="22996" y="25707"/>
                    <a:pt x="23072" y="25692"/>
                  </a:cubicBezTo>
                  <a:cubicBezTo>
                    <a:pt x="23161" y="25677"/>
                    <a:pt x="23408" y="25669"/>
                    <a:pt x="23810" y="25669"/>
                  </a:cubicBezTo>
                  <a:cubicBezTo>
                    <a:pt x="24631" y="25669"/>
                    <a:pt x="25297" y="25954"/>
                    <a:pt x="25805" y="26521"/>
                  </a:cubicBezTo>
                  <a:cubicBezTo>
                    <a:pt x="26327" y="27073"/>
                    <a:pt x="26588" y="27790"/>
                    <a:pt x="26588" y="28671"/>
                  </a:cubicBezTo>
                  <a:cubicBezTo>
                    <a:pt x="26588" y="28865"/>
                    <a:pt x="26573" y="29051"/>
                    <a:pt x="26543" y="29231"/>
                  </a:cubicBezTo>
                  <a:cubicBezTo>
                    <a:pt x="26842" y="28708"/>
                    <a:pt x="26992" y="28104"/>
                    <a:pt x="26992" y="27416"/>
                  </a:cubicBezTo>
                  <a:cubicBezTo>
                    <a:pt x="26992" y="26595"/>
                    <a:pt x="26812" y="25991"/>
                    <a:pt x="26454" y="25603"/>
                  </a:cubicBezTo>
                  <a:cubicBezTo>
                    <a:pt x="25976" y="25065"/>
                    <a:pt x="25132" y="24795"/>
                    <a:pt x="23922" y="24795"/>
                  </a:cubicBezTo>
                  <a:lnTo>
                    <a:pt x="23901" y="24818"/>
                  </a:lnTo>
                  <a:lnTo>
                    <a:pt x="23901" y="24795"/>
                  </a:lnTo>
                  <a:lnTo>
                    <a:pt x="23922" y="24795"/>
                  </a:lnTo>
                  <a:cubicBezTo>
                    <a:pt x="24490" y="24602"/>
                    <a:pt x="25109" y="24221"/>
                    <a:pt x="25782" y="23653"/>
                  </a:cubicBezTo>
                  <a:cubicBezTo>
                    <a:pt x="27036" y="22608"/>
                    <a:pt x="27663" y="21444"/>
                    <a:pt x="27663" y="20160"/>
                  </a:cubicBezTo>
                  <a:cubicBezTo>
                    <a:pt x="27663" y="19129"/>
                    <a:pt x="27350" y="18241"/>
                    <a:pt x="26723" y="17494"/>
                  </a:cubicBezTo>
                  <a:cubicBezTo>
                    <a:pt x="25961" y="16583"/>
                    <a:pt x="24841" y="16098"/>
                    <a:pt x="23362" y="1603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8;p34">
              <a:extLst>
                <a:ext uri="{FF2B5EF4-FFF2-40B4-BE49-F238E27FC236}">
                  <a16:creationId xmlns:a16="http://schemas.microsoft.com/office/drawing/2014/main" id="{B472F201-F1D3-59D1-C937-FF3E6BC9CA2E}"/>
                </a:ext>
              </a:extLst>
            </p:cNvPr>
            <p:cNvSpPr/>
            <p:nvPr/>
          </p:nvSpPr>
          <p:spPr>
            <a:xfrm>
              <a:off x="2081900" y="3789913"/>
              <a:ext cx="655750" cy="460300"/>
            </a:xfrm>
            <a:custGeom>
              <a:avLst/>
              <a:gdLst/>
              <a:ahLst/>
              <a:cxnLst/>
              <a:rect l="l" t="t" r="r" b="b"/>
              <a:pathLst>
                <a:path w="26230" h="18412" extrusionOk="0">
                  <a:moveTo>
                    <a:pt x="6832" y="0"/>
                  </a:moveTo>
                  <a:lnTo>
                    <a:pt x="6832" y="0"/>
                  </a:lnTo>
                  <a:cubicBezTo>
                    <a:pt x="6369" y="120"/>
                    <a:pt x="6010" y="410"/>
                    <a:pt x="5756" y="873"/>
                  </a:cubicBezTo>
                  <a:cubicBezTo>
                    <a:pt x="5502" y="1322"/>
                    <a:pt x="5376" y="1830"/>
                    <a:pt x="5376" y="2397"/>
                  </a:cubicBezTo>
                  <a:cubicBezTo>
                    <a:pt x="5376" y="2770"/>
                    <a:pt x="5436" y="3076"/>
                    <a:pt x="5555" y="3315"/>
                  </a:cubicBezTo>
                  <a:cubicBezTo>
                    <a:pt x="5485" y="3319"/>
                    <a:pt x="5414" y="3321"/>
                    <a:pt x="5343" y="3321"/>
                  </a:cubicBezTo>
                  <a:cubicBezTo>
                    <a:pt x="4607" y="3321"/>
                    <a:pt x="3796" y="3110"/>
                    <a:pt x="2912" y="2688"/>
                  </a:cubicBezTo>
                  <a:cubicBezTo>
                    <a:pt x="2867" y="2658"/>
                    <a:pt x="2822" y="2636"/>
                    <a:pt x="2777" y="2621"/>
                  </a:cubicBezTo>
                  <a:lnTo>
                    <a:pt x="2777" y="2621"/>
                  </a:lnTo>
                  <a:cubicBezTo>
                    <a:pt x="2942" y="2845"/>
                    <a:pt x="3137" y="3046"/>
                    <a:pt x="3360" y="3226"/>
                  </a:cubicBezTo>
                  <a:cubicBezTo>
                    <a:pt x="3599" y="3420"/>
                    <a:pt x="3994" y="3644"/>
                    <a:pt x="4546" y="3898"/>
                  </a:cubicBezTo>
                  <a:cubicBezTo>
                    <a:pt x="3262" y="4615"/>
                    <a:pt x="2232" y="5555"/>
                    <a:pt x="1456" y="6720"/>
                  </a:cubicBezTo>
                  <a:cubicBezTo>
                    <a:pt x="486" y="8169"/>
                    <a:pt x="0" y="9804"/>
                    <a:pt x="0" y="11625"/>
                  </a:cubicBezTo>
                  <a:cubicBezTo>
                    <a:pt x="0" y="13596"/>
                    <a:pt x="732" y="15030"/>
                    <a:pt x="2195" y="15926"/>
                  </a:cubicBezTo>
                  <a:cubicBezTo>
                    <a:pt x="3211" y="16553"/>
                    <a:pt x="4450" y="16866"/>
                    <a:pt x="5913" y="16866"/>
                  </a:cubicBezTo>
                  <a:cubicBezTo>
                    <a:pt x="6794" y="16866"/>
                    <a:pt x="7750" y="16464"/>
                    <a:pt x="8781" y="15657"/>
                  </a:cubicBezTo>
                  <a:cubicBezTo>
                    <a:pt x="9244" y="15209"/>
                    <a:pt x="9594" y="14881"/>
                    <a:pt x="9833" y="14672"/>
                  </a:cubicBezTo>
                  <a:cubicBezTo>
                    <a:pt x="9893" y="15880"/>
                    <a:pt x="10184" y="16777"/>
                    <a:pt x="10706" y="17359"/>
                  </a:cubicBezTo>
                  <a:cubicBezTo>
                    <a:pt x="11364" y="18061"/>
                    <a:pt x="12498" y="18412"/>
                    <a:pt x="14112" y="18412"/>
                  </a:cubicBezTo>
                  <a:cubicBezTo>
                    <a:pt x="15754" y="18412"/>
                    <a:pt x="17135" y="17905"/>
                    <a:pt x="18256" y="16889"/>
                  </a:cubicBezTo>
                  <a:cubicBezTo>
                    <a:pt x="18734" y="16456"/>
                    <a:pt x="19136" y="15963"/>
                    <a:pt x="19464" y="15411"/>
                  </a:cubicBezTo>
                  <a:cubicBezTo>
                    <a:pt x="19510" y="15441"/>
                    <a:pt x="19561" y="15478"/>
                    <a:pt x="19621" y="15523"/>
                  </a:cubicBezTo>
                  <a:cubicBezTo>
                    <a:pt x="20130" y="15897"/>
                    <a:pt x="20719" y="16083"/>
                    <a:pt x="21391" y="16083"/>
                  </a:cubicBezTo>
                  <a:cubicBezTo>
                    <a:pt x="22317" y="16083"/>
                    <a:pt x="23257" y="15821"/>
                    <a:pt x="24213" y="15298"/>
                  </a:cubicBezTo>
                  <a:cubicBezTo>
                    <a:pt x="25557" y="14567"/>
                    <a:pt x="26229" y="13521"/>
                    <a:pt x="26229" y="12163"/>
                  </a:cubicBezTo>
                  <a:cubicBezTo>
                    <a:pt x="26229" y="11387"/>
                    <a:pt x="26043" y="10699"/>
                    <a:pt x="25669" y="10103"/>
                  </a:cubicBezTo>
                  <a:lnTo>
                    <a:pt x="25669" y="10103"/>
                  </a:lnTo>
                  <a:cubicBezTo>
                    <a:pt x="25744" y="10401"/>
                    <a:pt x="25781" y="10714"/>
                    <a:pt x="25781" y="11042"/>
                  </a:cubicBezTo>
                  <a:cubicBezTo>
                    <a:pt x="25781" y="12028"/>
                    <a:pt x="25349" y="12910"/>
                    <a:pt x="24482" y="13686"/>
                  </a:cubicBezTo>
                  <a:cubicBezTo>
                    <a:pt x="23631" y="14448"/>
                    <a:pt x="22660" y="14829"/>
                    <a:pt x="21570" y="14829"/>
                  </a:cubicBezTo>
                  <a:cubicBezTo>
                    <a:pt x="20450" y="14829"/>
                    <a:pt x="19606" y="14604"/>
                    <a:pt x="19039" y="14156"/>
                  </a:cubicBezTo>
                  <a:cubicBezTo>
                    <a:pt x="18859" y="14888"/>
                    <a:pt x="18495" y="15523"/>
                    <a:pt x="17941" y="16060"/>
                  </a:cubicBezTo>
                  <a:cubicBezTo>
                    <a:pt x="17135" y="16851"/>
                    <a:pt x="16090" y="17247"/>
                    <a:pt x="14806" y="17247"/>
                  </a:cubicBezTo>
                  <a:cubicBezTo>
                    <a:pt x="13984" y="17247"/>
                    <a:pt x="13297" y="17113"/>
                    <a:pt x="12745" y="16844"/>
                  </a:cubicBezTo>
                  <a:cubicBezTo>
                    <a:pt x="12043" y="16500"/>
                    <a:pt x="11692" y="15978"/>
                    <a:pt x="11692" y="15277"/>
                  </a:cubicBezTo>
                  <a:cubicBezTo>
                    <a:pt x="11692" y="15201"/>
                    <a:pt x="11700" y="15142"/>
                    <a:pt x="11715" y="15097"/>
                  </a:cubicBezTo>
                  <a:cubicBezTo>
                    <a:pt x="12610" y="14814"/>
                    <a:pt x="13282" y="14328"/>
                    <a:pt x="13731" y="13641"/>
                  </a:cubicBezTo>
                  <a:cubicBezTo>
                    <a:pt x="13760" y="13596"/>
                    <a:pt x="13790" y="13551"/>
                    <a:pt x="13820" y="13507"/>
                  </a:cubicBezTo>
                  <a:lnTo>
                    <a:pt x="13820" y="13507"/>
                  </a:lnTo>
                  <a:cubicBezTo>
                    <a:pt x="13342" y="13790"/>
                    <a:pt x="12887" y="13932"/>
                    <a:pt x="12454" y="13932"/>
                  </a:cubicBezTo>
                  <a:cubicBezTo>
                    <a:pt x="11229" y="13932"/>
                    <a:pt x="10221" y="13425"/>
                    <a:pt x="9430" y="12409"/>
                  </a:cubicBezTo>
                  <a:cubicBezTo>
                    <a:pt x="8788" y="11573"/>
                    <a:pt x="8504" y="10737"/>
                    <a:pt x="8578" y="9900"/>
                  </a:cubicBezTo>
                  <a:lnTo>
                    <a:pt x="8578" y="9900"/>
                  </a:lnTo>
                  <a:cubicBezTo>
                    <a:pt x="8444" y="10169"/>
                    <a:pt x="8362" y="10423"/>
                    <a:pt x="8332" y="10662"/>
                  </a:cubicBezTo>
                  <a:cubicBezTo>
                    <a:pt x="8303" y="10826"/>
                    <a:pt x="8288" y="11162"/>
                    <a:pt x="8288" y="11670"/>
                  </a:cubicBezTo>
                  <a:cubicBezTo>
                    <a:pt x="8288" y="12417"/>
                    <a:pt x="8466" y="12910"/>
                    <a:pt x="8825" y="13149"/>
                  </a:cubicBezTo>
                  <a:cubicBezTo>
                    <a:pt x="8661" y="13358"/>
                    <a:pt x="8437" y="13641"/>
                    <a:pt x="8153" y="14000"/>
                  </a:cubicBezTo>
                  <a:cubicBezTo>
                    <a:pt x="7257" y="14821"/>
                    <a:pt x="6115" y="15231"/>
                    <a:pt x="4726" y="15231"/>
                  </a:cubicBezTo>
                  <a:cubicBezTo>
                    <a:pt x="3725" y="15231"/>
                    <a:pt x="2867" y="14850"/>
                    <a:pt x="2151" y="14089"/>
                  </a:cubicBezTo>
                  <a:cubicBezTo>
                    <a:pt x="1448" y="13342"/>
                    <a:pt x="1097" y="12476"/>
                    <a:pt x="1097" y="11491"/>
                  </a:cubicBezTo>
                  <a:cubicBezTo>
                    <a:pt x="1097" y="10177"/>
                    <a:pt x="1747" y="8721"/>
                    <a:pt x="3046" y="7123"/>
                  </a:cubicBezTo>
                  <a:cubicBezTo>
                    <a:pt x="4167" y="5764"/>
                    <a:pt x="5241" y="4914"/>
                    <a:pt x="6272" y="4569"/>
                  </a:cubicBezTo>
                  <a:cubicBezTo>
                    <a:pt x="6628" y="4767"/>
                    <a:pt x="6955" y="4866"/>
                    <a:pt x="7254" y="4866"/>
                  </a:cubicBezTo>
                  <a:cubicBezTo>
                    <a:pt x="7292" y="4866"/>
                    <a:pt x="7331" y="4864"/>
                    <a:pt x="7369" y="4861"/>
                  </a:cubicBezTo>
                  <a:cubicBezTo>
                    <a:pt x="7862" y="4861"/>
                    <a:pt x="8280" y="4742"/>
                    <a:pt x="8624" y="4503"/>
                  </a:cubicBezTo>
                  <a:cubicBezTo>
                    <a:pt x="8131" y="4488"/>
                    <a:pt x="7698" y="4294"/>
                    <a:pt x="7324" y="3920"/>
                  </a:cubicBezTo>
                  <a:cubicBezTo>
                    <a:pt x="6832" y="3442"/>
                    <a:pt x="6585" y="2822"/>
                    <a:pt x="6585" y="2060"/>
                  </a:cubicBezTo>
                  <a:cubicBezTo>
                    <a:pt x="6585" y="1210"/>
                    <a:pt x="6667" y="522"/>
                    <a:pt x="68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9;p34">
              <a:extLst>
                <a:ext uri="{FF2B5EF4-FFF2-40B4-BE49-F238E27FC236}">
                  <a16:creationId xmlns:a16="http://schemas.microsoft.com/office/drawing/2014/main" id="{7C8A991A-B7A4-D2A3-96FE-FD553E7F1F6F}"/>
                </a:ext>
              </a:extLst>
            </p:cNvPr>
            <p:cNvSpPr/>
            <p:nvPr/>
          </p:nvSpPr>
          <p:spPr>
            <a:xfrm>
              <a:off x="1736400" y="3219988"/>
              <a:ext cx="1365225" cy="1149075"/>
            </a:xfrm>
            <a:custGeom>
              <a:avLst/>
              <a:gdLst/>
              <a:ahLst/>
              <a:cxnLst/>
              <a:rect l="l" t="t" r="r" b="b"/>
              <a:pathLst>
                <a:path w="54609" h="45963" extrusionOk="0">
                  <a:moveTo>
                    <a:pt x="13528" y="0"/>
                  </a:moveTo>
                  <a:cubicBezTo>
                    <a:pt x="13201" y="0"/>
                    <a:pt x="12865" y="13"/>
                    <a:pt x="12521" y="39"/>
                  </a:cubicBezTo>
                  <a:cubicBezTo>
                    <a:pt x="9788" y="249"/>
                    <a:pt x="7228" y="1160"/>
                    <a:pt x="4838" y="2772"/>
                  </a:cubicBezTo>
                  <a:cubicBezTo>
                    <a:pt x="1612" y="4908"/>
                    <a:pt x="0" y="8103"/>
                    <a:pt x="0" y="12359"/>
                  </a:cubicBezTo>
                  <a:cubicBezTo>
                    <a:pt x="0" y="15151"/>
                    <a:pt x="791" y="17675"/>
                    <a:pt x="2374" y="19930"/>
                  </a:cubicBezTo>
                  <a:cubicBezTo>
                    <a:pt x="2642" y="20334"/>
                    <a:pt x="3435" y="21191"/>
                    <a:pt x="4749" y="22506"/>
                  </a:cubicBezTo>
                  <a:cubicBezTo>
                    <a:pt x="4404" y="22894"/>
                    <a:pt x="4129" y="23275"/>
                    <a:pt x="3920" y="23649"/>
                  </a:cubicBezTo>
                  <a:cubicBezTo>
                    <a:pt x="3486" y="24455"/>
                    <a:pt x="3270" y="25447"/>
                    <a:pt x="3270" y="26628"/>
                  </a:cubicBezTo>
                  <a:cubicBezTo>
                    <a:pt x="3270" y="28883"/>
                    <a:pt x="4383" y="30891"/>
                    <a:pt x="6608" y="32653"/>
                  </a:cubicBezTo>
                  <a:lnTo>
                    <a:pt x="6630" y="32653"/>
                  </a:lnTo>
                  <a:cubicBezTo>
                    <a:pt x="6227" y="31667"/>
                    <a:pt x="6062" y="30309"/>
                    <a:pt x="6137" y="28576"/>
                  </a:cubicBezTo>
                  <a:cubicBezTo>
                    <a:pt x="6212" y="26829"/>
                    <a:pt x="6399" y="25462"/>
                    <a:pt x="6697" y="24477"/>
                  </a:cubicBezTo>
                  <a:cubicBezTo>
                    <a:pt x="6981" y="23492"/>
                    <a:pt x="7384" y="22745"/>
                    <a:pt x="7907" y="22238"/>
                  </a:cubicBezTo>
                  <a:cubicBezTo>
                    <a:pt x="8578" y="22864"/>
                    <a:pt x="9407" y="23387"/>
                    <a:pt x="10393" y="23806"/>
                  </a:cubicBezTo>
                  <a:cubicBezTo>
                    <a:pt x="10124" y="23029"/>
                    <a:pt x="9885" y="22297"/>
                    <a:pt x="9676" y="21610"/>
                  </a:cubicBezTo>
                  <a:cubicBezTo>
                    <a:pt x="9452" y="20908"/>
                    <a:pt x="9340" y="19400"/>
                    <a:pt x="9340" y="17085"/>
                  </a:cubicBezTo>
                  <a:cubicBezTo>
                    <a:pt x="9340" y="14771"/>
                    <a:pt x="9826" y="12382"/>
                    <a:pt x="10797" y="9918"/>
                  </a:cubicBezTo>
                  <a:cubicBezTo>
                    <a:pt x="12140" y="6544"/>
                    <a:pt x="14903" y="3870"/>
                    <a:pt x="19083" y="1899"/>
                  </a:cubicBezTo>
                  <a:cubicBezTo>
                    <a:pt x="17648" y="633"/>
                    <a:pt x="15796" y="0"/>
                    <a:pt x="13528" y="0"/>
                  </a:cubicBezTo>
                  <a:close/>
                  <a:moveTo>
                    <a:pt x="10528" y="34535"/>
                  </a:moveTo>
                  <a:lnTo>
                    <a:pt x="10528" y="34535"/>
                  </a:lnTo>
                  <a:cubicBezTo>
                    <a:pt x="9064" y="35714"/>
                    <a:pt x="8332" y="37357"/>
                    <a:pt x="8332" y="39462"/>
                  </a:cubicBezTo>
                  <a:cubicBezTo>
                    <a:pt x="8332" y="41254"/>
                    <a:pt x="9265" y="42478"/>
                    <a:pt x="11133" y="43136"/>
                  </a:cubicBezTo>
                  <a:cubicBezTo>
                    <a:pt x="11700" y="43329"/>
                    <a:pt x="12334" y="43479"/>
                    <a:pt x="13037" y="43583"/>
                  </a:cubicBezTo>
                  <a:cubicBezTo>
                    <a:pt x="12498" y="43151"/>
                    <a:pt x="12036" y="42538"/>
                    <a:pt x="11647" y="41747"/>
                  </a:cubicBezTo>
                  <a:lnTo>
                    <a:pt x="11647" y="41747"/>
                  </a:lnTo>
                  <a:cubicBezTo>
                    <a:pt x="11886" y="41941"/>
                    <a:pt x="12267" y="42150"/>
                    <a:pt x="12789" y="42374"/>
                  </a:cubicBezTo>
                  <a:cubicBezTo>
                    <a:pt x="13297" y="42583"/>
                    <a:pt x="13955" y="42695"/>
                    <a:pt x="14761" y="42709"/>
                  </a:cubicBezTo>
                  <a:cubicBezTo>
                    <a:pt x="15552" y="42695"/>
                    <a:pt x="16210" y="42583"/>
                    <a:pt x="16732" y="42374"/>
                  </a:cubicBezTo>
                  <a:cubicBezTo>
                    <a:pt x="17255" y="42165"/>
                    <a:pt x="17643" y="42008"/>
                    <a:pt x="17896" y="41903"/>
                  </a:cubicBezTo>
                  <a:cubicBezTo>
                    <a:pt x="14941" y="41396"/>
                    <a:pt x="12946" y="40530"/>
                    <a:pt x="11916" y="39305"/>
                  </a:cubicBezTo>
                  <a:cubicBezTo>
                    <a:pt x="10975" y="38186"/>
                    <a:pt x="10505" y="36834"/>
                    <a:pt x="10505" y="35251"/>
                  </a:cubicBezTo>
                  <a:cubicBezTo>
                    <a:pt x="10505" y="34982"/>
                    <a:pt x="10513" y="34743"/>
                    <a:pt x="10528" y="34535"/>
                  </a:cubicBezTo>
                  <a:close/>
                  <a:moveTo>
                    <a:pt x="54608" y="34535"/>
                  </a:moveTo>
                  <a:lnTo>
                    <a:pt x="54608" y="34535"/>
                  </a:lnTo>
                  <a:cubicBezTo>
                    <a:pt x="53286" y="36670"/>
                    <a:pt x="51740" y="38037"/>
                    <a:pt x="49972" y="38633"/>
                  </a:cubicBezTo>
                  <a:cubicBezTo>
                    <a:pt x="49294" y="38869"/>
                    <a:pt x="48608" y="38987"/>
                    <a:pt x="47914" y="38987"/>
                  </a:cubicBezTo>
                  <a:cubicBezTo>
                    <a:pt x="46814" y="38987"/>
                    <a:pt x="45693" y="38690"/>
                    <a:pt x="44551" y="38096"/>
                  </a:cubicBezTo>
                  <a:cubicBezTo>
                    <a:pt x="44279" y="40096"/>
                    <a:pt x="42673" y="41708"/>
                    <a:pt x="39736" y="42934"/>
                  </a:cubicBezTo>
                  <a:cubicBezTo>
                    <a:pt x="36794" y="44159"/>
                    <a:pt x="34338" y="44929"/>
                    <a:pt x="32366" y="45241"/>
                  </a:cubicBezTo>
                  <a:cubicBezTo>
                    <a:pt x="33511" y="45671"/>
                    <a:pt x="35834" y="45910"/>
                    <a:pt x="39332" y="45958"/>
                  </a:cubicBezTo>
                  <a:cubicBezTo>
                    <a:pt x="39531" y="45961"/>
                    <a:pt x="39727" y="45963"/>
                    <a:pt x="39922" y="45963"/>
                  </a:cubicBezTo>
                  <a:cubicBezTo>
                    <a:pt x="43146" y="45963"/>
                    <a:pt x="45727" y="45491"/>
                    <a:pt x="47665" y="44547"/>
                  </a:cubicBezTo>
                  <a:cubicBezTo>
                    <a:pt x="49733" y="43544"/>
                    <a:pt x="51346" y="42199"/>
                    <a:pt x="52503" y="40515"/>
                  </a:cubicBezTo>
                  <a:cubicBezTo>
                    <a:pt x="53675" y="38835"/>
                    <a:pt x="54377" y="36840"/>
                    <a:pt x="54608" y="34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0;p34">
              <a:extLst>
                <a:ext uri="{FF2B5EF4-FFF2-40B4-BE49-F238E27FC236}">
                  <a16:creationId xmlns:a16="http://schemas.microsoft.com/office/drawing/2014/main" id="{6E4C6BEC-FCA6-A393-8944-4919A9BB32F9}"/>
                </a:ext>
              </a:extLst>
            </p:cNvPr>
            <p:cNvSpPr/>
            <p:nvPr/>
          </p:nvSpPr>
          <p:spPr>
            <a:xfrm>
              <a:off x="2635675" y="2996988"/>
              <a:ext cx="738100" cy="776150"/>
            </a:xfrm>
            <a:custGeom>
              <a:avLst/>
              <a:gdLst/>
              <a:ahLst/>
              <a:cxnLst/>
              <a:rect l="l" t="t" r="r" b="b"/>
              <a:pathLst>
                <a:path w="29524" h="31046" extrusionOk="0">
                  <a:moveTo>
                    <a:pt x="6318" y="0"/>
                  </a:moveTo>
                  <a:cubicBezTo>
                    <a:pt x="5377" y="0"/>
                    <a:pt x="4131" y="277"/>
                    <a:pt x="2578" y="829"/>
                  </a:cubicBezTo>
                  <a:cubicBezTo>
                    <a:pt x="1577" y="1191"/>
                    <a:pt x="719" y="1602"/>
                    <a:pt x="1" y="2061"/>
                  </a:cubicBezTo>
                  <a:cubicBezTo>
                    <a:pt x="3444" y="2626"/>
                    <a:pt x="6020" y="4231"/>
                    <a:pt x="7729" y="6877"/>
                  </a:cubicBezTo>
                  <a:cubicBezTo>
                    <a:pt x="9058" y="8952"/>
                    <a:pt x="9722" y="11222"/>
                    <a:pt x="9722" y="13687"/>
                  </a:cubicBezTo>
                  <a:cubicBezTo>
                    <a:pt x="9722" y="13860"/>
                    <a:pt x="9648" y="14233"/>
                    <a:pt x="9498" y="14806"/>
                  </a:cubicBezTo>
                  <a:cubicBezTo>
                    <a:pt x="11310" y="14933"/>
                    <a:pt x="12617" y="15770"/>
                    <a:pt x="13418" y="17315"/>
                  </a:cubicBezTo>
                  <a:cubicBezTo>
                    <a:pt x="13957" y="18345"/>
                    <a:pt x="14225" y="19577"/>
                    <a:pt x="14225" y="21010"/>
                  </a:cubicBezTo>
                  <a:cubicBezTo>
                    <a:pt x="14463" y="20429"/>
                    <a:pt x="15023" y="19965"/>
                    <a:pt x="15905" y="19622"/>
                  </a:cubicBezTo>
                  <a:cubicBezTo>
                    <a:pt x="16756" y="19293"/>
                    <a:pt x="17809" y="19129"/>
                    <a:pt x="19064" y="19129"/>
                  </a:cubicBezTo>
                  <a:cubicBezTo>
                    <a:pt x="23229" y="19129"/>
                    <a:pt x="25312" y="22347"/>
                    <a:pt x="25312" y="28783"/>
                  </a:cubicBezTo>
                  <a:cubicBezTo>
                    <a:pt x="25312" y="29157"/>
                    <a:pt x="25230" y="29859"/>
                    <a:pt x="25066" y="30889"/>
                  </a:cubicBezTo>
                  <a:cubicBezTo>
                    <a:pt x="25059" y="30941"/>
                    <a:pt x="25051" y="30993"/>
                    <a:pt x="25044" y="31046"/>
                  </a:cubicBezTo>
                  <a:cubicBezTo>
                    <a:pt x="25781" y="30458"/>
                    <a:pt x="26490" y="29688"/>
                    <a:pt x="27172" y="28738"/>
                  </a:cubicBezTo>
                  <a:cubicBezTo>
                    <a:pt x="28740" y="26558"/>
                    <a:pt x="29523" y="24169"/>
                    <a:pt x="29523" y="21571"/>
                  </a:cubicBezTo>
                  <a:cubicBezTo>
                    <a:pt x="29523" y="19525"/>
                    <a:pt x="29217" y="17919"/>
                    <a:pt x="28605" y="16754"/>
                  </a:cubicBezTo>
                  <a:cubicBezTo>
                    <a:pt x="27515" y="14709"/>
                    <a:pt x="25476" y="13687"/>
                    <a:pt x="22490" y="13687"/>
                  </a:cubicBezTo>
                  <a:cubicBezTo>
                    <a:pt x="20743" y="13687"/>
                    <a:pt x="19578" y="13731"/>
                    <a:pt x="18996" y="13820"/>
                  </a:cubicBezTo>
                  <a:cubicBezTo>
                    <a:pt x="18261" y="13940"/>
                    <a:pt x="17596" y="14126"/>
                    <a:pt x="17003" y="14381"/>
                  </a:cubicBezTo>
                  <a:cubicBezTo>
                    <a:pt x="16753" y="13688"/>
                    <a:pt x="16477" y="13217"/>
                    <a:pt x="16174" y="12969"/>
                  </a:cubicBezTo>
                  <a:cubicBezTo>
                    <a:pt x="15872" y="12718"/>
                    <a:pt x="15596" y="12532"/>
                    <a:pt x="15345" y="12409"/>
                  </a:cubicBezTo>
                  <a:cubicBezTo>
                    <a:pt x="15447" y="11929"/>
                    <a:pt x="15552" y="11317"/>
                    <a:pt x="15658" y="10573"/>
                  </a:cubicBezTo>
                  <a:cubicBezTo>
                    <a:pt x="15808" y="9543"/>
                    <a:pt x="15882" y="8930"/>
                    <a:pt x="15882" y="8736"/>
                  </a:cubicBezTo>
                  <a:cubicBezTo>
                    <a:pt x="15882" y="6183"/>
                    <a:pt x="15330" y="4218"/>
                    <a:pt x="14225" y="2845"/>
                  </a:cubicBezTo>
                  <a:cubicBezTo>
                    <a:pt x="12702" y="948"/>
                    <a:pt x="10066" y="0"/>
                    <a:pt x="631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1;p34">
              <a:extLst>
                <a:ext uri="{FF2B5EF4-FFF2-40B4-BE49-F238E27FC236}">
                  <a16:creationId xmlns:a16="http://schemas.microsoft.com/office/drawing/2014/main" id="{D77F1D21-DE46-23FE-FD35-24EDBE907CB9}"/>
                </a:ext>
              </a:extLst>
            </p:cNvPr>
            <p:cNvSpPr/>
            <p:nvPr/>
          </p:nvSpPr>
          <p:spPr>
            <a:xfrm>
              <a:off x="1817000" y="2838938"/>
              <a:ext cx="1610525" cy="1759600"/>
            </a:xfrm>
            <a:custGeom>
              <a:avLst/>
              <a:gdLst/>
              <a:ahLst/>
              <a:cxnLst/>
              <a:rect l="l" t="t" r="r" b="b"/>
              <a:pathLst>
                <a:path w="64421" h="70384" extrusionOk="0">
                  <a:moveTo>
                    <a:pt x="20434" y="0"/>
                  </a:moveTo>
                  <a:cubicBezTo>
                    <a:pt x="20410" y="0"/>
                    <a:pt x="20386" y="2"/>
                    <a:pt x="20362" y="6"/>
                  </a:cubicBezTo>
                  <a:cubicBezTo>
                    <a:pt x="20348" y="35"/>
                    <a:pt x="20324" y="50"/>
                    <a:pt x="20295" y="50"/>
                  </a:cubicBezTo>
                  <a:lnTo>
                    <a:pt x="20295" y="230"/>
                  </a:lnTo>
                  <a:cubicBezTo>
                    <a:pt x="20295" y="364"/>
                    <a:pt x="20414" y="670"/>
                    <a:pt x="20653" y="1148"/>
                  </a:cubicBezTo>
                  <a:cubicBezTo>
                    <a:pt x="20907" y="1671"/>
                    <a:pt x="21124" y="1985"/>
                    <a:pt x="21302" y="2089"/>
                  </a:cubicBezTo>
                  <a:cubicBezTo>
                    <a:pt x="21378" y="2044"/>
                    <a:pt x="21414" y="1985"/>
                    <a:pt x="21414" y="1909"/>
                  </a:cubicBezTo>
                  <a:cubicBezTo>
                    <a:pt x="21340" y="1791"/>
                    <a:pt x="21198" y="1372"/>
                    <a:pt x="20989" y="655"/>
                  </a:cubicBezTo>
                  <a:cubicBezTo>
                    <a:pt x="20866" y="219"/>
                    <a:pt x="20681" y="0"/>
                    <a:pt x="20434" y="0"/>
                  </a:cubicBezTo>
                  <a:close/>
                  <a:moveTo>
                    <a:pt x="21078" y="5135"/>
                  </a:moveTo>
                  <a:cubicBezTo>
                    <a:pt x="21034" y="5345"/>
                    <a:pt x="20892" y="5994"/>
                    <a:pt x="20653" y="7084"/>
                  </a:cubicBezTo>
                  <a:cubicBezTo>
                    <a:pt x="20409" y="8131"/>
                    <a:pt x="20035" y="8654"/>
                    <a:pt x="19530" y="8654"/>
                  </a:cubicBezTo>
                  <a:cubicBezTo>
                    <a:pt x="19509" y="8654"/>
                    <a:pt x="19487" y="8653"/>
                    <a:pt x="19466" y="8651"/>
                  </a:cubicBezTo>
                  <a:cubicBezTo>
                    <a:pt x="18928" y="8607"/>
                    <a:pt x="18271" y="8442"/>
                    <a:pt x="17494" y="8159"/>
                  </a:cubicBezTo>
                  <a:cubicBezTo>
                    <a:pt x="16703" y="7875"/>
                    <a:pt x="16001" y="7636"/>
                    <a:pt x="15389" y="7443"/>
                  </a:cubicBezTo>
                  <a:lnTo>
                    <a:pt x="15389" y="7443"/>
                  </a:lnTo>
                  <a:cubicBezTo>
                    <a:pt x="16286" y="8010"/>
                    <a:pt x="17084" y="8630"/>
                    <a:pt x="17786" y="9301"/>
                  </a:cubicBezTo>
                  <a:cubicBezTo>
                    <a:pt x="18473" y="9958"/>
                    <a:pt x="18914" y="10540"/>
                    <a:pt x="19108" y="11048"/>
                  </a:cubicBezTo>
                  <a:cubicBezTo>
                    <a:pt x="19108" y="10899"/>
                    <a:pt x="19115" y="10779"/>
                    <a:pt x="19130" y="10690"/>
                  </a:cubicBezTo>
                  <a:cubicBezTo>
                    <a:pt x="19189" y="10048"/>
                    <a:pt x="19735" y="9727"/>
                    <a:pt x="20765" y="9727"/>
                  </a:cubicBezTo>
                  <a:cubicBezTo>
                    <a:pt x="21019" y="9727"/>
                    <a:pt x="21729" y="9906"/>
                    <a:pt x="22893" y="10265"/>
                  </a:cubicBezTo>
                  <a:cubicBezTo>
                    <a:pt x="22938" y="10280"/>
                    <a:pt x="22990" y="10295"/>
                    <a:pt x="23050" y="10309"/>
                  </a:cubicBezTo>
                  <a:cubicBezTo>
                    <a:pt x="23035" y="9891"/>
                    <a:pt x="23170" y="9586"/>
                    <a:pt x="23453" y="9391"/>
                  </a:cubicBezTo>
                  <a:cubicBezTo>
                    <a:pt x="23545" y="9323"/>
                    <a:pt x="23672" y="9289"/>
                    <a:pt x="23834" y="9289"/>
                  </a:cubicBezTo>
                  <a:cubicBezTo>
                    <a:pt x="24170" y="9289"/>
                    <a:pt x="24655" y="9435"/>
                    <a:pt x="25290" y="9727"/>
                  </a:cubicBezTo>
                  <a:cubicBezTo>
                    <a:pt x="24035" y="9010"/>
                    <a:pt x="23058" y="8174"/>
                    <a:pt x="22356" y="7218"/>
                  </a:cubicBezTo>
                  <a:cubicBezTo>
                    <a:pt x="21653" y="6263"/>
                    <a:pt x="21228" y="5569"/>
                    <a:pt x="21078" y="5135"/>
                  </a:cubicBezTo>
                  <a:close/>
                  <a:moveTo>
                    <a:pt x="11820" y="11096"/>
                  </a:moveTo>
                  <a:cubicBezTo>
                    <a:pt x="11587" y="11096"/>
                    <a:pt x="11455" y="11252"/>
                    <a:pt x="11425" y="11564"/>
                  </a:cubicBezTo>
                  <a:cubicBezTo>
                    <a:pt x="11559" y="11683"/>
                    <a:pt x="11746" y="11840"/>
                    <a:pt x="11985" y="12034"/>
                  </a:cubicBezTo>
                  <a:cubicBezTo>
                    <a:pt x="12193" y="12169"/>
                    <a:pt x="12447" y="12235"/>
                    <a:pt x="12747" y="12235"/>
                  </a:cubicBezTo>
                  <a:cubicBezTo>
                    <a:pt x="12986" y="12235"/>
                    <a:pt x="13105" y="12124"/>
                    <a:pt x="13105" y="11900"/>
                  </a:cubicBezTo>
                  <a:cubicBezTo>
                    <a:pt x="12925" y="11617"/>
                    <a:pt x="12635" y="11385"/>
                    <a:pt x="12231" y="11205"/>
                  </a:cubicBezTo>
                  <a:cubicBezTo>
                    <a:pt x="12070" y="11132"/>
                    <a:pt x="11933" y="11096"/>
                    <a:pt x="11820" y="11096"/>
                  </a:cubicBezTo>
                  <a:close/>
                  <a:moveTo>
                    <a:pt x="15770" y="12998"/>
                  </a:moveTo>
                  <a:cubicBezTo>
                    <a:pt x="15666" y="12998"/>
                    <a:pt x="15605" y="13005"/>
                    <a:pt x="15591" y="13019"/>
                  </a:cubicBezTo>
                  <a:cubicBezTo>
                    <a:pt x="15531" y="13049"/>
                    <a:pt x="15501" y="13139"/>
                    <a:pt x="15501" y="13288"/>
                  </a:cubicBezTo>
                  <a:cubicBezTo>
                    <a:pt x="15501" y="13423"/>
                    <a:pt x="15516" y="13498"/>
                    <a:pt x="15546" y="13513"/>
                  </a:cubicBezTo>
                  <a:lnTo>
                    <a:pt x="15703" y="13513"/>
                  </a:lnTo>
                  <a:cubicBezTo>
                    <a:pt x="15823" y="13468"/>
                    <a:pt x="15897" y="13386"/>
                    <a:pt x="15927" y="13266"/>
                  </a:cubicBezTo>
                  <a:cubicBezTo>
                    <a:pt x="15912" y="13191"/>
                    <a:pt x="15860" y="13102"/>
                    <a:pt x="15770" y="12998"/>
                  </a:cubicBezTo>
                  <a:close/>
                  <a:moveTo>
                    <a:pt x="54857" y="42003"/>
                  </a:moveTo>
                  <a:lnTo>
                    <a:pt x="54857" y="42003"/>
                  </a:lnTo>
                  <a:cubicBezTo>
                    <a:pt x="55274" y="42663"/>
                    <a:pt x="55483" y="43200"/>
                    <a:pt x="55483" y="43617"/>
                  </a:cubicBezTo>
                  <a:cubicBezTo>
                    <a:pt x="55483" y="44080"/>
                    <a:pt x="55117" y="44573"/>
                    <a:pt x="54386" y="45095"/>
                  </a:cubicBezTo>
                  <a:cubicBezTo>
                    <a:pt x="54005" y="45366"/>
                    <a:pt x="53646" y="45567"/>
                    <a:pt x="53311" y="45700"/>
                  </a:cubicBezTo>
                  <a:cubicBezTo>
                    <a:pt x="54857" y="45976"/>
                    <a:pt x="55969" y="46185"/>
                    <a:pt x="56648" y="46327"/>
                  </a:cubicBezTo>
                  <a:cubicBezTo>
                    <a:pt x="56505" y="46237"/>
                    <a:pt x="56408" y="46169"/>
                    <a:pt x="56357" y="46126"/>
                  </a:cubicBezTo>
                  <a:cubicBezTo>
                    <a:pt x="56192" y="45991"/>
                    <a:pt x="56111" y="45819"/>
                    <a:pt x="56111" y="45610"/>
                  </a:cubicBezTo>
                  <a:cubicBezTo>
                    <a:pt x="56111" y="45222"/>
                    <a:pt x="56812" y="44886"/>
                    <a:pt x="58216" y="44602"/>
                  </a:cubicBezTo>
                  <a:cubicBezTo>
                    <a:pt x="59694" y="44293"/>
                    <a:pt x="61762" y="44092"/>
                    <a:pt x="64421" y="43998"/>
                  </a:cubicBezTo>
                  <a:cubicBezTo>
                    <a:pt x="62538" y="43714"/>
                    <a:pt x="61061" y="43475"/>
                    <a:pt x="59985" y="43280"/>
                  </a:cubicBezTo>
                  <a:cubicBezTo>
                    <a:pt x="58446" y="42988"/>
                    <a:pt x="56736" y="42563"/>
                    <a:pt x="54857" y="42003"/>
                  </a:cubicBezTo>
                  <a:close/>
                  <a:moveTo>
                    <a:pt x="60305" y="47337"/>
                  </a:moveTo>
                  <a:cubicBezTo>
                    <a:pt x="59953" y="47337"/>
                    <a:pt x="59675" y="47530"/>
                    <a:pt x="59471" y="47918"/>
                  </a:cubicBezTo>
                  <a:cubicBezTo>
                    <a:pt x="59575" y="48036"/>
                    <a:pt x="59896" y="48178"/>
                    <a:pt x="60434" y="48343"/>
                  </a:cubicBezTo>
                  <a:cubicBezTo>
                    <a:pt x="60926" y="48478"/>
                    <a:pt x="61300" y="48544"/>
                    <a:pt x="61554" y="48544"/>
                  </a:cubicBezTo>
                  <a:cubicBezTo>
                    <a:pt x="61777" y="48544"/>
                    <a:pt x="61904" y="48514"/>
                    <a:pt x="61935" y="48455"/>
                  </a:cubicBezTo>
                  <a:cubicBezTo>
                    <a:pt x="61650" y="47947"/>
                    <a:pt x="61255" y="47604"/>
                    <a:pt x="60747" y="47424"/>
                  </a:cubicBezTo>
                  <a:cubicBezTo>
                    <a:pt x="60589" y="47366"/>
                    <a:pt x="60441" y="47337"/>
                    <a:pt x="60305" y="47337"/>
                  </a:cubicBezTo>
                  <a:close/>
                  <a:moveTo>
                    <a:pt x="1681" y="51365"/>
                  </a:moveTo>
                  <a:cubicBezTo>
                    <a:pt x="1511" y="51365"/>
                    <a:pt x="1243" y="51432"/>
                    <a:pt x="875" y="51568"/>
                  </a:cubicBezTo>
                  <a:cubicBezTo>
                    <a:pt x="442" y="51732"/>
                    <a:pt x="150" y="51905"/>
                    <a:pt x="1" y="52083"/>
                  </a:cubicBezTo>
                  <a:lnTo>
                    <a:pt x="114" y="52151"/>
                  </a:lnTo>
                  <a:lnTo>
                    <a:pt x="673" y="52218"/>
                  </a:lnTo>
                  <a:cubicBezTo>
                    <a:pt x="763" y="52218"/>
                    <a:pt x="964" y="52151"/>
                    <a:pt x="1278" y="52016"/>
                  </a:cubicBezTo>
                  <a:cubicBezTo>
                    <a:pt x="1622" y="51882"/>
                    <a:pt x="1793" y="51770"/>
                    <a:pt x="1793" y="51680"/>
                  </a:cubicBezTo>
                  <a:cubicBezTo>
                    <a:pt x="1793" y="51546"/>
                    <a:pt x="1785" y="51464"/>
                    <a:pt x="1771" y="51434"/>
                  </a:cubicBezTo>
                  <a:cubicBezTo>
                    <a:pt x="1741" y="51404"/>
                    <a:pt x="1726" y="51381"/>
                    <a:pt x="1726" y="51366"/>
                  </a:cubicBezTo>
                  <a:cubicBezTo>
                    <a:pt x="1712" y="51365"/>
                    <a:pt x="1697" y="51365"/>
                    <a:pt x="1681" y="51365"/>
                  </a:cubicBezTo>
                  <a:close/>
                  <a:moveTo>
                    <a:pt x="15501" y="67673"/>
                  </a:moveTo>
                  <a:cubicBezTo>
                    <a:pt x="15188" y="67703"/>
                    <a:pt x="14890" y="67912"/>
                    <a:pt x="14605" y="68300"/>
                  </a:cubicBezTo>
                  <a:cubicBezTo>
                    <a:pt x="14366" y="68629"/>
                    <a:pt x="14247" y="68875"/>
                    <a:pt x="14247" y="69040"/>
                  </a:cubicBezTo>
                  <a:cubicBezTo>
                    <a:pt x="14247" y="69174"/>
                    <a:pt x="14270" y="69241"/>
                    <a:pt x="14314" y="69241"/>
                  </a:cubicBezTo>
                  <a:lnTo>
                    <a:pt x="14493" y="69241"/>
                  </a:lnTo>
                  <a:cubicBezTo>
                    <a:pt x="14897" y="69106"/>
                    <a:pt x="15254" y="68674"/>
                    <a:pt x="15569" y="67942"/>
                  </a:cubicBezTo>
                  <a:cubicBezTo>
                    <a:pt x="15569" y="67807"/>
                    <a:pt x="15561" y="67733"/>
                    <a:pt x="15546" y="67718"/>
                  </a:cubicBezTo>
                  <a:lnTo>
                    <a:pt x="15501" y="67673"/>
                  </a:lnTo>
                  <a:close/>
                  <a:moveTo>
                    <a:pt x="16778" y="58871"/>
                  </a:moveTo>
                  <a:lnTo>
                    <a:pt x="16778" y="58871"/>
                  </a:lnTo>
                  <a:cubicBezTo>
                    <a:pt x="16023" y="60644"/>
                    <a:pt x="15380" y="62152"/>
                    <a:pt x="14852" y="63395"/>
                  </a:cubicBezTo>
                  <a:cubicBezTo>
                    <a:pt x="14936" y="63353"/>
                    <a:pt x="15018" y="63308"/>
                    <a:pt x="15098" y="63261"/>
                  </a:cubicBezTo>
                  <a:cubicBezTo>
                    <a:pt x="15396" y="63066"/>
                    <a:pt x="15598" y="62969"/>
                    <a:pt x="15703" y="62969"/>
                  </a:cubicBezTo>
                  <a:cubicBezTo>
                    <a:pt x="16062" y="62969"/>
                    <a:pt x="16270" y="63216"/>
                    <a:pt x="16330" y="63709"/>
                  </a:cubicBezTo>
                  <a:cubicBezTo>
                    <a:pt x="16375" y="63978"/>
                    <a:pt x="16375" y="64291"/>
                    <a:pt x="16330" y="64649"/>
                  </a:cubicBezTo>
                  <a:cubicBezTo>
                    <a:pt x="16330" y="64947"/>
                    <a:pt x="16263" y="65381"/>
                    <a:pt x="16128" y="65948"/>
                  </a:cubicBezTo>
                  <a:cubicBezTo>
                    <a:pt x="16100" y="66071"/>
                    <a:pt x="16070" y="66183"/>
                    <a:pt x="16039" y="66284"/>
                  </a:cubicBezTo>
                  <a:cubicBezTo>
                    <a:pt x="16377" y="65961"/>
                    <a:pt x="16691" y="65715"/>
                    <a:pt x="16980" y="65545"/>
                  </a:cubicBezTo>
                  <a:cubicBezTo>
                    <a:pt x="17382" y="65306"/>
                    <a:pt x="17831" y="65186"/>
                    <a:pt x="18324" y="65186"/>
                  </a:cubicBezTo>
                  <a:cubicBezTo>
                    <a:pt x="18772" y="65186"/>
                    <a:pt x="19108" y="65814"/>
                    <a:pt x="19332" y="67069"/>
                  </a:cubicBezTo>
                  <a:cubicBezTo>
                    <a:pt x="19481" y="67964"/>
                    <a:pt x="19555" y="68979"/>
                    <a:pt x="19555" y="70115"/>
                  </a:cubicBezTo>
                  <a:cubicBezTo>
                    <a:pt x="19555" y="70190"/>
                    <a:pt x="19548" y="70281"/>
                    <a:pt x="19533" y="70384"/>
                  </a:cubicBezTo>
                  <a:cubicBezTo>
                    <a:pt x="20173" y="69240"/>
                    <a:pt x="20883" y="68068"/>
                    <a:pt x="21661" y="66867"/>
                  </a:cubicBezTo>
                  <a:cubicBezTo>
                    <a:pt x="22994" y="64791"/>
                    <a:pt x="24249" y="63126"/>
                    <a:pt x="25425" y="61871"/>
                  </a:cubicBezTo>
                  <a:lnTo>
                    <a:pt x="25425" y="61871"/>
                  </a:lnTo>
                  <a:cubicBezTo>
                    <a:pt x="24670" y="62111"/>
                    <a:pt x="24050" y="62231"/>
                    <a:pt x="23565" y="62231"/>
                  </a:cubicBezTo>
                  <a:cubicBezTo>
                    <a:pt x="22967" y="62231"/>
                    <a:pt x="22595" y="62193"/>
                    <a:pt x="22445" y="62119"/>
                  </a:cubicBezTo>
                  <a:cubicBezTo>
                    <a:pt x="22176" y="61983"/>
                    <a:pt x="22042" y="61670"/>
                    <a:pt x="22042" y="61177"/>
                  </a:cubicBezTo>
                  <a:cubicBezTo>
                    <a:pt x="22071" y="60945"/>
                    <a:pt x="22093" y="60721"/>
                    <a:pt x="22108" y="60505"/>
                  </a:cubicBezTo>
                  <a:lnTo>
                    <a:pt x="22108" y="60505"/>
                  </a:lnTo>
                  <a:cubicBezTo>
                    <a:pt x="21663" y="60870"/>
                    <a:pt x="21140" y="61191"/>
                    <a:pt x="20541" y="61469"/>
                  </a:cubicBezTo>
                  <a:cubicBezTo>
                    <a:pt x="19869" y="61797"/>
                    <a:pt x="19354" y="61962"/>
                    <a:pt x="18996" y="61962"/>
                  </a:cubicBezTo>
                  <a:cubicBezTo>
                    <a:pt x="17473" y="61962"/>
                    <a:pt x="16711" y="61155"/>
                    <a:pt x="16711" y="59542"/>
                  </a:cubicBezTo>
                  <a:cubicBezTo>
                    <a:pt x="16711" y="59323"/>
                    <a:pt x="16733" y="59099"/>
                    <a:pt x="16778" y="588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6614;p122">
            <a:extLst>
              <a:ext uri="{FF2B5EF4-FFF2-40B4-BE49-F238E27FC236}">
                <a16:creationId xmlns:a16="http://schemas.microsoft.com/office/drawing/2014/main" id="{FD00D694-CFC1-BACC-C852-D176CD375391}"/>
              </a:ext>
            </a:extLst>
          </p:cNvPr>
          <p:cNvGrpSpPr/>
          <p:nvPr/>
        </p:nvGrpSpPr>
        <p:grpSpPr>
          <a:xfrm>
            <a:off x="3954927" y="1141266"/>
            <a:ext cx="1234073" cy="1255287"/>
            <a:chOff x="6652154" y="3716623"/>
            <a:chExt cx="560631" cy="511352"/>
          </a:xfrm>
        </p:grpSpPr>
        <p:sp>
          <p:nvSpPr>
            <p:cNvPr id="12" name="Google Shape;6615;p122">
              <a:extLst>
                <a:ext uri="{FF2B5EF4-FFF2-40B4-BE49-F238E27FC236}">
                  <a16:creationId xmlns:a16="http://schemas.microsoft.com/office/drawing/2014/main" id="{D3A7E43B-58C3-413A-D87B-02897291A48A}"/>
                </a:ext>
              </a:extLst>
            </p:cNvPr>
            <p:cNvSpPr/>
            <p:nvPr/>
          </p:nvSpPr>
          <p:spPr>
            <a:xfrm>
              <a:off x="6652154" y="3716623"/>
              <a:ext cx="560631" cy="511352"/>
            </a:xfrm>
            <a:custGeom>
              <a:avLst/>
              <a:gdLst/>
              <a:ahLst/>
              <a:cxnLst/>
              <a:rect l="l" t="t" r="r" b="b"/>
              <a:pathLst>
                <a:path w="97163" h="88661" extrusionOk="0">
                  <a:moveTo>
                    <a:pt x="48942" y="1"/>
                  </a:moveTo>
                  <a:cubicBezTo>
                    <a:pt x="46560" y="1"/>
                    <a:pt x="44145" y="185"/>
                    <a:pt x="41715" y="565"/>
                  </a:cubicBezTo>
                  <a:cubicBezTo>
                    <a:pt x="16981" y="4433"/>
                    <a:pt x="0" y="27180"/>
                    <a:pt x="3779" y="51346"/>
                  </a:cubicBezTo>
                  <a:cubicBezTo>
                    <a:pt x="7187" y="73133"/>
                    <a:pt x="26312" y="88661"/>
                    <a:pt x="48182" y="88661"/>
                  </a:cubicBezTo>
                  <a:cubicBezTo>
                    <a:pt x="50571" y="88661"/>
                    <a:pt x="52993" y="88476"/>
                    <a:pt x="55431" y="88093"/>
                  </a:cubicBezTo>
                  <a:cubicBezTo>
                    <a:pt x="80165" y="84225"/>
                    <a:pt x="97163" y="61496"/>
                    <a:pt x="93366" y="37311"/>
                  </a:cubicBezTo>
                  <a:cubicBezTo>
                    <a:pt x="89958" y="15517"/>
                    <a:pt x="70820" y="1"/>
                    <a:pt x="4894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6616;p122">
              <a:extLst>
                <a:ext uri="{FF2B5EF4-FFF2-40B4-BE49-F238E27FC236}">
                  <a16:creationId xmlns:a16="http://schemas.microsoft.com/office/drawing/2014/main" id="{13DF51B3-F2B1-F8EB-8775-C5AA25A42C80}"/>
                </a:ext>
              </a:extLst>
            </p:cNvPr>
            <p:cNvGrpSpPr/>
            <p:nvPr/>
          </p:nvGrpSpPr>
          <p:grpSpPr>
            <a:xfrm>
              <a:off x="6669657" y="3716715"/>
              <a:ext cx="466779" cy="464290"/>
              <a:chOff x="6669657" y="3716715"/>
              <a:chExt cx="466779" cy="464290"/>
            </a:xfrm>
          </p:grpSpPr>
          <p:sp>
            <p:nvSpPr>
              <p:cNvPr id="14" name="Google Shape;6617;p122">
                <a:extLst>
                  <a:ext uri="{FF2B5EF4-FFF2-40B4-BE49-F238E27FC236}">
                    <a16:creationId xmlns:a16="http://schemas.microsoft.com/office/drawing/2014/main" id="{D177C4C2-FEAF-82F6-7D7A-6BDCFFE38A95}"/>
                  </a:ext>
                </a:extLst>
              </p:cNvPr>
              <p:cNvSpPr/>
              <p:nvPr/>
            </p:nvSpPr>
            <p:spPr>
              <a:xfrm>
                <a:off x="6669657" y="3716715"/>
                <a:ext cx="386382" cy="464290"/>
              </a:xfrm>
              <a:custGeom>
                <a:avLst/>
                <a:gdLst/>
                <a:ahLst/>
                <a:cxnLst/>
                <a:rect l="l" t="t" r="r" b="b"/>
                <a:pathLst>
                  <a:path w="66964" h="80501" extrusionOk="0">
                    <a:moveTo>
                      <a:pt x="45863" y="0"/>
                    </a:moveTo>
                    <a:cubicBezTo>
                      <a:pt x="43461" y="0"/>
                      <a:pt x="41054" y="188"/>
                      <a:pt x="38663" y="566"/>
                    </a:cubicBezTo>
                    <a:cubicBezTo>
                      <a:pt x="20352" y="3441"/>
                      <a:pt x="6281" y="16660"/>
                      <a:pt x="1757" y="33161"/>
                    </a:cubicBezTo>
                    <a:lnTo>
                      <a:pt x="4081" y="32487"/>
                    </a:lnTo>
                    <a:lnTo>
                      <a:pt x="4081" y="32487"/>
                    </a:lnTo>
                    <a:cubicBezTo>
                      <a:pt x="4756" y="33871"/>
                      <a:pt x="3939" y="34971"/>
                      <a:pt x="3496" y="36213"/>
                    </a:cubicBezTo>
                    <a:cubicBezTo>
                      <a:pt x="3088" y="37384"/>
                      <a:pt x="2129" y="37207"/>
                      <a:pt x="1384" y="37295"/>
                    </a:cubicBezTo>
                    <a:cubicBezTo>
                      <a:pt x="1207" y="37313"/>
                      <a:pt x="1012" y="37348"/>
                      <a:pt x="816" y="37366"/>
                    </a:cubicBezTo>
                    <a:cubicBezTo>
                      <a:pt x="36" y="41997"/>
                      <a:pt x="0" y="46717"/>
                      <a:pt x="728" y="51348"/>
                    </a:cubicBezTo>
                    <a:cubicBezTo>
                      <a:pt x="2644" y="63591"/>
                      <a:pt x="9528" y="73847"/>
                      <a:pt x="19057" y="80501"/>
                    </a:cubicBezTo>
                    <a:cubicBezTo>
                      <a:pt x="18897" y="80217"/>
                      <a:pt x="18737" y="79950"/>
                      <a:pt x="18560" y="79684"/>
                    </a:cubicBezTo>
                    <a:cubicBezTo>
                      <a:pt x="18099" y="79010"/>
                      <a:pt x="17069" y="77928"/>
                      <a:pt x="17194" y="77768"/>
                    </a:cubicBezTo>
                    <a:cubicBezTo>
                      <a:pt x="18081" y="76703"/>
                      <a:pt x="16094" y="76632"/>
                      <a:pt x="16626" y="75834"/>
                    </a:cubicBezTo>
                    <a:cubicBezTo>
                      <a:pt x="15206" y="74876"/>
                      <a:pt x="14816" y="73652"/>
                      <a:pt x="15277" y="71948"/>
                    </a:cubicBezTo>
                    <a:cubicBezTo>
                      <a:pt x="15455" y="71292"/>
                      <a:pt x="15100" y="70529"/>
                      <a:pt x="14426" y="69854"/>
                    </a:cubicBezTo>
                    <a:cubicBezTo>
                      <a:pt x="13468" y="68896"/>
                      <a:pt x="12811" y="67601"/>
                      <a:pt x="12101" y="66394"/>
                    </a:cubicBezTo>
                    <a:cubicBezTo>
                      <a:pt x="11782" y="65862"/>
                      <a:pt x="11338" y="65152"/>
                      <a:pt x="11463" y="64620"/>
                    </a:cubicBezTo>
                    <a:cubicBezTo>
                      <a:pt x="11871" y="62739"/>
                      <a:pt x="12172" y="60734"/>
                      <a:pt x="13095" y="59102"/>
                    </a:cubicBezTo>
                    <a:cubicBezTo>
                      <a:pt x="14337" y="56919"/>
                      <a:pt x="14284" y="54914"/>
                      <a:pt x="13343" y="51969"/>
                    </a:cubicBezTo>
                    <a:lnTo>
                      <a:pt x="13343" y="51969"/>
                    </a:lnTo>
                    <a:cubicBezTo>
                      <a:pt x="12811" y="53619"/>
                      <a:pt x="11888" y="53229"/>
                      <a:pt x="11090" y="53353"/>
                    </a:cubicBezTo>
                    <a:cubicBezTo>
                      <a:pt x="10814" y="53401"/>
                      <a:pt x="10612" y="53439"/>
                      <a:pt x="10447" y="53439"/>
                    </a:cubicBezTo>
                    <a:cubicBezTo>
                      <a:pt x="9997" y="53439"/>
                      <a:pt x="9823" y="53151"/>
                      <a:pt x="9174" y="51969"/>
                    </a:cubicBezTo>
                    <a:cubicBezTo>
                      <a:pt x="7861" y="50763"/>
                      <a:pt x="6619" y="49485"/>
                      <a:pt x="5447" y="48136"/>
                    </a:cubicBezTo>
                    <a:cubicBezTo>
                      <a:pt x="5270" y="47853"/>
                      <a:pt x="5146" y="47551"/>
                      <a:pt x="5110" y="47214"/>
                    </a:cubicBezTo>
                    <a:cubicBezTo>
                      <a:pt x="4862" y="45759"/>
                      <a:pt x="4649" y="44304"/>
                      <a:pt x="4773" y="42796"/>
                    </a:cubicBezTo>
                    <a:lnTo>
                      <a:pt x="4773" y="42796"/>
                    </a:lnTo>
                    <a:lnTo>
                      <a:pt x="9653" y="51756"/>
                    </a:lnTo>
                    <a:cubicBezTo>
                      <a:pt x="11924" y="50745"/>
                      <a:pt x="13680" y="49201"/>
                      <a:pt x="15650" y="47995"/>
                    </a:cubicBezTo>
                    <a:cubicBezTo>
                      <a:pt x="17034" y="47161"/>
                      <a:pt x="17584" y="45954"/>
                      <a:pt x="18045" y="44606"/>
                    </a:cubicBezTo>
                    <a:cubicBezTo>
                      <a:pt x="18205" y="44109"/>
                      <a:pt x="18329" y="43594"/>
                      <a:pt x="18436" y="43080"/>
                    </a:cubicBezTo>
                    <a:lnTo>
                      <a:pt x="15597" y="40542"/>
                    </a:lnTo>
                    <a:lnTo>
                      <a:pt x="15224" y="41749"/>
                    </a:lnTo>
                    <a:cubicBezTo>
                      <a:pt x="14000" y="41092"/>
                      <a:pt x="12793" y="40507"/>
                      <a:pt x="11640" y="39833"/>
                    </a:cubicBezTo>
                    <a:cubicBezTo>
                      <a:pt x="10593" y="39212"/>
                      <a:pt x="10433" y="38395"/>
                      <a:pt x="11374" y="37082"/>
                    </a:cubicBezTo>
                    <a:lnTo>
                      <a:pt x="11374" y="37082"/>
                    </a:lnTo>
                    <a:cubicBezTo>
                      <a:pt x="12448" y="38789"/>
                      <a:pt x="13681" y="39825"/>
                      <a:pt x="15346" y="39825"/>
                    </a:cubicBezTo>
                    <a:cubicBezTo>
                      <a:pt x="15689" y="39825"/>
                      <a:pt x="16049" y="39781"/>
                      <a:pt x="16431" y="39691"/>
                    </a:cubicBezTo>
                    <a:cubicBezTo>
                      <a:pt x="16437" y="39689"/>
                      <a:pt x="16444" y="39688"/>
                      <a:pt x="16450" y="39688"/>
                    </a:cubicBezTo>
                    <a:cubicBezTo>
                      <a:pt x="16592" y="39688"/>
                      <a:pt x="16795" y="40029"/>
                      <a:pt x="16998" y="40063"/>
                    </a:cubicBezTo>
                    <a:cubicBezTo>
                      <a:pt x="17810" y="40257"/>
                      <a:pt x="18605" y="40492"/>
                      <a:pt x="19428" y="40492"/>
                    </a:cubicBezTo>
                    <a:cubicBezTo>
                      <a:pt x="19811" y="40492"/>
                      <a:pt x="20200" y="40441"/>
                      <a:pt x="20600" y="40312"/>
                    </a:cubicBezTo>
                    <a:cubicBezTo>
                      <a:pt x="21150" y="40152"/>
                      <a:pt x="21718" y="40045"/>
                      <a:pt x="22304" y="40010"/>
                    </a:cubicBezTo>
                    <a:cubicBezTo>
                      <a:pt x="24003" y="41489"/>
                      <a:pt x="25144" y="42940"/>
                      <a:pt x="27015" y="42940"/>
                    </a:cubicBezTo>
                    <a:cubicBezTo>
                      <a:pt x="27253" y="42940"/>
                      <a:pt x="27504" y="42917"/>
                      <a:pt x="27769" y="42867"/>
                    </a:cubicBezTo>
                    <a:cubicBezTo>
                      <a:pt x="27999" y="44251"/>
                      <a:pt x="27875" y="45564"/>
                      <a:pt x="28407" y="46486"/>
                    </a:cubicBezTo>
                    <a:cubicBezTo>
                      <a:pt x="29614" y="48616"/>
                      <a:pt x="31158" y="50532"/>
                      <a:pt x="32701" y="52732"/>
                    </a:cubicBezTo>
                    <a:lnTo>
                      <a:pt x="34600" y="50425"/>
                    </a:lnTo>
                    <a:lnTo>
                      <a:pt x="34103" y="47196"/>
                    </a:lnTo>
                    <a:cubicBezTo>
                      <a:pt x="34972" y="46096"/>
                      <a:pt x="36268" y="45173"/>
                      <a:pt x="36286" y="44251"/>
                    </a:cubicBezTo>
                    <a:cubicBezTo>
                      <a:pt x="36303" y="42707"/>
                      <a:pt x="38503" y="42955"/>
                      <a:pt x="38202" y="41394"/>
                    </a:cubicBezTo>
                    <a:cubicBezTo>
                      <a:pt x="38184" y="41305"/>
                      <a:pt x="39604" y="40986"/>
                      <a:pt x="40313" y="40702"/>
                    </a:cubicBezTo>
                    <a:cubicBezTo>
                      <a:pt x="40650" y="40560"/>
                      <a:pt x="40899" y="40223"/>
                      <a:pt x="41378" y="39797"/>
                    </a:cubicBezTo>
                    <a:lnTo>
                      <a:pt x="44785" y="44978"/>
                    </a:lnTo>
                    <a:lnTo>
                      <a:pt x="46630" y="43914"/>
                    </a:lnTo>
                    <a:cubicBezTo>
                      <a:pt x="47553" y="45102"/>
                      <a:pt x="46754" y="46699"/>
                      <a:pt x="48067" y="47480"/>
                    </a:cubicBezTo>
                    <a:cubicBezTo>
                      <a:pt x="47020" y="50124"/>
                      <a:pt x="48741" y="51508"/>
                      <a:pt x="50445" y="52980"/>
                    </a:cubicBezTo>
                    <a:cubicBezTo>
                      <a:pt x="50764" y="53247"/>
                      <a:pt x="50640" y="54010"/>
                      <a:pt x="50746" y="54684"/>
                    </a:cubicBezTo>
                    <a:cubicBezTo>
                      <a:pt x="49546" y="54279"/>
                      <a:pt x="48739" y="53108"/>
                      <a:pt x="47515" y="53108"/>
                    </a:cubicBezTo>
                    <a:cubicBezTo>
                      <a:pt x="47074" y="53108"/>
                      <a:pt x="46579" y="53260"/>
                      <a:pt x="45991" y="53655"/>
                    </a:cubicBezTo>
                    <a:cubicBezTo>
                      <a:pt x="46130" y="53637"/>
                      <a:pt x="46261" y="53629"/>
                      <a:pt x="46385" y="53629"/>
                    </a:cubicBezTo>
                    <a:cubicBezTo>
                      <a:pt x="47902" y="53629"/>
                      <a:pt x="48314" y="54868"/>
                      <a:pt x="48954" y="55606"/>
                    </a:cubicBezTo>
                    <a:cubicBezTo>
                      <a:pt x="49646" y="56387"/>
                      <a:pt x="51119" y="56937"/>
                      <a:pt x="50782" y="58712"/>
                    </a:cubicBezTo>
                    <a:cubicBezTo>
                      <a:pt x="50925" y="58653"/>
                      <a:pt x="51063" y="58628"/>
                      <a:pt x="51196" y="58628"/>
                    </a:cubicBezTo>
                    <a:cubicBezTo>
                      <a:pt x="52116" y="58628"/>
                      <a:pt x="52822" y="59846"/>
                      <a:pt x="53828" y="59846"/>
                    </a:cubicBezTo>
                    <a:cubicBezTo>
                      <a:pt x="54135" y="59846"/>
                      <a:pt x="54469" y="59733"/>
                      <a:pt x="54845" y="59439"/>
                    </a:cubicBezTo>
                    <a:lnTo>
                      <a:pt x="55431" y="57026"/>
                    </a:lnTo>
                    <a:cubicBezTo>
                      <a:pt x="55147" y="56955"/>
                      <a:pt x="54863" y="56902"/>
                      <a:pt x="54579" y="56849"/>
                    </a:cubicBezTo>
                    <a:cubicBezTo>
                      <a:pt x="53053" y="56760"/>
                      <a:pt x="51385" y="55819"/>
                      <a:pt x="51793" y="55269"/>
                    </a:cubicBezTo>
                    <a:lnTo>
                      <a:pt x="52787" y="54844"/>
                    </a:lnTo>
                    <a:lnTo>
                      <a:pt x="52414" y="52501"/>
                    </a:lnTo>
                    <a:cubicBezTo>
                      <a:pt x="48866" y="49893"/>
                      <a:pt x="48440" y="48917"/>
                      <a:pt x="49770" y="46291"/>
                    </a:cubicBezTo>
                    <a:lnTo>
                      <a:pt x="49770" y="46291"/>
                    </a:lnTo>
                    <a:cubicBezTo>
                      <a:pt x="50462" y="46859"/>
                      <a:pt x="51208" y="47338"/>
                      <a:pt x="51775" y="47977"/>
                    </a:cubicBezTo>
                    <a:cubicBezTo>
                      <a:pt x="52326" y="48562"/>
                      <a:pt x="52698" y="49325"/>
                      <a:pt x="53088" y="49929"/>
                    </a:cubicBezTo>
                    <a:lnTo>
                      <a:pt x="55821" y="46948"/>
                    </a:lnTo>
                    <a:lnTo>
                      <a:pt x="55200" y="42955"/>
                    </a:lnTo>
                    <a:lnTo>
                      <a:pt x="52805" y="41447"/>
                    </a:lnTo>
                    <a:lnTo>
                      <a:pt x="53585" y="38253"/>
                    </a:lnTo>
                    <a:lnTo>
                      <a:pt x="55111" y="39229"/>
                    </a:lnTo>
                    <a:cubicBezTo>
                      <a:pt x="55111" y="40045"/>
                      <a:pt x="55111" y="40542"/>
                      <a:pt x="55111" y="41039"/>
                    </a:cubicBezTo>
                    <a:lnTo>
                      <a:pt x="56300" y="41021"/>
                    </a:lnTo>
                    <a:lnTo>
                      <a:pt x="56034" y="38466"/>
                    </a:lnTo>
                    <a:cubicBezTo>
                      <a:pt x="59778" y="37011"/>
                      <a:pt x="60754" y="35876"/>
                      <a:pt x="62546" y="30925"/>
                    </a:cubicBezTo>
                    <a:lnTo>
                      <a:pt x="59370" y="25407"/>
                    </a:lnTo>
                    <a:lnTo>
                      <a:pt x="60754" y="24609"/>
                    </a:lnTo>
                    <a:cubicBezTo>
                      <a:pt x="60620" y="24079"/>
                      <a:pt x="60336" y="23926"/>
                      <a:pt x="59999" y="23926"/>
                    </a:cubicBezTo>
                    <a:cubicBezTo>
                      <a:pt x="59536" y="23926"/>
                      <a:pt x="58975" y="24215"/>
                      <a:pt x="58567" y="24215"/>
                    </a:cubicBezTo>
                    <a:cubicBezTo>
                      <a:pt x="58326" y="24215"/>
                      <a:pt x="58138" y="24114"/>
                      <a:pt x="58057" y="23792"/>
                    </a:cubicBezTo>
                    <a:lnTo>
                      <a:pt x="59316" y="21344"/>
                    </a:lnTo>
                    <a:lnTo>
                      <a:pt x="60062" y="22692"/>
                    </a:lnTo>
                    <a:lnTo>
                      <a:pt x="61286" y="21858"/>
                    </a:lnTo>
                    <a:lnTo>
                      <a:pt x="63504" y="23775"/>
                    </a:lnTo>
                    <a:lnTo>
                      <a:pt x="64178" y="27040"/>
                    </a:lnTo>
                    <a:cubicBezTo>
                      <a:pt x="64959" y="25993"/>
                      <a:pt x="65598" y="25478"/>
                      <a:pt x="65775" y="24822"/>
                    </a:cubicBezTo>
                    <a:cubicBezTo>
                      <a:pt x="66201" y="23367"/>
                      <a:pt x="64356" y="23225"/>
                      <a:pt x="64089" y="22515"/>
                    </a:cubicBezTo>
                    <a:lnTo>
                      <a:pt x="64444" y="18647"/>
                    </a:lnTo>
                    <a:cubicBezTo>
                      <a:pt x="66520" y="17955"/>
                      <a:pt x="66538" y="17902"/>
                      <a:pt x="66609" y="16305"/>
                    </a:cubicBezTo>
                    <a:cubicBezTo>
                      <a:pt x="66698" y="14229"/>
                      <a:pt x="66840" y="12171"/>
                      <a:pt x="66964" y="10059"/>
                    </a:cubicBezTo>
                    <a:cubicBezTo>
                      <a:pt x="65951" y="8994"/>
                      <a:pt x="64617" y="8884"/>
                      <a:pt x="63235" y="8884"/>
                    </a:cubicBezTo>
                    <a:cubicBezTo>
                      <a:pt x="62876" y="8884"/>
                      <a:pt x="62514" y="8891"/>
                      <a:pt x="62153" y="8891"/>
                    </a:cubicBezTo>
                    <a:cubicBezTo>
                      <a:pt x="62029" y="8891"/>
                      <a:pt x="61906" y="8890"/>
                      <a:pt x="61783" y="8888"/>
                    </a:cubicBezTo>
                    <a:cubicBezTo>
                      <a:pt x="61978" y="8001"/>
                      <a:pt x="62209" y="7362"/>
                      <a:pt x="62262" y="6741"/>
                    </a:cubicBezTo>
                    <a:cubicBezTo>
                      <a:pt x="62297" y="6102"/>
                      <a:pt x="62173" y="5464"/>
                      <a:pt x="62120" y="4701"/>
                    </a:cubicBezTo>
                    <a:lnTo>
                      <a:pt x="65119" y="4239"/>
                    </a:lnTo>
                    <a:cubicBezTo>
                      <a:pt x="59052" y="1427"/>
                      <a:pt x="52479" y="0"/>
                      <a:pt x="45863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618;p122">
                <a:extLst>
                  <a:ext uri="{FF2B5EF4-FFF2-40B4-BE49-F238E27FC236}">
                    <a16:creationId xmlns:a16="http://schemas.microsoft.com/office/drawing/2014/main" id="{A31958AB-55D2-1BD3-3208-3B55F8D78176}"/>
                  </a:ext>
                </a:extLst>
              </p:cNvPr>
              <p:cNvSpPr/>
              <p:nvPr/>
            </p:nvSpPr>
            <p:spPr>
              <a:xfrm>
                <a:off x="7010819" y="4061082"/>
                <a:ext cx="117645" cy="10213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17709" extrusionOk="0">
                    <a:moveTo>
                      <a:pt x="17567" y="0"/>
                    </a:moveTo>
                    <a:lnTo>
                      <a:pt x="17567" y="0"/>
                    </a:lnTo>
                    <a:cubicBezTo>
                      <a:pt x="17070" y="1331"/>
                      <a:pt x="16644" y="2697"/>
                      <a:pt x="16307" y="4081"/>
                    </a:cubicBezTo>
                    <a:cubicBezTo>
                      <a:pt x="16278" y="4199"/>
                      <a:pt x="16114" y="4268"/>
                      <a:pt x="16100" y="4268"/>
                    </a:cubicBezTo>
                    <a:cubicBezTo>
                      <a:pt x="16097" y="4268"/>
                      <a:pt x="16100" y="4265"/>
                      <a:pt x="16112" y="4259"/>
                    </a:cubicBezTo>
                    <a:lnTo>
                      <a:pt x="13912" y="3034"/>
                    </a:lnTo>
                    <a:lnTo>
                      <a:pt x="14391" y="1437"/>
                    </a:lnTo>
                    <a:lnTo>
                      <a:pt x="12617" y="337"/>
                    </a:lnTo>
                    <a:cubicBezTo>
                      <a:pt x="12563" y="2112"/>
                      <a:pt x="10416" y="1970"/>
                      <a:pt x="10523" y="3655"/>
                    </a:cubicBezTo>
                    <a:cubicBezTo>
                      <a:pt x="10523" y="3709"/>
                      <a:pt x="10239" y="3797"/>
                      <a:pt x="10079" y="3815"/>
                    </a:cubicBezTo>
                    <a:cubicBezTo>
                      <a:pt x="8287" y="4028"/>
                      <a:pt x="8553" y="4418"/>
                      <a:pt x="7276" y="5305"/>
                    </a:cubicBezTo>
                    <a:cubicBezTo>
                      <a:pt x="5785" y="6352"/>
                      <a:pt x="5466" y="8730"/>
                      <a:pt x="3017" y="8765"/>
                    </a:cubicBezTo>
                    <a:cubicBezTo>
                      <a:pt x="2166" y="8783"/>
                      <a:pt x="1154" y="9919"/>
                      <a:pt x="569" y="10770"/>
                    </a:cubicBezTo>
                    <a:cubicBezTo>
                      <a:pt x="178" y="11356"/>
                      <a:pt x="1" y="12705"/>
                      <a:pt x="374" y="13095"/>
                    </a:cubicBezTo>
                    <a:cubicBezTo>
                      <a:pt x="1687" y="14443"/>
                      <a:pt x="746" y="15810"/>
                      <a:pt x="569" y="17708"/>
                    </a:cubicBezTo>
                    <a:cubicBezTo>
                      <a:pt x="3337" y="16519"/>
                      <a:pt x="5839" y="15668"/>
                      <a:pt x="8074" y="14213"/>
                    </a:cubicBezTo>
                    <a:lnTo>
                      <a:pt x="10558" y="15934"/>
                    </a:lnTo>
                    <a:lnTo>
                      <a:pt x="9866" y="17336"/>
                    </a:lnTo>
                    <a:cubicBezTo>
                      <a:pt x="11960" y="17300"/>
                      <a:pt x="13592" y="16998"/>
                      <a:pt x="14710" y="15508"/>
                    </a:cubicBezTo>
                    <a:cubicBezTo>
                      <a:pt x="16094" y="13645"/>
                      <a:pt x="17585" y="11835"/>
                      <a:pt x="18773" y="9866"/>
                    </a:cubicBezTo>
                    <a:cubicBezTo>
                      <a:pt x="19590" y="8482"/>
                      <a:pt x="20388" y="6885"/>
                      <a:pt x="18862" y="5305"/>
                    </a:cubicBezTo>
                    <a:cubicBezTo>
                      <a:pt x="18596" y="5039"/>
                      <a:pt x="18330" y="4330"/>
                      <a:pt x="18472" y="4099"/>
                    </a:cubicBezTo>
                    <a:cubicBezTo>
                      <a:pt x="19732" y="2307"/>
                      <a:pt x="17372" y="1491"/>
                      <a:pt x="17567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619;p122">
                <a:extLst>
                  <a:ext uri="{FF2B5EF4-FFF2-40B4-BE49-F238E27FC236}">
                    <a16:creationId xmlns:a16="http://schemas.microsoft.com/office/drawing/2014/main" id="{00F04A6F-5BA2-FF15-3350-90AE51784AAE}"/>
                  </a:ext>
                </a:extLst>
              </p:cNvPr>
              <p:cNvSpPr/>
              <p:nvPr/>
            </p:nvSpPr>
            <p:spPr>
              <a:xfrm>
                <a:off x="6995058" y="4000087"/>
                <a:ext cx="41059" cy="51071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855" extrusionOk="0">
                    <a:moveTo>
                      <a:pt x="5359" y="0"/>
                    </a:moveTo>
                    <a:cubicBezTo>
                      <a:pt x="4649" y="976"/>
                      <a:pt x="3993" y="1774"/>
                      <a:pt x="3460" y="2644"/>
                    </a:cubicBezTo>
                    <a:cubicBezTo>
                      <a:pt x="2910" y="3513"/>
                      <a:pt x="1455" y="3638"/>
                      <a:pt x="1828" y="5181"/>
                    </a:cubicBezTo>
                    <a:cubicBezTo>
                      <a:pt x="1354" y="4803"/>
                      <a:pt x="1037" y="4660"/>
                      <a:pt x="815" y="4660"/>
                    </a:cubicBezTo>
                    <a:cubicBezTo>
                      <a:pt x="256" y="4660"/>
                      <a:pt x="305" y="5571"/>
                      <a:pt x="1" y="5926"/>
                    </a:cubicBezTo>
                    <a:cubicBezTo>
                      <a:pt x="1136" y="7417"/>
                      <a:pt x="1438" y="7577"/>
                      <a:pt x="5412" y="8854"/>
                    </a:cubicBezTo>
                    <a:cubicBezTo>
                      <a:pt x="5590" y="7896"/>
                      <a:pt x="5625" y="7239"/>
                      <a:pt x="5820" y="6636"/>
                    </a:cubicBezTo>
                    <a:cubicBezTo>
                      <a:pt x="6033" y="6015"/>
                      <a:pt x="6335" y="5430"/>
                      <a:pt x="6708" y="4880"/>
                    </a:cubicBezTo>
                    <a:cubicBezTo>
                      <a:pt x="7116" y="4294"/>
                      <a:pt x="5696" y="4170"/>
                      <a:pt x="6459" y="3354"/>
                    </a:cubicBezTo>
                    <a:cubicBezTo>
                      <a:pt x="6849" y="2928"/>
                      <a:pt x="6637" y="1686"/>
                      <a:pt x="6778" y="1384"/>
                    </a:cubicBezTo>
                    <a:cubicBezTo>
                      <a:pt x="6832" y="1224"/>
                      <a:pt x="6867" y="1047"/>
                      <a:pt x="6885" y="870"/>
                    </a:cubicBezTo>
                    <a:lnTo>
                      <a:pt x="5359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620;p122">
                <a:extLst>
                  <a:ext uri="{FF2B5EF4-FFF2-40B4-BE49-F238E27FC236}">
                    <a16:creationId xmlns:a16="http://schemas.microsoft.com/office/drawing/2014/main" id="{936135C0-5B3B-0800-F6D2-9025319823B5}"/>
                  </a:ext>
                </a:extLst>
              </p:cNvPr>
              <p:cNvSpPr/>
              <p:nvPr/>
            </p:nvSpPr>
            <p:spPr>
              <a:xfrm>
                <a:off x="7078892" y="4018504"/>
                <a:ext cx="57544" cy="36030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6247" extrusionOk="0">
                    <a:moveTo>
                      <a:pt x="0" y="1"/>
                    </a:moveTo>
                    <a:lnTo>
                      <a:pt x="266" y="1722"/>
                    </a:lnTo>
                    <a:lnTo>
                      <a:pt x="1668" y="1970"/>
                    </a:lnTo>
                    <a:lnTo>
                      <a:pt x="870" y="3177"/>
                    </a:lnTo>
                    <a:cubicBezTo>
                      <a:pt x="1300" y="3058"/>
                      <a:pt x="1704" y="3001"/>
                      <a:pt x="2079" y="3001"/>
                    </a:cubicBezTo>
                    <a:cubicBezTo>
                      <a:pt x="3221" y="3001"/>
                      <a:pt x="4106" y="3533"/>
                      <a:pt x="4720" y="4508"/>
                    </a:cubicBezTo>
                    <a:cubicBezTo>
                      <a:pt x="5319" y="5452"/>
                      <a:pt x="5558" y="5867"/>
                      <a:pt x="5945" y="5867"/>
                    </a:cubicBezTo>
                    <a:cubicBezTo>
                      <a:pt x="6235" y="5867"/>
                      <a:pt x="6607" y="5635"/>
                      <a:pt x="7275" y="5218"/>
                    </a:cubicBezTo>
                    <a:cubicBezTo>
                      <a:pt x="7453" y="5111"/>
                      <a:pt x="7648" y="5058"/>
                      <a:pt x="7861" y="5022"/>
                    </a:cubicBezTo>
                    <a:lnTo>
                      <a:pt x="9564" y="6247"/>
                    </a:lnTo>
                    <a:lnTo>
                      <a:pt x="9972" y="5679"/>
                    </a:lnTo>
                    <a:cubicBezTo>
                      <a:pt x="9582" y="4809"/>
                      <a:pt x="9262" y="3887"/>
                      <a:pt x="8819" y="3035"/>
                    </a:cubicBezTo>
                    <a:cubicBezTo>
                      <a:pt x="8151" y="1821"/>
                      <a:pt x="7070" y="1194"/>
                      <a:pt x="5857" y="1194"/>
                    </a:cubicBezTo>
                    <a:cubicBezTo>
                      <a:pt x="5138" y="1194"/>
                      <a:pt x="4373" y="1415"/>
                      <a:pt x="3620" y="1864"/>
                    </a:cubicBezTo>
                    <a:cubicBezTo>
                      <a:pt x="3336" y="2024"/>
                      <a:pt x="3052" y="2166"/>
                      <a:pt x="2644" y="2396"/>
                    </a:cubicBezTo>
                    <a:lnTo>
                      <a:pt x="1970" y="46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621;p122">
                <a:extLst>
                  <a:ext uri="{FF2B5EF4-FFF2-40B4-BE49-F238E27FC236}">
                    <a16:creationId xmlns:a16="http://schemas.microsoft.com/office/drawing/2014/main" id="{27A9C776-F116-4D6E-46D3-B6C2D76E0FCB}"/>
                  </a:ext>
                </a:extLst>
              </p:cNvPr>
              <p:cNvSpPr/>
              <p:nvPr/>
            </p:nvSpPr>
            <p:spPr>
              <a:xfrm>
                <a:off x="7051663" y="3806456"/>
                <a:ext cx="38503" cy="70819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12279" extrusionOk="0">
                    <a:moveTo>
                      <a:pt x="6672" y="1"/>
                    </a:moveTo>
                    <a:lnTo>
                      <a:pt x="6672" y="1"/>
                    </a:lnTo>
                    <a:cubicBezTo>
                      <a:pt x="6223" y="198"/>
                      <a:pt x="5784" y="260"/>
                      <a:pt x="5357" y="260"/>
                    </a:cubicBezTo>
                    <a:cubicBezTo>
                      <a:pt x="4670" y="260"/>
                      <a:pt x="4013" y="100"/>
                      <a:pt x="3390" y="89"/>
                    </a:cubicBezTo>
                    <a:lnTo>
                      <a:pt x="3088" y="2786"/>
                    </a:lnTo>
                    <a:lnTo>
                      <a:pt x="4809" y="5164"/>
                    </a:lnTo>
                    <a:lnTo>
                      <a:pt x="1" y="10771"/>
                    </a:lnTo>
                    <a:lnTo>
                      <a:pt x="1083" y="12279"/>
                    </a:lnTo>
                    <a:lnTo>
                      <a:pt x="6388" y="7772"/>
                    </a:lnTo>
                    <a:cubicBezTo>
                      <a:pt x="4454" y="6495"/>
                      <a:pt x="6175" y="3709"/>
                      <a:pt x="4383" y="2502"/>
                    </a:cubicBezTo>
                    <a:lnTo>
                      <a:pt x="6672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622;p122">
                <a:extLst>
                  <a:ext uri="{FF2B5EF4-FFF2-40B4-BE49-F238E27FC236}">
                    <a16:creationId xmlns:a16="http://schemas.microsoft.com/office/drawing/2014/main" id="{78D05422-3CC1-1D6C-AC4A-3ADCDA9C6957}"/>
                  </a:ext>
                </a:extLst>
              </p:cNvPr>
              <p:cNvSpPr/>
              <p:nvPr/>
            </p:nvSpPr>
            <p:spPr>
              <a:xfrm>
                <a:off x="6984824" y="4061618"/>
                <a:ext cx="42081" cy="889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542" extrusionOk="0">
                    <a:moveTo>
                      <a:pt x="4286" y="0"/>
                    </a:moveTo>
                    <a:cubicBezTo>
                      <a:pt x="2949" y="0"/>
                      <a:pt x="1596" y="367"/>
                      <a:pt x="0" y="510"/>
                    </a:cubicBezTo>
                    <a:cubicBezTo>
                      <a:pt x="787" y="973"/>
                      <a:pt x="1302" y="1542"/>
                      <a:pt x="1738" y="1542"/>
                    </a:cubicBezTo>
                    <a:cubicBezTo>
                      <a:pt x="1970" y="1542"/>
                      <a:pt x="2179" y="1380"/>
                      <a:pt x="2396" y="954"/>
                    </a:cubicBezTo>
                    <a:cubicBezTo>
                      <a:pt x="2708" y="1325"/>
                      <a:pt x="3056" y="1432"/>
                      <a:pt x="3417" y="1432"/>
                    </a:cubicBezTo>
                    <a:cubicBezTo>
                      <a:pt x="3816" y="1432"/>
                      <a:pt x="4231" y="1302"/>
                      <a:pt x="4631" y="1256"/>
                    </a:cubicBezTo>
                    <a:cubicBezTo>
                      <a:pt x="5394" y="1149"/>
                      <a:pt x="6157" y="1025"/>
                      <a:pt x="7293" y="830"/>
                    </a:cubicBezTo>
                    <a:cubicBezTo>
                      <a:pt x="6240" y="198"/>
                      <a:pt x="5268" y="0"/>
                      <a:pt x="4286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623;p122">
                <a:extLst>
                  <a:ext uri="{FF2B5EF4-FFF2-40B4-BE49-F238E27FC236}">
                    <a16:creationId xmlns:a16="http://schemas.microsoft.com/office/drawing/2014/main" id="{DF5BD37C-B2B9-E6E9-B549-DC0BAF6712A0}"/>
                  </a:ext>
                </a:extLst>
              </p:cNvPr>
              <p:cNvSpPr/>
              <p:nvPr/>
            </p:nvSpPr>
            <p:spPr>
              <a:xfrm>
                <a:off x="7035181" y="4030478"/>
                <a:ext cx="15469" cy="2170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3763" extrusionOk="0">
                    <a:moveTo>
                      <a:pt x="2662" y="1"/>
                    </a:moveTo>
                    <a:cubicBezTo>
                      <a:pt x="19" y="675"/>
                      <a:pt x="1" y="764"/>
                      <a:pt x="1012" y="3763"/>
                    </a:cubicBezTo>
                    <a:lnTo>
                      <a:pt x="1491" y="2148"/>
                    </a:lnTo>
                    <a:lnTo>
                      <a:pt x="2201" y="3408"/>
                    </a:lnTo>
                    <a:lnTo>
                      <a:pt x="2680" y="3372"/>
                    </a:lnTo>
                    <a:cubicBezTo>
                      <a:pt x="2574" y="2840"/>
                      <a:pt x="2485" y="2308"/>
                      <a:pt x="2450" y="1758"/>
                    </a:cubicBezTo>
                    <a:cubicBezTo>
                      <a:pt x="2485" y="1172"/>
                      <a:pt x="2556" y="586"/>
                      <a:pt x="2662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624;p122">
                <a:extLst>
                  <a:ext uri="{FF2B5EF4-FFF2-40B4-BE49-F238E27FC236}">
                    <a16:creationId xmlns:a16="http://schemas.microsoft.com/office/drawing/2014/main" id="{7989AE58-C576-4F3C-19A7-CFEBD18259FE}"/>
                  </a:ext>
                </a:extLst>
              </p:cNvPr>
              <p:cNvSpPr/>
              <p:nvPr/>
            </p:nvSpPr>
            <p:spPr>
              <a:xfrm>
                <a:off x="7045011" y="3983609"/>
                <a:ext cx="19047" cy="18121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3142" extrusionOk="0">
                    <a:moveTo>
                      <a:pt x="3301" y="0"/>
                    </a:moveTo>
                    <a:lnTo>
                      <a:pt x="0" y="1455"/>
                    </a:lnTo>
                    <a:lnTo>
                      <a:pt x="550" y="2520"/>
                    </a:lnTo>
                    <a:lnTo>
                      <a:pt x="1154" y="1793"/>
                    </a:lnTo>
                    <a:lnTo>
                      <a:pt x="2804" y="3141"/>
                    </a:lnTo>
                    <a:lnTo>
                      <a:pt x="3301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625;p122">
                <a:extLst>
                  <a:ext uri="{FF2B5EF4-FFF2-40B4-BE49-F238E27FC236}">
                    <a16:creationId xmlns:a16="http://schemas.microsoft.com/office/drawing/2014/main" id="{494CE65E-316A-F9CC-D47C-185CA5CC4D42}"/>
                  </a:ext>
                </a:extLst>
              </p:cNvPr>
              <p:cNvSpPr/>
              <p:nvPr/>
            </p:nvSpPr>
            <p:spPr>
              <a:xfrm>
                <a:off x="7034362" y="3943182"/>
                <a:ext cx="973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260" extrusionOk="0">
                    <a:moveTo>
                      <a:pt x="249" y="1"/>
                    </a:moveTo>
                    <a:cubicBezTo>
                      <a:pt x="1" y="2627"/>
                      <a:pt x="1" y="2627"/>
                      <a:pt x="977" y="4259"/>
                    </a:cubicBezTo>
                    <a:cubicBezTo>
                      <a:pt x="1687" y="1261"/>
                      <a:pt x="1687" y="1261"/>
                      <a:pt x="249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626;p122">
                <a:extLst>
                  <a:ext uri="{FF2B5EF4-FFF2-40B4-BE49-F238E27FC236}">
                    <a16:creationId xmlns:a16="http://schemas.microsoft.com/office/drawing/2014/main" id="{CDCDFF0D-E02D-AADA-817D-96834DEE6D90}"/>
                  </a:ext>
                </a:extLst>
              </p:cNvPr>
              <p:cNvSpPr/>
              <p:nvPr/>
            </p:nvSpPr>
            <p:spPr>
              <a:xfrm>
                <a:off x="6724214" y="4015234"/>
                <a:ext cx="1131" cy="513"/>
              </a:xfrm>
              <a:custGeom>
                <a:avLst/>
                <a:gdLst/>
                <a:ahLst/>
                <a:cxnLst/>
                <a:rect l="l" t="t" r="r" b="b"/>
                <a:pathLst>
                  <a:path w="196" h="89" extrusionOk="0">
                    <a:moveTo>
                      <a:pt x="196" y="0"/>
                    </a:moveTo>
                    <a:lnTo>
                      <a:pt x="1" y="89"/>
                    </a:lnTo>
                    <a:lnTo>
                      <a:pt x="1" y="89"/>
                    </a:lnTo>
                    <a:lnTo>
                      <a:pt x="196" y="18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627;p122">
                <a:extLst>
                  <a:ext uri="{FF2B5EF4-FFF2-40B4-BE49-F238E27FC236}">
                    <a16:creationId xmlns:a16="http://schemas.microsoft.com/office/drawing/2014/main" id="{555CB57A-69C8-B57A-6748-F117DE560109}"/>
                  </a:ext>
                </a:extLst>
              </p:cNvPr>
              <p:cNvSpPr/>
              <p:nvPr/>
            </p:nvSpPr>
            <p:spPr>
              <a:xfrm>
                <a:off x="7071623" y="3755083"/>
                <a:ext cx="16589" cy="16380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28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5" y="1029"/>
                      <a:pt x="1739" y="1970"/>
                      <a:pt x="2733" y="2839"/>
                    </a:cubicBezTo>
                    <a:cubicBezTo>
                      <a:pt x="2840" y="2520"/>
                      <a:pt x="2875" y="2201"/>
                      <a:pt x="2822" y="1881"/>
                    </a:cubicBezTo>
                    <a:cubicBezTo>
                      <a:pt x="1899" y="1225"/>
                      <a:pt x="959" y="604"/>
                      <a:pt x="1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628;p122">
                <a:extLst>
                  <a:ext uri="{FF2B5EF4-FFF2-40B4-BE49-F238E27FC236}">
                    <a16:creationId xmlns:a16="http://schemas.microsoft.com/office/drawing/2014/main" id="{1B0473A3-456B-608A-A5A1-C09B5634D016}"/>
                  </a:ext>
                </a:extLst>
              </p:cNvPr>
              <p:cNvSpPr/>
              <p:nvPr/>
            </p:nvSpPr>
            <p:spPr>
              <a:xfrm>
                <a:off x="6722575" y="4015741"/>
                <a:ext cx="1541" cy="727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67" y="1"/>
                    </a:moveTo>
                    <a:cubicBezTo>
                      <a:pt x="178" y="36"/>
                      <a:pt x="89" y="72"/>
                      <a:pt x="1" y="125"/>
                    </a:cubicBezTo>
                    <a:cubicBezTo>
                      <a:pt x="107" y="90"/>
                      <a:pt x="178" y="36"/>
                      <a:pt x="267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629;p122">
                <a:extLst>
                  <a:ext uri="{FF2B5EF4-FFF2-40B4-BE49-F238E27FC236}">
                    <a16:creationId xmlns:a16="http://schemas.microsoft.com/office/drawing/2014/main" id="{925A2FFE-14CE-C76C-37CB-AF617DEA0E77}"/>
                  </a:ext>
                </a:extLst>
              </p:cNvPr>
              <p:cNvSpPr/>
              <p:nvPr/>
            </p:nvSpPr>
            <p:spPr>
              <a:xfrm>
                <a:off x="6772321" y="4116142"/>
                <a:ext cx="30927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5360" h="8109" extrusionOk="0">
                    <a:moveTo>
                      <a:pt x="1828" y="0"/>
                    </a:moveTo>
                    <a:lnTo>
                      <a:pt x="1" y="2946"/>
                    </a:lnTo>
                    <a:cubicBezTo>
                      <a:pt x="444" y="3762"/>
                      <a:pt x="1030" y="4738"/>
                      <a:pt x="1527" y="5785"/>
                    </a:cubicBezTo>
                    <a:cubicBezTo>
                      <a:pt x="2308" y="7328"/>
                      <a:pt x="3479" y="8091"/>
                      <a:pt x="5359" y="8109"/>
                    </a:cubicBezTo>
                    <a:cubicBezTo>
                      <a:pt x="4667" y="6689"/>
                      <a:pt x="3993" y="5625"/>
                      <a:pt x="3798" y="4205"/>
                    </a:cubicBezTo>
                    <a:cubicBezTo>
                      <a:pt x="3621" y="2768"/>
                      <a:pt x="2574" y="1491"/>
                      <a:pt x="1828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Subtitle 27">
            <a:extLst>
              <a:ext uri="{FF2B5EF4-FFF2-40B4-BE49-F238E27FC236}">
                <a16:creationId xmlns:a16="http://schemas.microsoft.com/office/drawing/2014/main" id="{8EE590A9-F1ED-3A9B-0154-8AC276435D4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30" name="Subtitle 29">
            <a:extLst>
              <a:ext uri="{FF2B5EF4-FFF2-40B4-BE49-F238E27FC236}">
                <a16:creationId xmlns:a16="http://schemas.microsoft.com/office/drawing/2014/main" id="{CBA2FF1A-708E-E70C-0D09-7ADDC57A3016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150" dirty="0"/>
          </a:p>
        </p:txBody>
      </p:sp>
      <p:grpSp>
        <p:nvGrpSpPr>
          <p:cNvPr id="31" name="Google Shape;11897;p129">
            <a:extLst>
              <a:ext uri="{FF2B5EF4-FFF2-40B4-BE49-F238E27FC236}">
                <a16:creationId xmlns:a16="http://schemas.microsoft.com/office/drawing/2014/main" id="{B89715AB-EBC2-A4E9-0B74-5F6596F71E40}"/>
              </a:ext>
            </a:extLst>
          </p:cNvPr>
          <p:cNvGrpSpPr/>
          <p:nvPr/>
        </p:nvGrpSpPr>
        <p:grpSpPr>
          <a:xfrm>
            <a:off x="6861143" y="1198637"/>
            <a:ext cx="1056652" cy="1025465"/>
            <a:chOff x="5765926" y="1976683"/>
            <a:chExt cx="348339" cy="348103"/>
          </a:xfrm>
        </p:grpSpPr>
        <p:sp>
          <p:nvSpPr>
            <p:cNvPr id="32" name="Google Shape;11898;p129">
              <a:extLst>
                <a:ext uri="{FF2B5EF4-FFF2-40B4-BE49-F238E27FC236}">
                  <a16:creationId xmlns:a16="http://schemas.microsoft.com/office/drawing/2014/main" id="{E2F315E8-BC09-A19A-AEA4-8EEBD80F28D7}"/>
                </a:ext>
              </a:extLst>
            </p:cNvPr>
            <p:cNvSpPr/>
            <p:nvPr/>
          </p:nvSpPr>
          <p:spPr>
            <a:xfrm>
              <a:off x="5765926" y="1976683"/>
              <a:ext cx="263808" cy="173946"/>
            </a:xfrm>
            <a:custGeom>
              <a:avLst/>
              <a:gdLst/>
              <a:ahLst/>
              <a:cxnLst/>
              <a:rect l="l" t="t" r="r" b="b"/>
              <a:pathLst>
                <a:path w="10046" h="6624" extrusionOk="0">
                  <a:moveTo>
                    <a:pt x="862" y="1"/>
                  </a:moveTo>
                  <a:cubicBezTo>
                    <a:pt x="383" y="1"/>
                    <a:pt x="0" y="384"/>
                    <a:pt x="0" y="853"/>
                  </a:cubicBezTo>
                  <a:lnTo>
                    <a:pt x="0" y="6413"/>
                  </a:lnTo>
                  <a:cubicBezTo>
                    <a:pt x="0" y="6528"/>
                    <a:pt x="96" y="6623"/>
                    <a:pt x="220" y="6623"/>
                  </a:cubicBezTo>
                  <a:lnTo>
                    <a:pt x="2354" y="6623"/>
                  </a:lnTo>
                  <a:cubicBezTo>
                    <a:pt x="2594" y="6623"/>
                    <a:pt x="2785" y="6432"/>
                    <a:pt x="2785" y="6202"/>
                  </a:cubicBezTo>
                  <a:lnTo>
                    <a:pt x="2785" y="5772"/>
                  </a:lnTo>
                  <a:cubicBezTo>
                    <a:pt x="2785" y="5590"/>
                    <a:pt x="2709" y="5418"/>
                    <a:pt x="2565" y="5293"/>
                  </a:cubicBezTo>
                  <a:cubicBezTo>
                    <a:pt x="1723" y="4594"/>
                    <a:pt x="2211" y="3216"/>
                    <a:pt x="3312" y="3207"/>
                  </a:cubicBezTo>
                  <a:cubicBezTo>
                    <a:pt x="4412" y="3207"/>
                    <a:pt x="4919" y="4575"/>
                    <a:pt x="4068" y="5284"/>
                  </a:cubicBezTo>
                  <a:cubicBezTo>
                    <a:pt x="3934" y="5408"/>
                    <a:pt x="3847" y="5580"/>
                    <a:pt x="3847" y="5762"/>
                  </a:cubicBezTo>
                  <a:lnTo>
                    <a:pt x="3847" y="6202"/>
                  </a:lnTo>
                  <a:cubicBezTo>
                    <a:pt x="3847" y="6432"/>
                    <a:pt x="4039" y="6623"/>
                    <a:pt x="4278" y="6623"/>
                  </a:cubicBezTo>
                  <a:lnTo>
                    <a:pt x="6623" y="6623"/>
                  </a:lnTo>
                  <a:lnTo>
                    <a:pt x="6623" y="4279"/>
                  </a:lnTo>
                  <a:cubicBezTo>
                    <a:pt x="6623" y="4039"/>
                    <a:pt x="6814" y="3848"/>
                    <a:pt x="7054" y="3848"/>
                  </a:cubicBezTo>
                  <a:lnTo>
                    <a:pt x="7484" y="3848"/>
                  </a:lnTo>
                  <a:cubicBezTo>
                    <a:pt x="7676" y="3848"/>
                    <a:pt x="7848" y="3925"/>
                    <a:pt x="7963" y="4068"/>
                  </a:cubicBezTo>
                  <a:cubicBezTo>
                    <a:pt x="8211" y="4359"/>
                    <a:pt x="8536" y="4489"/>
                    <a:pt x="8856" y="4489"/>
                  </a:cubicBezTo>
                  <a:cubicBezTo>
                    <a:pt x="9462" y="4489"/>
                    <a:pt x="10046" y="4023"/>
                    <a:pt x="10039" y="3303"/>
                  </a:cubicBezTo>
                  <a:cubicBezTo>
                    <a:pt x="10039" y="2589"/>
                    <a:pt x="9460" y="2132"/>
                    <a:pt x="8862" y="2132"/>
                  </a:cubicBezTo>
                  <a:cubicBezTo>
                    <a:pt x="8538" y="2132"/>
                    <a:pt x="8208" y="2266"/>
                    <a:pt x="7963" y="2566"/>
                  </a:cubicBezTo>
                  <a:cubicBezTo>
                    <a:pt x="7845" y="2693"/>
                    <a:pt x="7683" y="2777"/>
                    <a:pt x="7512" y="2777"/>
                  </a:cubicBezTo>
                  <a:cubicBezTo>
                    <a:pt x="7503" y="2777"/>
                    <a:pt x="7493" y="2777"/>
                    <a:pt x="7484" y="2776"/>
                  </a:cubicBezTo>
                  <a:lnTo>
                    <a:pt x="7054" y="2776"/>
                  </a:lnTo>
                  <a:cubicBezTo>
                    <a:pt x="6814" y="2776"/>
                    <a:pt x="6632" y="2585"/>
                    <a:pt x="6632" y="2355"/>
                  </a:cubicBezTo>
                  <a:lnTo>
                    <a:pt x="6632" y="211"/>
                  </a:lnTo>
                  <a:cubicBezTo>
                    <a:pt x="6632" y="96"/>
                    <a:pt x="6537" y="1"/>
                    <a:pt x="64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99;p129">
              <a:extLst>
                <a:ext uri="{FF2B5EF4-FFF2-40B4-BE49-F238E27FC236}">
                  <a16:creationId xmlns:a16="http://schemas.microsoft.com/office/drawing/2014/main" id="{9BFCE20B-CFB1-3AD9-4E83-DEF0B3D54484}"/>
                </a:ext>
              </a:extLst>
            </p:cNvPr>
            <p:cNvSpPr/>
            <p:nvPr/>
          </p:nvSpPr>
          <p:spPr>
            <a:xfrm>
              <a:off x="5940082" y="1976683"/>
              <a:ext cx="174183" cy="263677"/>
            </a:xfrm>
            <a:custGeom>
              <a:avLst/>
              <a:gdLst/>
              <a:ahLst/>
              <a:cxnLst/>
              <a:rect l="l" t="t" r="r" b="b"/>
              <a:pathLst>
                <a:path w="6633" h="10041" extrusionOk="0">
                  <a:moveTo>
                    <a:pt x="221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2355"/>
                  </a:lnTo>
                  <a:cubicBezTo>
                    <a:pt x="0" y="2585"/>
                    <a:pt x="192" y="2776"/>
                    <a:pt x="431" y="2776"/>
                  </a:cubicBezTo>
                  <a:lnTo>
                    <a:pt x="852" y="2776"/>
                  </a:lnTo>
                  <a:cubicBezTo>
                    <a:pt x="863" y="2777"/>
                    <a:pt x="874" y="2777"/>
                    <a:pt x="884" y="2777"/>
                  </a:cubicBezTo>
                  <a:cubicBezTo>
                    <a:pt x="1063" y="2777"/>
                    <a:pt x="1222" y="2701"/>
                    <a:pt x="1331" y="2566"/>
                  </a:cubicBezTo>
                  <a:cubicBezTo>
                    <a:pt x="1575" y="2268"/>
                    <a:pt x="1904" y="2135"/>
                    <a:pt x="2228" y="2135"/>
                  </a:cubicBezTo>
                  <a:cubicBezTo>
                    <a:pt x="2831" y="2135"/>
                    <a:pt x="3417" y="2593"/>
                    <a:pt x="3417" y="3303"/>
                  </a:cubicBezTo>
                  <a:cubicBezTo>
                    <a:pt x="3423" y="4023"/>
                    <a:pt x="2835" y="4489"/>
                    <a:pt x="2229" y="4489"/>
                  </a:cubicBezTo>
                  <a:cubicBezTo>
                    <a:pt x="1910" y="4489"/>
                    <a:pt x="1585" y="4359"/>
                    <a:pt x="1340" y="4068"/>
                  </a:cubicBezTo>
                  <a:cubicBezTo>
                    <a:pt x="1225" y="3934"/>
                    <a:pt x="1053" y="3848"/>
                    <a:pt x="862" y="3848"/>
                  </a:cubicBezTo>
                  <a:lnTo>
                    <a:pt x="431" y="3848"/>
                  </a:lnTo>
                  <a:cubicBezTo>
                    <a:pt x="192" y="3848"/>
                    <a:pt x="0" y="4039"/>
                    <a:pt x="0" y="4279"/>
                  </a:cubicBezTo>
                  <a:lnTo>
                    <a:pt x="0" y="6623"/>
                  </a:lnTo>
                  <a:lnTo>
                    <a:pt x="2355" y="6623"/>
                  </a:lnTo>
                  <a:cubicBezTo>
                    <a:pt x="2594" y="6623"/>
                    <a:pt x="2785" y="6815"/>
                    <a:pt x="2785" y="7054"/>
                  </a:cubicBezTo>
                  <a:lnTo>
                    <a:pt x="2785" y="7485"/>
                  </a:lnTo>
                  <a:cubicBezTo>
                    <a:pt x="2776" y="7676"/>
                    <a:pt x="2699" y="7848"/>
                    <a:pt x="2556" y="7963"/>
                  </a:cubicBezTo>
                  <a:cubicBezTo>
                    <a:pt x="1716" y="8669"/>
                    <a:pt x="2217" y="10040"/>
                    <a:pt x="3310" y="10040"/>
                  </a:cubicBezTo>
                  <a:cubicBezTo>
                    <a:pt x="3314" y="10040"/>
                    <a:pt x="3318" y="10040"/>
                    <a:pt x="3321" y="10040"/>
                  </a:cubicBezTo>
                  <a:cubicBezTo>
                    <a:pt x="4422" y="10040"/>
                    <a:pt x="4910" y="8652"/>
                    <a:pt x="4058" y="7954"/>
                  </a:cubicBezTo>
                  <a:cubicBezTo>
                    <a:pt x="3924" y="7839"/>
                    <a:pt x="3848" y="7667"/>
                    <a:pt x="3848" y="7475"/>
                  </a:cubicBezTo>
                  <a:lnTo>
                    <a:pt x="3848" y="7054"/>
                  </a:lnTo>
                  <a:cubicBezTo>
                    <a:pt x="3848" y="6815"/>
                    <a:pt x="4039" y="6623"/>
                    <a:pt x="4278" y="6623"/>
                  </a:cubicBezTo>
                  <a:lnTo>
                    <a:pt x="6413" y="6623"/>
                  </a:lnTo>
                  <a:cubicBezTo>
                    <a:pt x="6527" y="6623"/>
                    <a:pt x="6633" y="6528"/>
                    <a:pt x="6633" y="6413"/>
                  </a:cubicBezTo>
                  <a:lnTo>
                    <a:pt x="6633" y="853"/>
                  </a:lnTo>
                  <a:cubicBezTo>
                    <a:pt x="6633" y="384"/>
                    <a:pt x="6250" y="1"/>
                    <a:pt x="5771" y="1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00;p129">
              <a:extLst>
                <a:ext uri="{FF2B5EF4-FFF2-40B4-BE49-F238E27FC236}">
                  <a16:creationId xmlns:a16="http://schemas.microsoft.com/office/drawing/2014/main" id="{6DC97352-D1C0-5EAF-5437-81DA56D858BE}"/>
                </a:ext>
              </a:extLst>
            </p:cNvPr>
            <p:cNvSpPr/>
            <p:nvPr/>
          </p:nvSpPr>
          <p:spPr>
            <a:xfrm>
              <a:off x="5850194" y="2150603"/>
              <a:ext cx="263834" cy="174183"/>
            </a:xfrm>
            <a:custGeom>
              <a:avLst/>
              <a:gdLst/>
              <a:ahLst/>
              <a:cxnLst/>
              <a:rect l="l" t="t" r="r" b="b"/>
              <a:pathLst>
                <a:path w="10047" h="6633" extrusionOk="0">
                  <a:moveTo>
                    <a:pt x="3423" y="0"/>
                  </a:moveTo>
                  <a:lnTo>
                    <a:pt x="3423" y="2355"/>
                  </a:lnTo>
                  <a:cubicBezTo>
                    <a:pt x="3423" y="2594"/>
                    <a:pt x="3232" y="2785"/>
                    <a:pt x="2993" y="2785"/>
                  </a:cubicBezTo>
                  <a:lnTo>
                    <a:pt x="2562" y="2785"/>
                  </a:lnTo>
                  <a:cubicBezTo>
                    <a:pt x="2371" y="2785"/>
                    <a:pt x="2198" y="2699"/>
                    <a:pt x="2084" y="2556"/>
                  </a:cubicBezTo>
                  <a:cubicBezTo>
                    <a:pt x="1836" y="2265"/>
                    <a:pt x="1510" y="2135"/>
                    <a:pt x="1190" y="2135"/>
                  </a:cubicBezTo>
                  <a:cubicBezTo>
                    <a:pt x="585" y="2135"/>
                    <a:pt x="1" y="2601"/>
                    <a:pt x="7" y="3321"/>
                  </a:cubicBezTo>
                  <a:cubicBezTo>
                    <a:pt x="7" y="4037"/>
                    <a:pt x="590" y="4494"/>
                    <a:pt x="1190" y="4494"/>
                  </a:cubicBezTo>
                  <a:cubicBezTo>
                    <a:pt x="1512" y="4494"/>
                    <a:pt x="1839" y="4362"/>
                    <a:pt x="2084" y="4068"/>
                  </a:cubicBezTo>
                  <a:cubicBezTo>
                    <a:pt x="2208" y="3924"/>
                    <a:pt x="2380" y="3848"/>
                    <a:pt x="2562" y="3848"/>
                  </a:cubicBezTo>
                  <a:lnTo>
                    <a:pt x="2993" y="3848"/>
                  </a:lnTo>
                  <a:cubicBezTo>
                    <a:pt x="3232" y="3848"/>
                    <a:pt x="3423" y="4039"/>
                    <a:pt x="3423" y="4278"/>
                  </a:cubicBezTo>
                  <a:lnTo>
                    <a:pt x="3423" y="6412"/>
                  </a:lnTo>
                  <a:cubicBezTo>
                    <a:pt x="3414" y="6537"/>
                    <a:pt x="3519" y="6633"/>
                    <a:pt x="3634" y="6633"/>
                  </a:cubicBezTo>
                  <a:lnTo>
                    <a:pt x="9194" y="6633"/>
                  </a:lnTo>
                  <a:cubicBezTo>
                    <a:pt x="9663" y="6633"/>
                    <a:pt x="10046" y="6250"/>
                    <a:pt x="10046" y="5771"/>
                  </a:cubicBezTo>
                  <a:lnTo>
                    <a:pt x="10046" y="221"/>
                  </a:lnTo>
                  <a:cubicBezTo>
                    <a:pt x="10046" y="96"/>
                    <a:pt x="9950" y="0"/>
                    <a:pt x="9836" y="0"/>
                  </a:cubicBezTo>
                  <a:lnTo>
                    <a:pt x="7692" y="0"/>
                  </a:lnTo>
                  <a:cubicBezTo>
                    <a:pt x="7453" y="0"/>
                    <a:pt x="7261" y="192"/>
                    <a:pt x="7261" y="431"/>
                  </a:cubicBezTo>
                  <a:lnTo>
                    <a:pt x="7261" y="852"/>
                  </a:lnTo>
                  <a:cubicBezTo>
                    <a:pt x="7261" y="1044"/>
                    <a:pt x="7338" y="1216"/>
                    <a:pt x="7481" y="1331"/>
                  </a:cubicBezTo>
                  <a:cubicBezTo>
                    <a:pt x="8323" y="2029"/>
                    <a:pt x="7835" y="3417"/>
                    <a:pt x="6735" y="3417"/>
                  </a:cubicBezTo>
                  <a:cubicBezTo>
                    <a:pt x="6731" y="3417"/>
                    <a:pt x="6727" y="3417"/>
                    <a:pt x="6723" y="3417"/>
                  </a:cubicBezTo>
                  <a:cubicBezTo>
                    <a:pt x="5631" y="3417"/>
                    <a:pt x="5130" y="2046"/>
                    <a:pt x="5969" y="1340"/>
                  </a:cubicBezTo>
                  <a:cubicBezTo>
                    <a:pt x="6113" y="1225"/>
                    <a:pt x="6199" y="1053"/>
                    <a:pt x="6199" y="862"/>
                  </a:cubicBezTo>
                  <a:lnTo>
                    <a:pt x="6199" y="431"/>
                  </a:lnTo>
                  <a:cubicBezTo>
                    <a:pt x="6199" y="192"/>
                    <a:pt x="6007" y="0"/>
                    <a:pt x="5768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01;p129">
              <a:extLst>
                <a:ext uri="{FF2B5EF4-FFF2-40B4-BE49-F238E27FC236}">
                  <a16:creationId xmlns:a16="http://schemas.microsoft.com/office/drawing/2014/main" id="{F80DFA12-941B-FA73-EB00-35878E58B53B}"/>
                </a:ext>
              </a:extLst>
            </p:cNvPr>
            <p:cNvSpPr/>
            <p:nvPr/>
          </p:nvSpPr>
          <p:spPr>
            <a:xfrm>
              <a:off x="5765926" y="2060873"/>
              <a:ext cx="173920" cy="263913"/>
            </a:xfrm>
            <a:custGeom>
              <a:avLst/>
              <a:gdLst/>
              <a:ahLst/>
              <a:cxnLst/>
              <a:rect l="l" t="t" r="r" b="b"/>
              <a:pathLst>
                <a:path w="6623" h="10050" extrusionOk="0">
                  <a:moveTo>
                    <a:pt x="3312" y="1"/>
                  </a:moveTo>
                  <a:cubicBezTo>
                    <a:pt x="2211" y="10"/>
                    <a:pt x="1713" y="1388"/>
                    <a:pt x="2565" y="2087"/>
                  </a:cubicBezTo>
                  <a:cubicBezTo>
                    <a:pt x="2709" y="2212"/>
                    <a:pt x="2785" y="2384"/>
                    <a:pt x="2776" y="2566"/>
                  </a:cubicBezTo>
                  <a:lnTo>
                    <a:pt x="2776" y="2996"/>
                  </a:lnTo>
                  <a:cubicBezTo>
                    <a:pt x="2776" y="3226"/>
                    <a:pt x="2594" y="3417"/>
                    <a:pt x="2354" y="3417"/>
                  </a:cubicBezTo>
                  <a:lnTo>
                    <a:pt x="220" y="3417"/>
                  </a:lnTo>
                  <a:cubicBezTo>
                    <a:pt x="96" y="3417"/>
                    <a:pt x="0" y="3513"/>
                    <a:pt x="0" y="3638"/>
                  </a:cubicBezTo>
                  <a:lnTo>
                    <a:pt x="0" y="9188"/>
                  </a:lnTo>
                  <a:cubicBezTo>
                    <a:pt x="0" y="9657"/>
                    <a:pt x="383" y="10050"/>
                    <a:pt x="852" y="10050"/>
                  </a:cubicBezTo>
                  <a:lnTo>
                    <a:pt x="6412" y="10050"/>
                  </a:lnTo>
                  <a:cubicBezTo>
                    <a:pt x="6527" y="10050"/>
                    <a:pt x="6623" y="9944"/>
                    <a:pt x="6623" y="9829"/>
                  </a:cubicBezTo>
                  <a:lnTo>
                    <a:pt x="6623" y="7695"/>
                  </a:lnTo>
                  <a:cubicBezTo>
                    <a:pt x="6623" y="7456"/>
                    <a:pt x="6431" y="7265"/>
                    <a:pt x="6202" y="7265"/>
                  </a:cubicBezTo>
                  <a:lnTo>
                    <a:pt x="5771" y="7265"/>
                  </a:lnTo>
                  <a:cubicBezTo>
                    <a:pt x="5589" y="7265"/>
                    <a:pt x="5417" y="7341"/>
                    <a:pt x="5293" y="7485"/>
                  </a:cubicBezTo>
                  <a:cubicBezTo>
                    <a:pt x="5048" y="7779"/>
                    <a:pt x="4721" y="7911"/>
                    <a:pt x="4398" y="7911"/>
                  </a:cubicBezTo>
                  <a:cubicBezTo>
                    <a:pt x="3798" y="7911"/>
                    <a:pt x="3212" y="7454"/>
                    <a:pt x="3206" y="6738"/>
                  </a:cubicBezTo>
                  <a:cubicBezTo>
                    <a:pt x="3206" y="6018"/>
                    <a:pt x="3793" y="5552"/>
                    <a:pt x="4396" y="5552"/>
                  </a:cubicBezTo>
                  <a:cubicBezTo>
                    <a:pt x="4715" y="5552"/>
                    <a:pt x="5038" y="5682"/>
                    <a:pt x="5283" y="5973"/>
                  </a:cubicBezTo>
                  <a:cubicBezTo>
                    <a:pt x="5407" y="6116"/>
                    <a:pt x="5580" y="6202"/>
                    <a:pt x="5762" y="6202"/>
                  </a:cubicBezTo>
                  <a:lnTo>
                    <a:pt x="6202" y="6202"/>
                  </a:lnTo>
                  <a:cubicBezTo>
                    <a:pt x="6431" y="6202"/>
                    <a:pt x="6623" y="6011"/>
                    <a:pt x="6623" y="5772"/>
                  </a:cubicBezTo>
                  <a:lnTo>
                    <a:pt x="6623" y="3417"/>
                  </a:lnTo>
                  <a:lnTo>
                    <a:pt x="4278" y="3417"/>
                  </a:lnTo>
                  <a:cubicBezTo>
                    <a:pt x="4039" y="3417"/>
                    <a:pt x="3847" y="3226"/>
                    <a:pt x="3847" y="2996"/>
                  </a:cubicBezTo>
                  <a:lnTo>
                    <a:pt x="3847" y="2556"/>
                  </a:lnTo>
                  <a:cubicBezTo>
                    <a:pt x="3847" y="2374"/>
                    <a:pt x="3934" y="2202"/>
                    <a:pt x="4068" y="2078"/>
                  </a:cubicBezTo>
                  <a:cubicBezTo>
                    <a:pt x="4910" y="1369"/>
                    <a:pt x="4412" y="1"/>
                    <a:pt x="3312" y="1"/>
                  </a:cubicBez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02;p129">
              <a:extLst>
                <a:ext uri="{FF2B5EF4-FFF2-40B4-BE49-F238E27FC236}">
                  <a16:creationId xmlns:a16="http://schemas.microsoft.com/office/drawing/2014/main" id="{30B4E468-61F9-3074-F66B-0043C97DCE1B}"/>
                </a:ext>
              </a:extLst>
            </p:cNvPr>
            <p:cNvSpPr/>
            <p:nvPr/>
          </p:nvSpPr>
          <p:spPr>
            <a:xfrm>
              <a:off x="5765926" y="2150603"/>
              <a:ext cx="39469" cy="174183"/>
            </a:xfrm>
            <a:custGeom>
              <a:avLst/>
              <a:gdLst/>
              <a:ahLst/>
              <a:cxnLst/>
              <a:rect l="l" t="t" r="r" b="b"/>
              <a:pathLst>
                <a:path w="1503" h="6633" extrusionOk="0">
                  <a:moveTo>
                    <a:pt x="220" y="0"/>
                  </a:moveTo>
                  <a:cubicBezTo>
                    <a:pt x="96" y="0"/>
                    <a:pt x="0" y="96"/>
                    <a:pt x="0" y="221"/>
                  </a:cubicBezTo>
                  <a:lnTo>
                    <a:pt x="0" y="5771"/>
                  </a:lnTo>
                  <a:cubicBezTo>
                    <a:pt x="0" y="6250"/>
                    <a:pt x="383" y="6633"/>
                    <a:pt x="862" y="6633"/>
                  </a:cubicBezTo>
                  <a:lnTo>
                    <a:pt x="1503" y="6633"/>
                  </a:lnTo>
                  <a:cubicBezTo>
                    <a:pt x="1024" y="6633"/>
                    <a:pt x="641" y="6250"/>
                    <a:pt x="641" y="5771"/>
                  </a:cubicBezTo>
                  <a:lnTo>
                    <a:pt x="641" y="221"/>
                  </a:lnTo>
                  <a:cubicBezTo>
                    <a:pt x="641" y="96"/>
                    <a:pt x="737" y="0"/>
                    <a:pt x="862" y="0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03;p129">
              <a:extLst>
                <a:ext uri="{FF2B5EF4-FFF2-40B4-BE49-F238E27FC236}">
                  <a16:creationId xmlns:a16="http://schemas.microsoft.com/office/drawing/2014/main" id="{8376D6C5-750E-8E08-411A-08DD6A890A14}"/>
                </a:ext>
              </a:extLst>
            </p:cNvPr>
            <p:cNvSpPr/>
            <p:nvPr/>
          </p:nvSpPr>
          <p:spPr>
            <a:xfrm>
              <a:off x="5810778" y="2061057"/>
              <a:ext cx="47898" cy="89573"/>
            </a:xfrm>
            <a:custGeom>
              <a:avLst/>
              <a:gdLst/>
              <a:ahLst/>
              <a:cxnLst/>
              <a:rect l="l" t="t" r="r" b="b"/>
              <a:pathLst>
                <a:path w="1824" h="3411" extrusionOk="0">
                  <a:moveTo>
                    <a:pt x="1593" y="1"/>
                  </a:moveTo>
                  <a:cubicBezTo>
                    <a:pt x="551" y="1"/>
                    <a:pt x="0" y="1366"/>
                    <a:pt x="867" y="2080"/>
                  </a:cubicBezTo>
                  <a:lnTo>
                    <a:pt x="857" y="2080"/>
                  </a:lnTo>
                  <a:cubicBezTo>
                    <a:pt x="1001" y="2205"/>
                    <a:pt x="1077" y="2377"/>
                    <a:pt x="1077" y="2559"/>
                  </a:cubicBezTo>
                  <a:lnTo>
                    <a:pt x="1077" y="2989"/>
                  </a:lnTo>
                  <a:cubicBezTo>
                    <a:pt x="1077" y="3219"/>
                    <a:pt x="886" y="3410"/>
                    <a:pt x="646" y="3410"/>
                  </a:cubicBezTo>
                  <a:lnTo>
                    <a:pt x="1077" y="3410"/>
                  </a:lnTo>
                  <a:cubicBezTo>
                    <a:pt x="1307" y="3410"/>
                    <a:pt x="1498" y="3219"/>
                    <a:pt x="1498" y="2989"/>
                  </a:cubicBezTo>
                  <a:lnTo>
                    <a:pt x="1498" y="2559"/>
                  </a:lnTo>
                  <a:cubicBezTo>
                    <a:pt x="1508" y="2377"/>
                    <a:pt x="1422" y="2205"/>
                    <a:pt x="1288" y="2080"/>
                  </a:cubicBezTo>
                  <a:cubicBezTo>
                    <a:pt x="513" y="1448"/>
                    <a:pt x="838" y="195"/>
                    <a:pt x="1824" y="23"/>
                  </a:cubicBezTo>
                  <a:cubicBezTo>
                    <a:pt x="1744" y="8"/>
                    <a:pt x="1667" y="1"/>
                    <a:pt x="1593" y="1"/>
                  </a:cubicBezTo>
                  <a:close/>
                </a:path>
              </a:pathLst>
            </a:custGeom>
            <a:solidFill>
              <a:srgbClr val="6E82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04;p129">
              <a:extLst>
                <a:ext uri="{FF2B5EF4-FFF2-40B4-BE49-F238E27FC236}">
                  <a16:creationId xmlns:a16="http://schemas.microsoft.com/office/drawing/2014/main" id="{0125AA58-0420-1F31-3E1A-FAE59267D544}"/>
                </a:ext>
              </a:extLst>
            </p:cNvPr>
            <p:cNvSpPr/>
            <p:nvPr/>
          </p:nvSpPr>
          <p:spPr>
            <a:xfrm>
              <a:off x="5765926" y="1976683"/>
              <a:ext cx="39469" cy="173946"/>
            </a:xfrm>
            <a:custGeom>
              <a:avLst/>
              <a:gdLst/>
              <a:ahLst/>
              <a:cxnLst/>
              <a:rect l="l" t="t" r="r" b="b"/>
              <a:pathLst>
                <a:path w="1503" h="6624" extrusionOk="0">
                  <a:moveTo>
                    <a:pt x="862" y="1"/>
                  </a:moveTo>
                  <a:cubicBezTo>
                    <a:pt x="383" y="1"/>
                    <a:pt x="0" y="384"/>
                    <a:pt x="0" y="853"/>
                  </a:cubicBezTo>
                  <a:lnTo>
                    <a:pt x="0" y="6413"/>
                  </a:lnTo>
                  <a:cubicBezTo>
                    <a:pt x="0" y="6528"/>
                    <a:pt x="96" y="6623"/>
                    <a:pt x="220" y="6623"/>
                  </a:cubicBezTo>
                  <a:lnTo>
                    <a:pt x="862" y="6623"/>
                  </a:lnTo>
                  <a:cubicBezTo>
                    <a:pt x="737" y="6623"/>
                    <a:pt x="641" y="6528"/>
                    <a:pt x="641" y="6413"/>
                  </a:cubicBezTo>
                  <a:lnTo>
                    <a:pt x="641" y="853"/>
                  </a:lnTo>
                  <a:cubicBezTo>
                    <a:pt x="641" y="384"/>
                    <a:pt x="1024" y="1"/>
                    <a:pt x="15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905;p129">
              <a:extLst>
                <a:ext uri="{FF2B5EF4-FFF2-40B4-BE49-F238E27FC236}">
                  <a16:creationId xmlns:a16="http://schemas.microsoft.com/office/drawing/2014/main" id="{97393980-4B7D-AAD2-2F4C-DBF10991928F}"/>
                </a:ext>
              </a:extLst>
            </p:cNvPr>
            <p:cNvSpPr/>
            <p:nvPr/>
          </p:nvSpPr>
          <p:spPr>
            <a:xfrm>
              <a:off x="6004655" y="2032906"/>
              <a:ext cx="39232" cy="61553"/>
            </a:xfrm>
            <a:custGeom>
              <a:avLst/>
              <a:gdLst/>
              <a:ahLst/>
              <a:cxnLst/>
              <a:rect l="l" t="t" r="r" b="b"/>
              <a:pathLst>
                <a:path w="1494" h="2344" extrusionOk="0">
                  <a:moveTo>
                    <a:pt x="224" y="1"/>
                  </a:moveTo>
                  <a:cubicBezTo>
                    <a:pt x="150" y="1"/>
                    <a:pt x="76" y="8"/>
                    <a:pt x="1" y="23"/>
                  </a:cubicBezTo>
                  <a:cubicBezTo>
                    <a:pt x="556" y="118"/>
                    <a:pt x="958" y="606"/>
                    <a:pt x="958" y="1171"/>
                  </a:cubicBezTo>
                  <a:cubicBezTo>
                    <a:pt x="968" y="1736"/>
                    <a:pt x="566" y="2224"/>
                    <a:pt x="11" y="2329"/>
                  </a:cubicBezTo>
                  <a:cubicBezTo>
                    <a:pt x="78" y="2339"/>
                    <a:pt x="149" y="2343"/>
                    <a:pt x="222" y="2343"/>
                  </a:cubicBezTo>
                  <a:cubicBezTo>
                    <a:pt x="295" y="2343"/>
                    <a:pt x="369" y="2339"/>
                    <a:pt x="441" y="2329"/>
                  </a:cubicBezTo>
                  <a:cubicBezTo>
                    <a:pt x="1073" y="2205"/>
                    <a:pt x="1494" y="1592"/>
                    <a:pt x="1370" y="951"/>
                  </a:cubicBezTo>
                  <a:cubicBezTo>
                    <a:pt x="1268" y="394"/>
                    <a:pt x="773" y="1"/>
                    <a:pt x="224" y="1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906;p129">
              <a:extLst>
                <a:ext uri="{FF2B5EF4-FFF2-40B4-BE49-F238E27FC236}">
                  <a16:creationId xmlns:a16="http://schemas.microsoft.com/office/drawing/2014/main" id="{76D7DD4B-E202-11DF-159C-F1374AB9833E}"/>
                </a:ext>
              </a:extLst>
            </p:cNvPr>
            <p:cNvSpPr/>
            <p:nvPr/>
          </p:nvSpPr>
          <p:spPr>
            <a:xfrm>
              <a:off x="5939819" y="1976683"/>
              <a:ext cx="22662" cy="73160"/>
            </a:xfrm>
            <a:custGeom>
              <a:avLst/>
              <a:gdLst/>
              <a:ahLst/>
              <a:cxnLst/>
              <a:rect l="l" t="t" r="r" b="b"/>
              <a:pathLst>
                <a:path w="863" h="2786" extrusionOk="0">
                  <a:moveTo>
                    <a:pt x="221" y="1"/>
                  </a:moveTo>
                  <a:cubicBezTo>
                    <a:pt x="106" y="1"/>
                    <a:pt x="10" y="96"/>
                    <a:pt x="10" y="211"/>
                  </a:cubicBezTo>
                  <a:lnTo>
                    <a:pt x="10" y="2355"/>
                  </a:lnTo>
                  <a:cubicBezTo>
                    <a:pt x="1" y="2585"/>
                    <a:pt x="202" y="2786"/>
                    <a:pt x="432" y="2786"/>
                  </a:cubicBezTo>
                  <a:lnTo>
                    <a:pt x="862" y="2786"/>
                  </a:lnTo>
                  <a:cubicBezTo>
                    <a:pt x="623" y="2786"/>
                    <a:pt x="432" y="2594"/>
                    <a:pt x="432" y="2355"/>
                  </a:cubicBezTo>
                  <a:lnTo>
                    <a:pt x="432" y="211"/>
                  </a:lnTo>
                  <a:cubicBezTo>
                    <a:pt x="432" y="96"/>
                    <a:pt x="527" y="1"/>
                    <a:pt x="652" y="1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907;p129">
              <a:extLst>
                <a:ext uri="{FF2B5EF4-FFF2-40B4-BE49-F238E27FC236}">
                  <a16:creationId xmlns:a16="http://schemas.microsoft.com/office/drawing/2014/main" id="{1BFEF03A-6997-D45B-88FC-5A84B01B4155}"/>
                </a:ext>
              </a:extLst>
            </p:cNvPr>
            <p:cNvSpPr/>
            <p:nvPr/>
          </p:nvSpPr>
          <p:spPr>
            <a:xfrm>
              <a:off x="5940082" y="2077732"/>
              <a:ext cx="22400" cy="72898"/>
            </a:xfrm>
            <a:custGeom>
              <a:avLst/>
              <a:gdLst/>
              <a:ahLst/>
              <a:cxnLst/>
              <a:rect l="l" t="t" r="r" b="b"/>
              <a:pathLst>
                <a:path w="853" h="2776" extrusionOk="0">
                  <a:moveTo>
                    <a:pt x="422" y="0"/>
                  </a:moveTo>
                  <a:cubicBezTo>
                    <a:pt x="192" y="0"/>
                    <a:pt x="0" y="191"/>
                    <a:pt x="0" y="431"/>
                  </a:cubicBezTo>
                  <a:lnTo>
                    <a:pt x="0" y="2775"/>
                  </a:lnTo>
                  <a:lnTo>
                    <a:pt x="422" y="2775"/>
                  </a:lnTo>
                  <a:lnTo>
                    <a:pt x="422" y="431"/>
                  </a:lnTo>
                  <a:cubicBezTo>
                    <a:pt x="422" y="191"/>
                    <a:pt x="613" y="0"/>
                    <a:pt x="852" y="0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08;p129">
              <a:extLst>
                <a:ext uri="{FF2B5EF4-FFF2-40B4-BE49-F238E27FC236}">
                  <a16:creationId xmlns:a16="http://schemas.microsoft.com/office/drawing/2014/main" id="{B15DDA77-365C-F94F-C0AD-0F4CDC9BD659}"/>
                </a:ext>
              </a:extLst>
            </p:cNvPr>
            <p:cNvSpPr/>
            <p:nvPr/>
          </p:nvSpPr>
          <p:spPr>
            <a:xfrm>
              <a:off x="5987324" y="2150839"/>
              <a:ext cx="45272" cy="89573"/>
            </a:xfrm>
            <a:custGeom>
              <a:avLst/>
              <a:gdLst/>
              <a:ahLst/>
              <a:cxnLst/>
              <a:rect l="l" t="t" r="r" b="b"/>
              <a:pathLst>
                <a:path w="1724" h="3411" extrusionOk="0">
                  <a:moveTo>
                    <a:pt x="546" y="1"/>
                  </a:moveTo>
                  <a:cubicBezTo>
                    <a:pt x="785" y="1"/>
                    <a:pt x="977" y="192"/>
                    <a:pt x="977" y="432"/>
                  </a:cubicBezTo>
                  <a:lnTo>
                    <a:pt x="977" y="862"/>
                  </a:lnTo>
                  <a:cubicBezTo>
                    <a:pt x="977" y="1044"/>
                    <a:pt x="891" y="1226"/>
                    <a:pt x="747" y="1341"/>
                  </a:cubicBezTo>
                  <a:cubicBezTo>
                    <a:pt x="1" y="1972"/>
                    <a:pt x="307" y="3178"/>
                    <a:pt x="1254" y="3389"/>
                  </a:cubicBezTo>
                  <a:cubicBezTo>
                    <a:pt x="1331" y="3403"/>
                    <a:pt x="1410" y="3410"/>
                    <a:pt x="1489" y="3410"/>
                  </a:cubicBezTo>
                  <a:cubicBezTo>
                    <a:pt x="1568" y="3410"/>
                    <a:pt x="1647" y="3403"/>
                    <a:pt x="1723" y="3389"/>
                  </a:cubicBezTo>
                  <a:lnTo>
                    <a:pt x="1685" y="3389"/>
                  </a:lnTo>
                  <a:cubicBezTo>
                    <a:pt x="728" y="3178"/>
                    <a:pt x="431" y="1972"/>
                    <a:pt x="1178" y="1341"/>
                  </a:cubicBezTo>
                  <a:cubicBezTo>
                    <a:pt x="1321" y="1226"/>
                    <a:pt x="1398" y="1044"/>
                    <a:pt x="1407" y="862"/>
                  </a:cubicBezTo>
                  <a:lnTo>
                    <a:pt x="1407" y="432"/>
                  </a:lnTo>
                  <a:cubicBezTo>
                    <a:pt x="1407" y="192"/>
                    <a:pt x="1216" y="1"/>
                    <a:pt x="977" y="1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09;p129">
              <a:extLst>
                <a:ext uri="{FF2B5EF4-FFF2-40B4-BE49-F238E27FC236}">
                  <a16:creationId xmlns:a16="http://schemas.microsoft.com/office/drawing/2014/main" id="{606A3CBC-2876-9238-8A7E-779FC69DDB0A}"/>
                </a:ext>
              </a:extLst>
            </p:cNvPr>
            <p:cNvSpPr/>
            <p:nvPr/>
          </p:nvSpPr>
          <p:spPr>
            <a:xfrm>
              <a:off x="5928764" y="2150603"/>
              <a:ext cx="22400" cy="73160"/>
            </a:xfrm>
            <a:custGeom>
              <a:avLst/>
              <a:gdLst/>
              <a:ahLst/>
              <a:cxnLst/>
              <a:rect l="l" t="t" r="r" b="b"/>
              <a:pathLst>
                <a:path w="853" h="2786" extrusionOk="0">
                  <a:moveTo>
                    <a:pt x="431" y="0"/>
                  </a:moveTo>
                  <a:lnTo>
                    <a:pt x="431" y="2355"/>
                  </a:lnTo>
                  <a:cubicBezTo>
                    <a:pt x="431" y="2594"/>
                    <a:pt x="240" y="2785"/>
                    <a:pt x="1" y="2785"/>
                  </a:cubicBezTo>
                  <a:lnTo>
                    <a:pt x="431" y="2785"/>
                  </a:lnTo>
                  <a:cubicBezTo>
                    <a:pt x="661" y="2785"/>
                    <a:pt x="853" y="2594"/>
                    <a:pt x="853" y="2355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10;p129">
              <a:extLst>
                <a:ext uri="{FF2B5EF4-FFF2-40B4-BE49-F238E27FC236}">
                  <a16:creationId xmlns:a16="http://schemas.microsoft.com/office/drawing/2014/main" id="{BFEB833F-4F26-04F1-EBF9-59DB766A85DB}"/>
                </a:ext>
              </a:extLst>
            </p:cNvPr>
            <p:cNvSpPr/>
            <p:nvPr/>
          </p:nvSpPr>
          <p:spPr>
            <a:xfrm>
              <a:off x="5847332" y="2206826"/>
              <a:ext cx="39232" cy="61737"/>
            </a:xfrm>
            <a:custGeom>
              <a:avLst/>
              <a:gdLst/>
              <a:ahLst/>
              <a:cxnLst/>
              <a:rect l="l" t="t" r="r" b="b"/>
              <a:pathLst>
                <a:path w="1494" h="2351" extrusionOk="0">
                  <a:moveTo>
                    <a:pt x="1269" y="1"/>
                  </a:moveTo>
                  <a:cubicBezTo>
                    <a:pt x="1197" y="1"/>
                    <a:pt x="1125" y="8"/>
                    <a:pt x="1054" y="22"/>
                  </a:cubicBezTo>
                  <a:cubicBezTo>
                    <a:pt x="422" y="147"/>
                    <a:pt x="1" y="759"/>
                    <a:pt x="116" y="1391"/>
                  </a:cubicBezTo>
                  <a:cubicBezTo>
                    <a:pt x="226" y="1956"/>
                    <a:pt x="715" y="2350"/>
                    <a:pt x="1269" y="2350"/>
                  </a:cubicBezTo>
                  <a:cubicBezTo>
                    <a:pt x="1343" y="2350"/>
                    <a:pt x="1418" y="2343"/>
                    <a:pt x="1494" y="2329"/>
                  </a:cubicBezTo>
                  <a:cubicBezTo>
                    <a:pt x="843" y="2204"/>
                    <a:pt x="422" y="1573"/>
                    <a:pt x="566" y="922"/>
                  </a:cubicBezTo>
                  <a:cubicBezTo>
                    <a:pt x="661" y="462"/>
                    <a:pt x="1025" y="108"/>
                    <a:pt x="1484" y="22"/>
                  </a:cubicBezTo>
                  <a:cubicBezTo>
                    <a:pt x="1413" y="8"/>
                    <a:pt x="1341" y="1"/>
                    <a:pt x="1269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11;p129">
              <a:extLst>
                <a:ext uri="{FF2B5EF4-FFF2-40B4-BE49-F238E27FC236}">
                  <a16:creationId xmlns:a16="http://schemas.microsoft.com/office/drawing/2014/main" id="{2E1176CF-55BF-07AE-2B25-DCDEB237BCA1}"/>
                </a:ext>
              </a:extLst>
            </p:cNvPr>
            <p:cNvSpPr/>
            <p:nvPr/>
          </p:nvSpPr>
          <p:spPr>
            <a:xfrm>
              <a:off x="5928764" y="2251625"/>
              <a:ext cx="28177" cy="73160"/>
            </a:xfrm>
            <a:custGeom>
              <a:avLst/>
              <a:gdLst/>
              <a:ahLst/>
              <a:cxnLst/>
              <a:rect l="l" t="t" r="r" b="b"/>
              <a:pathLst>
                <a:path w="1073" h="2786" extrusionOk="0">
                  <a:moveTo>
                    <a:pt x="1" y="1"/>
                  </a:moveTo>
                  <a:cubicBezTo>
                    <a:pt x="240" y="1"/>
                    <a:pt x="431" y="192"/>
                    <a:pt x="431" y="431"/>
                  </a:cubicBezTo>
                  <a:lnTo>
                    <a:pt x="431" y="2565"/>
                  </a:lnTo>
                  <a:cubicBezTo>
                    <a:pt x="431" y="2680"/>
                    <a:pt x="527" y="2786"/>
                    <a:pt x="642" y="2786"/>
                  </a:cubicBezTo>
                  <a:lnTo>
                    <a:pt x="1073" y="2786"/>
                  </a:lnTo>
                  <a:cubicBezTo>
                    <a:pt x="948" y="2786"/>
                    <a:pt x="853" y="2690"/>
                    <a:pt x="853" y="2565"/>
                  </a:cubicBezTo>
                  <a:lnTo>
                    <a:pt x="853" y="431"/>
                  </a:lnTo>
                  <a:cubicBezTo>
                    <a:pt x="853" y="192"/>
                    <a:pt x="661" y="1"/>
                    <a:pt x="43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Realization hits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Blockade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Berlin Airlift (max 170,000 </a:t>
            </a:r>
            <a:r>
              <a:rPr lang="en-US" dirty="0" err="1"/>
              <a:t>tonnes</a:t>
            </a:r>
            <a:r>
              <a:rPr lang="en-US" dirty="0"/>
              <a:t>)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/>
              <a:t>Failure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026" name="Picture 2" descr="Berlin Airlift Of 1948-49 Broke Photograph by Everett">
            <a:extLst>
              <a:ext uri="{FF2B5EF4-FFF2-40B4-BE49-F238E27FC236}">
                <a16:creationId xmlns:a16="http://schemas.microsoft.com/office/drawing/2014/main" id="{8CEB292A-8A31-5E77-0F08-C6778000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46" y="2315941"/>
            <a:ext cx="3634049" cy="25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1822;p64">
            <a:extLst>
              <a:ext uri="{FF2B5EF4-FFF2-40B4-BE49-F238E27FC236}">
                <a16:creationId xmlns:a16="http://schemas.microsoft.com/office/drawing/2014/main" id="{0DF2DCBB-95C5-D4D0-9FAE-BBC1B37BE3F8}"/>
              </a:ext>
            </a:extLst>
          </p:cNvPr>
          <p:cNvGrpSpPr/>
          <p:nvPr/>
        </p:nvGrpSpPr>
        <p:grpSpPr>
          <a:xfrm>
            <a:off x="6990646" y="1373539"/>
            <a:ext cx="1572982" cy="977776"/>
            <a:chOff x="3195325" y="1492275"/>
            <a:chExt cx="1077550" cy="565275"/>
          </a:xfrm>
        </p:grpSpPr>
        <p:sp>
          <p:nvSpPr>
            <p:cNvPr id="3" name="Google Shape;1823;p64">
              <a:extLst>
                <a:ext uri="{FF2B5EF4-FFF2-40B4-BE49-F238E27FC236}">
                  <a16:creationId xmlns:a16="http://schemas.microsoft.com/office/drawing/2014/main" id="{4EF67991-20A4-A36B-53BC-FABBA1711F17}"/>
                </a:ext>
              </a:extLst>
            </p:cNvPr>
            <p:cNvSpPr/>
            <p:nvPr/>
          </p:nvSpPr>
          <p:spPr>
            <a:xfrm>
              <a:off x="3250700" y="1651525"/>
              <a:ext cx="170875" cy="41100"/>
            </a:xfrm>
            <a:custGeom>
              <a:avLst/>
              <a:gdLst/>
              <a:ahLst/>
              <a:cxnLst/>
              <a:rect l="l" t="t" r="r" b="b"/>
              <a:pathLst>
                <a:path w="6835" h="1644" extrusionOk="0">
                  <a:moveTo>
                    <a:pt x="0" y="0"/>
                  </a:moveTo>
                  <a:lnTo>
                    <a:pt x="0" y="1643"/>
                  </a:lnTo>
                  <a:lnTo>
                    <a:pt x="6834" y="1643"/>
                  </a:lnTo>
                  <a:lnTo>
                    <a:pt x="6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24;p64">
              <a:extLst>
                <a:ext uri="{FF2B5EF4-FFF2-40B4-BE49-F238E27FC236}">
                  <a16:creationId xmlns:a16="http://schemas.microsoft.com/office/drawing/2014/main" id="{C0873ECD-DC57-839D-57CE-F12717A1BAF0}"/>
                </a:ext>
              </a:extLst>
            </p:cNvPr>
            <p:cNvSpPr/>
            <p:nvPr/>
          </p:nvSpPr>
          <p:spPr>
            <a:xfrm>
              <a:off x="3210500" y="1496450"/>
              <a:ext cx="45575" cy="181875"/>
            </a:xfrm>
            <a:custGeom>
              <a:avLst/>
              <a:gdLst/>
              <a:ahLst/>
              <a:cxnLst/>
              <a:rect l="l" t="t" r="r" b="b"/>
              <a:pathLst>
                <a:path w="1823" h="7275" extrusionOk="0">
                  <a:moveTo>
                    <a:pt x="906" y="0"/>
                  </a:moveTo>
                  <a:cubicBezTo>
                    <a:pt x="406" y="0"/>
                    <a:pt x="1" y="1155"/>
                    <a:pt x="1" y="2584"/>
                  </a:cubicBezTo>
                  <a:cubicBezTo>
                    <a:pt x="1" y="4001"/>
                    <a:pt x="406" y="7275"/>
                    <a:pt x="906" y="7275"/>
                  </a:cubicBezTo>
                  <a:cubicBezTo>
                    <a:pt x="1406" y="7275"/>
                    <a:pt x="1822" y="4001"/>
                    <a:pt x="1822" y="2584"/>
                  </a:cubicBezTo>
                  <a:cubicBezTo>
                    <a:pt x="1822" y="115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25;p64">
              <a:extLst>
                <a:ext uri="{FF2B5EF4-FFF2-40B4-BE49-F238E27FC236}">
                  <a16:creationId xmlns:a16="http://schemas.microsoft.com/office/drawing/2014/main" id="{0BA0422C-2DA8-021E-ED08-FA06DB9A489B}"/>
                </a:ext>
              </a:extLst>
            </p:cNvPr>
            <p:cNvSpPr/>
            <p:nvPr/>
          </p:nvSpPr>
          <p:spPr>
            <a:xfrm>
              <a:off x="3210500" y="1666100"/>
              <a:ext cx="45575" cy="181600"/>
            </a:xfrm>
            <a:custGeom>
              <a:avLst/>
              <a:gdLst/>
              <a:ahLst/>
              <a:cxnLst/>
              <a:rect l="l" t="t" r="r" b="b"/>
              <a:pathLst>
                <a:path w="1823" h="7264" extrusionOk="0">
                  <a:moveTo>
                    <a:pt x="906" y="1"/>
                  </a:moveTo>
                  <a:cubicBezTo>
                    <a:pt x="406" y="1"/>
                    <a:pt x="1" y="3263"/>
                    <a:pt x="1" y="4692"/>
                  </a:cubicBezTo>
                  <a:cubicBezTo>
                    <a:pt x="1" y="6109"/>
                    <a:pt x="406" y="7264"/>
                    <a:pt x="906" y="7264"/>
                  </a:cubicBezTo>
                  <a:cubicBezTo>
                    <a:pt x="1406" y="7264"/>
                    <a:pt x="1822" y="6109"/>
                    <a:pt x="1822" y="4692"/>
                  </a:cubicBezTo>
                  <a:cubicBezTo>
                    <a:pt x="1822" y="3263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26;p64">
              <a:extLst>
                <a:ext uri="{FF2B5EF4-FFF2-40B4-BE49-F238E27FC236}">
                  <a16:creationId xmlns:a16="http://schemas.microsoft.com/office/drawing/2014/main" id="{641E954B-4710-8580-C661-8C6399343CC0}"/>
                </a:ext>
              </a:extLst>
            </p:cNvPr>
            <p:cNvSpPr/>
            <p:nvPr/>
          </p:nvSpPr>
          <p:spPr>
            <a:xfrm>
              <a:off x="3195325" y="1634250"/>
              <a:ext cx="75925" cy="75925"/>
            </a:xfrm>
            <a:custGeom>
              <a:avLst/>
              <a:gdLst/>
              <a:ahLst/>
              <a:cxnLst/>
              <a:rect l="l" t="t" r="r" b="b"/>
              <a:pathLst>
                <a:path w="3037" h="3037" extrusionOk="0">
                  <a:moveTo>
                    <a:pt x="1513" y="1"/>
                  </a:moveTo>
                  <a:cubicBezTo>
                    <a:pt x="679" y="1"/>
                    <a:pt x="1" y="680"/>
                    <a:pt x="1" y="1513"/>
                  </a:cubicBezTo>
                  <a:cubicBezTo>
                    <a:pt x="1" y="2358"/>
                    <a:pt x="679" y="3037"/>
                    <a:pt x="1513" y="3037"/>
                  </a:cubicBezTo>
                  <a:cubicBezTo>
                    <a:pt x="2358" y="3037"/>
                    <a:pt x="3037" y="2358"/>
                    <a:pt x="3037" y="1513"/>
                  </a:cubicBezTo>
                  <a:cubicBezTo>
                    <a:pt x="3037" y="680"/>
                    <a:pt x="2358" y="1"/>
                    <a:pt x="1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27;p64">
              <a:extLst>
                <a:ext uri="{FF2B5EF4-FFF2-40B4-BE49-F238E27FC236}">
                  <a16:creationId xmlns:a16="http://schemas.microsoft.com/office/drawing/2014/main" id="{B5DBB1D8-FD91-8731-0C2B-A687100ABF16}"/>
                </a:ext>
              </a:extLst>
            </p:cNvPr>
            <p:cNvSpPr/>
            <p:nvPr/>
          </p:nvSpPr>
          <p:spPr>
            <a:xfrm>
              <a:off x="3210500" y="1649450"/>
              <a:ext cx="45575" cy="45550"/>
            </a:xfrm>
            <a:custGeom>
              <a:avLst/>
              <a:gdLst/>
              <a:ahLst/>
              <a:cxnLst/>
              <a:rect l="l" t="t" r="r" b="b"/>
              <a:pathLst>
                <a:path w="1823" h="1822" extrusionOk="0">
                  <a:moveTo>
                    <a:pt x="906" y="0"/>
                  </a:moveTo>
                  <a:cubicBezTo>
                    <a:pt x="406" y="0"/>
                    <a:pt x="1" y="405"/>
                    <a:pt x="1" y="905"/>
                  </a:cubicBezTo>
                  <a:cubicBezTo>
                    <a:pt x="1" y="1405"/>
                    <a:pt x="406" y="1822"/>
                    <a:pt x="906" y="1822"/>
                  </a:cubicBezTo>
                  <a:cubicBezTo>
                    <a:pt x="1418" y="1822"/>
                    <a:pt x="1822" y="1405"/>
                    <a:pt x="1822" y="905"/>
                  </a:cubicBezTo>
                  <a:cubicBezTo>
                    <a:pt x="1822" y="405"/>
                    <a:pt x="1418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8;p64">
              <a:extLst>
                <a:ext uri="{FF2B5EF4-FFF2-40B4-BE49-F238E27FC236}">
                  <a16:creationId xmlns:a16="http://schemas.microsoft.com/office/drawing/2014/main" id="{28802228-0DB1-D890-FA02-45FFF61BB374}"/>
                </a:ext>
              </a:extLst>
            </p:cNvPr>
            <p:cNvSpPr/>
            <p:nvPr/>
          </p:nvSpPr>
          <p:spPr>
            <a:xfrm>
              <a:off x="3710875" y="1838150"/>
              <a:ext cx="155700" cy="41700"/>
            </a:xfrm>
            <a:custGeom>
              <a:avLst/>
              <a:gdLst/>
              <a:ahLst/>
              <a:cxnLst/>
              <a:rect l="l" t="t" r="r" b="b"/>
              <a:pathLst>
                <a:path w="6228" h="1668" extrusionOk="0">
                  <a:moveTo>
                    <a:pt x="381" y="1"/>
                  </a:moveTo>
                  <a:cubicBezTo>
                    <a:pt x="179" y="1"/>
                    <a:pt x="0" y="179"/>
                    <a:pt x="0" y="382"/>
                  </a:cubicBezTo>
                  <a:lnTo>
                    <a:pt x="191" y="1287"/>
                  </a:lnTo>
                  <a:cubicBezTo>
                    <a:pt x="191" y="1501"/>
                    <a:pt x="369" y="1668"/>
                    <a:pt x="572" y="1668"/>
                  </a:cubicBezTo>
                  <a:lnTo>
                    <a:pt x="5656" y="1668"/>
                  </a:lnTo>
                  <a:cubicBezTo>
                    <a:pt x="5870" y="1668"/>
                    <a:pt x="6037" y="1501"/>
                    <a:pt x="6037" y="1287"/>
                  </a:cubicBezTo>
                  <a:lnTo>
                    <a:pt x="6227" y="382"/>
                  </a:lnTo>
                  <a:cubicBezTo>
                    <a:pt x="6227" y="179"/>
                    <a:pt x="6061" y="1"/>
                    <a:pt x="5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9;p64">
              <a:extLst>
                <a:ext uri="{FF2B5EF4-FFF2-40B4-BE49-F238E27FC236}">
                  <a16:creationId xmlns:a16="http://schemas.microsoft.com/office/drawing/2014/main" id="{D530501A-5F2E-E6E0-1ABF-0F185040D4EB}"/>
                </a:ext>
              </a:extLst>
            </p:cNvPr>
            <p:cNvSpPr/>
            <p:nvPr/>
          </p:nvSpPr>
          <p:spPr>
            <a:xfrm>
              <a:off x="3712650" y="1874175"/>
              <a:ext cx="152125" cy="7450"/>
            </a:xfrm>
            <a:custGeom>
              <a:avLst/>
              <a:gdLst/>
              <a:ahLst/>
              <a:cxnLst/>
              <a:rect l="l" t="t" r="r" b="b"/>
              <a:pathLst>
                <a:path w="6085" h="298" extrusionOk="0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27"/>
                    <a:pt x="72" y="298"/>
                    <a:pt x="155" y="298"/>
                  </a:cubicBezTo>
                  <a:lnTo>
                    <a:pt x="5930" y="298"/>
                  </a:lnTo>
                  <a:cubicBezTo>
                    <a:pt x="6013" y="298"/>
                    <a:pt x="6085" y="227"/>
                    <a:pt x="6085" y="155"/>
                  </a:cubicBezTo>
                  <a:cubicBezTo>
                    <a:pt x="6085" y="72"/>
                    <a:pt x="6013" y="0"/>
                    <a:pt x="5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30;p64">
              <a:extLst>
                <a:ext uri="{FF2B5EF4-FFF2-40B4-BE49-F238E27FC236}">
                  <a16:creationId xmlns:a16="http://schemas.microsoft.com/office/drawing/2014/main" id="{6BA62B6C-AEBD-0DA6-570C-8E32363CC386}"/>
                </a:ext>
              </a:extLst>
            </p:cNvPr>
            <p:cNvSpPr/>
            <p:nvPr/>
          </p:nvSpPr>
          <p:spPr>
            <a:xfrm>
              <a:off x="3323025" y="1492275"/>
              <a:ext cx="931675" cy="359900"/>
            </a:xfrm>
            <a:custGeom>
              <a:avLst/>
              <a:gdLst/>
              <a:ahLst/>
              <a:cxnLst/>
              <a:rect l="l" t="t" r="r" b="b"/>
              <a:pathLst>
                <a:path w="37267" h="14396" extrusionOk="0">
                  <a:moveTo>
                    <a:pt x="18634" y="1"/>
                  </a:moveTo>
                  <a:cubicBezTo>
                    <a:pt x="8335" y="1"/>
                    <a:pt x="0" y="3215"/>
                    <a:pt x="0" y="7192"/>
                  </a:cubicBezTo>
                  <a:cubicBezTo>
                    <a:pt x="0" y="11169"/>
                    <a:pt x="8335" y="14395"/>
                    <a:pt x="18634" y="14395"/>
                  </a:cubicBezTo>
                  <a:cubicBezTo>
                    <a:pt x="28921" y="14395"/>
                    <a:pt x="37267" y="11169"/>
                    <a:pt x="37267" y="7192"/>
                  </a:cubicBezTo>
                  <a:cubicBezTo>
                    <a:pt x="37267" y="3215"/>
                    <a:pt x="28921" y="1"/>
                    <a:pt x="18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1;p64">
              <a:extLst>
                <a:ext uri="{FF2B5EF4-FFF2-40B4-BE49-F238E27FC236}">
                  <a16:creationId xmlns:a16="http://schemas.microsoft.com/office/drawing/2014/main" id="{B56086F0-FFDF-15B4-4685-235E173B1145}"/>
                </a:ext>
              </a:extLst>
            </p:cNvPr>
            <p:cNvSpPr/>
            <p:nvPr/>
          </p:nvSpPr>
          <p:spPr>
            <a:xfrm>
              <a:off x="3323025" y="1532175"/>
              <a:ext cx="931675" cy="280100"/>
            </a:xfrm>
            <a:custGeom>
              <a:avLst/>
              <a:gdLst/>
              <a:ahLst/>
              <a:cxnLst/>
              <a:rect l="l" t="t" r="r" b="b"/>
              <a:pathLst>
                <a:path w="37267" h="11204" fill="none" extrusionOk="0">
                  <a:moveTo>
                    <a:pt x="37267" y="5596"/>
                  </a:moveTo>
                  <a:cubicBezTo>
                    <a:pt x="37267" y="8692"/>
                    <a:pt x="28921" y="11204"/>
                    <a:pt x="18634" y="11204"/>
                  </a:cubicBezTo>
                  <a:cubicBezTo>
                    <a:pt x="8335" y="11204"/>
                    <a:pt x="0" y="8692"/>
                    <a:pt x="0" y="5596"/>
                  </a:cubicBezTo>
                  <a:cubicBezTo>
                    <a:pt x="0" y="2500"/>
                    <a:pt x="8335" y="0"/>
                    <a:pt x="18634" y="0"/>
                  </a:cubicBezTo>
                  <a:cubicBezTo>
                    <a:pt x="28921" y="0"/>
                    <a:pt x="37267" y="2500"/>
                    <a:pt x="37267" y="55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2;p64">
              <a:extLst>
                <a:ext uri="{FF2B5EF4-FFF2-40B4-BE49-F238E27FC236}">
                  <a16:creationId xmlns:a16="http://schemas.microsoft.com/office/drawing/2014/main" id="{C48C9227-888E-67E2-D063-23D2F492F5F7}"/>
                </a:ext>
              </a:extLst>
            </p:cNvPr>
            <p:cNvSpPr/>
            <p:nvPr/>
          </p:nvSpPr>
          <p:spPr>
            <a:xfrm>
              <a:off x="3323025" y="1589025"/>
              <a:ext cx="931675" cy="166100"/>
            </a:xfrm>
            <a:custGeom>
              <a:avLst/>
              <a:gdLst/>
              <a:ahLst/>
              <a:cxnLst/>
              <a:rect l="l" t="t" r="r" b="b"/>
              <a:pathLst>
                <a:path w="37267" h="6644" fill="none" extrusionOk="0">
                  <a:moveTo>
                    <a:pt x="37267" y="3322"/>
                  </a:moveTo>
                  <a:cubicBezTo>
                    <a:pt x="37267" y="5156"/>
                    <a:pt x="28921" y="6644"/>
                    <a:pt x="18634" y="6644"/>
                  </a:cubicBezTo>
                  <a:cubicBezTo>
                    <a:pt x="8335" y="6644"/>
                    <a:pt x="0" y="5156"/>
                    <a:pt x="0" y="3322"/>
                  </a:cubicBezTo>
                  <a:cubicBezTo>
                    <a:pt x="0" y="1488"/>
                    <a:pt x="8335" y="0"/>
                    <a:pt x="18634" y="0"/>
                  </a:cubicBezTo>
                  <a:cubicBezTo>
                    <a:pt x="28921" y="0"/>
                    <a:pt x="37267" y="1488"/>
                    <a:pt x="37267" y="33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3;p64">
              <a:extLst>
                <a:ext uri="{FF2B5EF4-FFF2-40B4-BE49-F238E27FC236}">
                  <a16:creationId xmlns:a16="http://schemas.microsoft.com/office/drawing/2014/main" id="{675610D6-E9E1-CAF0-6678-849965E7E74E}"/>
                </a:ext>
              </a:extLst>
            </p:cNvPr>
            <p:cNvSpPr/>
            <p:nvPr/>
          </p:nvSpPr>
          <p:spPr>
            <a:xfrm>
              <a:off x="3983525" y="1498825"/>
              <a:ext cx="18775" cy="346500"/>
            </a:xfrm>
            <a:custGeom>
              <a:avLst/>
              <a:gdLst/>
              <a:ahLst/>
              <a:cxnLst/>
              <a:rect l="l" t="t" r="r" b="b"/>
              <a:pathLst>
                <a:path w="751" h="13860" extrusionOk="0">
                  <a:moveTo>
                    <a:pt x="369" y="1"/>
                  </a:moveTo>
                  <a:cubicBezTo>
                    <a:pt x="167" y="1"/>
                    <a:pt x="0" y="155"/>
                    <a:pt x="0" y="334"/>
                  </a:cubicBezTo>
                  <a:lnTo>
                    <a:pt x="0" y="13526"/>
                  </a:lnTo>
                  <a:cubicBezTo>
                    <a:pt x="0" y="13717"/>
                    <a:pt x="167" y="13859"/>
                    <a:pt x="369" y="13859"/>
                  </a:cubicBezTo>
                  <a:cubicBezTo>
                    <a:pt x="584" y="13859"/>
                    <a:pt x="750" y="13717"/>
                    <a:pt x="750" y="13526"/>
                  </a:cubicBezTo>
                  <a:lnTo>
                    <a:pt x="750" y="334"/>
                  </a:lnTo>
                  <a:cubicBezTo>
                    <a:pt x="750" y="155"/>
                    <a:pt x="584" y="1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4;p64">
              <a:extLst>
                <a:ext uri="{FF2B5EF4-FFF2-40B4-BE49-F238E27FC236}">
                  <a16:creationId xmlns:a16="http://schemas.microsoft.com/office/drawing/2014/main" id="{2E3FB507-6F1E-4190-FFFE-24F0C53BBE31}"/>
                </a:ext>
              </a:extLst>
            </p:cNvPr>
            <p:cNvSpPr/>
            <p:nvPr/>
          </p:nvSpPr>
          <p:spPr>
            <a:xfrm>
              <a:off x="4040375" y="1510725"/>
              <a:ext cx="18775" cy="322700"/>
            </a:xfrm>
            <a:custGeom>
              <a:avLst/>
              <a:gdLst/>
              <a:ahLst/>
              <a:cxnLst/>
              <a:rect l="l" t="t" r="r" b="b"/>
              <a:pathLst>
                <a:path w="751" h="12908" extrusionOk="0">
                  <a:moveTo>
                    <a:pt x="381" y="1"/>
                  </a:moveTo>
                  <a:cubicBezTo>
                    <a:pt x="167" y="1"/>
                    <a:pt x="0" y="144"/>
                    <a:pt x="0" y="310"/>
                  </a:cubicBezTo>
                  <a:lnTo>
                    <a:pt x="0" y="12598"/>
                  </a:lnTo>
                  <a:cubicBezTo>
                    <a:pt x="0" y="12776"/>
                    <a:pt x="167" y="12907"/>
                    <a:pt x="381" y="12907"/>
                  </a:cubicBezTo>
                  <a:cubicBezTo>
                    <a:pt x="584" y="12907"/>
                    <a:pt x="751" y="12776"/>
                    <a:pt x="751" y="12598"/>
                  </a:cubicBezTo>
                  <a:lnTo>
                    <a:pt x="751" y="310"/>
                  </a:lnTo>
                  <a:cubicBezTo>
                    <a:pt x="751" y="144"/>
                    <a:pt x="584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5;p64">
              <a:extLst>
                <a:ext uri="{FF2B5EF4-FFF2-40B4-BE49-F238E27FC236}">
                  <a16:creationId xmlns:a16="http://schemas.microsoft.com/office/drawing/2014/main" id="{A670B2FE-D056-44C5-2087-7CFC8676FB5F}"/>
                </a:ext>
              </a:extLst>
            </p:cNvPr>
            <p:cNvSpPr/>
            <p:nvPr/>
          </p:nvSpPr>
          <p:spPr>
            <a:xfrm>
              <a:off x="4097525" y="1527400"/>
              <a:ext cx="18775" cy="289650"/>
            </a:xfrm>
            <a:custGeom>
              <a:avLst/>
              <a:gdLst/>
              <a:ahLst/>
              <a:cxnLst/>
              <a:rect l="l" t="t" r="r" b="b"/>
              <a:pathLst>
                <a:path w="751" h="11586" extrusionOk="0">
                  <a:moveTo>
                    <a:pt x="370" y="1"/>
                  </a:moveTo>
                  <a:cubicBezTo>
                    <a:pt x="167" y="1"/>
                    <a:pt x="0" y="120"/>
                    <a:pt x="0" y="274"/>
                  </a:cubicBezTo>
                  <a:lnTo>
                    <a:pt x="0" y="11300"/>
                  </a:lnTo>
                  <a:cubicBezTo>
                    <a:pt x="0" y="11454"/>
                    <a:pt x="167" y="11585"/>
                    <a:pt x="370" y="11585"/>
                  </a:cubicBezTo>
                  <a:cubicBezTo>
                    <a:pt x="584" y="11585"/>
                    <a:pt x="751" y="11454"/>
                    <a:pt x="751" y="11300"/>
                  </a:cubicBezTo>
                  <a:lnTo>
                    <a:pt x="751" y="274"/>
                  </a:lnTo>
                  <a:cubicBezTo>
                    <a:pt x="751" y="120"/>
                    <a:pt x="584" y="1"/>
                    <a:pt x="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36;p64">
              <a:extLst>
                <a:ext uri="{FF2B5EF4-FFF2-40B4-BE49-F238E27FC236}">
                  <a16:creationId xmlns:a16="http://schemas.microsoft.com/office/drawing/2014/main" id="{8BED4870-12F3-E649-E918-6D9454CC13E8}"/>
                </a:ext>
              </a:extLst>
            </p:cNvPr>
            <p:cNvSpPr/>
            <p:nvPr/>
          </p:nvSpPr>
          <p:spPr>
            <a:xfrm>
              <a:off x="3326000" y="1661350"/>
              <a:ext cx="913825" cy="21450"/>
            </a:xfrm>
            <a:custGeom>
              <a:avLst/>
              <a:gdLst/>
              <a:ahLst/>
              <a:cxnLst/>
              <a:rect l="l" t="t" r="r" b="b"/>
              <a:pathLst>
                <a:path w="36553" h="858" extrusionOk="0">
                  <a:moveTo>
                    <a:pt x="358" y="0"/>
                  </a:moveTo>
                  <a:cubicBezTo>
                    <a:pt x="0" y="0"/>
                    <a:pt x="274" y="191"/>
                    <a:pt x="274" y="429"/>
                  </a:cubicBezTo>
                  <a:cubicBezTo>
                    <a:pt x="274" y="667"/>
                    <a:pt x="0" y="858"/>
                    <a:pt x="358" y="858"/>
                  </a:cubicBezTo>
                  <a:lnTo>
                    <a:pt x="35898" y="858"/>
                  </a:lnTo>
                  <a:cubicBezTo>
                    <a:pt x="36255" y="858"/>
                    <a:pt x="36553" y="667"/>
                    <a:pt x="36553" y="429"/>
                  </a:cubicBezTo>
                  <a:cubicBezTo>
                    <a:pt x="36553" y="191"/>
                    <a:pt x="36255" y="0"/>
                    <a:pt x="35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7;p64">
              <a:extLst>
                <a:ext uri="{FF2B5EF4-FFF2-40B4-BE49-F238E27FC236}">
                  <a16:creationId xmlns:a16="http://schemas.microsoft.com/office/drawing/2014/main" id="{25AF26B7-41C0-6FBD-9539-6EE99857E0E3}"/>
                </a:ext>
              </a:extLst>
            </p:cNvPr>
            <p:cNvSpPr/>
            <p:nvPr/>
          </p:nvSpPr>
          <p:spPr>
            <a:xfrm>
              <a:off x="3334325" y="1635450"/>
              <a:ext cx="832275" cy="14600"/>
            </a:xfrm>
            <a:custGeom>
              <a:avLst/>
              <a:gdLst/>
              <a:ahLst/>
              <a:cxnLst/>
              <a:rect l="l" t="t" r="r" b="b"/>
              <a:pathLst>
                <a:path w="33291" h="584" extrusionOk="0">
                  <a:moveTo>
                    <a:pt x="1" y="0"/>
                  </a:moveTo>
                  <a:cubicBezTo>
                    <a:pt x="13" y="191"/>
                    <a:pt x="13" y="393"/>
                    <a:pt x="13" y="584"/>
                  </a:cubicBezTo>
                  <a:lnTo>
                    <a:pt x="33291" y="584"/>
                  </a:lnTo>
                  <a:lnTo>
                    <a:pt x="332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8;p64">
              <a:extLst>
                <a:ext uri="{FF2B5EF4-FFF2-40B4-BE49-F238E27FC236}">
                  <a16:creationId xmlns:a16="http://schemas.microsoft.com/office/drawing/2014/main" id="{8735B87F-7A37-22AF-D184-700E3F50ED20}"/>
                </a:ext>
              </a:extLst>
            </p:cNvPr>
            <p:cNvSpPr/>
            <p:nvPr/>
          </p:nvSpPr>
          <p:spPr>
            <a:xfrm>
              <a:off x="3333750" y="1694100"/>
              <a:ext cx="832850" cy="14900"/>
            </a:xfrm>
            <a:custGeom>
              <a:avLst/>
              <a:gdLst/>
              <a:ahLst/>
              <a:cxnLst/>
              <a:rect l="l" t="t" r="r" b="b"/>
              <a:pathLst>
                <a:path w="33314" h="596" extrusionOk="0">
                  <a:moveTo>
                    <a:pt x="0" y="0"/>
                  </a:moveTo>
                  <a:cubicBezTo>
                    <a:pt x="0" y="202"/>
                    <a:pt x="0" y="393"/>
                    <a:pt x="12" y="595"/>
                  </a:cubicBezTo>
                  <a:lnTo>
                    <a:pt x="33314" y="595"/>
                  </a:lnTo>
                  <a:lnTo>
                    <a:pt x="333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9;p64">
              <a:extLst>
                <a:ext uri="{FF2B5EF4-FFF2-40B4-BE49-F238E27FC236}">
                  <a16:creationId xmlns:a16="http://schemas.microsoft.com/office/drawing/2014/main" id="{0ED12D5D-ADD4-A0F7-3BF1-88ECD51A7991}"/>
                </a:ext>
              </a:extLst>
            </p:cNvPr>
            <p:cNvSpPr/>
            <p:nvPr/>
          </p:nvSpPr>
          <p:spPr>
            <a:xfrm>
              <a:off x="3375100" y="1660150"/>
              <a:ext cx="23850" cy="23850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0;p64">
              <a:extLst>
                <a:ext uri="{FF2B5EF4-FFF2-40B4-BE49-F238E27FC236}">
                  <a16:creationId xmlns:a16="http://schemas.microsoft.com/office/drawing/2014/main" id="{D83234C8-9C71-8C12-97EC-FC043F98FC0E}"/>
                </a:ext>
              </a:extLst>
            </p:cNvPr>
            <p:cNvSpPr/>
            <p:nvPr/>
          </p:nvSpPr>
          <p:spPr>
            <a:xfrm>
              <a:off x="3432250" y="1660150"/>
              <a:ext cx="23850" cy="23850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cubicBezTo>
                    <a:pt x="1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41;p64">
              <a:extLst>
                <a:ext uri="{FF2B5EF4-FFF2-40B4-BE49-F238E27FC236}">
                  <a16:creationId xmlns:a16="http://schemas.microsoft.com/office/drawing/2014/main" id="{4883E2BD-78A0-169C-2862-F382F0BB471C}"/>
                </a:ext>
              </a:extLst>
            </p:cNvPr>
            <p:cNvSpPr/>
            <p:nvPr/>
          </p:nvSpPr>
          <p:spPr>
            <a:xfrm>
              <a:off x="3489125" y="1660150"/>
              <a:ext cx="23825" cy="23850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76" y="1"/>
                  </a:moveTo>
                  <a:cubicBezTo>
                    <a:pt x="214" y="1"/>
                    <a:pt x="0" y="215"/>
                    <a:pt x="0" y="477"/>
                  </a:cubicBezTo>
                  <a:cubicBezTo>
                    <a:pt x="0" y="739"/>
                    <a:pt x="214" y="953"/>
                    <a:pt x="476" y="953"/>
                  </a:cubicBezTo>
                  <a:cubicBezTo>
                    <a:pt x="738" y="953"/>
                    <a:pt x="953" y="739"/>
                    <a:pt x="953" y="477"/>
                  </a:cubicBezTo>
                  <a:cubicBezTo>
                    <a:pt x="953" y="215"/>
                    <a:pt x="738" y="1"/>
                    <a:pt x="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2;p64">
              <a:extLst>
                <a:ext uri="{FF2B5EF4-FFF2-40B4-BE49-F238E27FC236}">
                  <a16:creationId xmlns:a16="http://schemas.microsoft.com/office/drawing/2014/main" id="{C67D0E74-210D-19BE-2990-0FB81F88B9F8}"/>
                </a:ext>
              </a:extLst>
            </p:cNvPr>
            <p:cNvSpPr/>
            <p:nvPr/>
          </p:nvSpPr>
          <p:spPr>
            <a:xfrm>
              <a:off x="3546275" y="1660150"/>
              <a:ext cx="23525" cy="23850"/>
            </a:xfrm>
            <a:custGeom>
              <a:avLst/>
              <a:gdLst/>
              <a:ahLst/>
              <a:cxnLst/>
              <a:rect l="l" t="t" r="r" b="b"/>
              <a:pathLst>
                <a:path w="941" h="954" extrusionOk="0">
                  <a:moveTo>
                    <a:pt x="476" y="1"/>
                  </a:moveTo>
                  <a:cubicBezTo>
                    <a:pt x="214" y="1"/>
                    <a:pt x="0" y="215"/>
                    <a:pt x="0" y="477"/>
                  </a:cubicBezTo>
                  <a:cubicBezTo>
                    <a:pt x="0" y="739"/>
                    <a:pt x="214" y="953"/>
                    <a:pt x="476" y="953"/>
                  </a:cubicBezTo>
                  <a:cubicBezTo>
                    <a:pt x="738" y="953"/>
                    <a:pt x="941" y="739"/>
                    <a:pt x="941" y="477"/>
                  </a:cubicBezTo>
                  <a:cubicBezTo>
                    <a:pt x="941" y="215"/>
                    <a:pt x="738" y="1"/>
                    <a:pt x="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3;p64">
              <a:extLst>
                <a:ext uri="{FF2B5EF4-FFF2-40B4-BE49-F238E27FC236}">
                  <a16:creationId xmlns:a16="http://schemas.microsoft.com/office/drawing/2014/main" id="{A96B6772-92C9-BAC8-C9FE-397799C0CCCE}"/>
                </a:ext>
              </a:extLst>
            </p:cNvPr>
            <p:cNvSpPr/>
            <p:nvPr/>
          </p:nvSpPr>
          <p:spPr>
            <a:xfrm>
              <a:off x="3603125" y="1660150"/>
              <a:ext cx="23825" cy="23850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76" y="1"/>
                  </a:moveTo>
                  <a:cubicBezTo>
                    <a:pt x="214" y="1"/>
                    <a:pt x="0" y="215"/>
                    <a:pt x="0" y="477"/>
                  </a:cubicBezTo>
                  <a:cubicBezTo>
                    <a:pt x="0" y="739"/>
                    <a:pt x="214" y="953"/>
                    <a:pt x="476" y="953"/>
                  </a:cubicBezTo>
                  <a:cubicBezTo>
                    <a:pt x="738" y="953"/>
                    <a:pt x="953" y="739"/>
                    <a:pt x="953" y="477"/>
                  </a:cubicBezTo>
                  <a:cubicBezTo>
                    <a:pt x="953" y="215"/>
                    <a:pt x="738" y="1"/>
                    <a:pt x="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44;p64">
              <a:extLst>
                <a:ext uri="{FF2B5EF4-FFF2-40B4-BE49-F238E27FC236}">
                  <a16:creationId xmlns:a16="http://schemas.microsoft.com/office/drawing/2014/main" id="{0E61D805-6161-50F3-2FA5-B4A83231AA18}"/>
                </a:ext>
              </a:extLst>
            </p:cNvPr>
            <p:cNvSpPr/>
            <p:nvPr/>
          </p:nvSpPr>
          <p:spPr>
            <a:xfrm>
              <a:off x="3659975" y="1660150"/>
              <a:ext cx="23825" cy="23850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77" y="1"/>
                  </a:moveTo>
                  <a:cubicBezTo>
                    <a:pt x="215" y="1"/>
                    <a:pt x="0" y="215"/>
                    <a:pt x="0" y="477"/>
                  </a:cubicBezTo>
                  <a:cubicBezTo>
                    <a:pt x="0" y="739"/>
                    <a:pt x="215" y="953"/>
                    <a:pt x="477" y="953"/>
                  </a:cubicBezTo>
                  <a:cubicBezTo>
                    <a:pt x="738" y="953"/>
                    <a:pt x="953" y="739"/>
                    <a:pt x="953" y="477"/>
                  </a:cubicBezTo>
                  <a:cubicBezTo>
                    <a:pt x="953" y="215"/>
                    <a:pt x="738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45;p64">
              <a:extLst>
                <a:ext uri="{FF2B5EF4-FFF2-40B4-BE49-F238E27FC236}">
                  <a16:creationId xmlns:a16="http://schemas.microsoft.com/office/drawing/2014/main" id="{C47C5668-D736-CB1E-C549-4AC354B1DA84}"/>
                </a:ext>
              </a:extLst>
            </p:cNvPr>
            <p:cNvSpPr/>
            <p:nvPr/>
          </p:nvSpPr>
          <p:spPr>
            <a:xfrm>
              <a:off x="3717125" y="1660150"/>
              <a:ext cx="23825" cy="23850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77" y="1"/>
                  </a:moveTo>
                  <a:cubicBezTo>
                    <a:pt x="215" y="1"/>
                    <a:pt x="0" y="215"/>
                    <a:pt x="0" y="477"/>
                  </a:cubicBezTo>
                  <a:cubicBezTo>
                    <a:pt x="0" y="739"/>
                    <a:pt x="215" y="953"/>
                    <a:pt x="477" y="953"/>
                  </a:cubicBezTo>
                  <a:cubicBezTo>
                    <a:pt x="738" y="953"/>
                    <a:pt x="953" y="739"/>
                    <a:pt x="953" y="477"/>
                  </a:cubicBezTo>
                  <a:cubicBezTo>
                    <a:pt x="953" y="215"/>
                    <a:pt x="738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46;p64">
              <a:extLst>
                <a:ext uri="{FF2B5EF4-FFF2-40B4-BE49-F238E27FC236}">
                  <a16:creationId xmlns:a16="http://schemas.microsoft.com/office/drawing/2014/main" id="{EFB503CA-852F-2A73-DCE1-096DB7B415A1}"/>
                </a:ext>
              </a:extLst>
            </p:cNvPr>
            <p:cNvSpPr/>
            <p:nvPr/>
          </p:nvSpPr>
          <p:spPr>
            <a:xfrm>
              <a:off x="3773975" y="1660150"/>
              <a:ext cx="23825" cy="23850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77" y="1"/>
                  </a:moveTo>
                  <a:cubicBezTo>
                    <a:pt x="215" y="1"/>
                    <a:pt x="0" y="215"/>
                    <a:pt x="0" y="477"/>
                  </a:cubicBezTo>
                  <a:cubicBezTo>
                    <a:pt x="0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47;p64">
              <a:extLst>
                <a:ext uri="{FF2B5EF4-FFF2-40B4-BE49-F238E27FC236}">
                  <a16:creationId xmlns:a16="http://schemas.microsoft.com/office/drawing/2014/main" id="{F7913453-FD22-5ACF-33F8-CB8CDCFF6824}"/>
                </a:ext>
              </a:extLst>
            </p:cNvPr>
            <p:cNvSpPr/>
            <p:nvPr/>
          </p:nvSpPr>
          <p:spPr>
            <a:xfrm>
              <a:off x="3831125" y="1660150"/>
              <a:ext cx="23525" cy="23850"/>
            </a:xfrm>
            <a:custGeom>
              <a:avLst/>
              <a:gdLst/>
              <a:ahLst/>
              <a:cxnLst/>
              <a:rect l="l" t="t" r="r" b="b"/>
              <a:pathLst>
                <a:path w="941" h="954" extrusionOk="0">
                  <a:moveTo>
                    <a:pt x="477" y="1"/>
                  </a:moveTo>
                  <a:cubicBezTo>
                    <a:pt x="215" y="1"/>
                    <a:pt x="0" y="215"/>
                    <a:pt x="0" y="477"/>
                  </a:cubicBezTo>
                  <a:cubicBezTo>
                    <a:pt x="0" y="739"/>
                    <a:pt x="215" y="953"/>
                    <a:pt x="477" y="953"/>
                  </a:cubicBezTo>
                  <a:cubicBezTo>
                    <a:pt x="739" y="953"/>
                    <a:pt x="941" y="739"/>
                    <a:pt x="941" y="477"/>
                  </a:cubicBezTo>
                  <a:cubicBezTo>
                    <a:pt x="941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48;p64">
              <a:extLst>
                <a:ext uri="{FF2B5EF4-FFF2-40B4-BE49-F238E27FC236}">
                  <a16:creationId xmlns:a16="http://schemas.microsoft.com/office/drawing/2014/main" id="{0DA85636-6B89-508B-6DD0-150CA42B949E}"/>
                </a:ext>
              </a:extLst>
            </p:cNvPr>
            <p:cNvSpPr/>
            <p:nvPr/>
          </p:nvSpPr>
          <p:spPr>
            <a:xfrm>
              <a:off x="3887975" y="1660150"/>
              <a:ext cx="23825" cy="23850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477" y="1"/>
                  </a:moveTo>
                  <a:cubicBezTo>
                    <a:pt x="215" y="1"/>
                    <a:pt x="0" y="215"/>
                    <a:pt x="0" y="477"/>
                  </a:cubicBezTo>
                  <a:cubicBezTo>
                    <a:pt x="0" y="739"/>
                    <a:pt x="215" y="953"/>
                    <a:pt x="477" y="953"/>
                  </a:cubicBezTo>
                  <a:cubicBezTo>
                    <a:pt x="739" y="953"/>
                    <a:pt x="953" y="739"/>
                    <a:pt x="953" y="477"/>
                  </a:cubicBezTo>
                  <a:cubicBezTo>
                    <a:pt x="953" y="215"/>
                    <a:pt x="739" y="1"/>
                    <a:pt x="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49;p64">
              <a:extLst>
                <a:ext uri="{FF2B5EF4-FFF2-40B4-BE49-F238E27FC236}">
                  <a16:creationId xmlns:a16="http://schemas.microsoft.com/office/drawing/2014/main" id="{EE917D71-E631-B70D-1FB7-3ADC84967304}"/>
                </a:ext>
              </a:extLst>
            </p:cNvPr>
            <p:cNvSpPr/>
            <p:nvPr/>
          </p:nvSpPr>
          <p:spPr>
            <a:xfrm>
              <a:off x="4156750" y="1561625"/>
              <a:ext cx="102725" cy="220900"/>
            </a:xfrm>
            <a:custGeom>
              <a:avLst/>
              <a:gdLst/>
              <a:ahLst/>
              <a:cxnLst/>
              <a:rect l="l" t="t" r="r" b="b"/>
              <a:pathLst>
                <a:path w="4109" h="8836" extrusionOk="0">
                  <a:moveTo>
                    <a:pt x="1" y="1"/>
                  </a:moveTo>
                  <a:lnTo>
                    <a:pt x="1" y="8835"/>
                  </a:lnTo>
                  <a:cubicBezTo>
                    <a:pt x="2573" y="7621"/>
                    <a:pt x="4108" y="6085"/>
                    <a:pt x="4108" y="4418"/>
                  </a:cubicBezTo>
                  <a:cubicBezTo>
                    <a:pt x="4108" y="2751"/>
                    <a:pt x="2573" y="12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50;p64">
              <a:extLst>
                <a:ext uri="{FF2B5EF4-FFF2-40B4-BE49-F238E27FC236}">
                  <a16:creationId xmlns:a16="http://schemas.microsoft.com/office/drawing/2014/main" id="{66937084-6F53-5DEE-2338-C40C06CDE6A9}"/>
                </a:ext>
              </a:extLst>
            </p:cNvPr>
            <p:cNvSpPr/>
            <p:nvPr/>
          </p:nvSpPr>
          <p:spPr>
            <a:xfrm>
              <a:off x="4239500" y="1656000"/>
              <a:ext cx="33375" cy="33350"/>
            </a:xfrm>
            <a:custGeom>
              <a:avLst/>
              <a:gdLst/>
              <a:ahLst/>
              <a:cxnLst/>
              <a:rect l="l" t="t" r="r" b="b"/>
              <a:pathLst>
                <a:path w="1335" h="1334" extrusionOk="0">
                  <a:moveTo>
                    <a:pt x="667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36"/>
                    <a:pt x="298" y="1334"/>
                    <a:pt x="667" y="1334"/>
                  </a:cubicBezTo>
                  <a:cubicBezTo>
                    <a:pt x="1037" y="1334"/>
                    <a:pt x="1334" y="1036"/>
                    <a:pt x="1334" y="667"/>
                  </a:cubicBezTo>
                  <a:cubicBezTo>
                    <a:pt x="1334" y="298"/>
                    <a:pt x="1037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1;p64">
              <a:extLst>
                <a:ext uri="{FF2B5EF4-FFF2-40B4-BE49-F238E27FC236}">
                  <a16:creationId xmlns:a16="http://schemas.microsoft.com/office/drawing/2014/main" id="{0D78CAEB-77F4-92D1-1652-B8AD04FCBB8F}"/>
                </a:ext>
              </a:extLst>
            </p:cNvPr>
            <p:cNvSpPr/>
            <p:nvPr/>
          </p:nvSpPr>
          <p:spPr>
            <a:xfrm>
              <a:off x="3609375" y="1826250"/>
              <a:ext cx="28300" cy="110450"/>
            </a:xfrm>
            <a:custGeom>
              <a:avLst/>
              <a:gdLst/>
              <a:ahLst/>
              <a:cxnLst/>
              <a:rect l="l" t="t" r="r" b="b"/>
              <a:pathLst>
                <a:path w="1132" h="4418" fill="none" extrusionOk="0">
                  <a:moveTo>
                    <a:pt x="0" y="4418"/>
                  </a:moveTo>
                  <a:lnTo>
                    <a:pt x="1131" y="0"/>
                  </a:lnTo>
                </a:path>
              </a:pathLst>
            </a:custGeom>
            <a:noFill/>
            <a:ln w="47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52;p64">
              <a:extLst>
                <a:ext uri="{FF2B5EF4-FFF2-40B4-BE49-F238E27FC236}">
                  <a16:creationId xmlns:a16="http://schemas.microsoft.com/office/drawing/2014/main" id="{5BDD7F14-8D7D-6919-90CD-4EB719FDAFD3}"/>
                </a:ext>
              </a:extLst>
            </p:cNvPr>
            <p:cNvSpPr/>
            <p:nvPr/>
          </p:nvSpPr>
          <p:spPr>
            <a:xfrm>
              <a:off x="3637650" y="1826250"/>
              <a:ext cx="16975" cy="110450"/>
            </a:xfrm>
            <a:custGeom>
              <a:avLst/>
              <a:gdLst/>
              <a:ahLst/>
              <a:cxnLst/>
              <a:rect l="l" t="t" r="r" b="b"/>
              <a:pathLst>
                <a:path w="679" h="4418" fill="none" extrusionOk="0">
                  <a:moveTo>
                    <a:pt x="0" y="0"/>
                  </a:moveTo>
                  <a:lnTo>
                    <a:pt x="679" y="4418"/>
                  </a:lnTo>
                </a:path>
              </a:pathLst>
            </a:custGeom>
            <a:noFill/>
            <a:ln w="47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3;p64">
              <a:extLst>
                <a:ext uri="{FF2B5EF4-FFF2-40B4-BE49-F238E27FC236}">
                  <a16:creationId xmlns:a16="http://schemas.microsoft.com/office/drawing/2014/main" id="{3F6DEB01-4736-EC84-C6D3-9EA0CFE278C9}"/>
                </a:ext>
              </a:extLst>
            </p:cNvPr>
            <p:cNvSpPr/>
            <p:nvPr/>
          </p:nvSpPr>
          <p:spPr>
            <a:xfrm>
              <a:off x="3632000" y="1826250"/>
              <a:ext cx="5675" cy="110450"/>
            </a:xfrm>
            <a:custGeom>
              <a:avLst/>
              <a:gdLst/>
              <a:ahLst/>
              <a:cxnLst/>
              <a:rect l="l" t="t" r="r" b="b"/>
              <a:pathLst>
                <a:path w="227" h="4418" fill="none" extrusionOk="0">
                  <a:moveTo>
                    <a:pt x="226" y="0"/>
                  </a:moveTo>
                  <a:lnTo>
                    <a:pt x="0" y="4418"/>
                  </a:lnTo>
                </a:path>
              </a:pathLst>
            </a:custGeom>
            <a:noFill/>
            <a:ln w="47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4;p64">
              <a:extLst>
                <a:ext uri="{FF2B5EF4-FFF2-40B4-BE49-F238E27FC236}">
                  <a16:creationId xmlns:a16="http://schemas.microsoft.com/office/drawing/2014/main" id="{0928C11A-EBAD-8DC4-3EFF-D76F2B20A9B5}"/>
                </a:ext>
              </a:extLst>
            </p:cNvPr>
            <p:cNvSpPr/>
            <p:nvPr/>
          </p:nvSpPr>
          <p:spPr>
            <a:xfrm>
              <a:off x="3939775" y="1826250"/>
              <a:ext cx="28300" cy="110450"/>
            </a:xfrm>
            <a:custGeom>
              <a:avLst/>
              <a:gdLst/>
              <a:ahLst/>
              <a:cxnLst/>
              <a:rect l="l" t="t" r="r" b="b"/>
              <a:pathLst>
                <a:path w="1132" h="4418" fill="none" extrusionOk="0">
                  <a:moveTo>
                    <a:pt x="1131" y="4418"/>
                  </a:moveTo>
                  <a:lnTo>
                    <a:pt x="0" y="0"/>
                  </a:lnTo>
                </a:path>
              </a:pathLst>
            </a:custGeom>
            <a:noFill/>
            <a:ln w="47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5;p64">
              <a:extLst>
                <a:ext uri="{FF2B5EF4-FFF2-40B4-BE49-F238E27FC236}">
                  <a16:creationId xmlns:a16="http://schemas.microsoft.com/office/drawing/2014/main" id="{0F67C05E-F101-45B5-B07B-87C34C442D0E}"/>
                </a:ext>
              </a:extLst>
            </p:cNvPr>
            <p:cNvSpPr/>
            <p:nvPr/>
          </p:nvSpPr>
          <p:spPr>
            <a:xfrm>
              <a:off x="3922800" y="1826250"/>
              <a:ext cx="17000" cy="110450"/>
            </a:xfrm>
            <a:custGeom>
              <a:avLst/>
              <a:gdLst/>
              <a:ahLst/>
              <a:cxnLst/>
              <a:rect l="l" t="t" r="r" b="b"/>
              <a:pathLst>
                <a:path w="680" h="4418" fill="none" extrusionOk="0">
                  <a:moveTo>
                    <a:pt x="679" y="0"/>
                  </a:moveTo>
                  <a:lnTo>
                    <a:pt x="0" y="4418"/>
                  </a:lnTo>
                </a:path>
              </a:pathLst>
            </a:custGeom>
            <a:noFill/>
            <a:ln w="47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56;p64">
              <a:extLst>
                <a:ext uri="{FF2B5EF4-FFF2-40B4-BE49-F238E27FC236}">
                  <a16:creationId xmlns:a16="http://schemas.microsoft.com/office/drawing/2014/main" id="{AD020D10-B2B4-BA22-14F7-D98744418238}"/>
                </a:ext>
              </a:extLst>
            </p:cNvPr>
            <p:cNvSpPr/>
            <p:nvPr/>
          </p:nvSpPr>
          <p:spPr>
            <a:xfrm>
              <a:off x="3939775" y="1826250"/>
              <a:ext cx="5675" cy="110450"/>
            </a:xfrm>
            <a:custGeom>
              <a:avLst/>
              <a:gdLst/>
              <a:ahLst/>
              <a:cxnLst/>
              <a:rect l="l" t="t" r="r" b="b"/>
              <a:pathLst>
                <a:path w="227" h="4418" fill="none" extrusionOk="0">
                  <a:moveTo>
                    <a:pt x="0" y="0"/>
                  </a:moveTo>
                  <a:lnTo>
                    <a:pt x="226" y="4418"/>
                  </a:lnTo>
                </a:path>
              </a:pathLst>
            </a:custGeom>
            <a:noFill/>
            <a:ln w="47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57;p64">
              <a:extLst>
                <a:ext uri="{FF2B5EF4-FFF2-40B4-BE49-F238E27FC236}">
                  <a16:creationId xmlns:a16="http://schemas.microsoft.com/office/drawing/2014/main" id="{BB627172-CCD7-8456-DC4E-87052BE17B5D}"/>
                </a:ext>
              </a:extLst>
            </p:cNvPr>
            <p:cNvSpPr/>
            <p:nvPr/>
          </p:nvSpPr>
          <p:spPr>
            <a:xfrm>
              <a:off x="3603125" y="1933675"/>
              <a:ext cx="371200" cy="123875"/>
            </a:xfrm>
            <a:custGeom>
              <a:avLst/>
              <a:gdLst/>
              <a:ahLst/>
              <a:cxnLst/>
              <a:rect l="l" t="t" r="r" b="b"/>
              <a:pathLst>
                <a:path w="14848" h="4955" extrusionOk="0">
                  <a:moveTo>
                    <a:pt x="596" y="1"/>
                  </a:moveTo>
                  <a:cubicBezTo>
                    <a:pt x="254" y="1"/>
                    <a:pt x="0" y="27"/>
                    <a:pt x="0" y="394"/>
                  </a:cubicBezTo>
                  <a:lnTo>
                    <a:pt x="953" y="4181"/>
                  </a:lnTo>
                  <a:cubicBezTo>
                    <a:pt x="953" y="4609"/>
                    <a:pt x="1298" y="4955"/>
                    <a:pt x="1727" y="4955"/>
                  </a:cubicBezTo>
                  <a:lnTo>
                    <a:pt x="13121" y="4955"/>
                  </a:lnTo>
                  <a:cubicBezTo>
                    <a:pt x="13549" y="4955"/>
                    <a:pt x="13895" y="4609"/>
                    <a:pt x="13895" y="4181"/>
                  </a:cubicBezTo>
                  <a:lnTo>
                    <a:pt x="14847" y="394"/>
                  </a:lnTo>
                  <a:cubicBezTo>
                    <a:pt x="14847" y="27"/>
                    <a:pt x="14594" y="1"/>
                    <a:pt x="14251" y="1"/>
                  </a:cubicBezTo>
                  <a:cubicBezTo>
                    <a:pt x="14194" y="1"/>
                    <a:pt x="14135" y="2"/>
                    <a:pt x="14073" y="2"/>
                  </a:cubicBezTo>
                  <a:lnTo>
                    <a:pt x="774" y="2"/>
                  </a:lnTo>
                  <a:cubicBezTo>
                    <a:pt x="713" y="2"/>
                    <a:pt x="653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58;p64">
              <a:extLst>
                <a:ext uri="{FF2B5EF4-FFF2-40B4-BE49-F238E27FC236}">
                  <a16:creationId xmlns:a16="http://schemas.microsoft.com/office/drawing/2014/main" id="{3B008B80-6389-E387-4427-655728CA1F28}"/>
                </a:ext>
              </a:extLst>
            </p:cNvPr>
            <p:cNvSpPr/>
            <p:nvPr/>
          </p:nvSpPr>
          <p:spPr>
            <a:xfrm>
              <a:off x="3581400" y="1928950"/>
              <a:ext cx="414650" cy="15800"/>
            </a:xfrm>
            <a:custGeom>
              <a:avLst/>
              <a:gdLst/>
              <a:ahLst/>
              <a:cxnLst/>
              <a:rect l="l" t="t" r="r" b="b"/>
              <a:pathLst>
                <a:path w="16586" h="632" extrusionOk="0">
                  <a:moveTo>
                    <a:pt x="321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488"/>
                    <a:pt x="143" y="631"/>
                    <a:pt x="321" y="631"/>
                  </a:cubicBezTo>
                  <a:lnTo>
                    <a:pt x="16276" y="631"/>
                  </a:lnTo>
                  <a:cubicBezTo>
                    <a:pt x="16443" y="631"/>
                    <a:pt x="16585" y="488"/>
                    <a:pt x="16585" y="310"/>
                  </a:cubicBezTo>
                  <a:cubicBezTo>
                    <a:pt x="16585" y="143"/>
                    <a:pt x="16443" y="0"/>
                    <a:pt x="16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59;p64">
              <a:extLst>
                <a:ext uri="{FF2B5EF4-FFF2-40B4-BE49-F238E27FC236}">
                  <a16:creationId xmlns:a16="http://schemas.microsoft.com/office/drawing/2014/main" id="{A51AD992-A234-5976-C13C-7CDF039BC10F}"/>
                </a:ext>
              </a:extLst>
            </p:cNvPr>
            <p:cNvSpPr/>
            <p:nvPr/>
          </p:nvSpPr>
          <p:spPr>
            <a:xfrm>
              <a:off x="3760275" y="1968225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144" y="1"/>
                  </a:moveTo>
                  <a:cubicBezTo>
                    <a:pt x="513" y="1"/>
                    <a:pt x="1" y="513"/>
                    <a:pt x="1" y="1144"/>
                  </a:cubicBezTo>
                  <a:cubicBezTo>
                    <a:pt x="1" y="1775"/>
                    <a:pt x="513" y="2275"/>
                    <a:pt x="1144" y="2275"/>
                  </a:cubicBezTo>
                  <a:cubicBezTo>
                    <a:pt x="1763" y="2275"/>
                    <a:pt x="2275" y="1775"/>
                    <a:pt x="2275" y="1144"/>
                  </a:cubicBezTo>
                  <a:cubicBezTo>
                    <a:pt x="2275" y="513"/>
                    <a:pt x="1763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60;p64">
              <a:extLst>
                <a:ext uri="{FF2B5EF4-FFF2-40B4-BE49-F238E27FC236}">
                  <a16:creationId xmlns:a16="http://schemas.microsoft.com/office/drawing/2014/main" id="{240886E2-7D47-7A5F-99DF-33EF48C23D09}"/>
                </a:ext>
              </a:extLst>
            </p:cNvPr>
            <p:cNvSpPr/>
            <p:nvPr/>
          </p:nvSpPr>
          <p:spPr>
            <a:xfrm>
              <a:off x="3771600" y="19795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61;p64">
              <a:extLst>
                <a:ext uri="{FF2B5EF4-FFF2-40B4-BE49-F238E27FC236}">
                  <a16:creationId xmlns:a16="http://schemas.microsoft.com/office/drawing/2014/main" id="{2B1F1B45-B581-D80E-286D-1D4A621AADD1}"/>
                </a:ext>
              </a:extLst>
            </p:cNvPr>
            <p:cNvSpPr/>
            <p:nvPr/>
          </p:nvSpPr>
          <p:spPr>
            <a:xfrm>
              <a:off x="3674850" y="1968225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144" y="1"/>
                  </a:moveTo>
                  <a:cubicBezTo>
                    <a:pt x="513" y="1"/>
                    <a:pt x="1" y="513"/>
                    <a:pt x="1" y="1144"/>
                  </a:cubicBezTo>
                  <a:cubicBezTo>
                    <a:pt x="1" y="1775"/>
                    <a:pt x="513" y="2275"/>
                    <a:pt x="1144" y="2275"/>
                  </a:cubicBezTo>
                  <a:cubicBezTo>
                    <a:pt x="1763" y="2275"/>
                    <a:pt x="2275" y="1775"/>
                    <a:pt x="2275" y="1144"/>
                  </a:cubicBezTo>
                  <a:cubicBezTo>
                    <a:pt x="2275" y="513"/>
                    <a:pt x="1763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62;p64">
              <a:extLst>
                <a:ext uri="{FF2B5EF4-FFF2-40B4-BE49-F238E27FC236}">
                  <a16:creationId xmlns:a16="http://schemas.microsoft.com/office/drawing/2014/main" id="{E8A9C245-D497-EF1C-BB10-3FB8E85149A8}"/>
                </a:ext>
              </a:extLst>
            </p:cNvPr>
            <p:cNvSpPr/>
            <p:nvPr/>
          </p:nvSpPr>
          <p:spPr>
            <a:xfrm>
              <a:off x="3686175" y="19795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3;p64">
              <a:extLst>
                <a:ext uri="{FF2B5EF4-FFF2-40B4-BE49-F238E27FC236}">
                  <a16:creationId xmlns:a16="http://schemas.microsoft.com/office/drawing/2014/main" id="{6830F08D-C891-733B-1DB6-06864AE1B54D}"/>
                </a:ext>
              </a:extLst>
            </p:cNvPr>
            <p:cNvSpPr/>
            <p:nvPr/>
          </p:nvSpPr>
          <p:spPr>
            <a:xfrm>
              <a:off x="3845700" y="1968225"/>
              <a:ext cx="56875" cy="56875"/>
            </a:xfrm>
            <a:custGeom>
              <a:avLst/>
              <a:gdLst/>
              <a:ahLst/>
              <a:cxnLst/>
              <a:rect l="l" t="t" r="r" b="b"/>
              <a:pathLst>
                <a:path w="2275" h="2275" extrusionOk="0">
                  <a:moveTo>
                    <a:pt x="1144" y="1"/>
                  </a:moveTo>
                  <a:cubicBezTo>
                    <a:pt x="513" y="1"/>
                    <a:pt x="1" y="513"/>
                    <a:pt x="1" y="1144"/>
                  </a:cubicBezTo>
                  <a:cubicBezTo>
                    <a:pt x="1" y="1775"/>
                    <a:pt x="513" y="2275"/>
                    <a:pt x="1144" y="2275"/>
                  </a:cubicBezTo>
                  <a:cubicBezTo>
                    <a:pt x="1775" y="2275"/>
                    <a:pt x="2275" y="1775"/>
                    <a:pt x="2275" y="1144"/>
                  </a:cubicBezTo>
                  <a:cubicBezTo>
                    <a:pt x="2275" y="513"/>
                    <a:pt x="1775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64;p64">
              <a:extLst>
                <a:ext uri="{FF2B5EF4-FFF2-40B4-BE49-F238E27FC236}">
                  <a16:creationId xmlns:a16="http://schemas.microsoft.com/office/drawing/2014/main" id="{24C0A414-28B1-8B32-7DC7-440326D86337}"/>
                </a:ext>
              </a:extLst>
            </p:cNvPr>
            <p:cNvSpPr/>
            <p:nvPr/>
          </p:nvSpPr>
          <p:spPr>
            <a:xfrm>
              <a:off x="3857025" y="19795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0"/>
                  </a:moveTo>
                  <a:cubicBezTo>
                    <a:pt x="310" y="0"/>
                    <a:pt x="0" y="310"/>
                    <a:pt x="0" y="691"/>
                  </a:cubicBezTo>
                  <a:cubicBezTo>
                    <a:pt x="0" y="1060"/>
                    <a:pt x="310" y="1369"/>
                    <a:pt x="691" y="1369"/>
                  </a:cubicBezTo>
                  <a:cubicBezTo>
                    <a:pt x="1060" y="1369"/>
                    <a:pt x="1369" y="1060"/>
                    <a:pt x="1369" y="691"/>
                  </a:cubicBezTo>
                  <a:cubicBezTo>
                    <a:pt x="1369" y="310"/>
                    <a:pt x="1060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65;p64">
              <a:extLst>
                <a:ext uri="{FF2B5EF4-FFF2-40B4-BE49-F238E27FC236}">
                  <a16:creationId xmlns:a16="http://schemas.microsoft.com/office/drawing/2014/main" id="{43D0489D-2BB9-BA76-424A-561A37ED8562}"/>
                </a:ext>
              </a:extLst>
            </p:cNvPr>
            <p:cNvSpPr/>
            <p:nvPr/>
          </p:nvSpPr>
          <p:spPr>
            <a:xfrm>
              <a:off x="3315575" y="1621750"/>
              <a:ext cx="24450" cy="100950"/>
            </a:xfrm>
            <a:custGeom>
              <a:avLst/>
              <a:gdLst/>
              <a:ahLst/>
              <a:cxnLst/>
              <a:rect l="l" t="t" r="r" b="b"/>
              <a:pathLst>
                <a:path w="978" h="4038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3656"/>
                  </a:lnTo>
                  <a:cubicBezTo>
                    <a:pt x="1" y="3858"/>
                    <a:pt x="167" y="4037"/>
                    <a:pt x="382" y="4037"/>
                  </a:cubicBezTo>
                  <a:lnTo>
                    <a:pt x="608" y="4037"/>
                  </a:lnTo>
                  <a:cubicBezTo>
                    <a:pt x="810" y="4037"/>
                    <a:pt x="977" y="3858"/>
                    <a:pt x="977" y="3656"/>
                  </a:cubicBezTo>
                  <a:lnTo>
                    <a:pt x="977" y="382"/>
                  </a:lnTo>
                  <a:cubicBezTo>
                    <a:pt x="977" y="167"/>
                    <a:pt x="810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64"/>
          <p:cNvSpPr/>
          <p:nvPr/>
        </p:nvSpPr>
        <p:spPr>
          <a:xfrm>
            <a:off x="1726788" y="2951363"/>
            <a:ext cx="1516800" cy="9216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64"/>
          <p:cNvSpPr/>
          <p:nvPr/>
        </p:nvSpPr>
        <p:spPr>
          <a:xfrm>
            <a:off x="6062663" y="1666450"/>
            <a:ext cx="1778400" cy="942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64"/>
          <p:cNvSpPr/>
          <p:nvPr/>
        </p:nvSpPr>
        <p:spPr>
          <a:xfrm>
            <a:off x="3225025" y="2941163"/>
            <a:ext cx="5021100" cy="94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64"/>
          <p:cNvSpPr/>
          <p:nvPr/>
        </p:nvSpPr>
        <p:spPr>
          <a:xfrm>
            <a:off x="1041563" y="1666512"/>
            <a:ext cx="5021100" cy="94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64"/>
          <p:cNvSpPr txBox="1">
            <a:spLocks noGrp="1"/>
          </p:cNvSpPr>
          <p:nvPr>
            <p:ph type="body" idx="1"/>
          </p:nvPr>
        </p:nvSpPr>
        <p:spPr>
          <a:xfrm>
            <a:off x="2329175" y="1666450"/>
            <a:ext cx="3560100" cy="94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Federal Republic of Germany</a:t>
            </a:r>
            <a:endParaRPr dirty="0"/>
          </a:p>
        </p:txBody>
      </p:sp>
      <p:sp>
        <p:nvSpPr>
          <p:cNvPr id="1868" name="Google Shape;1868;p64"/>
          <p:cNvSpPr txBox="1">
            <a:spLocks noGrp="1"/>
          </p:cNvSpPr>
          <p:nvPr>
            <p:ph type="body" idx="2"/>
          </p:nvPr>
        </p:nvSpPr>
        <p:spPr>
          <a:xfrm>
            <a:off x="3495175" y="2964113"/>
            <a:ext cx="35601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German Democratic Republic</a:t>
            </a:r>
            <a:endParaRPr dirty="0"/>
          </a:p>
        </p:txBody>
      </p:sp>
      <p:sp>
        <p:nvSpPr>
          <p:cNvPr id="1869" name="Google Shape;1869;p64"/>
          <p:cNvSpPr txBox="1">
            <a:spLocks noGrp="1"/>
          </p:cNvSpPr>
          <p:nvPr>
            <p:ph type="subTitle" idx="3"/>
          </p:nvPr>
        </p:nvSpPr>
        <p:spPr>
          <a:xfrm>
            <a:off x="1119524" y="1849750"/>
            <a:ext cx="1178303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1949 May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870" name="Google Shape;1870;p64"/>
          <p:cNvGrpSpPr/>
          <p:nvPr/>
        </p:nvGrpSpPr>
        <p:grpSpPr>
          <a:xfrm flipH="1">
            <a:off x="3274299" y="5387076"/>
            <a:ext cx="1932971" cy="666322"/>
            <a:chOff x="7213579" y="4485138"/>
            <a:chExt cx="1932971" cy="666322"/>
          </a:xfrm>
        </p:grpSpPr>
        <p:sp>
          <p:nvSpPr>
            <p:cNvPr id="1871" name="Google Shape;1871;p6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5" name="Google Shape;1875;p6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1876" name="Google Shape;1876;p6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6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6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9" name="Google Shape;1879;p64"/>
          <p:cNvGrpSpPr/>
          <p:nvPr/>
        </p:nvGrpSpPr>
        <p:grpSpPr>
          <a:xfrm>
            <a:off x="44651" y="4472943"/>
            <a:ext cx="3612574" cy="1535874"/>
            <a:chOff x="5530351" y="-38945"/>
            <a:chExt cx="3612574" cy="1535874"/>
          </a:xfrm>
        </p:grpSpPr>
        <p:sp>
          <p:nvSpPr>
            <p:cNvPr id="1880" name="Google Shape;1880;p64"/>
            <p:cNvSpPr/>
            <p:nvPr/>
          </p:nvSpPr>
          <p:spPr>
            <a:xfrm rot="10800000">
              <a:off x="7305825" y="686474"/>
              <a:ext cx="122500" cy="382444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1" name="Google Shape;1881;p64"/>
            <p:cNvGrpSpPr/>
            <p:nvPr/>
          </p:nvGrpSpPr>
          <p:grpSpPr>
            <a:xfrm>
              <a:off x="6039678" y="-38945"/>
              <a:ext cx="1396726" cy="745481"/>
              <a:chOff x="6039678" y="-87195"/>
              <a:chExt cx="1396726" cy="745481"/>
            </a:xfrm>
          </p:grpSpPr>
          <p:sp>
            <p:nvSpPr>
              <p:cNvPr id="1882" name="Google Shape;1882;p64"/>
              <p:cNvSpPr/>
              <p:nvPr/>
            </p:nvSpPr>
            <p:spPr>
              <a:xfrm rot="-5400000" flipH="1">
                <a:off x="6676794" y="-52197"/>
                <a:ext cx="121975" cy="808758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64"/>
              <p:cNvSpPr/>
              <p:nvPr/>
            </p:nvSpPr>
            <p:spPr>
              <a:xfrm rot="-5400000" flipH="1">
                <a:off x="6998322" y="220205"/>
                <a:ext cx="377115" cy="499047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0" y="1"/>
                    </a:moveTo>
                    <a:lnTo>
                      <a:pt x="0" y="2596"/>
                    </a:lnTo>
                    <a:cubicBezTo>
                      <a:pt x="0" y="8347"/>
                      <a:pt x="1703" y="11550"/>
                      <a:pt x="7454" y="11550"/>
                    </a:cubicBezTo>
                    <a:lnTo>
                      <a:pt x="8728" y="11550"/>
                    </a:lnTo>
                    <a:lnTo>
                      <a:pt x="8728" y="8276"/>
                    </a:lnTo>
                    <a:lnTo>
                      <a:pt x="7454" y="8276"/>
                    </a:lnTo>
                    <a:cubicBezTo>
                      <a:pt x="3513" y="8276"/>
                      <a:pt x="3275" y="6549"/>
                      <a:pt x="3275" y="2596"/>
                    </a:cubicBez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64"/>
              <p:cNvSpPr/>
              <p:nvPr/>
            </p:nvSpPr>
            <p:spPr>
              <a:xfrm rot="-5400000" flipH="1">
                <a:off x="6804645" y="316666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64"/>
              <p:cNvSpPr/>
              <p:nvPr/>
            </p:nvSpPr>
            <p:spPr>
              <a:xfrm rot="-5400000">
                <a:off x="5978971" y="-26488"/>
                <a:ext cx="499047" cy="377634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8740" extrusionOk="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64"/>
              <p:cNvSpPr/>
              <p:nvPr/>
            </p:nvSpPr>
            <p:spPr>
              <a:xfrm rot="-5400000" flipH="1">
                <a:off x="6282763" y="316666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7" name="Google Shape;1887;p64"/>
            <p:cNvSpPr/>
            <p:nvPr/>
          </p:nvSpPr>
          <p:spPr>
            <a:xfrm flipH="1">
              <a:off x="7234320" y="686616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8" name="Google Shape;1888;p64"/>
            <p:cNvGrpSpPr/>
            <p:nvPr/>
          </p:nvGrpSpPr>
          <p:grpSpPr>
            <a:xfrm>
              <a:off x="5530351" y="876889"/>
              <a:ext cx="3612574" cy="620041"/>
              <a:chOff x="5530351" y="876889"/>
              <a:chExt cx="3612574" cy="620041"/>
            </a:xfrm>
          </p:grpSpPr>
          <p:sp>
            <p:nvSpPr>
              <p:cNvPr id="1889" name="Google Shape;1889;p64"/>
              <p:cNvSpPr/>
              <p:nvPr/>
            </p:nvSpPr>
            <p:spPr>
              <a:xfrm rot="5400000">
                <a:off x="5585935" y="1353640"/>
                <a:ext cx="164604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64"/>
              <p:cNvSpPr/>
              <p:nvPr/>
            </p:nvSpPr>
            <p:spPr>
              <a:xfrm rot="10800000">
                <a:off x="5973760" y="948675"/>
                <a:ext cx="3169165" cy="1219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64"/>
              <p:cNvSpPr/>
              <p:nvPr/>
            </p:nvSpPr>
            <p:spPr>
              <a:xfrm rot="5400000">
                <a:off x="8362104" y="669341"/>
                <a:ext cx="141505" cy="680648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5753" extrusionOk="0">
                    <a:moveTo>
                      <a:pt x="1" y="1"/>
                    </a:moveTo>
                    <a:lnTo>
                      <a:pt x="1" y="15753"/>
                    </a:lnTo>
                    <a:lnTo>
                      <a:pt x="3275" y="15753"/>
                    </a:lnTo>
                    <a:lnTo>
                      <a:pt x="32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64"/>
              <p:cNvSpPr/>
              <p:nvPr/>
            </p:nvSpPr>
            <p:spPr>
              <a:xfrm rot="5400000">
                <a:off x="7972653" y="978750"/>
                <a:ext cx="246456" cy="62262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441" extrusionOk="0">
                    <a:moveTo>
                      <a:pt x="726" y="0"/>
                    </a:moveTo>
                    <a:cubicBezTo>
                      <a:pt x="322" y="0"/>
                      <a:pt x="0" y="322"/>
                      <a:pt x="0" y="726"/>
                    </a:cubicBezTo>
                    <a:cubicBezTo>
                      <a:pt x="0" y="1119"/>
                      <a:pt x="322" y="1441"/>
                      <a:pt x="726" y="1441"/>
                    </a:cubicBezTo>
                    <a:lnTo>
                      <a:pt x="4989" y="1441"/>
                    </a:lnTo>
                    <a:cubicBezTo>
                      <a:pt x="5382" y="1441"/>
                      <a:pt x="5703" y="1119"/>
                      <a:pt x="5703" y="726"/>
                    </a:cubicBezTo>
                    <a:cubicBezTo>
                      <a:pt x="5703" y="322"/>
                      <a:pt x="5382" y="0"/>
                      <a:pt x="49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64"/>
              <p:cNvSpPr/>
              <p:nvPr/>
            </p:nvSpPr>
            <p:spPr>
              <a:xfrm rot="5400000">
                <a:off x="8650168" y="978512"/>
                <a:ext cx="246456" cy="62305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1442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27"/>
                    </a:cubicBezTo>
                    <a:cubicBezTo>
                      <a:pt x="0" y="1120"/>
                      <a:pt x="322" y="1441"/>
                      <a:pt x="726" y="1441"/>
                    </a:cubicBezTo>
                    <a:lnTo>
                      <a:pt x="4989" y="1441"/>
                    </a:lnTo>
                    <a:cubicBezTo>
                      <a:pt x="5382" y="1441"/>
                      <a:pt x="5703" y="1120"/>
                      <a:pt x="5703" y="727"/>
                    </a:cubicBezTo>
                    <a:cubicBezTo>
                      <a:pt x="5703" y="322"/>
                      <a:pt x="5382" y="1"/>
                      <a:pt x="4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64"/>
              <p:cNvSpPr/>
              <p:nvPr/>
            </p:nvSpPr>
            <p:spPr>
              <a:xfrm>
                <a:off x="5596166" y="942737"/>
                <a:ext cx="499047" cy="377634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8740" extrusionOk="0">
                    <a:moveTo>
                      <a:pt x="8954" y="0"/>
                    </a:moveTo>
                    <a:cubicBezTo>
                      <a:pt x="3203" y="0"/>
                      <a:pt x="0" y="1715"/>
                      <a:pt x="0" y="7466"/>
                    </a:cubicBezTo>
                    <a:lnTo>
                      <a:pt x="0" y="8740"/>
                    </a:lnTo>
                    <a:lnTo>
                      <a:pt x="3274" y="8740"/>
                    </a:lnTo>
                    <a:lnTo>
                      <a:pt x="3274" y="7466"/>
                    </a:lnTo>
                    <a:cubicBezTo>
                      <a:pt x="3274" y="3513"/>
                      <a:pt x="5001" y="3275"/>
                      <a:pt x="8954" y="3275"/>
                    </a:cubicBezTo>
                    <a:lnTo>
                      <a:pt x="11549" y="3275"/>
                    </a:lnTo>
                    <a:lnTo>
                      <a:pt x="115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64"/>
              <p:cNvSpPr/>
              <p:nvPr/>
            </p:nvSpPr>
            <p:spPr>
              <a:xfrm>
                <a:off x="6059653" y="876889"/>
                <a:ext cx="71033" cy="26598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56" extrusionOk="0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64"/>
              <p:cNvSpPr/>
              <p:nvPr/>
            </p:nvSpPr>
            <p:spPr>
              <a:xfrm rot="5400000">
                <a:off x="5627828" y="1189814"/>
                <a:ext cx="71033" cy="26598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56" extrusionOk="0">
                    <a:moveTo>
                      <a:pt x="822" y="0"/>
                    </a:moveTo>
                    <a:cubicBezTo>
                      <a:pt x="370" y="0"/>
                      <a:pt x="1" y="370"/>
                      <a:pt x="1" y="822"/>
                    </a:cubicBezTo>
                    <a:lnTo>
                      <a:pt x="1" y="5334"/>
                    </a:lnTo>
                    <a:cubicBezTo>
                      <a:pt x="1" y="5787"/>
                      <a:pt x="358" y="6156"/>
                      <a:pt x="822" y="6156"/>
                    </a:cubicBezTo>
                    <a:cubicBezTo>
                      <a:pt x="1275" y="6156"/>
                      <a:pt x="1644" y="5787"/>
                      <a:pt x="1644" y="5334"/>
                    </a:cubicBezTo>
                    <a:lnTo>
                      <a:pt x="1644" y="822"/>
                    </a:lnTo>
                    <a:cubicBezTo>
                      <a:pt x="1644" y="370"/>
                      <a:pt x="1275" y="0"/>
                      <a:pt x="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7" name="Google Shape;1897;p64"/>
          <p:cNvGrpSpPr/>
          <p:nvPr/>
        </p:nvGrpSpPr>
        <p:grpSpPr>
          <a:xfrm rot="5400000">
            <a:off x="234076" y="3932051"/>
            <a:ext cx="600334" cy="481434"/>
            <a:chOff x="5454151" y="1397589"/>
            <a:chExt cx="600334" cy="481434"/>
          </a:xfrm>
        </p:grpSpPr>
        <p:sp>
          <p:nvSpPr>
            <p:cNvPr id="1898" name="Google Shape;1898;p64"/>
            <p:cNvSpPr/>
            <p:nvPr/>
          </p:nvSpPr>
          <p:spPr>
            <a:xfrm rot="5400000">
              <a:off x="5551628" y="1710514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4"/>
            <p:cNvSpPr/>
            <p:nvPr/>
          </p:nvSpPr>
          <p:spPr>
            <a:xfrm>
              <a:off x="5519966" y="1463437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4"/>
            <p:cNvSpPr/>
            <p:nvPr/>
          </p:nvSpPr>
          <p:spPr>
            <a:xfrm>
              <a:off x="5983453" y="1397589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1" name="Google Shape;1901;p64"/>
          <p:cNvSpPr/>
          <p:nvPr/>
        </p:nvSpPr>
        <p:spPr>
          <a:xfrm rot="5400000">
            <a:off x="-257377" y="3506635"/>
            <a:ext cx="122500" cy="979305"/>
          </a:xfrm>
          <a:custGeom>
            <a:avLst/>
            <a:gdLst/>
            <a:ahLst/>
            <a:cxnLst/>
            <a:rect l="l" t="t" r="r" b="b"/>
            <a:pathLst>
              <a:path w="2835" h="118956" extrusionOk="0">
                <a:moveTo>
                  <a:pt x="1" y="0"/>
                </a:moveTo>
                <a:lnTo>
                  <a:pt x="1" y="118955"/>
                </a:lnTo>
                <a:lnTo>
                  <a:pt x="2834" y="118955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64"/>
          <p:cNvSpPr txBox="1">
            <a:spLocks noGrp="1"/>
          </p:cNvSpPr>
          <p:nvPr>
            <p:ph type="subTitle" idx="4"/>
          </p:nvPr>
        </p:nvSpPr>
        <p:spPr>
          <a:xfrm>
            <a:off x="6931965" y="3116213"/>
            <a:ext cx="1242311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1949 October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F530E1-151E-04F8-DDCA-1B3807D2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AFTERMATH</a:t>
            </a:r>
            <a:endParaRPr lang="en-150" dirty="0"/>
          </a:p>
        </p:txBody>
      </p:sp>
      <p:sp>
        <p:nvSpPr>
          <p:cNvPr id="58" name="Google Shape;1749;p64">
            <a:extLst>
              <a:ext uri="{FF2B5EF4-FFF2-40B4-BE49-F238E27FC236}">
                <a16:creationId xmlns:a16="http://schemas.microsoft.com/office/drawing/2014/main" id="{9BD18063-5A6F-935C-94F6-49074DD7E506}"/>
              </a:ext>
            </a:extLst>
          </p:cNvPr>
          <p:cNvSpPr/>
          <p:nvPr/>
        </p:nvSpPr>
        <p:spPr>
          <a:xfrm>
            <a:off x="7244216" y="4036707"/>
            <a:ext cx="1209652" cy="942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751;p64">
            <a:extLst>
              <a:ext uri="{FF2B5EF4-FFF2-40B4-BE49-F238E27FC236}">
                <a16:creationId xmlns:a16="http://schemas.microsoft.com/office/drawing/2014/main" id="{E72A20E4-19AD-5457-70A3-AE27FF851869}"/>
              </a:ext>
            </a:extLst>
          </p:cNvPr>
          <p:cNvSpPr/>
          <p:nvPr/>
        </p:nvSpPr>
        <p:spPr>
          <a:xfrm>
            <a:off x="2223116" y="4036769"/>
            <a:ext cx="5021100" cy="94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867;p64">
            <a:extLst>
              <a:ext uri="{FF2B5EF4-FFF2-40B4-BE49-F238E27FC236}">
                <a16:creationId xmlns:a16="http://schemas.microsoft.com/office/drawing/2014/main" id="{90EC4BB8-64BC-FFC6-CF61-E66AD9E29231}"/>
              </a:ext>
            </a:extLst>
          </p:cNvPr>
          <p:cNvSpPr txBox="1">
            <a:spLocks/>
          </p:cNvSpPr>
          <p:nvPr/>
        </p:nvSpPr>
        <p:spPr>
          <a:xfrm>
            <a:off x="3510728" y="4036707"/>
            <a:ext cx="35601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dirty="0"/>
              <a:t>North Atlantic Treaty Organization</a:t>
            </a:r>
          </a:p>
        </p:txBody>
      </p:sp>
      <p:sp>
        <p:nvSpPr>
          <p:cNvPr id="61" name="Google Shape;1869;p64">
            <a:extLst>
              <a:ext uri="{FF2B5EF4-FFF2-40B4-BE49-F238E27FC236}">
                <a16:creationId xmlns:a16="http://schemas.microsoft.com/office/drawing/2014/main" id="{0BA1FEE2-F577-3001-191E-C8B2D04D1CC4}"/>
              </a:ext>
            </a:extLst>
          </p:cNvPr>
          <p:cNvSpPr txBox="1">
            <a:spLocks/>
          </p:cNvSpPr>
          <p:nvPr/>
        </p:nvSpPr>
        <p:spPr>
          <a:xfrm>
            <a:off x="2301076" y="4220007"/>
            <a:ext cx="135614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2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2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2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2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2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2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2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2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None/>
              <a:defRPr sz="2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rgbClr val="FFFFFF"/>
                </a:solidFill>
              </a:rPr>
              <a:t>1949 APRIL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C8FAA25-6BB3-190D-A31F-20ACB266D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8" y="2958034"/>
            <a:ext cx="1500127" cy="9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lag of Germany - Wikipedia">
            <a:extLst>
              <a:ext uri="{FF2B5EF4-FFF2-40B4-BE49-F238E27FC236}">
                <a16:creationId xmlns:a16="http://schemas.microsoft.com/office/drawing/2014/main" id="{8617D035-6C1C-6590-2E0C-4798F81C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677684"/>
            <a:ext cx="1778400" cy="93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lag of the North Atlantic Treaty Organization">
            <a:extLst>
              <a:ext uri="{FF2B5EF4-FFF2-40B4-BE49-F238E27FC236}">
                <a16:creationId xmlns:a16="http://schemas.microsoft.com/office/drawing/2014/main" id="{066AA60F-98CA-E52A-41EE-5CDCA1E3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199" y="4053324"/>
            <a:ext cx="1211687" cy="90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66"/>
          <p:cNvSpPr txBox="1">
            <a:spLocks noGrp="1"/>
          </p:cNvSpPr>
          <p:nvPr>
            <p:ph type="subTitle" idx="1"/>
          </p:nvPr>
        </p:nvSpPr>
        <p:spPr>
          <a:xfrm>
            <a:off x="2611699" y="1458125"/>
            <a:ext cx="942000" cy="675600"/>
          </a:xfrm>
          <a:prstGeom prst="rect">
            <a:avLst/>
          </a:prstGeom>
        </p:spPr>
        <p:txBody>
          <a:bodyPr spcFirstLastPara="1" wrap="square" lIns="91425" tIns="0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UK</a:t>
            </a:r>
            <a:endParaRPr dirty="0"/>
          </a:p>
        </p:txBody>
      </p:sp>
      <p:sp>
        <p:nvSpPr>
          <p:cNvPr id="2012" name="Google Shape;2012;p66"/>
          <p:cNvSpPr txBox="1">
            <a:spLocks noGrp="1"/>
          </p:cNvSpPr>
          <p:nvPr>
            <p:ph type="subTitle" idx="2"/>
          </p:nvPr>
        </p:nvSpPr>
        <p:spPr>
          <a:xfrm>
            <a:off x="3553688" y="1458125"/>
            <a:ext cx="39789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</a:t>
            </a:r>
            <a:endParaRPr dirty="0"/>
          </a:p>
        </p:txBody>
      </p:sp>
      <p:sp>
        <p:nvSpPr>
          <p:cNvPr id="2013" name="Google Shape;2013;p66"/>
          <p:cNvSpPr txBox="1">
            <a:spLocks noGrp="1"/>
          </p:cNvSpPr>
          <p:nvPr>
            <p:ph type="subTitle" idx="3"/>
          </p:nvPr>
        </p:nvSpPr>
        <p:spPr>
          <a:xfrm>
            <a:off x="2611699" y="2526813"/>
            <a:ext cx="942000" cy="675600"/>
          </a:xfrm>
          <a:prstGeom prst="rect">
            <a:avLst/>
          </a:prstGeom>
        </p:spPr>
        <p:txBody>
          <a:bodyPr spcFirstLastPara="1" wrap="square" lIns="91425" tIns="0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France</a:t>
            </a:r>
            <a:endParaRPr dirty="0"/>
          </a:p>
        </p:txBody>
      </p:sp>
      <p:sp>
        <p:nvSpPr>
          <p:cNvPr id="2014" name="Google Shape;2014;p66"/>
          <p:cNvSpPr txBox="1">
            <a:spLocks noGrp="1"/>
          </p:cNvSpPr>
          <p:nvPr>
            <p:ph type="subTitle" idx="4"/>
          </p:nvPr>
        </p:nvSpPr>
        <p:spPr>
          <a:xfrm>
            <a:off x="3553688" y="2526813"/>
            <a:ext cx="39789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There is a price</a:t>
            </a:r>
            <a:endParaRPr dirty="0"/>
          </a:p>
        </p:txBody>
      </p:sp>
      <p:sp>
        <p:nvSpPr>
          <p:cNvPr id="2015" name="Google Shape;2015;p66"/>
          <p:cNvSpPr txBox="1">
            <a:spLocks noGrp="1"/>
          </p:cNvSpPr>
          <p:nvPr>
            <p:ph type="subTitle" idx="5"/>
          </p:nvPr>
        </p:nvSpPr>
        <p:spPr>
          <a:xfrm>
            <a:off x="2458476" y="3449767"/>
            <a:ext cx="2059155" cy="996728"/>
          </a:xfrm>
          <a:prstGeom prst="rect">
            <a:avLst/>
          </a:prstGeom>
        </p:spPr>
        <p:txBody>
          <a:bodyPr spcFirstLastPara="1" wrap="square" lIns="91425" tIns="0" rIns="91425" bIns="1828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he Netherlands + Italy</a:t>
            </a:r>
            <a:endParaRPr dirty="0"/>
          </a:p>
        </p:txBody>
      </p:sp>
      <p:sp>
        <p:nvSpPr>
          <p:cNvPr id="2016" name="Google Shape;2016;p66"/>
          <p:cNvSpPr txBox="1">
            <a:spLocks noGrp="1"/>
          </p:cNvSpPr>
          <p:nvPr>
            <p:ph type="subTitle" idx="6"/>
          </p:nvPr>
        </p:nvSpPr>
        <p:spPr>
          <a:xfrm>
            <a:off x="4517631" y="3552253"/>
            <a:ext cx="39789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Uh</a:t>
            </a:r>
            <a:endParaRPr dirty="0"/>
          </a:p>
        </p:txBody>
      </p:sp>
      <p:sp>
        <p:nvSpPr>
          <p:cNvPr id="2017" name="Google Shape;2017;p66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Opposition to german reunification</a:t>
            </a:r>
            <a:endParaRPr dirty="0"/>
          </a:p>
        </p:txBody>
      </p:sp>
      <p:pic>
        <p:nvPicPr>
          <p:cNvPr id="4100" name="Picture 4" descr="Margaret Thatcher honored with Nizami Ganjavi award">
            <a:extLst>
              <a:ext uri="{FF2B5EF4-FFF2-40B4-BE49-F238E27FC236}">
                <a16:creationId xmlns:a16="http://schemas.microsoft.com/office/drawing/2014/main" id="{40F91A21-BD0D-E1D9-AB90-29BB8993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77" y="1076936"/>
            <a:ext cx="1239122" cy="120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pload.wikimedia.org/wikipedia/en/thumb/0/03/Fl...">
            <a:extLst>
              <a:ext uri="{FF2B5EF4-FFF2-40B4-BE49-F238E27FC236}">
                <a16:creationId xmlns:a16="http://schemas.microsoft.com/office/drawing/2014/main" id="{18B46E9A-3E9C-ED89-F976-A6CD09F8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38" y="4141379"/>
            <a:ext cx="1121376" cy="7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rance | Formula 1 Wiki | Fandom">
            <a:extLst>
              <a:ext uri="{FF2B5EF4-FFF2-40B4-BE49-F238E27FC236}">
                <a16:creationId xmlns:a16="http://schemas.microsoft.com/office/drawing/2014/main" id="{B182CE34-EE0B-DD5C-DAE5-18825656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24" y="2411581"/>
            <a:ext cx="1121376" cy="7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Flag of the Netherlands - Wikipedia">
            <a:extLst>
              <a:ext uri="{FF2B5EF4-FFF2-40B4-BE49-F238E27FC236}">
                <a16:creationId xmlns:a16="http://schemas.microsoft.com/office/drawing/2014/main" id="{C2100A0C-D463-119C-0C84-0968C2ACB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450" y="3202413"/>
            <a:ext cx="1121376" cy="7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9"/>
          <p:cNvSpPr txBox="1">
            <a:spLocks noGrp="1"/>
          </p:cNvSpPr>
          <p:nvPr>
            <p:ph type="title"/>
          </p:nvPr>
        </p:nvSpPr>
        <p:spPr>
          <a:xfrm>
            <a:off x="2788917" y="4374155"/>
            <a:ext cx="34560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—Giulio Andreotti</a:t>
            </a:r>
            <a:endParaRPr dirty="0"/>
          </a:p>
        </p:txBody>
      </p:sp>
      <p:sp>
        <p:nvSpPr>
          <p:cNvPr id="1517" name="Google Shape;1517;p59"/>
          <p:cNvSpPr txBox="1">
            <a:spLocks noGrp="1"/>
          </p:cNvSpPr>
          <p:nvPr>
            <p:ph type="subTitle" idx="1"/>
          </p:nvPr>
        </p:nvSpPr>
        <p:spPr>
          <a:xfrm>
            <a:off x="2383651" y="2218950"/>
            <a:ext cx="4656000" cy="15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 love Germany so much that I prefer to see two of them”</a:t>
            </a:r>
            <a:endParaRPr dirty="0"/>
          </a:p>
        </p:txBody>
      </p:sp>
      <p:grpSp>
        <p:nvGrpSpPr>
          <p:cNvPr id="1518" name="Google Shape;1518;p59"/>
          <p:cNvGrpSpPr/>
          <p:nvPr/>
        </p:nvGrpSpPr>
        <p:grpSpPr>
          <a:xfrm>
            <a:off x="4272492" y="927157"/>
            <a:ext cx="599026" cy="1103488"/>
            <a:chOff x="1414925" y="1360900"/>
            <a:chExt cx="1503202" cy="2769103"/>
          </a:xfrm>
        </p:grpSpPr>
        <p:sp>
          <p:nvSpPr>
            <p:cNvPr id="1519" name="Google Shape;1519;p59"/>
            <p:cNvSpPr/>
            <p:nvPr/>
          </p:nvSpPr>
          <p:spPr>
            <a:xfrm>
              <a:off x="1414925" y="1360900"/>
              <a:ext cx="1503202" cy="1522045"/>
            </a:xfrm>
            <a:custGeom>
              <a:avLst/>
              <a:gdLst/>
              <a:ahLst/>
              <a:cxnLst/>
              <a:rect l="l" t="t" r="r" b="b"/>
              <a:pathLst>
                <a:path w="27682" h="28029" extrusionOk="0">
                  <a:moveTo>
                    <a:pt x="13839" y="1"/>
                  </a:moveTo>
                  <a:cubicBezTo>
                    <a:pt x="6194" y="1"/>
                    <a:pt x="0" y="7595"/>
                    <a:pt x="0" y="16964"/>
                  </a:cubicBezTo>
                  <a:cubicBezTo>
                    <a:pt x="0" y="21194"/>
                    <a:pt x="1275" y="25057"/>
                    <a:pt x="3369" y="28028"/>
                  </a:cubicBezTo>
                  <a:cubicBezTo>
                    <a:pt x="3792" y="27310"/>
                    <a:pt x="4568" y="26816"/>
                    <a:pt x="5460" y="26816"/>
                  </a:cubicBezTo>
                  <a:lnTo>
                    <a:pt x="5566" y="26816"/>
                  </a:lnTo>
                  <a:cubicBezTo>
                    <a:pt x="5531" y="26510"/>
                    <a:pt x="5505" y="26199"/>
                    <a:pt x="5505" y="25883"/>
                  </a:cubicBezTo>
                  <a:lnTo>
                    <a:pt x="5505" y="14797"/>
                  </a:lnTo>
                  <a:cubicBezTo>
                    <a:pt x="5505" y="10419"/>
                    <a:pt x="9088" y="6846"/>
                    <a:pt x="13461" y="6846"/>
                  </a:cubicBezTo>
                  <a:lnTo>
                    <a:pt x="14221" y="6846"/>
                  </a:lnTo>
                  <a:cubicBezTo>
                    <a:pt x="18594" y="6846"/>
                    <a:pt x="22172" y="10419"/>
                    <a:pt x="22172" y="14797"/>
                  </a:cubicBezTo>
                  <a:lnTo>
                    <a:pt x="22172" y="25883"/>
                  </a:lnTo>
                  <a:cubicBezTo>
                    <a:pt x="22172" y="26199"/>
                    <a:pt x="22146" y="26510"/>
                    <a:pt x="22111" y="26816"/>
                  </a:cubicBezTo>
                  <a:lnTo>
                    <a:pt x="22218" y="26816"/>
                  </a:lnTo>
                  <a:cubicBezTo>
                    <a:pt x="23110" y="26816"/>
                    <a:pt x="23889" y="27310"/>
                    <a:pt x="24313" y="28028"/>
                  </a:cubicBezTo>
                  <a:cubicBezTo>
                    <a:pt x="26403" y="25057"/>
                    <a:pt x="27681" y="21194"/>
                    <a:pt x="27681" y="16964"/>
                  </a:cubicBezTo>
                  <a:cubicBezTo>
                    <a:pt x="27681" y="7595"/>
                    <a:pt x="21484" y="1"/>
                    <a:pt x="1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9"/>
            <p:cNvSpPr/>
            <p:nvPr/>
          </p:nvSpPr>
          <p:spPr>
            <a:xfrm>
              <a:off x="1713855" y="1732647"/>
              <a:ext cx="905060" cy="1084421"/>
            </a:xfrm>
            <a:custGeom>
              <a:avLst/>
              <a:gdLst/>
              <a:ahLst/>
              <a:cxnLst/>
              <a:rect l="l" t="t" r="r" b="b"/>
              <a:pathLst>
                <a:path w="16667" h="19970" extrusionOk="0">
                  <a:moveTo>
                    <a:pt x="7956" y="0"/>
                  </a:moveTo>
                  <a:cubicBezTo>
                    <a:pt x="3583" y="0"/>
                    <a:pt x="0" y="3573"/>
                    <a:pt x="0" y="7951"/>
                  </a:cubicBezTo>
                  <a:lnTo>
                    <a:pt x="0" y="19037"/>
                  </a:lnTo>
                  <a:cubicBezTo>
                    <a:pt x="0" y="19353"/>
                    <a:pt x="26" y="19664"/>
                    <a:pt x="61" y="19970"/>
                  </a:cubicBezTo>
                  <a:lnTo>
                    <a:pt x="6754" y="19970"/>
                  </a:lnTo>
                  <a:lnTo>
                    <a:pt x="6754" y="18359"/>
                  </a:lnTo>
                  <a:lnTo>
                    <a:pt x="2997" y="18359"/>
                  </a:lnTo>
                  <a:cubicBezTo>
                    <a:pt x="2294" y="18359"/>
                    <a:pt x="1728" y="17794"/>
                    <a:pt x="1728" y="17090"/>
                  </a:cubicBezTo>
                  <a:lnTo>
                    <a:pt x="1728" y="16973"/>
                  </a:lnTo>
                  <a:cubicBezTo>
                    <a:pt x="1728" y="16274"/>
                    <a:pt x="2294" y="15703"/>
                    <a:pt x="2997" y="15703"/>
                  </a:cubicBezTo>
                  <a:lnTo>
                    <a:pt x="6754" y="15703"/>
                  </a:lnTo>
                  <a:lnTo>
                    <a:pt x="6754" y="14087"/>
                  </a:lnTo>
                  <a:lnTo>
                    <a:pt x="3410" y="14087"/>
                  </a:lnTo>
                  <a:cubicBezTo>
                    <a:pt x="2712" y="14087"/>
                    <a:pt x="2141" y="13522"/>
                    <a:pt x="2141" y="12824"/>
                  </a:cubicBezTo>
                  <a:lnTo>
                    <a:pt x="2141" y="12701"/>
                  </a:lnTo>
                  <a:cubicBezTo>
                    <a:pt x="2141" y="12003"/>
                    <a:pt x="2712" y="11433"/>
                    <a:pt x="3410" y="11433"/>
                  </a:cubicBezTo>
                  <a:lnTo>
                    <a:pt x="6754" y="11433"/>
                  </a:lnTo>
                  <a:lnTo>
                    <a:pt x="6754" y="9822"/>
                  </a:lnTo>
                  <a:lnTo>
                    <a:pt x="3981" y="9822"/>
                  </a:lnTo>
                  <a:cubicBezTo>
                    <a:pt x="3288" y="9822"/>
                    <a:pt x="2717" y="9246"/>
                    <a:pt x="2717" y="8552"/>
                  </a:cubicBezTo>
                  <a:lnTo>
                    <a:pt x="2717" y="8430"/>
                  </a:lnTo>
                  <a:cubicBezTo>
                    <a:pt x="2717" y="7737"/>
                    <a:pt x="3288" y="7161"/>
                    <a:pt x="3981" y="7161"/>
                  </a:cubicBezTo>
                  <a:lnTo>
                    <a:pt x="6754" y="7161"/>
                  </a:lnTo>
                  <a:lnTo>
                    <a:pt x="6754" y="5550"/>
                  </a:lnTo>
                  <a:lnTo>
                    <a:pt x="5199" y="5550"/>
                  </a:lnTo>
                  <a:cubicBezTo>
                    <a:pt x="4500" y="5550"/>
                    <a:pt x="3930" y="4980"/>
                    <a:pt x="3930" y="4282"/>
                  </a:cubicBezTo>
                  <a:lnTo>
                    <a:pt x="3930" y="4159"/>
                  </a:lnTo>
                  <a:cubicBezTo>
                    <a:pt x="3930" y="3466"/>
                    <a:pt x="4500" y="2894"/>
                    <a:pt x="5199" y="2894"/>
                  </a:cubicBezTo>
                  <a:lnTo>
                    <a:pt x="11341" y="2894"/>
                  </a:lnTo>
                  <a:cubicBezTo>
                    <a:pt x="12034" y="2894"/>
                    <a:pt x="12611" y="3466"/>
                    <a:pt x="12611" y="4159"/>
                  </a:cubicBezTo>
                  <a:lnTo>
                    <a:pt x="12611" y="4282"/>
                  </a:lnTo>
                  <a:cubicBezTo>
                    <a:pt x="12611" y="4980"/>
                    <a:pt x="12034" y="5550"/>
                    <a:pt x="11341" y="5550"/>
                  </a:cubicBezTo>
                  <a:lnTo>
                    <a:pt x="9786" y="5550"/>
                  </a:lnTo>
                  <a:lnTo>
                    <a:pt x="9786" y="7161"/>
                  </a:lnTo>
                  <a:lnTo>
                    <a:pt x="12554" y="7161"/>
                  </a:lnTo>
                  <a:cubicBezTo>
                    <a:pt x="13253" y="7161"/>
                    <a:pt x="13823" y="7737"/>
                    <a:pt x="13823" y="8430"/>
                  </a:cubicBezTo>
                  <a:lnTo>
                    <a:pt x="13823" y="8552"/>
                  </a:lnTo>
                  <a:cubicBezTo>
                    <a:pt x="13823" y="9246"/>
                    <a:pt x="13253" y="9822"/>
                    <a:pt x="12554" y="9822"/>
                  </a:cubicBezTo>
                  <a:lnTo>
                    <a:pt x="9786" y="9822"/>
                  </a:lnTo>
                  <a:lnTo>
                    <a:pt x="9786" y="11433"/>
                  </a:lnTo>
                  <a:lnTo>
                    <a:pt x="13130" y="11433"/>
                  </a:lnTo>
                  <a:cubicBezTo>
                    <a:pt x="13828" y="11433"/>
                    <a:pt x="14399" y="12003"/>
                    <a:pt x="14399" y="12701"/>
                  </a:cubicBezTo>
                  <a:lnTo>
                    <a:pt x="14399" y="12824"/>
                  </a:lnTo>
                  <a:cubicBezTo>
                    <a:pt x="14399" y="13522"/>
                    <a:pt x="13828" y="14087"/>
                    <a:pt x="13130" y="14087"/>
                  </a:cubicBezTo>
                  <a:lnTo>
                    <a:pt x="9786" y="14087"/>
                  </a:lnTo>
                  <a:lnTo>
                    <a:pt x="9786" y="15703"/>
                  </a:lnTo>
                  <a:lnTo>
                    <a:pt x="13543" y="15703"/>
                  </a:lnTo>
                  <a:cubicBezTo>
                    <a:pt x="14241" y="15703"/>
                    <a:pt x="14812" y="16274"/>
                    <a:pt x="14812" y="16973"/>
                  </a:cubicBezTo>
                  <a:lnTo>
                    <a:pt x="14812" y="17090"/>
                  </a:lnTo>
                  <a:cubicBezTo>
                    <a:pt x="14812" y="17794"/>
                    <a:pt x="14241" y="18359"/>
                    <a:pt x="13543" y="18359"/>
                  </a:cubicBezTo>
                  <a:lnTo>
                    <a:pt x="9786" y="18359"/>
                  </a:lnTo>
                  <a:lnTo>
                    <a:pt x="9786" y="19970"/>
                  </a:lnTo>
                  <a:lnTo>
                    <a:pt x="16606" y="19970"/>
                  </a:lnTo>
                  <a:cubicBezTo>
                    <a:pt x="16641" y="19664"/>
                    <a:pt x="16667" y="19353"/>
                    <a:pt x="16667" y="19037"/>
                  </a:cubicBezTo>
                  <a:lnTo>
                    <a:pt x="16667" y="7951"/>
                  </a:lnTo>
                  <a:cubicBezTo>
                    <a:pt x="16667" y="3573"/>
                    <a:pt x="13089" y="0"/>
                    <a:pt x="8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9"/>
            <p:cNvSpPr/>
            <p:nvPr/>
          </p:nvSpPr>
          <p:spPr>
            <a:xfrm>
              <a:off x="2080553" y="2729513"/>
              <a:ext cx="164754" cy="87536"/>
            </a:xfrm>
            <a:custGeom>
              <a:avLst/>
              <a:gdLst/>
              <a:ahLst/>
              <a:cxnLst/>
              <a:rect l="l" t="t" r="r" b="b"/>
              <a:pathLst>
                <a:path w="3034" h="1612" extrusionOk="0">
                  <a:moveTo>
                    <a:pt x="1" y="1"/>
                  </a:moveTo>
                  <a:lnTo>
                    <a:pt x="1" y="1612"/>
                  </a:lnTo>
                  <a:lnTo>
                    <a:pt x="3033" y="161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2080553" y="2034020"/>
              <a:ext cx="164754" cy="87536"/>
            </a:xfrm>
            <a:custGeom>
              <a:avLst/>
              <a:gdLst/>
              <a:ahLst/>
              <a:cxnLst/>
              <a:rect l="l" t="t" r="r" b="b"/>
              <a:pathLst>
                <a:path w="3034" h="1612" extrusionOk="0">
                  <a:moveTo>
                    <a:pt x="1" y="0"/>
                  </a:moveTo>
                  <a:lnTo>
                    <a:pt x="1" y="1611"/>
                  </a:lnTo>
                  <a:lnTo>
                    <a:pt x="3033" y="161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2080553" y="2265941"/>
              <a:ext cx="164754" cy="87536"/>
            </a:xfrm>
            <a:custGeom>
              <a:avLst/>
              <a:gdLst/>
              <a:ahLst/>
              <a:cxnLst/>
              <a:rect l="l" t="t" r="r" b="b"/>
              <a:pathLst>
                <a:path w="3034" h="1612" extrusionOk="0">
                  <a:moveTo>
                    <a:pt x="1" y="1"/>
                  </a:moveTo>
                  <a:lnTo>
                    <a:pt x="1" y="1612"/>
                  </a:lnTo>
                  <a:lnTo>
                    <a:pt x="3033" y="161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9"/>
            <p:cNvSpPr/>
            <p:nvPr/>
          </p:nvSpPr>
          <p:spPr>
            <a:xfrm>
              <a:off x="2080553" y="2497591"/>
              <a:ext cx="164754" cy="87807"/>
            </a:xfrm>
            <a:custGeom>
              <a:avLst/>
              <a:gdLst/>
              <a:ahLst/>
              <a:cxnLst/>
              <a:rect l="l" t="t" r="r" b="b"/>
              <a:pathLst>
                <a:path w="3034" h="1617" extrusionOk="0">
                  <a:moveTo>
                    <a:pt x="1" y="0"/>
                  </a:moveTo>
                  <a:lnTo>
                    <a:pt x="1" y="1616"/>
                  </a:lnTo>
                  <a:lnTo>
                    <a:pt x="3033" y="1616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1930572" y="3680547"/>
              <a:ext cx="464449" cy="80042"/>
            </a:xfrm>
            <a:custGeom>
              <a:avLst/>
              <a:gdLst/>
              <a:ahLst/>
              <a:cxnLst/>
              <a:rect l="l" t="t" r="r" b="b"/>
              <a:pathLst>
                <a:path w="8553" h="1474" extrusionOk="0">
                  <a:moveTo>
                    <a:pt x="1" y="0"/>
                  </a:moveTo>
                  <a:lnTo>
                    <a:pt x="1" y="1473"/>
                  </a:lnTo>
                  <a:lnTo>
                    <a:pt x="8552" y="1473"/>
                  </a:lnTo>
                  <a:lnTo>
                    <a:pt x="8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9"/>
            <p:cNvSpPr/>
            <p:nvPr/>
          </p:nvSpPr>
          <p:spPr>
            <a:xfrm>
              <a:off x="1930572" y="3288383"/>
              <a:ext cx="464449" cy="123973"/>
            </a:xfrm>
            <a:custGeom>
              <a:avLst/>
              <a:gdLst/>
              <a:ahLst/>
              <a:cxnLst/>
              <a:rect l="l" t="t" r="r" b="b"/>
              <a:pathLst>
                <a:path w="8553" h="2283" extrusionOk="0">
                  <a:moveTo>
                    <a:pt x="5" y="0"/>
                  </a:moveTo>
                  <a:cubicBezTo>
                    <a:pt x="1" y="5"/>
                    <a:pt x="1" y="15"/>
                    <a:pt x="1" y="15"/>
                  </a:cubicBezTo>
                  <a:lnTo>
                    <a:pt x="1" y="2283"/>
                  </a:lnTo>
                  <a:lnTo>
                    <a:pt x="8552" y="2283"/>
                  </a:lnTo>
                  <a:lnTo>
                    <a:pt x="8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1930572" y="3964489"/>
              <a:ext cx="464449" cy="165514"/>
            </a:xfrm>
            <a:custGeom>
              <a:avLst/>
              <a:gdLst/>
              <a:ahLst/>
              <a:cxnLst/>
              <a:rect l="l" t="t" r="r" b="b"/>
              <a:pathLst>
                <a:path w="8553" h="3048" extrusionOk="0">
                  <a:moveTo>
                    <a:pt x="1" y="1"/>
                  </a:moveTo>
                  <a:lnTo>
                    <a:pt x="1" y="387"/>
                  </a:lnTo>
                  <a:cubicBezTo>
                    <a:pt x="1" y="1855"/>
                    <a:pt x="1198" y="3048"/>
                    <a:pt x="2666" y="3048"/>
                  </a:cubicBezTo>
                  <a:lnTo>
                    <a:pt x="5892" y="3048"/>
                  </a:lnTo>
                  <a:cubicBezTo>
                    <a:pt x="7360" y="3048"/>
                    <a:pt x="8552" y="1855"/>
                    <a:pt x="8552" y="387"/>
                  </a:cubicBezTo>
                  <a:lnTo>
                    <a:pt x="8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1807688" y="2585342"/>
              <a:ext cx="710548" cy="144227"/>
            </a:xfrm>
            <a:custGeom>
              <a:avLst/>
              <a:gdLst/>
              <a:ahLst/>
              <a:cxnLst/>
              <a:rect l="l" t="t" r="r" b="b"/>
              <a:pathLst>
                <a:path w="13085" h="2656" extrusionOk="0">
                  <a:moveTo>
                    <a:pt x="1269" y="0"/>
                  </a:moveTo>
                  <a:cubicBezTo>
                    <a:pt x="566" y="0"/>
                    <a:pt x="0" y="571"/>
                    <a:pt x="0" y="1270"/>
                  </a:cubicBezTo>
                  <a:lnTo>
                    <a:pt x="0" y="1387"/>
                  </a:lnTo>
                  <a:cubicBezTo>
                    <a:pt x="0" y="2091"/>
                    <a:pt x="566" y="2656"/>
                    <a:pt x="1269" y="2656"/>
                  </a:cubicBezTo>
                  <a:lnTo>
                    <a:pt x="11815" y="2656"/>
                  </a:lnTo>
                  <a:cubicBezTo>
                    <a:pt x="12513" y="2656"/>
                    <a:pt x="13084" y="2091"/>
                    <a:pt x="13084" y="1387"/>
                  </a:cubicBezTo>
                  <a:lnTo>
                    <a:pt x="13084" y="1270"/>
                  </a:lnTo>
                  <a:cubicBezTo>
                    <a:pt x="13084" y="571"/>
                    <a:pt x="12513" y="0"/>
                    <a:pt x="11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9"/>
            <p:cNvSpPr/>
            <p:nvPr/>
          </p:nvSpPr>
          <p:spPr>
            <a:xfrm>
              <a:off x="1502133" y="3412298"/>
              <a:ext cx="1321343" cy="268309"/>
            </a:xfrm>
            <a:custGeom>
              <a:avLst/>
              <a:gdLst/>
              <a:ahLst/>
              <a:cxnLst/>
              <a:rect l="l" t="t" r="r" b="b"/>
              <a:pathLst>
                <a:path w="24333" h="4941" extrusionOk="0">
                  <a:moveTo>
                    <a:pt x="2478" y="1"/>
                  </a:moveTo>
                  <a:cubicBezTo>
                    <a:pt x="1116" y="1"/>
                    <a:pt x="1" y="1113"/>
                    <a:pt x="1" y="2473"/>
                  </a:cubicBezTo>
                  <a:cubicBezTo>
                    <a:pt x="1" y="3828"/>
                    <a:pt x="1116" y="4940"/>
                    <a:pt x="2478" y="4940"/>
                  </a:cubicBezTo>
                  <a:lnTo>
                    <a:pt x="21866" y="4940"/>
                  </a:lnTo>
                  <a:cubicBezTo>
                    <a:pt x="23222" y="4940"/>
                    <a:pt x="24332" y="3828"/>
                    <a:pt x="24332" y="2473"/>
                  </a:cubicBezTo>
                  <a:cubicBezTo>
                    <a:pt x="24332" y="1113"/>
                    <a:pt x="23222" y="1"/>
                    <a:pt x="21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1750943" y="3760533"/>
              <a:ext cx="824040" cy="204014"/>
            </a:xfrm>
            <a:custGeom>
              <a:avLst/>
              <a:gdLst/>
              <a:ahLst/>
              <a:cxnLst/>
              <a:rect l="l" t="t" r="r" b="b"/>
              <a:pathLst>
                <a:path w="15175" h="3757" extrusionOk="0">
                  <a:moveTo>
                    <a:pt x="1707" y="0"/>
                  </a:moveTo>
                  <a:cubicBezTo>
                    <a:pt x="765" y="0"/>
                    <a:pt x="1" y="765"/>
                    <a:pt x="1" y="1708"/>
                  </a:cubicBezTo>
                  <a:lnTo>
                    <a:pt x="1" y="2044"/>
                  </a:lnTo>
                  <a:cubicBezTo>
                    <a:pt x="1" y="2987"/>
                    <a:pt x="765" y="3757"/>
                    <a:pt x="1707" y="3757"/>
                  </a:cubicBezTo>
                  <a:lnTo>
                    <a:pt x="13462" y="3757"/>
                  </a:lnTo>
                  <a:cubicBezTo>
                    <a:pt x="14405" y="3757"/>
                    <a:pt x="15174" y="2987"/>
                    <a:pt x="15174" y="2044"/>
                  </a:cubicBezTo>
                  <a:lnTo>
                    <a:pt x="15174" y="1708"/>
                  </a:lnTo>
                  <a:cubicBezTo>
                    <a:pt x="15174" y="765"/>
                    <a:pt x="14405" y="0"/>
                    <a:pt x="13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9"/>
            <p:cNvSpPr/>
            <p:nvPr/>
          </p:nvSpPr>
          <p:spPr>
            <a:xfrm>
              <a:off x="1830060" y="2353421"/>
              <a:ext cx="665694" cy="144227"/>
            </a:xfrm>
            <a:custGeom>
              <a:avLst/>
              <a:gdLst/>
              <a:ahLst/>
              <a:cxnLst/>
              <a:rect l="l" t="t" r="r" b="b"/>
              <a:pathLst>
                <a:path w="12259" h="2656" extrusionOk="0">
                  <a:moveTo>
                    <a:pt x="1270" y="1"/>
                  </a:moveTo>
                  <a:cubicBezTo>
                    <a:pt x="572" y="1"/>
                    <a:pt x="1" y="571"/>
                    <a:pt x="1" y="1269"/>
                  </a:cubicBezTo>
                  <a:lnTo>
                    <a:pt x="1" y="1392"/>
                  </a:lnTo>
                  <a:cubicBezTo>
                    <a:pt x="1" y="2090"/>
                    <a:pt x="572" y="2655"/>
                    <a:pt x="1270" y="2655"/>
                  </a:cubicBezTo>
                  <a:lnTo>
                    <a:pt x="10990" y="2655"/>
                  </a:lnTo>
                  <a:cubicBezTo>
                    <a:pt x="11688" y="2655"/>
                    <a:pt x="12259" y="2090"/>
                    <a:pt x="12259" y="1392"/>
                  </a:cubicBezTo>
                  <a:lnTo>
                    <a:pt x="12259" y="1269"/>
                  </a:lnTo>
                  <a:cubicBezTo>
                    <a:pt x="12259" y="571"/>
                    <a:pt x="11688" y="1"/>
                    <a:pt x="10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1861338" y="2121500"/>
              <a:ext cx="603138" cy="144499"/>
            </a:xfrm>
            <a:custGeom>
              <a:avLst/>
              <a:gdLst/>
              <a:ahLst/>
              <a:cxnLst/>
              <a:rect l="l" t="t" r="r" b="b"/>
              <a:pathLst>
                <a:path w="11107" h="2661" extrusionOk="0">
                  <a:moveTo>
                    <a:pt x="1265" y="0"/>
                  </a:moveTo>
                  <a:cubicBezTo>
                    <a:pt x="572" y="0"/>
                    <a:pt x="1" y="576"/>
                    <a:pt x="1" y="1269"/>
                  </a:cubicBezTo>
                  <a:lnTo>
                    <a:pt x="1" y="1391"/>
                  </a:lnTo>
                  <a:cubicBezTo>
                    <a:pt x="1" y="2085"/>
                    <a:pt x="572" y="2661"/>
                    <a:pt x="1265" y="2661"/>
                  </a:cubicBezTo>
                  <a:lnTo>
                    <a:pt x="9838" y="2661"/>
                  </a:lnTo>
                  <a:cubicBezTo>
                    <a:pt x="10537" y="2661"/>
                    <a:pt x="11107" y="2085"/>
                    <a:pt x="11107" y="1391"/>
                  </a:cubicBezTo>
                  <a:lnTo>
                    <a:pt x="11107" y="1269"/>
                  </a:lnTo>
                  <a:cubicBezTo>
                    <a:pt x="11107" y="576"/>
                    <a:pt x="10537" y="0"/>
                    <a:pt x="9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9"/>
            <p:cNvSpPr/>
            <p:nvPr/>
          </p:nvSpPr>
          <p:spPr>
            <a:xfrm>
              <a:off x="1927260" y="1889796"/>
              <a:ext cx="471400" cy="144282"/>
            </a:xfrm>
            <a:custGeom>
              <a:avLst/>
              <a:gdLst/>
              <a:ahLst/>
              <a:cxnLst/>
              <a:rect l="l" t="t" r="r" b="b"/>
              <a:pathLst>
                <a:path w="8681" h="2657" extrusionOk="0">
                  <a:moveTo>
                    <a:pt x="1269" y="0"/>
                  </a:moveTo>
                  <a:cubicBezTo>
                    <a:pt x="570" y="0"/>
                    <a:pt x="0" y="572"/>
                    <a:pt x="0" y="1265"/>
                  </a:cubicBezTo>
                  <a:lnTo>
                    <a:pt x="0" y="1388"/>
                  </a:lnTo>
                  <a:cubicBezTo>
                    <a:pt x="0" y="2086"/>
                    <a:pt x="570" y="2656"/>
                    <a:pt x="1269" y="2656"/>
                  </a:cubicBezTo>
                  <a:lnTo>
                    <a:pt x="7411" y="2656"/>
                  </a:lnTo>
                  <a:cubicBezTo>
                    <a:pt x="8104" y="2656"/>
                    <a:pt x="8681" y="2086"/>
                    <a:pt x="8681" y="1388"/>
                  </a:cubicBezTo>
                  <a:lnTo>
                    <a:pt x="8681" y="1265"/>
                  </a:lnTo>
                  <a:cubicBezTo>
                    <a:pt x="8681" y="572"/>
                    <a:pt x="8104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9"/>
            <p:cNvSpPr/>
            <p:nvPr/>
          </p:nvSpPr>
          <p:spPr>
            <a:xfrm>
              <a:off x="1579296" y="2816992"/>
              <a:ext cx="1174400" cy="471454"/>
            </a:xfrm>
            <a:custGeom>
              <a:avLst/>
              <a:gdLst/>
              <a:ahLst/>
              <a:cxnLst/>
              <a:rect l="l" t="t" r="r" b="b"/>
              <a:pathLst>
                <a:path w="21627" h="8682" extrusionOk="0">
                  <a:moveTo>
                    <a:pt x="2887" y="1464"/>
                  </a:moveTo>
                  <a:cubicBezTo>
                    <a:pt x="3391" y="1464"/>
                    <a:pt x="3793" y="1871"/>
                    <a:pt x="3793" y="2375"/>
                  </a:cubicBezTo>
                  <a:cubicBezTo>
                    <a:pt x="3793" y="2876"/>
                    <a:pt x="3391" y="3283"/>
                    <a:pt x="2887" y="3283"/>
                  </a:cubicBezTo>
                  <a:cubicBezTo>
                    <a:pt x="2381" y="3283"/>
                    <a:pt x="1974" y="2876"/>
                    <a:pt x="1974" y="2375"/>
                  </a:cubicBezTo>
                  <a:cubicBezTo>
                    <a:pt x="1974" y="1871"/>
                    <a:pt x="2381" y="1464"/>
                    <a:pt x="2887" y="1464"/>
                  </a:cubicBezTo>
                  <a:close/>
                  <a:moveTo>
                    <a:pt x="8269" y="1464"/>
                  </a:moveTo>
                  <a:cubicBezTo>
                    <a:pt x="8768" y="1464"/>
                    <a:pt x="9180" y="1871"/>
                    <a:pt x="9180" y="2375"/>
                  </a:cubicBezTo>
                  <a:cubicBezTo>
                    <a:pt x="9180" y="2876"/>
                    <a:pt x="8768" y="3283"/>
                    <a:pt x="8269" y="3283"/>
                  </a:cubicBezTo>
                  <a:cubicBezTo>
                    <a:pt x="7769" y="3283"/>
                    <a:pt x="7361" y="2876"/>
                    <a:pt x="7361" y="2375"/>
                  </a:cubicBezTo>
                  <a:cubicBezTo>
                    <a:pt x="7361" y="1871"/>
                    <a:pt x="7769" y="1464"/>
                    <a:pt x="8269" y="1464"/>
                  </a:cubicBezTo>
                  <a:close/>
                  <a:moveTo>
                    <a:pt x="13651" y="1464"/>
                  </a:moveTo>
                  <a:cubicBezTo>
                    <a:pt x="14155" y="1464"/>
                    <a:pt x="14563" y="1871"/>
                    <a:pt x="14563" y="2375"/>
                  </a:cubicBezTo>
                  <a:cubicBezTo>
                    <a:pt x="14563" y="2876"/>
                    <a:pt x="14155" y="3283"/>
                    <a:pt x="13651" y="3283"/>
                  </a:cubicBezTo>
                  <a:cubicBezTo>
                    <a:pt x="13151" y="3283"/>
                    <a:pt x="12744" y="2876"/>
                    <a:pt x="12744" y="2375"/>
                  </a:cubicBezTo>
                  <a:cubicBezTo>
                    <a:pt x="12744" y="1871"/>
                    <a:pt x="13151" y="1464"/>
                    <a:pt x="13651" y="1464"/>
                  </a:cubicBezTo>
                  <a:close/>
                  <a:moveTo>
                    <a:pt x="19038" y="1464"/>
                  </a:moveTo>
                  <a:cubicBezTo>
                    <a:pt x="19538" y="1464"/>
                    <a:pt x="19945" y="1871"/>
                    <a:pt x="19945" y="2375"/>
                  </a:cubicBezTo>
                  <a:cubicBezTo>
                    <a:pt x="19945" y="2876"/>
                    <a:pt x="19538" y="3283"/>
                    <a:pt x="19038" y="3283"/>
                  </a:cubicBezTo>
                  <a:cubicBezTo>
                    <a:pt x="18533" y="3283"/>
                    <a:pt x="18126" y="2876"/>
                    <a:pt x="18126" y="2375"/>
                  </a:cubicBezTo>
                  <a:cubicBezTo>
                    <a:pt x="18126" y="1871"/>
                    <a:pt x="18533" y="1464"/>
                    <a:pt x="19038" y="1464"/>
                  </a:cubicBezTo>
                  <a:close/>
                  <a:moveTo>
                    <a:pt x="2433" y="1"/>
                  </a:moveTo>
                  <a:cubicBezTo>
                    <a:pt x="1541" y="1"/>
                    <a:pt x="765" y="495"/>
                    <a:pt x="342" y="1213"/>
                  </a:cubicBezTo>
                  <a:cubicBezTo>
                    <a:pt x="128" y="1575"/>
                    <a:pt x="1" y="1989"/>
                    <a:pt x="1" y="2432"/>
                  </a:cubicBezTo>
                  <a:lnTo>
                    <a:pt x="1" y="6249"/>
                  </a:lnTo>
                  <a:cubicBezTo>
                    <a:pt x="1" y="7585"/>
                    <a:pt x="1092" y="8681"/>
                    <a:pt x="2433" y="8681"/>
                  </a:cubicBezTo>
                  <a:lnTo>
                    <a:pt x="19191" y="8681"/>
                  </a:lnTo>
                  <a:cubicBezTo>
                    <a:pt x="20532" y="8681"/>
                    <a:pt x="21627" y="7585"/>
                    <a:pt x="21627" y="6249"/>
                  </a:cubicBezTo>
                  <a:lnTo>
                    <a:pt x="21627" y="2432"/>
                  </a:lnTo>
                  <a:cubicBezTo>
                    <a:pt x="21627" y="1989"/>
                    <a:pt x="21495" y="1575"/>
                    <a:pt x="21286" y="1213"/>
                  </a:cubicBezTo>
                  <a:cubicBezTo>
                    <a:pt x="20862" y="495"/>
                    <a:pt x="20083" y="1"/>
                    <a:pt x="19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9"/>
            <p:cNvSpPr/>
            <p:nvPr/>
          </p:nvSpPr>
          <p:spPr>
            <a:xfrm>
              <a:off x="1686487" y="2896435"/>
              <a:ext cx="98831" cy="98831"/>
            </a:xfrm>
            <a:custGeom>
              <a:avLst/>
              <a:gdLst/>
              <a:ahLst/>
              <a:cxnLst/>
              <a:rect l="l" t="t" r="r" b="b"/>
              <a:pathLst>
                <a:path w="1820" h="1820" extrusionOk="0">
                  <a:moveTo>
                    <a:pt x="913" y="1"/>
                  </a:moveTo>
                  <a:cubicBezTo>
                    <a:pt x="407" y="1"/>
                    <a:pt x="0" y="408"/>
                    <a:pt x="0" y="912"/>
                  </a:cubicBezTo>
                  <a:cubicBezTo>
                    <a:pt x="0" y="1413"/>
                    <a:pt x="407" y="1820"/>
                    <a:pt x="913" y="1820"/>
                  </a:cubicBezTo>
                  <a:cubicBezTo>
                    <a:pt x="1412" y="1820"/>
                    <a:pt x="1819" y="1413"/>
                    <a:pt x="1819" y="912"/>
                  </a:cubicBezTo>
                  <a:cubicBezTo>
                    <a:pt x="1819" y="408"/>
                    <a:pt x="1412" y="1"/>
                    <a:pt x="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9"/>
            <p:cNvSpPr/>
            <p:nvPr/>
          </p:nvSpPr>
          <p:spPr>
            <a:xfrm>
              <a:off x="1979009" y="2896435"/>
              <a:ext cx="98559" cy="98831"/>
            </a:xfrm>
            <a:custGeom>
              <a:avLst/>
              <a:gdLst/>
              <a:ahLst/>
              <a:cxnLst/>
              <a:rect l="l" t="t" r="r" b="b"/>
              <a:pathLst>
                <a:path w="1815" h="1820" extrusionOk="0">
                  <a:moveTo>
                    <a:pt x="908" y="1"/>
                  </a:moveTo>
                  <a:cubicBezTo>
                    <a:pt x="408" y="1"/>
                    <a:pt x="0" y="408"/>
                    <a:pt x="0" y="912"/>
                  </a:cubicBezTo>
                  <a:cubicBezTo>
                    <a:pt x="0" y="1413"/>
                    <a:pt x="408" y="1820"/>
                    <a:pt x="908" y="1820"/>
                  </a:cubicBezTo>
                  <a:cubicBezTo>
                    <a:pt x="1407" y="1820"/>
                    <a:pt x="1814" y="1413"/>
                    <a:pt x="1814" y="912"/>
                  </a:cubicBezTo>
                  <a:cubicBezTo>
                    <a:pt x="1814" y="408"/>
                    <a:pt x="1407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9"/>
            <p:cNvSpPr/>
            <p:nvPr/>
          </p:nvSpPr>
          <p:spPr>
            <a:xfrm>
              <a:off x="2271260" y="2896435"/>
              <a:ext cx="98831" cy="98831"/>
            </a:xfrm>
            <a:custGeom>
              <a:avLst/>
              <a:gdLst/>
              <a:ahLst/>
              <a:cxnLst/>
              <a:rect l="l" t="t" r="r" b="b"/>
              <a:pathLst>
                <a:path w="1820" h="1820" extrusionOk="0">
                  <a:moveTo>
                    <a:pt x="908" y="1"/>
                  </a:moveTo>
                  <a:cubicBezTo>
                    <a:pt x="408" y="1"/>
                    <a:pt x="1" y="408"/>
                    <a:pt x="1" y="912"/>
                  </a:cubicBezTo>
                  <a:cubicBezTo>
                    <a:pt x="1" y="1413"/>
                    <a:pt x="408" y="1820"/>
                    <a:pt x="908" y="1820"/>
                  </a:cubicBezTo>
                  <a:cubicBezTo>
                    <a:pt x="1412" y="1820"/>
                    <a:pt x="1820" y="1413"/>
                    <a:pt x="1820" y="912"/>
                  </a:cubicBezTo>
                  <a:cubicBezTo>
                    <a:pt x="1820" y="408"/>
                    <a:pt x="1412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9"/>
            <p:cNvSpPr/>
            <p:nvPr/>
          </p:nvSpPr>
          <p:spPr>
            <a:xfrm>
              <a:off x="2563511" y="2896435"/>
              <a:ext cx="98831" cy="98831"/>
            </a:xfrm>
            <a:custGeom>
              <a:avLst/>
              <a:gdLst/>
              <a:ahLst/>
              <a:cxnLst/>
              <a:rect l="l" t="t" r="r" b="b"/>
              <a:pathLst>
                <a:path w="1820" h="1820" extrusionOk="0">
                  <a:moveTo>
                    <a:pt x="913" y="1"/>
                  </a:moveTo>
                  <a:cubicBezTo>
                    <a:pt x="408" y="1"/>
                    <a:pt x="1" y="408"/>
                    <a:pt x="1" y="912"/>
                  </a:cubicBezTo>
                  <a:cubicBezTo>
                    <a:pt x="1" y="1413"/>
                    <a:pt x="408" y="1820"/>
                    <a:pt x="913" y="1820"/>
                  </a:cubicBezTo>
                  <a:cubicBezTo>
                    <a:pt x="1413" y="1820"/>
                    <a:pt x="1820" y="1413"/>
                    <a:pt x="1820" y="912"/>
                  </a:cubicBezTo>
                  <a:cubicBezTo>
                    <a:pt x="1820" y="408"/>
                    <a:pt x="1413" y="1"/>
                    <a:pt x="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E7AE-7169-31C3-889E-558872D1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" sz="8500" b="0" i="0" u="none" strike="noStrike" kern="0" cap="none" spc="0" normalizeH="0" baseline="0" noProof="0" dirty="0">
                <a:ln>
                  <a:noFill/>
                </a:ln>
                <a:solidFill>
                  <a:srgbClr val="D76827"/>
                </a:solidFill>
                <a:effectLst/>
                <a:uLnTx/>
                <a:uFillTx/>
                <a:latin typeface="Bebas Neue"/>
                <a:sym typeface="Bebas Neue"/>
              </a:rPr>
              <a:t>THANKS for your attention!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169724"/>
      </p:ext>
    </p:extLst>
  </p:cSld>
  <p:clrMapOvr>
    <a:masterClrMapping/>
  </p:clrMapOvr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38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Bebas Neue</vt:lpstr>
      <vt:lpstr>Arial</vt:lpstr>
      <vt:lpstr>Barlow</vt:lpstr>
      <vt:lpstr>Steampunk Aesthetics by Slidesgo</vt:lpstr>
      <vt:lpstr>Berlin Crisis</vt:lpstr>
      <vt:lpstr>Division of Germany</vt:lpstr>
      <vt:lpstr>BUT WHY GIVE BERLIN?</vt:lpstr>
      <vt:lpstr>Realization hits</vt:lpstr>
      <vt:lpstr>AFTERMATH</vt:lpstr>
      <vt:lpstr>Opposition to german reunification</vt:lpstr>
      <vt:lpstr>—Giulio Andreotti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Berlin Crisis</dc:title>
  <dc:creator>Ilia Arqania</dc:creator>
  <cp:lastModifiedBy>Ilia Arqania</cp:lastModifiedBy>
  <cp:revision>1</cp:revision>
  <dcterms:modified xsi:type="dcterms:W3CDTF">2023-04-25T21:30:48Z</dcterms:modified>
</cp:coreProperties>
</file>