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60"/>
  </p:normalViewPr>
  <p:slideViewPr>
    <p:cSldViewPr snapToGrid="0">
      <p:cViewPr varScale="1">
        <p:scale>
          <a:sx n="99" d="100"/>
          <a:sy n="99" d="100"/>
        </p:scale>
        <p:origin x="9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B8019C-D156-418C-A6B9-B58C8F6940E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E5D727-9C30-4DCA-9CD3-86433346ACDA}">
      <dgm:prSet/>
      <dgm:spPr/>
      <dgm:t>
        <a:bodyPr/>
        <a:lstStyle/>
        <a:p>
          <a:r>
            <a:rPr lang="ka-GE"/>
            <a:t>ვირუსი</a:t>
          </a:r>
          <a:endParaRPr lang="en-US"/>
        </a:p>
      </dgm:t>
    </dgm:pt>
    <dgm:pt modelId="{B3D5FA42-18CE-4008-ABF0-9CB35860CFCD}" type="parTrans" cxnId="{AAC673DA-ABA8-4A84-9129-70BD3FC2F5DE}">
      <dgm:prSet/>
      <dgm:spPr/>
      <dgm:t>
        <a:bodyPr/>
        <a:lstStyle/>
        <a:p>
          <a:endParaRPr lang="en-US"/>
        </a:p>
      </dgm:t>
    </dgm:pt>
    <dgm:pt modelId="{CE14F56A-4245-4337-A4EE-6D972D301BB7}" type="sibTrans" cxnId="{AAC673DA-ABA8-4A84-9129-70BD3FC2F5DE}">
      <dgm:prSet/>
      <dgm:spPr/>
      <dgm:t>
        <a:bodyPr/>
        <a:lstStyle/>
        <a:p>
          <a:endParaRPr lang="en-US"/>
        </a:p>
      </dgm:t>
    </dgm:pt>
    <dgm:pt modelId="{B52BA1CD-60F0-48DE-989D-4D5C3A7D288C}">
      <dgm:prSet/>
      <dgm:spPr/>
      <dgm:t>
        <a:bodyPr/>
        <a:lstStyle/>
        <a:p>
          <a:r>
            <a:rPr lang="ka-GE"/>
            <a:t>ბაქტერია</a:t>
          </a:r>
          <a:endParaRPr lang="en-US"/>
        </a:p>
      </dgm:t>
    </dgm:pt>
    <dgm:pt modelId="{A4210348-6B6A-4FF8-A4B1-B79F1792392C}" type="parTrans" cxnId="{8FA74686-FB61-4E00-9EF6-1EBE4A627A32}">
      <dgm:prSet/>
      <dgm:spPr/>
      <dgm:t>
        <a:bodyPr/>
        <a:lstStyle/>
        <a:p>
          <a:endParaRPr lang="en-US"/>
        </a:p>
      </dgm:t>
    </dgm:pt>
    <dgm:pt modelId="{B86EB036-1E5C-480E-9621-F2F29FE3A648}" type="sibTrans" cxnId="{8FA74686-FB61-4E00-9EF6-1EBE4A627A32}">
      <dgm:prSet/>
      <dgm:spPr/>
      <dgm:t>
        <a:bodyPr/>
        <a:lstStyle/>
        <a:p>
          <a:endParaRPr lang="en-US"/>
        </a:p>
      </dgm:t>
    </dgm:pt>
    <dgm:pt modelId="{0924DB67-F5F7-40D7-86F5-20D6A67F0C7B}">
      <dgm:prSet/>
      <dgm:spPr/>
      <dgm:t>
        <a:bodyPr/>
        <a:lstStyle/>
        <a:p>
          <a:r>
            <a:rPr lang="ka-GE"/>
            <a:t>სოკო</a:t>
          </a:r>
          <a:endParaRPr lang="en-US"/>
        </a:p>
      </dgm:t>
    </dgm:pt>
    <dgm:pt modelId="{E3AB6466-E14F-40CA-8C8C-51E7560FABDE}" type="parTrans" cxnId="{D125911E-089D-4CA2-A307-D0EAA80FE74F}">
      <dgm:prSet/>
      <dgm:spPr/>
      <dgm:t>
        <a:bodyPr/>
        <a:lstStyle/>
        <a:p>
          <a:endParaRPr lang="en-US"/>
        </a:p>
      </dgm:t>
    </dgm:pt>
    <dgm:pt modelId="{9C3631F2-B808-4831-835E-0018F4BF6298}" type="sibTrans" cxnId="{D125911E-089D-4CA2-A307-D0EAA80FE74F}">
      <dgm:prSet/>
      <dgm:spPr/>
      <dgm:t>
        <a:bodyPr/>
        <a:lstStyle/>
        <a:p>
          <a:endParaRPr lang="en-US"/>
        </a:p>
      </dgm:t>
    </dgm:pt>
    <dgm:pt modelId="{653B2119-AA97-424E-A658-BB155A027B17}">
      <dgm:prSet/>
      <dgm:spPr/>
      <dgm:t>
        <a:bodyPr/>
        <a:lstStyle/>
        <a:p>
          <a:r>
            <a:rPr lang="ka-GE"/>
            <a:t>პროტისტი</a:t>
          </a:r>
          <a:endParaRPr lang="en-US"/>
        </a:p>
      </dgm:t>
    </dgm:pt>
    <dgm:pt modelId="{6412165D-FBB3-4D1C-B782-418DB73A836F}" type="parTrans" cxnId="{1C624164-3D0F-4196-AA44-E6372A48B202}">
      <dgm:prSet/>
      <dgm:spPr/>
      <dgm:t>
        <a:bodyPr/>
        <a:lstStyle/>
        <a:p>
          <a:endParaRPr lang="en-US"/>
        </a:p>
      </dgm:t>
    </dgm:pt>
    <dgm:pt modelId="{A0D481A0-655C-41E0-9CF6-8D4450E72B5E}" type="sibTrans" cxnId="{1C624164-3D0F-4196-AA44-E6372A48B202}">
      <dgm:prSet/>
      <dgm:spPr/>
      <dgm:t>
        <a:bodyPr/>
        <a:lstStyle/>
        <a:p>
          <a:endParaRPr lang="en-US"/>
        </a:p>
      </dgm:t>
    </dgm:pt>
    <dgm:pt modelId="{321C7F55-FFCC-41BA-AB7F-DCA1A57D1B7B}">
      <dgm:prSet/>
      <dgm:spPr/>
      <dgm:t>
        <a:bodyPr/>
        <a:lstStyle/>
        <a:p>
          <a:r>
            <a:rPr lang="ka-GE"/>
            <a:t>სხვა პათოგენები</a:t>
          </a:r>
          <a:endParaRPr lang="en-US"/>
        </a:p>
      </dgm:t>
    </dgm:pt>
    <dgm:pt modelId="{96F82924-222C-4A9B-ABE8-500068094387}" type="parTrans" cxnId="{E1F8D752-F47A-464D-B304-710EB8F257E4}">
      <dgm:prSet/>
      <dgm:spPr/>
      <dgm:t>
        <a:bodyPr/>
        <a:lstStyle/>
        <a:p>
          <a:endParaRPr lang="en-US"/>
        </a:p>
      </dgm:t>
    </dgm:pt>
    <dgm:pt modelId="{645DBA9D-DFC8-40E5-8C11-CBFE5E96C8F4}" type="sibTrans" cxnId="{E1F8D752-F47A-464D-B304-710EB8F257E4}">
      <dgm:prSet/>
      <dgm:spPr/>
      <dgm:t>
        <a:bodyPr/>
        <a:lstStyle/>
        <a:p>
          <a:endParaRPr lang="en-US"/>
        </a:p>
      </dgm:t>
    </dgm:pt>
    <dgm:pt modelId="{FA3B9D59-6A37-4856-856E-EB1E50178B0C}" type="pres">
      <dgm:prSet presAssocID="{49B8019C-D156-418C-A6B9-B58C8F6940EC}" presName="vert0" presStyleCnt="0">
        <dgm:presLayoutVars>
          <dgm:dir/>
          <dgm:animOne val="branch"/>
          <dgm:animLvl val="lvl"/>
        </dgm:presLayoutVars>
      </dgm:prSet>
      <dgm:spPr/>
    </dgm:pt>
    <dgm:pt modelId="{92992E3E-0BDE-491E-9AAB-0028C4227EEB}" type="pres">
      <dgm:prSet presAssocID="{4EE5D727-9C30-4DCA-9CD3-86433346ACDA}" presName="thickLine" presStyleLbl="alignNode1" presStyleIdx="0" presStyleCnt="5"/>
      <dgm:spPr/>
    </dgm:pt>
    <dgm:pt modelId="{0ED974CA-222B-432F-AE2E-3B08404E443C}" type="pres">
      <dgm:prSet presAssocID="{4EE5D727-9C30-4DCA-9CD3-86433346ACDA}" presName="horz1" presStyleCnt="0"/>
      <dgm:spPr/>
    </dgm:pt>
    <dgm:pt modelId="{5DBA2EFA-EC06-4473-A2F7-94D4455C2736}" type="pres">
      <dgm:prSet presAssocID="{4EE5D727-9C30-4DCA-9CD3-86433346ACDA}" presName="tx1" presStyleLbl="revTx" presStyleIdx="0" presStyleCnt="5"/>
      <dgm:spPr/>
    </dgm:pt>
    <dgm:pt modelId="{CC341E6B-B02B-4045-B9E2-B66689B424DF}" type="pres">
      <dgm:prSet presAssocID="{4EE5D727-9C30-4DCA-9CD3-86433346ACDA}" presName="vert1" presStyleCnt="0"/>
      <dgm:spPr/>
    </dgm:pt>
    <dgm:pt modelId="{55E13000-B846-4837-8691-6123B6A9DBB3}" type="pres">
      <dgm:prSet presAssocID="{B52BA1CD-60F0-48DE-989D-4D5C3A7D288C}" presName="thickLine" presStyleLbl="alignNode1" presStyleIdx="1" presStyleCnt="5"/>
      <dgm:spPr/>
    </dgm:pt>
    <dgm:pt modelId="{20FA7AD2-A59C-4E4F-8253-091F5AE655B2}" type="pres">
      <dgm:prSet presAssocID="{B52BA1CD-60F0-48DE-989D-4D5C3A7D288C}" presName="horz1" presStyleCnt="0"/>
      <dgm:spPr/>
    </dgm:pt>
    <dgm:pt modelId="{35868C51-8300-4DB2-BC3A-B7E002327179}" type="pres">
      <dgm:prSet presAssocID="{B52BA1CD-60F0-48DE-989D-4D5C3A7D288C}" presName="tx1" presStyleLbl="revTx" presStyleIdx="1" presStyleCnt="5"/>
      <dgm:spPr/>
    </dgm:pt>
    <dgm:pt modelId="{88F8E02E-4B26-4185-870A-5367779E728D}" type="pres">
      <dgm:prSet presAssocID="{B52BA1CD-60F0-48DE-989D-4D5C3A7D288C}" presName="vert1" presStyleCnt="0"/>
      <dgm:spPr/>
    </dgm:pt>
    <dgm:pt modelId="{383BA9F5-4064-4A9C-B28F-5C52A032612D}" type="pres">
      <dgm:prSet presAssocID="{0924DB67-F5F7-40D7-86F5-20D6A67F0C7B}" presName="thickLine" presStyleLbl="alignNode1" presStyleIdx="2" presStyleCnt="5"/>
      <dgm:spPr/>
    </dgm:pt>
    <dgm:pt modelId="{A647B01B-56E5-4A2D-8149-1BC19A80C32B}" type="pres">
      <dgm:prSet presAssocID="{0924DB67-F5F7-40D7-86F5-20D6A67F0C7B}" presName="horz1" presStyleCnt="0"/>
      <dgm:spPr/>
    </dgm:pt>
    <dgm:pt modelId="{5CE000C8-F069-4FDC-A0B8-8857AAB6DD1E}" type="pres">
      <dgm:prSet presAssocID="{0924DB67-F5F7-40D7-86F5-20D6A67F0C7B}" presName="tx1" presStyleLbl="revTx" presStyleIdx="2" presStyleCnt="5"/>
      <dgm:spPr/>
    </dgm:pt>
    <dgm:pt modelId="{17950BDA-F00B-475E-8976-C5C88A7094E2}" type="pres">
      <dgm:prSet presAssocID="{0924DB67-F5F7-40D7-86F5-20D6A67F0C7B}" presName="vert1" presStyleCnt="0"/>
      <dgm:spPr/>
    </dgm:pt>
    <dgm:pt modelId="{55AF9B49-7DDC-49C0-8AB2-5BF383A575AF}" type="pres">
      <dgm:prSet presAssocID="{653B2119-AA97-424E-A658-BB155A027B17}" presName="thickLine" presStyleLbl="alignNode1" presStyleIdx="3" presStyleCnt="5"/>
      <dgm:spPr/>
    </dgm:pt>
    <dgm:pt modelId="{2432F735-D1A9-4115-BFDF-A322F7E2AD0B}" type="pres">
      <dgm:prSet presAssocID="{653B2119-AA97-424E-A658-BB155A027B17}" presName="horz1" presStyleCnt="0"/>
      <dgm:spPr/>
    </dgm:pt>
    <dgm:pt modelId="{5D35537E-F198-4B5A-A371-C18C03047BE9}" type="pres">
      <dgm:prSet presAssocID="{653B2119-AA97-424E-A658-BB155A027B17}" presName="tx1" presStyleLbl="revTx" presStyleIdx="3" presStyleCnt="5"/>
      <dgm:spPr/>
    </dgm:pt>
    <dgm:pt modelId="{3E87FF0E-153D-48DE-BA8F-1D643DF32B9E}" type="pres">
      <dgm:prSet presAssocID="{653B2119-AA97-424E-A658-BB155A027B17}" presName="vert1" presStyleCnt="0"/>
      <dgm:spPr/>
    </dgm:pt>
    <dgm:pt modelId="{E35BA28F-0C5E-4599-9752-DFA173EE7F8A}" type="pres">
      <dgm:prSet presAssocID="{321C7F55-FFCC-41BA-AB7F-DCA1A57D1B7B}" presName="thickLine" presStyleLbl="alignNode1" presStyleIdx="4" presStyleCnt="5"/>
      <dgm:spPr/>
    </dgm:pt>
    <dgm:pt modelId="{174A312D-7037-4714-96FD-4C59975741AE}" type="pres">
      <dgm:prSet presAssocID="{321C7F55-FFCC-41BA-AB7F-DCA1A57D1B7B}" presName="horz1" presStyleCnt="0"/>
      <dgm:spPr/>
    </dgm:pt>
    <dgm:pt modelId="{59E8FA7D-E199-495D-A87B-D949A330ABB5}" type="pres">
      <dgm:prSet presAssocID="{321C7F55-FFCC-41BA-AB7F-DCA1A57D1B7B}" presName="tx1" presStyleLbl="revTx" presStyleIdx="4" presStyleCnt="5"/>
      <dgm:spPr/>
    </dgm:pt>
    <dgm:pt modelId="{67C66A4B-668B-4A84-B063-0138CCE725ED}" type="pres">
      <dgm:prSet presAssocID="{321C7F55-FFCC-41BA-AB7F-DCA1A57D1B7B}" presName="vert1" presStyleCnt="0"/>
      <dgm:spPr/>
    </dgm:pt>
  </dgm:ptLst>
  <dgm:cxnLst>
    <dgm:cxn modelId="{8A72A602-A135-442A-996D-9C3D57180916}" type="presOf" srcId="{4EE5D727-9C30-4DCA-9CD3-86433346ACDA}" destId="{5DBA2EFA-EC06-4473-A2F7-94D4455C2736}" srcOrd="0" destOrd="0" presId="urn:microsoft.com/office/officeart/2008/layout/LinedList"/>
    <dgm:cxn modelId="{25342E08-C400-4B1F-9B0C-17819BE0EF20}" type="presOf" srcId="{321C7F55-FFCC-41BA-AB7F-DCA1A57D1B7B}" destId="{59E8FA7D-E199-495D-A87B-D949A330ABB5}" srcOrd="0" destOrd="0" presId="urn:microsoft.com/office/officeart/2008/layout/LinedList"/>
    <dgm:cxn modelId="{D125911E-089D-4CA2-A307-D0EAA80FE74F}" srcId="{49B8019C-D156-418C-A6B9-B58C8F6940EC}" destId="{0924DB67-F5F7-40D7-86F5-20D6A67F0C7B}" srcOrd="2" destOrd="0" parTransId="{E3AB6466-E14F-40CA-8C8C-51E7560FABDE}" sibTransId="{9C3631F2-B808-4831-835E-0018F4BF6298}"/>
    <dgm:cxn modelId="{1C624164-3D0F-4196-AA44-E6372A48B202}" srcId="{49B8019C-D156-418C-A6B9-B58C8F6940EC}" destId="{653B2119-AA97-424E-A658-BB155A027B17}" srcOrd="3" destOrd="0" parTransId="{6412165D-FBB3-4D1C-B782-418DB73A836F}" sibTransId="{A0D481A0-655C-41E0-9CF6-8D4450E72B5E}"/>
    <dgm:cxn modelId="{E1F8D752-F47A-464D-B304-710EB8F257E4}" srcId="{49B8019C-D156-418C-A6B9-B58C8F6940EC}" destId="{321C7F55-FFCC-41BA-AB7F-DCA1A57D1B7B}" srcOrd="4" destOrd="0" parTransId="{96F82924-222C-4A9B-ABE8-500068094387}" sibTransId="{645DBA9D-DFC8-40E5-8C11-CBFE5E96C8F4}"/>
    <dgm:cxn modelId="{8FA74686-FB61-4E00-9EF6-1EBE4A627A32}" srcId="{49B8019C-D156-418C-A6B9-B58C8F6940EC}" destId="{B52BA1CD-60F0-48DE-989D-4D5C3A7D288C}" srcOrd="1" destOrd="0" parTransId="{A4210348-6B6A-4FF8-A4B1-B79F1792392C}" sibTransId="{B86EB036-1E5C-480E-9621-F2F29FE3A648}"/>
    <dgm:cxn modelId="{7DF4A486-0385-432F-ABD0-C46E0F16ECB5}" type="presOf" srcId="{653B2119-AA97-424E-A658-BB155A027B17}" destId="{5D35537E-F198-4B5A-A371-C18C03047BE9}" srcOrd="0" destOrd="0" presId="urn:microsoft.com/office/officeart/2008/layout/LinedList"/>
    <dgm:cxn modelId="{5F3AECA9-D530-47D9-BDFF-C9C157EE0EAF}" type="presOf" srcId="{0924DB67-F5F7-40D7-86F5-20D6A67F0C7B}" destId="{5CE000C8-F069-4FDC-A0B8-8857AAB6DD1E}" srcOrd="0" destOrd="0" presId="urn:microsoft.com/office/officeart/2008/layout/LinedList"/>
    <dgm:cxn modelId="{4DD598BB-4455-4DF8-A4AD-A14E2BE258A1}" type="presOf" srcId="{B52BA1CD-60F0-48DE-989D-4D5C3A7D288C}" destId="{35868C51-8300-4DB2-BC3A-B7E002327179}" srcOrd="0" destOrd="0" presId="urn:microsoft.com/office/officeart/2008/layout/LinedList"/>
    <dgm:cxn modelId="{AAC673DA-ABA8-4A84-9129-70BD3FC2F5DE}" srcId="{49B8019C-D156-418C-A6B9-B58C8F6940EC}" destId="{4EE5D727-9C30-4DCA-9CD3-86433346ACDA}" srcOrd="0" destOrd="0" parTransId="{B3D5FA42-18CE-4008-ABF0-9CB35860CFCD}" sibTransId="{CE14F56A-4245-4337-A4EE-6D972D301BB7}"/>
    <dgm:cxn modelId="{5F43F2ED-90BD-4A03-822A-D0905468C808}" type="presOf" srcId="{49B8019C-D156-418C-A6B9-B58C8F6940EC}" destId="{FA3B9D59-6A37-4856-856E-EB1E50178B0C}" srcOrd="0" destOrd="0" presId="urn:microsoft.com/office/officeart/2008/layout/LinedList"/>
    <dgm:cxn modelId="{C34E0D03-EB29-4680-B701-B13F5575E835}" type="presParOf" srcId="{FA3B9D59-6A37-4856-856E-EB1E50178B0C}" destId="{92992E3E-0BDE-491E-9AAB-0028C4227EEB}" srcOrd="0" destOrd="0" presId="urn:microsoft.com/office/officeart/2008/layout/LinedList"/>
    <dgm:cxn modelId="{15FF3131-A9F5-48CB-B0B0-2F75D41F8028}" type="presParOf" srcId="{FA3B9D59-6A37-4856-856E-EB1E50178B0C}" destId="{0ED974CA-222B-432F-AE2E-3B08404E443C}" srcOrd="1" destOrd="0" presId="urn:microsoft.com/office/officeart/2008/layout/LinedList"/>
    <dgm:cxn modelId="{1EAF1946-7FEC-422E-805F-73208BCDBDBC}" type="presParOf" srcId="{0ED974CA-222B-432F-AE2E-3B08404E443C}" destId="{5DBA2EFA-EC06-4473-A2F7-94D4455C2736}" srcOrd="0" destOrd="0" presId="urn:microsoft.com/office/officeart/2008/layout/LinedList"/>
    <dgm:cxn modelId="{CDA6C6CC-567C-4634-BB7D-152D4F4D446A}" type="presParOf" srcId="{0ED974CA-222B-432F-AE2E-3B08404E443C}" destId="{CC341E6B-B02B-4045-B9E2-B66689B424DF}" srcOrd="1" destOrd="0" presId="urn:microsoft.com/office/officeart/2008/layout/LinedList"/>
    <dgm:cxn modelId="{8024198E-7A69-40E6-AB96-714DE09A7D53}" type="presParOf" srcId="{FA3B9D59-6A37-4856-856E-EB1E50178B0C}" destId="{55E13000-B846-4837-8691-6123B6A9DBB3}" srcOrd="2" destOrd="0" presId="urn:microsoft.com/office/officeart/2008/layout/LinedList"/>
    <dgm:cxn modelId="{56118B91-EB32-4F33-9EF3-BD1AA8F6AD36}" type="presParOf" srcId="{FA3B9D59-6A37-4856-856E-EB1E50178B0C}" destId="{20FA7AD2-A59C-4E4F-8253-091F5AE655B2}" srcOrd="3" destOrd="0" presId="urn:microsoft.com/office/officeart/2008/layout/LinedList"/>
    <dgm:cxn modelId="{483F12A7-2E5F-4FC9-A633-AED250832B5D}" type="presParOf" srcId="{20FA7AD2-A59C-4E4F-8253-091F5AE655B2}" destId="{35868C51-8300-4DB2-BC3A-B7E002327179}" srcOrd="0" destOrd="0" presId="urn:microsoft.com/office/officeart/2008/layout/LinedList"/>
    <dgm:cxn modelId="{5473C761-EA34-4AD6-88DF-D39A03087611}" type="presParOf" srcId="{20FA7AD2-A59C-4E4F-8253-091F5AE655B2}" destId="{88F8E02E-4B26-4185-870A-5367779E728D}" srcOrd="1" destOrd="0" presId="urn:microsoft.com/office/officeart/2008/layout/LinedList"/>
    <dgm:cxn modelId="{480F0A0B-CA19-44E2-ADD4-DF5F14D54045}" type="presParOf" srcId="{FA3B9D59-6A37-4856-856E-EB1E50178B0C}" destId="{383BA9F5-4064-4A9C-B28F-5C52A032612D}" srcOrd="4" destOrd="0" presId="urn:microsoft.com/office/officeart/2008/layout/LinedList"/>
    <dgm:cxn modelId="{7CA50040-5D72-418E-B208-B41A9E8D86AD}" type="presParOf" srcId="{FA3B9D59-6A37-4856-856E-EB1E50178B0C}" destId="{A647B01B-56E5-4A2D-8149-1BC19A80C32B}" srcOrd="5" destOrd="0" presId="urn:microsoft.com/office/officeart/2008/layout/LinedList"/>
    <dgm:cxn modelId="{5D4C89AC-9B9C-4599-9CEB-E7324AC614B6}" type="presParOf" srcId="{A647B01B-56E5-4A2D-8149-1BC19A80C32B}" destId="{5CE000C8-F069-4FDC-A0B8-8857AAB6DD1E}" srcOrd="0" destOrd="0" presId="urn:microsoft.com/office/officeart/2008/layout/LinedList"/>
    <dgm:cxn modelId="{329F803C-87B0-4B8B-B2D4-B20AD41D15DD}" type="presParOf" srcId="{A647B01B-56E5-4A2D-8149-1BC19A80C32B}" destId="{17950BDA-F00B-475E-8976-C5C88A7094E2}" srcOrd="1" destOrd="0" presId="urn:microsoft.com/office/officeart/2008/layout/LinedList"/>
    <dgm:cxn modelId="{58CBC573-C459-4975-B9F3-F9E740B0CB5F}" type="presParOf" srcId="{FA3B9D59-6A37-4856-856E-EB1E50178B0C}" destId="{55AF9B49-7DDC-49C0-8AB2-5BF383A575AF}" srcOrd="6" destOrd="0" presId="urn:microsoft.com/office/officeart/2008/layout/LinedList"/>
    <dgm:cxn modelId="{75D391F0-3A8C-42A2-8AF1-603AEB18E815}" type="presParOf" srcId="{FA3B9D59-6A37-4856-856E-EB1E50178B0C}" destId="{2432F735-D1A9-4115-BFDF-A322F7E2AD0B}" srcOrd="7" destOrd="0" presId="urn:microsoft.com/office/officeart/2008/layout/LinedList"/>
    <dgm:cxn modelId="{C2FD4A49-E8CE-4509-9C3B-39E3BC47A97C}" type="presParOf" srcId="{2432F735-D1A9-4115-BFDF-A322F7E2AD0B}" destId="{5D35537E-F198-4B5A-A371-C18C03047BE9}" srcOrd="0" destOrd="0" presId="urn:microsoft.com/office/officeart/2008/layout/LinedList"/>
    <dgm:cxn modelId="{29A799F1-41B1-4D51-AA8D-45F4C461DE54}" type="presParOf" srcId="{2432F735-D1A9-4115-BFDF-A322F7E2AD0B}" destId="{3E87FF0E-153D-48DE-BA8F-1D643DF32B9E}" srcOrd="1" destOrd="0" presId="urn:microsoft.com/office/officeart/2008/layout/LinedList"/>
    <dgm:cxn modelId="{76CE3538-9D57-4BBA-A271-8390E0A24994}" type="presParOf" srcId="{FA3B9D59-6A37-4856-856E-EB1E50178B0C}" destId="{E35BA28F-0C5E-4599-9752-DFA173EE7F8A}" srcOrd="8" destOrd="0" presId="urn:microsoft.com/office/officeart/2008/layout/LinedList"/>
    <dgm:cxn modelId="{C9C6DAAE-F3AE-4C59-A48F-24B8326621E7}" type="presParOf" srcId="{FA3B9D59-6A37-4856-856E-EB1E50178B0C}" destId="{174A312D-7037-4714-96FD-4C59975741AE}" srcOrd="9" destOrd="0" presId="urn:microsoft.com/office/officeart/2008/layout/LinedList"/>
    <dgm:cxn modelId="{D17D05AB-6D13-49B9-8D2A-5A581D281EFD}" type="presParOf" srcId="{174A312D-7037-4714-96FD-4C59975741AE}" destId="{59E8FA7D-E199-495D-A87B-D949A330ABB5}" srcOrd="0" destOrd="0" presId="urn:microsoft.com/office/officeart/2008/layout/LinedList"/>
    <dgm:cxn modelId="{07029FD9-AF27-4D0E-B32D-941FEAD3D21E}" type="presParOf" srcId="{174A312D-7037-4714-96FD-4C59975741AE}" destId="{67C66A4B-668B-4A84-B063-0138CCE725E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992E3E-0BDE-491E-9AAB-0028C4227EEB}">
      <dsp:nvSpPr>
        <dsp:cNvPr id="0" name=""/>
        <dsp:cNvSpPr/>
      </dsp:nvSpPr>
      <dsp:spPr>
        <a:xfrm>
          <a:off x="0" y="507"/>
          <a:ext cx="493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A2EFA-EC06-4473-A2F7-94D4455C2736}">
      <dsp:nvSpPr>
        <dsp:cNvPr id="0" name=""/>
        <dsp:cNvSpPr/>
      </dsp:nvSpPr>
      <dsp:spPr>
        <a:xfrm>
          <a:off x="0" y="507"/>
          <a:ext cx="493776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3600" kern="1200"/>
            <a:t>ვირუსი</a:t>
          </a:r>
          <a:endParaRPr lang="en-US" sz="3600" kern="1200"/>
        </a:p>
      </dsp:txBody>
      <dsp:txXfrm>
        <a:off x="0" y="507"/>
        <a:ext cx="4937760" cy="831900"/>
      </dsp:txXfrm>
    </dsp:sp>
    <dsp:sp modelId="{55E13000-B846-4837-8691-6123B6A9DBB3}">
      <dsp:nvSpPr>
        <dsp:cNvPr id="0" name=""/>
        <dsp:cNvSpPr/>
      </dsp:nvSpPr>
      <dsp:spPr>
        <a:xfrm>
          <a:off x="0" y="832408"/>
          <a:ext cx="493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868C51-8300-4DB2-BC3A-B7E002327179}">
      <dsp:nvSpPr>
        <dsp:cNvPr id="0" name=""/>
        <dsp:cNvSpPr/>
      </dsp:nvSpPr>
      <dsp:spPr>
        <a:xfrm>
          <a:off x="0" y="832408"/>
          <a:ext cx="493776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3600" kern="1200"/>
            <a:t>ბაქტერია</a:t>
          </a:r>
          <a:endParaRPr lang="en-US" sz="3600" kern="1200"/>
        </a:p>
      </dsp:txBody>
      <dsp:txXfrm>
        <a:off x="0" y="832408"/>
        <a:ext cx="4937760" cy="831900"/>
      </dsp:txXfrm>
    </dsp:sp>
    <dsp:sp modelId="{383BA9F5-4064-4A9C-B28F-5C52A032612D}">
      <dsp:nvSpPr>
        <dsp:cNvPr id="0" name=""/>
        <dsp:cNvSpPr/>
      </dsp:nvSpPr>
      <dsp:spPr>
        <a:xfrm>
          <a:off x="0" y="1664309"/>
          <a:ext cx="493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E000C8-F069-4FDC-A0B8-8857AAB6DD1E}">
      <dsp:nvSpPr>
        <dsp:cNvPr id="0" name=""/>
        <dsp:cNvSpPr/>
      </dsp:nvSpPr>
      <dsp:spPr>
        <a:xfrm>
          <a:off x="0" y="1664309"/>
          <a:ext cx="493776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3600" kern="1200"/>
            <a:t>სოკო</a:t>
          </a:r>
          <a:endParaRPr lang="en-US" sz="3600" kern="1200"/>
        </a:p>
      </dsp:txBody>
      <dsp:txXfrm>
        <a:off x="0" y="1664309"/>
        <a:ext cx="4937760" cy="831900"/>
      </dsp:txXfrm>
    </dsp:sp>
    <dsp:sp modelId="{55AF9B49-7DDC-49C0-8AB2-5BF383A575AF}">
      <dsp:nvSpPr>
        <dsp:cNvPr id="0" name=""/>
        <dsp:cNvSpPr/>
      </dsp:nvSpPr>
      <dsp:spPr>
        <a:xfrm>
          <a:off x="0" y="2496210"/>
          <a:ext cx="493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35537E-F198-4B5A-A371-C18C03047BE9}">
      <dsp:nvSpPr>
        <dsp:cNvPr id="0" name=""/>
        <dsp:cNvSpPr/>
      </dsp:nvSpPr>
      <dsp:spPr>
        <a:xfrm>
          <a:off x="0" y="2496210"/>
          <a:ext cx="493776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3600" kern="1200"/>
            <a:t>პროტისტი</a:t>
          </a:r>
          <a:endParaRPr lang="en-US" sz="3600" kern="1200"/>
        </a:p>
      </dsp:txBody>
      <dsp:txXfrm>
        <a:off x="0" y="2496210"/>
        <a:ext cx="4937760" cy="831900"/>
      </dsp:txXfrm>
    </dsp:sp>
    <dsp:sp modelId="{E35BA28F-0C5E-4599-9752-DFA173EE7F8A}">
      <dsp:nvSpPr>
        <dsp:cNvPr id="0" name=""/>
        <dsp:cNvSpPr/>
      </dsp:nvSpPr>
      <dsp:spPr>
        <a:xfrm>
          <a:off x="0" y="3328111"/>
          <a:ext cx="49377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E8FA7D-E199-495D-A87B-D949A330ABB5}">
      <dsp:nvSpPr>
        <dsp:cNvPr id="0" name=""/>
        <dsp:cNvSpPr/>
      </dsp:nvSpPr>
      <dsp:spPr>
        <a:xfrm>
          <a:off x="0" y="3328111"/>
          <a:ext cx="4937760" cy="831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a-GE" sz="3600" kern="1200"/>
            <a:t>სხვა პათოგენები</a:t>
          </a:r>
          <a:endParaRPr lang="en-US" sz="3600" kern="1200"/>
        </a:p>
      </dsp:txBody>
      <dsp:txXfrm>
        <a:off x="0" y="3328111"/>
        <a:ext cx="4937760" cy="831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27748-E363-4434-8747-993DC1C8D3F2}" type="datetimeFigureOut">
              <a:rPr lang="en-150" smtClean="0"/>
              <a:t>03/10/2024</a:t>
            </a:fld>
            <a:endParaRPr lang="en-15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B1664-A9F5-4E26-A4B2-8D3952D27480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128976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B1664-A9F5-4E26-A4B2-8D3952D27480}" type="slidenum">
              <a:rPr lang="en-150" smtClean="0"/>
              <a:t>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5130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86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91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21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8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50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3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4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7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64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1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F187B58-3857-4454-9C70-EFB475976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ruses suspended on mid-air">
            <a:extLst>
              <a:ext uri="{FF2B5EF4-FFF2-40B4-BE49-F238E27FC236}">
                <a16:creationId xmlns:a16="http://schemas.microsoft.com/office/drawing/2014/main" id="{7D5C402C-A363-470D-98FD-D4DBB75B11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695" b="1230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C5418A4-3935-49EA-B51C-5DDCBFAA3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8056" y="2813365"/>
            <a:ext cx="7450687" cy="3406460"/>
          </a:xfrm>
          <a:custGeom>
            <a:avLst/>
            <a:gdLst>
              <a:gd name="connsiteX0" fmla="*/ 6457914 w 7450687"/>
              <a:gd name="connsiteY0" fmla="*/ 0 h 3406460"/>
              <a:gd name="connsiteX1" fmla="*/ 6844288 w 7450687"/>
              <a:gd name="connsiteY1" fmla="*/ 233492 h 3406460"/>
              <a:gd name="connsiteX2" fmla="*/ 7386323 w 7450687"/>
              <a:gd name="connsiteY2" fmla="*/ 717155 h 3406460"/>
              <a:gd name="connsiteX3" fmla="*/ 7430798 w 7450687"/>
              <a:gd name="connsiteY3" fmla="*/ 1809564 h 3406460"/>
              <a:gd name="connsiteX4" fmla="*/ 7013848 w 7450687"/>
              <a:gd name="connsiteY4" fmla="*/ 3104890 h 3406460"/>
              <a:gd name="connsiteX5" fmla="*/ 6569101 w 7450687"/>
              <a:gd name="connsiteY5" fmla="*/ 3402314 h 3406460"/>
              <a:gd name="connsiteX6" fmla="*/ 3683807 w 7450687"/>
              <a:gd name="connsiteY6" fmla="*/ 3341162 h 3406460"/>
              <a:gd name="connsiteX7" fmla="*/ 1704683 w 7450687"/>
              <a:gd name="connsiteY7" fmla="*/ 2860279 h 3406460"/>
              <a:gd name="connsiteX8" fmla="*/ 2010446 w 7450687"/>
              <a:gd name="connsiteY8" fmla="*/ 2801907 h 3406460"/>
              <a:gd name="connsiteX9" fmla="*/ 1273834 w 7450687"/>
              <a:gd name="connsiteY9" fmla="*/ 2674041 h 3406460"/>
              <a:gd name="connsiteX10" fmla="*/ 1315530 w 7450687"/>
              <a:gd name="connsiteY10" fmla="*/ 2657363 h 3406460"/>
              <a:gd name="connsiteX11" fmla="*/ 1234919 w 7450687"/>
              <a:gd name="connsiteY11" fmla="*/ 2590651 h 3406460"/>
              <a:gd name="connsiteX12" fmla="*/ 904138 w 7450687"/>
              <a:gd name="connsiteY12" fmla="*/ 2485024 h 3406460"/>
              <a:gd name="connsiteX13" fmla="*/ 1315530 w 7450687"/>
              <a:gd name="connsiteY13" fmla="*/ 2307126 h 3406460"/>
              <a:gd name="connsiteX14" fmla="*/ 851326 w 7450687"/>
              <a:gd name="connsiteY14" fmla="*/ 2065294 h 3406460"/>
              <a:gd name="connsiteX15" fmla="*/ 615053 w 7450687"/>
              <a:gd name="connsiteY15" fmla="*/ 2006921 h 3406460"/>
              <a:gd name="connsiteX16" fmla="*/ 1393361 w 7450687"/>
              <a:gd name="connsiteY16" fmla="*/ 1703937 h 3406460"/>
              <a:gd name="connsiteX17" fmla="*/ 131391 w 7450687"/>
              <a:gd name="connsiteY17" fmla="*/ 1553835 h 3406460"/>
              <a:gd name="connsiteX18" fmla="*/ 234239 w 7450687"/>
              <a:gd name="connsiteY18" fmla="*/ 1492682 h 3406460"/>
              <a:gd name="connsiteX19" fmla="*/ 1018105 w 7450687"/>
              <a:gd name="connsiteY19" fmla="*/ 1509360 h 3406460"/>
              <a:gd name="connsiteX20" fmla="*/ 1148750 w 7450687"/>
              <a:gd name="connsiteY20" fmla="*/ 1462106 h 3406460"/>
              <a:gd name="connsiteX21" fmla="*/ 1018105 w 7450687"/>
              <a:gd name="connsiteY21" fmla="*/ 1387055 h 3406460"/>
              <a:gd name="connsiteX22" fmla="*/ 509426 w 7450687"/>
              <a:gd name="connsiteY22" fmla="*/ 1331461 h 3406460"/>
              <a:gd name="connsiteX23" fmla="*/ 376002 w 7450687"/>
              <a:gd name="connsiteY23" fmla="*/ 1206376 h 3406460"/>
              <a:gd name="connsiteX24" fmla="*/ 150849 w 7450687"/>
              <a:gd name="connsiteY24" fmla="*/ 1061833 h 3406460"/>
              <a:gd name="connsiteX25" fmla="*/ 306510 w 7450687"/>
              <a:gd name="connsiteY25" fmla="*/ 942308 h 3406460"/>
              <a:gd name="connsiteX26" fmla="*/ 53560 w 7450687"/>
              <a:gd name="connsiteY26" fmla="*/ 764409 h 3406460"/>
              <a:gd name="connsiteX27" fmla="*/ 125832 w 7450687"/>
              <a:gd name="connsiteY27" fmla="*/ 530917 h 3406460"/>
              <a:gd name="connsiteX28" fmla="*/ 551121 w 7450687"/>
              <a:gd name="connsiteY28" fmla="*/ 475324 h 3406460"/>
              <a:gd name="connsiteX29" fmla="*/ 1120952 w 7450687"/>
              <a:gd name="connsiteY29" fmla="*/ 394713 h 3406460"/>
              <a:gd name="connsiteX30" fmla="*/ 1693564 w 7450687"/>
              <a:gd name="connsiteY30" fmla="*/ 325221 h 3406460"/>
              <a:gd name="connsiteX31" fmla="*/ 2266175 w 7450687"/>
              <a:gd name="connsiteY31" fmla="*/ 325221 h 3406460"/>
              <a:gd name="connsiteX32" fmla="*/ 2430177 w 7450687"/>
              <a:gd name="connsiteY32" fmla="*/ 330781 h 3406460"/>
              <a:gd name="connsiteX33" fmla="*/ 2432956 w 7450687"/>
              <a:gd name="connsiteY33" fmla="*/ 330781 h 3406460"/>
              <a:gd name="connsiteX34" fmla="*/ 3144551 w 7450687"/>
              <a:gd name="connsiteY34" fmla="*/ 355798 h 3406460"/>
              <a:gd name="connsiteX35" fmla="*/ 3408619 w 7450687"/>
              <a:gd name="connsiteY35" fmla="*/ 358577 h 3406460"/>
              <a:gd name="connsiteX36" fmla="*/ 3981231 w 7450687"/>
              <a:gd name="connsiteY36" fmla="*/ 361357 h 3406460"/>
              <a:gd name="connsiteX37" fmla="*/ 4551063 w 7450687"/>
              <a:gd name="connsiteY37" fmla="*/ 350238 h 3406460"/>
              <a:gd name="connsiteX38" fmla="*/ 5129233 w 7450687"/>
              <a:gd name="connsiteY38" fmla="*/ 316882 h 3406460"/>
              <a:gd name="connsiteX39" fmla="*/ 5699065 w 7450687"/>
              <a:gd name="connsiteY39" fmla="*/ 272407 h 3406460"/>
              <a:gd name="connsiteX40" fmla="*/ 6063202 w 7450687"/>
              <a:gd name="connsiteY40" fmla="*/ 172339 h 3406460"/>
              <a:gd name="connsiteX41" fmla="*/ 6457914 w 7450687"/>
              <a:gd name="connsiteY41" fmla="*/ 0 h 3406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450687" h="3406460">
                <a:moveTo>
                  <a:pt x="6457914" y="0"/>
                </a:moveTo>
                <a:cubicBezTo>
                  <a:pt x="6560763" y="125085"/>
                  <a:pt x="6713644" y="161221"/>
                  <a:pt x="6844288" y="233492"/>
                </a:cubicBezTo>
                <a:cubicBezTo>
                  <a:pt x="6972153" y="289086"/>
                  <a:pt x="7336289" y="611527"/>
                  <a:pt x="7386323" y="717155"/>
                </a:cubicBezTo>
                <a:cubicBezTo>
                  <a:pt x="7475273" y="900613"/>
                  <a:pt x="7453035" y="1573293"/>
                  <a:pt x="7430798" y="1809564"/>
                </a:cubicBezTo>
                <a:cubicBezTo>
                  <a:pt x="7347408" y="2398855"/>
                  <a:pt x="7041645" y="3077093"/>
                  <a:pt x="7013848" y="3104890"/>
                </a:cubicBezTo>
                <a:cubicBezTo>
                  <a:pt x="6924899" y="3085432"/>
                  <a:pt x="6721983" y="3391196"/>
                  <a:pt x="6569101" y="3402314"/>
                </a:cubicBezTo>
                <a:cubicBezTo>
                  <a:pt x="6407881" y="3413434"/>
                  <a:pt x="4039604" y="3405095"/>
                  <a:pt x="3683807" y="3341162"/>
                </a:cubicBezTo>
                <a:cubicBezTo>
                  <a:pt x="1749158" y="2988144"/>
                  <a:pt x="1704683" y="2860279"/>
                  <a:pt x="1704683" y="2860279"/>
                </a:cubicBezTo>
                <a:cubicBezTo>
                  <a:pt x="1704683" y="2860279"/>
                  <a:pt x="1910378" y="2835262"/>
                  <a:pt x="2010446" y="2801907"/>
                </a:cubicBezTo>
                <a:cubicBezTo>
                  <a:pt x="1865904" y="2799126"/>
                  <a:pt x="1296072" y="2693500"/>
                  <a:pt x="1273834" y="2674041"/>
                </a:cubicBezTo>
                <a:cubicBezTo>
                  <a:pt x="1284954" y="2668482"/>
                  <a:pt x="1301632" y="2662923"/>
                  <a:pt x="1315530" y="2657363"/>
                </a:cubicBezTo>
                <a:cubicBezTo>
                  <a:pt x="1284954" y="2640686"/>
                  <a:pt x="1259936" y="2621228"/>
                  <a:pt x="1234919" y="2590651"/>
                </a:cubicBezTo>
                <a:cubicBezTo>
                  <a:pt x="1154309" y="2487804"/>
                  <a:pt x="1018105" y="2523940"/>
                  <a:pt x="904138" y="2485024"/>
                </a:cubicBezTo>
                <a:cubicBezTo>
                  <a:pt x="976410" y="2268210"/>
                  <a:pt x="1168208" y="2348820"/>
                  <a:pt x="1315530" y="2307126"/>
                </a:cubicBezTo>
                <a:cubicBezTo>
                  <a:pt x="929156" y="2179260"/>
                  <a:pt x="1004207" y="2112548"/>
                  <a:pt x="851326" y="2065294"/>
                </a:cubicBezTo>
                <a:cubicBezTo>
                  <a:pt x="659528" y="2006921"/>
                  <a:pt x="615053" y="2006921"/>
                  <a:pt x="615053" y="2006921"/>
                </a:cubicBezTo>
                <a:cubicBezTo>
                  <a:pt x="840206" y="1829023"/>
                  <a:pt x="1109834" y="2020820"/>
                  <a:pt x="1393361" y="1703937"/>
                </a:cubicBezTo>
                <a:cubicBezTo>
                  <a:pt x="1120952" y="1659463"/>
                  <a:pt x="306510" y="1637225"/>
                  <a:pt x="131391" y="1553835"/>
                </a:cubicBezTo>
                <a:cubicBezTo>
                  <a:pt x="198103" y="1584411"/>
                  <a:pt x="203663" y="1492682"/>
                  <a:pt x="234239" y="1492682"/>
                </a:cubicBezTo>
                <a:cubicBezTo>
                  <a:pt x="492748" y="1489903"/>
                  <a:pt x="756816" y="1542717"/>
                  <a:pt x="1018105" y="1509360"/>
                </a:cubicBezTo>
                <a:cubicBezTo>
                  <a:pt x="1065359" y="1506581"/>
                  <a:pt x="1140411" y="1531597"/>
                  <a:pt x="1148750" y="1462106"/>
                </a:cubicBezTo>
                <a:cubicBezTo>
                  <a:pt x="1157088" y="1375936"/>
                  <a:pt x="1059800" y="1395394"/>
                  <a:pt x="1018105" y="1387055"/>
                </a:cubicBezTo>
                <a:cubicBezTo>
                  <a:pt x="848545" y="1359258"/>
                  <a:pt x="681766" y="1348140"/>
                  <a:pt x="509426" y="1331461"/>
                </a:cubicBezTo>
                <a:cubicBezTo>
                  <a:pt x="437155" y="1323122"/>
                  <a:pt x="348206" y="1339800"/>
                  <a:pt x="376002" y="1206376"/>
                </a:cubicBezTo>
                <a:cubicBezTo>
                  <a:pt x="353764" y="1078512"/>
                  <a:pt x="220341" y="1122986"/>
                  <a:pt x="150849" y="1061833"/>
                </a:cubicBezTo>
                <a:cubicBezTo>
                  <a:pt x="184205" y="989562"/>
                  <a:pt x="278714" y="1039597"/>
                  <a:pt x="306510" y="942308"/>
                </a:cubicBezTo>
                <a:cubicBezTo>
                  <a:pt x="173086" y="972884"/>
                  <a:pt x="186985" y="761630"/>
                  <a:pt x="53560" y="764409"/>
                </a:cubicBezTo>
                <a:cubicBezTo>
                  <a:pt x="-57626" y="639324"/>
                  <a:pt x="22984" y="578171"/>
                  <a:pt x="125832" y="530917"/>
                </a:cubicBezTo>
                <a:cubicBezTo>
                  <a:pt x="259256" y="472544"/>
                  <a:pt x="406578" y="486442"/>
                  <a:pt x="551121" y="475324"/>
                </a:cubicBezTo>
                <a:cubicBezTo>
                  <a:pt x="742919" y="450306"/>
                  <a:pt x="926376" y="391934"/>
                  <a:pt x="1120952" y="394713"/>
                </a:cubicBezTo>
                <a:cubicBezTo>
                  <a:pt x="1304411" y="336340"/>
                  <a:pt x="1507326" y="400272"/>
                  <a:pt x="1693564" y="325221"/>
                </a:cubicBezTo>
                <a:cubicBezTo>
                  <a:pt x="1882582" y="325221"/>
                  <a:pt x="2074379" y="325221"/>
                  <a:pt x="2266175" y="325221"/>
                </a:cubicBezTo>
                <a:cubicBezTo>
                  <a:pt x="2321770" y="328001"/>
                  <a:pt x="2374582" y="328001"/>
                  <a:pt x="2430177" y="330781"/>
                </a:cubicBezTo>
                <a:cubicBezTo>
                  <a:pt x="2430177" y="330781"/>
                  <a:pt x="2432956" y="330781"/>
                  <a:pt x="2432956" y="330781"/>
                </a:cubicBezTo>
                <a:cubicBezTo>
                  <a:pt x="2672008" y="339120"/>
                  <a:pt x="2908279" y="344679"/>
                  <a:pt x="3144551" y="355798"/>
                </a:cubicBezTo>
                <a:cubicBezTo>
                  <a:pt x="3233500" y="355798"/>
                  <a:pt x="3319670" y="358577"/>
                  <a:pt x="3408619" y="358577"/>
                </a:cubicBezTo>
                <a:cubicBezTo>
                  <a:pt x="3597637" y="372475"/>
                  <a:pt x="3789434" y="380814"/>
                  <a:pt x="3981231" y="361357"/>
                </a:cubicBezTo>
                <a:cubicBezTo>
                  <a:pt x="4173028" y="378035"/>
                  <a:pt x="4359266" y="366917"/>
                  <a:pt x="4551063" y="350238"/>
                </a:cubicBezTo>
                <a:cubicBezTo>
                  <a:pt x="4745639" y="369696"/>
                  <a:pt x="4937437" y="341899"/>
                  <a:pt x="5129233" y="316882"/>
                </a:cubicBezTo>
                <a:cubicBezTo>
                  <a:pt x="5321031" y="328001"/>
                  <a:pt x="5512828" y="328001"/>
                  <a:pt x="5699065" y="272407"/>
                </a:cubicBezTo>
                <a:cubicBezTo>
                  <a:pt x="5840829" y="333560"/>
                  <a:pt x="5910321" y="133424"/>
                  <a:pt x="6063202" y="172339"/>
                </a:cubicBezTo>
                <a:cubicBezTo>
                  <a:pt x="6216084" y="214035"/>
                  <a:pt x="6324491" y="55593"/>
                  <a:pt x="6457914" y="0"/>
                </a:cubicBezTo>
                <a:close/>
              </a:path>
            </a:pathLst>
          </a:cu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AA628-155A-AF84-6982-6F787B2D2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8986" y="3547277"/>
            <a:ext cx="4452181" cy="1341624"/>
          </a:xfrm>
        </p:spPr>
        <p:txBody>
          <a:bodyPr anchor="b">
            <a:normAutofit/>
          </a:bodyPr>
          <a:lstStyle/>
          <a:p>
            <a:r>
              <a:rPr lang="ka-GE" sz="400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იმუნური სისტემა</a:t>
            </a:r>
            <a:endParaRPr lang="en-150" sz="40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58BD7-F6A6-B30C-C616-97CF5B022D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110" y="4945656"/>
            <a:ext cx="3957144" cy="646785"/>
          </a:xfrm>
        </p:spPr>
        <p:txBody>
          <a:bodyPr>
            <a:normAutofit/>
          </a:bodyPr>
          <a:lstStyle/>
          <a:p>
            <a:endParaRPr lang="en-150" sz="2000"/>
          </a:p>
        </p:txBody>
      </p:sp>
    </p:spTree>
    <p:extLst>
      <p:ext uri="{BB962C8B-B14F-4D97-AF65-F5344CB8AC3E}">
        <p14:creationId xmlns:p14="http://schemas.microsoft.com/office/powerpoint/2010/main" val="199331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DE8D-A4D9-BBB7-445B-D61C89930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ინფექციური დაავადება</a:t>
            </a:r>
            <a:endParaRPr lang="en-15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30" name="Content Placeholder 2">
            <a:extLst>
              <a:ext uri="{FF2B5EF4-FFF2-40B4-BE49-F238E27FC236}">
                <a16:creationId xmlns:a16="http://schemas.microsoft.com/office/drawing/2014/main" id="{6CC2C2AB-55E2-72E3-3CC4-F22E40E07C26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2011680"/>
          <a:ext cx="4937760" cy="4160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2F5226F-2D4B-B27C-F78D-2C78B3C8402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80163"/>
            <a:ext cx="4937125" cy="322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061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33B68-5449-9859-593A-ECC124A2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5" y="643467"/>
            <a:ext cx="3964008" cy="180052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 err="1"/>
              <a:t>დაცვის</a:t>
            </a:r>
            <a:r>
              <a:rPr lang="en-US" b="1" dirty="0"/>
              <a:t> </a:t>
            </a:r>
            <a:r>
              <a:rPr lang="en-US" b="1" dirty="0" err="1"/>
              <a:t>პირველი</a:t>
            </a:r>
            <a:r>
              <a:rPr lang="en-US" b="1" dirty="0"/>
              <a:t> </a:t>
            </a:r>
            <a:r>
              <a:rPr lang="en-US" b="1" dirty="0" err="1"/>
              <a:t>ხაზი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F169-83A3-2B64-1375-0B4EAF85E2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კანი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ნერწყვი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ლორწო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ცრემლები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 descr="Cartoon characters on a blue surface&#10;&#10;Description automatically generated">
            <a:extLst>
              <a:ext uri="{FF2B5EF4-FFF2-40B4-BE49-F238E27FC236}">
                <a16:creationId xmlns:a16="http://schemas.microsoft.com/office/drawing/2014/main" id="{885C072B-93E6-F167-EEC3-C66C697A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848061"/>
            <a:ext cx="3848322" cy="2135818"/>
          </a:xfrm>
          <a:prstGeom prst="rect">
            <a:avLst/>
          </a:prstGeom>
        </p:spPr>
      </p:pic>
      <p:pic>
        <p:nvPicPr>
          <p:cNvPr id="5" name="Content Placeholder 4" descr="A drawing of a person with labels&#10;&#10;Description automatically generated">
            <a:extLst>
              <a:ext uri="{FF2B5EF4-FFF2-40B4-BE49-F238E27FC236}">
                <a16:creationId xmlns:a16="http://schemas.microsoft.com/office/drawing/2014/main" id="{56976DB6-F8BD-3E33-B25D-DC46F9A82E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889130" y="3657600"/>
            <a:ext cx="3470483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67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B7BB51-92B8-4089-8DAB-1202A4D1C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315111"/>
            <a:ext cx="3021543" cy="1435442"/>
          </a:xfrm>
          <a:custGeom>
            <a:avLst/>
            <a:gdLst/>
            <a:ahLst/>
            <a:cxnLst/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C6992F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FB340-6133-5BC4-F160-3FB3A096B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/>
              <a:t>დაცვის</a:t>
            </a:r>
            <a:r>
              <a:rPr lang="en-US" b="1" dirty="0"/>
              <a:t> </a:t>
            </a:r>
            <a:r>
              <a:rPr lang="en-US" b="1" dirty="0" err="1"/>
              <a:t>მეორე</a:t>
            </a:r>
            <a:r>
              <a:rPr lang="en-US" b="1" dirty="0"/>
              <a:t> </a:t>
            </a:r>
            <a:r>
              <a:rPr lang="en-US" b="1" dirty="0" err="1"/>
              <a:t>ხაზი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67922-6916-FCA4-6CE5-0E4D1F891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0575" y="2782956"/>
            <a:ext cx="3875315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6280-2B3A-E20A-C30F-9BCAB8923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1764" y="2055813"/>
            <a:ext cx="6853188" cy="38643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ტემპერატურა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↑ </a:t>
            </a:r>
            <a:r>
              <a:rPr lang="ka-G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იმუნური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სისტემის</a:t>
            </a:r>
            <a:r>
              <a:rPr lang="ka-G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სიჩქარე</a:t>
            </a:r>
            <a:r>
              <a:rPr lang="en-US" sz="2400" b="0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↑</a:t>
            </a:r>
          </a:p>
          <a:p>
            <a:pPr marL="0"/>
            <a:endParaRPr 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14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F8BF9-8CAA-BEC9-5162-56ED0521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შეძენილი იმუნური სისტემა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4B258-11D4-81EF-5EC6-4E0E951E81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ka-GE" dirty="0"/>
              <a:t>მარკირების სისტემა</a:t>
            </a:r>
          </a:p>
          <a:p>
            <a:r>
              <a:rPr lang="ka-GE" dirty="0"/>
              <a:t>ანტიგენი</a:t>
            </a:r>
          </a:p>
          <a:p>
            <a:r>
              <a:rPr lang="ka-GE" dirty="0" err="1"/>
              <a:t>ანტისხეული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47FA34-5145-1F0E-D3EC-1C8474D876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79650" y="2011363"/>
            <a:ext cx="3417525" cy="416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67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105" name="Rectangle 4104">
            <a:extLst>
              <a:ext uri="{FF2B5EF4-FFF2-40B4-BE49-F238E27FC236}">
                <a16:creationId xmlns:a16="http://schemas.microsoft.com/office/drawing/2014/main" id="{377FCC5A-8207-433E-B7D7-3EBA6EE1B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Vaccines should end the pandemic, despite the variants, say experts —  Harvard Gazette">
            <a:extLst>
              <a:ext uri="{FF2B5EF4-FFF2-40B4-BE49-F238E27FC236}">
                <a16:creationId xmlns:a16="http://schemas.microsoft.com/office/drawing/2014/main" id="{4AFC939D-AC0B-421F-2698-46FD1301B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62" b="2868"/>
          <a:stretch/>
        </p:blipFill>
        <p:spPr bwMode="auto">
          <a:xfrm>
            <a:off x="20" y="-18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678E3C-60C3-432B-D94E-20B4ED392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6005"/>
            <a:ext cx="5257800" cy="280670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ვაქცინები</a:t>
            </a:r>
            <a:endParaRPr lang="en-US" sz="480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80A9-C2C1-91E7-AD40-68705032C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279787"/>
            <a:ext cx="5257800" cy="146787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i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დასუსტებული</a:t>
            </a:r>
            <a:r>
              <a:rPr lang="en-US" sz="2400" i="1" cap="al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i="1" cap="all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ვირუსი</a:t>
            </a:r>
            <a:endParaRPr lang="en-US" sz="2400" i="1" cap="al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09053C-AA3B-D92D-F93D-1A223535C1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7281" r="-1" b="-1"/>
          <a:stretch/>
        </p:blipFill>
        <p:spPr>
          <a:xfrm>
            <a:off x="7136182" y="18"/>
            <a:ext cx="4226140" cy="5785617"/>
          </a:xfrm>
          <a:custGeom>
            <a:avLst/>
            <a:gdLst/>
            <a:ahLst/>
            <a:cxnLst/>
            <a:rect l="l" t="t" r="r" b="b"/>
            <a:pathLst>
              <a:path w="4226140" h="5785617">
                <a:moveTo>
                  <a:pt x="0" y="0"/>
                </a:moveTo>
                <a:lnTo>
                  <a:pt x="4226140" y="0"/>
                </a:lnTo>
                <a:cubicBezTo>
                  <a:pt x="4198013" y="675255"/>
                  <a:pt x="4161526" y="1305268"/>
                  <a:pt x="4121998" y="1488576"/>
                </a:cubicBezTo>
                <a:cubicBezTo>
                  <a:pt x="3622189" y="3809910"/>
                  <a:pt x="3457992" y="3861183"/>
                  <a:pt x="3457992" y="3861183"/>
                </a:cubicBezTo>
                <a:cubicBezTo>
                  <a:pt x="3457992" y="3861183"/>
                  <a:pt x="3429106" y="3612863"/>
                  <a:pt x="3391098" y="3490211"/>
                </a:cubicBezTo>
                <a:cubicBezTo>
                  <a:pt x="3383496" y="3662796"/>
                  <a:pt x="3234124" y="4346763"/>
                  <a:pt x="3207898" y="4373907"/>
                </a:cubicBezTo>
                <a:cubicBezTo>
                  <a:pt x="3201437" y="4357821"/>
                  <a:pt x="3194595" y="4339726"/>
                  <a:pt x="3188133" y="4322299"/>
                </a:cubicBezTo>
                <a:cubicBezTo>
                  <a:pt x="3166469" y="4356481"/>
                  <a:pt x="3139103" y="4388317"/>
                  <a:pt x="3101094" y="4416132"/>
                </a:cubicBezTo>
                <a:cubicBezTo>
                  <a:pt x="2970346" y="4511974"/>
                  <a:pt x="3011015" y="4677855"/>
                  <a:pt x="2958184" y="4813241"/>
                </a:cubicBezTo>
                <a:cubicBezTo>
                  <a:pt x="2685284" y="4720414"/>
                  <a:pt x="2793608" y="4492202"/>
                  <a:pt x="2745338" y="4313922"/>
                </a:cubicBezTo>
                <a:cubicBezTo>
                  <a:pt x="2569739" y="4777385"/>
                  <a:pt x="2488401" y="4682212"/>
                  <a:pt x="2424928" y="4866524"/>
                </a:cubicBezTo>
                <a:cubicBezTo>
                  <a:pt x="2346250" y="5095407"/>
                  <a:pt x="2343970" y="5150031"/>
                  <a:pt x="2343970" y="5150031"/>
                </a:cubicBezTo>
                <a:cubicBezTo>
                  <a:pt x="2200678" y="4972085"/>
                  <a:pt x="2255031" y="4774703"/>
                  <a:pt x="2205240" y="4562911"/>
                </a:cubicBezTo>
                <a:cubicBezTo>
                  <a:pt x="2147466" y="4492872"/>
                  <a:pt x="2120862" y="4418812"/>
                  <a:pt x="2106038" y="4342071"/>
                </a:cubicBezTo>
                <a:cubicBezTo>
                  <a:pt x="2074112" y="4296495"/>
                  <a:pt x="2028881" y="4506612"/>
                  <a:pt x="1976430" y="4460032"/>
                </a:cubicBezTo>
                <a:cubicBezTo>
                  <a:pt x="1932340" y="4676850"/>
                  <a:pt x="1845302" y="4884620"/>
                  <a:pt x="1772325" y="5148354"/>
                </a:cubicBezTo>
                <a:cubicBezTo>
                  <a:pt x="1735078" y="5282066"/>
                  <a:pt x="1679965" y="5271006"/>
                  <a:pt x="1680346" y="5258608"/>
                </a:cubicBezTo>
                <a:cubicBezTo>
                  <a:pt x="1682626" y="4944941"/>
                  <a:pt x="1756362" y="4963372"/>
                  <a:pt x="1722915" y="4649036"/>
                </a:cubicBezTo>
                <a:cubicBezTo>
                  <a:pt x="1719114" y="4593407"/>
                  <a:pt x="1751801" y="4501920"/>
                  <a:pt x="1665522" y="4490862"/>
                </a:cubicBezTo>
                <a:cubicBezTo>
                  <a:pt x="1553778" y="4479468"/>
                  <a:pt x="1576582" y="4595082"/>
                  <a:pt x="1565181" y="4645684"/>
                </a:cubicBezTo>
                <a:cubicBezTo>
                  <a:pt x="1524892" y="4848093"/>
                  <a:pt x="1504748" y="4983479"/>
                  <a:pt x="1479662" y="5190580"/>
                </a:cubicBezTo>
                <a:cubicBezTo>
                  <a:pt x="1467118" y="5278045"/>
                  <a:pt x="1484983" y="5384611"/>
                  <a:pt x="1317746" y="5348754"/>
                </a:cubicBezTo>
                <a:cubicBezTo>
                  <a:pt x="1154311" y="5372882"/>
                  <a:pt x="1206383" y="5535411"/>
                  <a:pt x="1128085" y="5616845"/>
                </a:cubicBezTo>
                <a:cubicBezTo>
                  <a:pt x="1037246" y="5573280"/>
                  <a:pt x="1101099" y="5459341"/>
                  <a:pt x="979473" y="5424488"/>
                </a:cubicBezTo>
                <a:cubicBezTo>
                  <a:pt x="1016341" y="5586684"/>
                  <a:pt x="746863" y="5562555"/>
                  <a:pt x="748003" y="5724081"/>
                </a:cubicBezTo>
                <a:cubicBezTo>
                  <a:pt x="586847" y="5854440"/>
                  <a:pt x="512731" y="5755916"/>
                  <a:pt x="454578" y="5630249"/>
                </a:cubicBezTo>
                <a:cubicBezTo>
                  <a:pt x="381983" y="5467049"/>
                  <a:pt x="406308" y="5292454"/>
                  <a:pt x="395286" y="5116854"/>
                </a:cubicBezTo>
                <a:cubicBezTo>
                  <a:pt x="371340" y="4896349"/>
                  <a:pt x="305966" y="4749905"/>
                  <a:pt x="309387" y="4526719"/>
                </a:cubicBezTo>
                <a:cubicBezTo>
                  <a:pt x="260356" y="4381615"/>
                  <a:pt x="274420" y="4226792"/>
                  <a:pt x="261117" y="4072305"/>
                </a:cubicBezTo>
                <a:cubicBezTo>
                  <a:pt x="230710" y="3841746"/>
                  <a:pt x="193461" y="3986516"/>
                  <a:pt x="159254" y="3753611"/>
                </a:cubicBezTo>
                <a:cubicBezTo>
                  <a:pt x="125427" y="3524058"/>
                  <a:pt x="79817" y="2370261"/>
                  <a:pt x="79437" y="2368586"/>
                </a:cubicBezTo>
                <a:cubicBezTo>
                  <a:pt x="79817" y="2368586"/>
                  <a:pt x="13303" y="1194346"/>
                  <a:pt x="0" y="33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21067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rgbClr val="C699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261019-BAC4-4ACF-483E-7F19CBD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73" y="1998925"/>
            <a:ext cx="5541054" cy="21494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a-GE" sz="4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მადლობა ყურადღებისთვის</a:t>
            </a:r>
            <a:endParaRPr lang="en-US" sz="4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48818345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41242F"/>
      </a:dk2>
      <a:lt2>
        <a:srgbClr val="E2E4E8"/>
      </a:lt2>
      <a:accent1>
        <a:srgbClr val="C6992F"/>
      </a:accent1>
      <a:accent2>
        <a:srgbClr val="EB7B4E"/>
      </a:accent2>
      <a:accent3>
        <a:srgbClr val="EE6E7F"/>
      </a:accent3>
      <a:accent4>
        <a:srgbClr val="EB4EA4"/>
      </a:accent4>
      <a:accent5>
        <a:srgbClr val="EE6EEA"/>
      </a:accent5>
      <a:accent6>
        <a:srgbClr val="AF4EEB"/>
      </a:accent6>
      <a:hlink>
        <a:srgbClr val="697E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40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Elephant</vt:lpstr>
      <vt:lpstr>BrushVTI</vt:lpstr>
      <vt:lpstr>იმუნური სისტემა</vt:lpstr>
      <vt:lpstr>ინფექციური დაავადება</vt:lpstr>
      <vt:lpstr>დაცვის პირველი ხაზი</vt:lpstr>
      <vt:lpstr>დაცვის მეორე ხაზი</vt:lpstr>
      <vt:lpstr>შეძენილი იმუნური სისტემა</vt:lpstr>
      <vt:lpstr>ვაქცინები</vt:lpstr>
      <vt:lpstr>მადლობა ყურადღებისთვის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Arkania</dc:creator>
  <cp:lastModifiedBy>Ilia Arkania</cp:lastModifiedBy>
  <cp:revision>1</cp:revision>
  <dcterms:created xsi:type="dcterms:W3CDTF">2024-10-03T14:59:46Z</dcterms:created>
  <dcterms:modified xsi:type="dcterms:W3CDTF">2024-10-03T17:26:37Z</dcterms:modified>
</cp:coreProperties>
</file>