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11"/>
  </p:notesMasterIdLst>
  <p:sldIdLst>
    <p:sldId id="256" r:id="rId2"/>
    <p:sldId id="258" r:id="rId3"/>
    <p:sldId id="260" r:id="rId4"/>
    <p:sldId id="266" r:id="rId5"/>
    <p:sldId id="263" r:id="rId6"/>
    <p:sldId id="265" r:id="rId7"/>
    <p:sldId id="274" r:id="rId8"/>
    <p:sldId id="268" r:id="rId9"/>
    <p:sldId id="280" r:id="rId10"/>
  </p:sldIdLst>
  <p:sldSz cx="9144000" cy="5143500" type="screen16x9"/>
  <p:notesSz cx="6858000" cy="9144000"/>
  <p:embeddedFontLst>
    <p:embeddedFont>
      <p:font typeface="Barlow Semi Condensed" panose="00000506000000000000" pitchFamily="2" charset="0"/>
      <p:regular r:id="rId12"/>
      <p:bold r:id="rId13"/>
      <p:italic r:id="rId14"/>
      <p:boldItalic r:id="rId15"/>
    </p:embeddedFont>
    <p:embeddedFont>
      <p:font typeface="Bebas Neue" panose="020B0606020202050201" pitchFamily="34" charset="0"/>
      <p:regular r:id="rId16"/>
    </p:embeddedFont>
    <p:embeddedFont>
      <p:font typeface="Lexend Exa" panose="020B0604020202020204" charset="0"/>
      <p:regular r:id="rId17"/>
      <p:bold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7190FAD-5643-46B9-B3B8-8A546E830305}">
  <a:tblStyle styleId="{A7190FAD-5643-46B9-B3B8-8A546E83030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93" d="100"/>
          <a:sy n="193" d="100"/>
        </p:scale>
        <p:origin x="86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de907c7793_0_36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de907c7793_0_36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gdbbd336cbc_0_192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3" name="Google Shape;663;gdbbd336cbc_0_192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gdbbd336cbc_0_194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3" name="Google Shape;703;gdbbd336cbc_0_194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9" name="Google Shape;1189;gdbbd336cbc_0_196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0" name="Google Shape;1190;gdbbd336cbc_0_196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9" name="Google Shape;939;gde907c7793_0_43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0" name="Google Shape;940;gde907c7793_0_43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3" name="Google Shape;1083;gdbbd336cbc_0_210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4" name="Google Shape;1084;gdbbd336cbc_0_210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1" name="Google Shape;1541;gdbbd336cbc_0_203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2" name="Google Shape;1542;gdbbd336cbc_0_203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0" name="Google Shape;1340;gde907c7793_0_43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1" name="Google Shape;1341;gde907c7793_0_43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1" name="Google Shape;1671;gb1fa4ddd8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2" name="Google Shape;1672;gb1fa4ddd8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6282600" y="540000"/>
            <a:ext cx="1203300" cy="1885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727400" y="2913400"/>
            <a:ext cx="5375100" cy="1690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 flipH="1">
            <a:off x="4852965" y="2480092"/>
            <a:ext cx="1256605" cy="615017"/>
            <a:chOff x="1974400" y="1226950"/>
            <a:chExt cx="1111450" cy="702475"/>
          </a:xfrm>
        </p:grpSpPr>
        <p:sp>
          <p:nvSpPr>
            <p:cNvPr id="12" name="Google Shape;12;p2"/>
            <p:cNvSpPr/>
            <p:nvPr/>
          </p:nvSpPr>
          <p:spPr>
            <a:xfrm>
              <a:off x="1988975" y="1240875"/>
              <a:ext cx="1081975" cy="674800"/>
            </a:xfrm>
            <a:custGeom>
              <a:avLst/>
              <a:gdLst/>
              <a:ahLst/>
              <a:cxnLst/>
              <a:rect l="l" t="t" r="r" b="b"/>
              <a:pathLst>
                <a:path w="43279" h="26992" extrusionOk="0">
                  <a:moveTo>
                    <a:pt x="20813" y="6031"/>
                  </a:moveTo>
                  <a:cubicBezTo>
                    <a:pt x="21488" y="6031"/>
                    <a:pt x="22139" y="6197"/>
                    <a:pt x="22702" y="6524"/>
                  </a:cubicBezTo>
                  <a:cubicBezTo>
                    <a:pt x="22818" y="6592"/>
                    <a:pt x="22936" y="6666"/>
                    <a:pt x="23054" y="6743"/>
                  </a:cubicBezTo>
                  <a:cubicBezTo>
                    <a:pt x="23440" y="6989"/>
                    <a:pt x="23806" y="7220"/>
                    <a:pt x="24167" y="7220"/>
                  </a:cubicBezTo>
                  <a:cubicBezTo>
                    <a:pt x="24204" y="7220"/>
                    <a:pt x="24241" y="7218"/>
                    <a:pt x="24278" y="7213"/>
                  </a:cubicBezTo>
                  <a:cubicBezTo>
                    <a:pt x="24738" y="6761"/>
                    <a:pt x="25388" y="6511"/>
                    <a:pt x="26033" y="6511"/>
                  </a:cubicBezTo>
                  <a:cubicBezTo>
                    <a:pt x="26305" y="6511"/>
                    <a:pt x="26575" y="6555"/>
                    <a:pt x="26831" y="6647"/>
                  </a:cubicBezTo>
                  <a:cubicBezTo>
                    <a:pt x="27723" y="6965"/>
                    <a:pt x="28391" y="7847"/>
                    <a:pt x="28455" y="8793"/>
                  </a:cubicBezTo>
                  <a:cubicBezTo>
                    <a:pt x="28466" y="8945"/>
                    <a:pt x="28350" y="9077"/>
                    <a:pt x="28198" y="9087"/>
                  </a:cubicBezTo>
                  <a:lnTo>
                    <a:pt x="28179" y="9087"/>
                  </a:lnTo>
                  <a:cubicBezTo>
                    <a:pt x="28035" y="9087"/>
                    <a:pt x="27914" y="8975"/>
                    <a:pt x="27903" y="8829"/>
                  </a:cubicBezTo>
                  <a:cubicBezTo>
                    <a:pt x="27854" y="8096"/>
                    <a:pt x="27336" y="7412"/>
                    <a:pt x="26644" y="7165"/>
                  </a:cubicBezTo>
                  <a:cubicBezTo>
                    <a:pt x="26447" y="7095"/>
                    <a:pt x="26239" y="7061"/>
                    <a:pt x="26030" y="7061"/>
                  </a:cubicBezTo>
                  <a:cubicBezTo>
                    <a:pt x="25504" y="7061"/>
                    <a:pt x="24975" y="7273"/>
                    <a:pt x="24615" y="7656"/>
                  </a:cubicBezTo>
                  <a:cubicBezTo>
                    <a:pt x="24578" y="7695"/>
                    <a:pt x="24533" y="7723"/>
                    <a:pt x="24481" y="7734"/>
                  </a:cubicBezTo>
                  <a:cubicBezTo>
                    <a:pt x="24373" y="7761"/>
                    <a:pt x="24267" y="7773"/>
                    <a:pt x="24163" y="7773"/>
                  </a:cubicBezTo>
                  <a:cubicBezTo>
                    <a:pt x="23644" y="7773"/>
                    <a:pt x="23176" y="7474"/>
                    <a:pt x="22755" y="7207"/>
                  </a:cubicBezTo>
                  <a:cubicBezTo>
                    <a:pt x="22644" y="7136"/>
                    <a:pt x="22532" y="7064"/>
                    <a:pt x="22421" y="7000"/>
                  </a:cubicBezTo>
                  <a:cubicBezTo>
                    <a:pt x="21943" y="6722"/>
                    <a:pt x="21388" y="6581"/>
                    <a:pt x="20809" y="6581"/>
                  </a:cubicBezTo>
                  <a:cubicBezTo>
                    <a:pt x="20408" y="6581"/>
                    <a:pt x="19996" y="6649"/>
                    <a:pt x="19591" y="6786"/>
                  </a:cubicBezTo>
                  <a:cubicBezTo>
                    <a:pt x="18600" y="7118"/>
                    <a:pt x="17826" y="7806"/>
                    <a:pt x="17467" y="8669"/>
                  </a:cubicBezTo>
                  <a:cubicBezTo>
                    <a:pt x="17423" y="8775"/>
                    <a:pt x="17321" y="8839"/>
                    <a:pt x="17213" y="8839"/>
                  </a:cubicBezTo>
                  <a:cubicBezTo>
                    <a:pt x="17177" y="8839"/>
                    <a:pt x="17141" y="8832"/>
                    <a:pt x="17106" y="8817"/>
                  </a:cubicBezTo>
                  <a:cubicBezTo>
                    <a:pt x="16968" y="8763"/>
                    <a:pt x="16901" y="8600"/>
                    <a:pt x="16960" y="8460"/>
                  </a:cubicBezTo>
                  <a:cubicBezTo>
                    <a:pt x="17380" y="7449"/>
                    <a:pt x="18276" y="6648"/>
                    <a:pt x="19417" y="6264"/>
                  </a:cubicBezTo>
                  <a:cubicBezTo>
                    <a:pt x="19880" y="6108"/>
                    <a:pt x="20352" y="6031"/>
                    <a:pt x="20813" y="6031"/>
                  </a:cubicBezTo>
                  <a:close/>
                  <a:moveTo>
                    <a:pt x="5802" y="14795"/>
                  </a:moveTo>
                  <a:cubicBezTo>
                    <a:pt x="5824" y="14795"/>
                    <a:pt x="5846" y="14797"/>
                    <a:pt x="5869" y="14803"/>
                  </a:cubicBezTo>
                  <a:cubicBezTo>
                    <a:pt x="6018" y="14841"/>
                    <a:pt x="6105" y="14992"/>
                    <a:pt x="6067" y="15140"/>
                  </a:cubicBezTo>
                  <a:cubicBezTo>
                    <a:pt x="5751" y="16351"/>
                    <a:pt x="6755" y="17561"/>
                    <a:pt x="7867" y="17991"/>
                  </a:cubicBezTo>
                  <a:cubicBezTo>
                    <a:pt x="8442" y="18211"/>
                    <a:pt x="9055" y="18290"/>
                    <a:pt x="9681" y="18290"/>
                  </a:cubicBezTo>
                  <a:cubicBezTo>
                    <a:pt x="10373" y="18290"/>
                    <a:pt x="11080" y="18194"/>
                    <a:pt x="11768" y="18086"/>
                  </a:cubicBezTo>
                  <a:cubicBezTo>
                    <a:pt x="11783" y="18084"/>
                    <a:pt x="11798" y="18082"/>
                    <a:pt x="11813" y="18082"/>
                  </a:cubicBezTo>
                  <a:cubicBezTo>
                    <a:pt x="11944" y="18082"/>
                    <a:pt x="12062" y="18180"/>
                    <a:pt x="12084" y="18316"/>
                  </a:cubicBezTo>
                  <a:cubicBezTo>
                    <a:pt x="12107" y="18466"/>
                    <a:pt x="12005" y="18608"/>
                    <a:pt x="11854" y="18632"/>
                  </a:cubicBezTo>
                  <a:cubicBezTo>
                    <a:pt x="11140" y="18744"/>
                    <a:pt x="10406" y="18844"/>
                    <a:pt x="9680" y="18844"/>
                  </a:cubicBezTo>
                  <a:cubicBezTo>
                    <a:pt x="8994" y="18844"/>
                    <a:pt x="8318" y="18757"/>
                    <a:pt x="7669" y="18507"/>
                  </a:cubicBezTo>
                  <a:cubicBezTo>
                    <a:pt x="6335" y="17992"/>
                    <a:pt x="5139" y="16507"/>
                    <a:pt x="5532" y="15001"/>
                  </a:cubicBezTo>
                  <a:cubicBezTo>
                    <a:pt x="5564" y="14876"/>
                    <a:pt x="5679" y="14795"/>
                    <a:pt x="5802" y="14795"/>
                  </a:cubicBezTo>
                  <a:close/>
                  <a:moveTo>
                    <a:pt x="37065" y="14124"/>
                  </a:moveTo>
                  <a:cubicBezTo>
                    <a:pt x="37084" y="14124"/>
                    <a:pt x="37103" y="14126"/>
                    <a:pt x="37122" y="14130"/>
                  </a:cubicBezTo>
                  <a:cubicBezTo>
                    <a:pt x="37620" y="14234"/>
                    <a:pt x="38071" y="14562"/>
                    <a:pt x="38360" y="15034"/>
                  </a:cubicBezTo>
                  <a:cubicBezTo>
                    <a:pt x="38649" y="15505"/>
                    <a:pt x="38739" y="16056"/>
                    <a:pt x="38607" y="16546"/>
                  </a:cubicBezTo>
                  <a:cubicBezTo>
                    <a:pt x="38245" y="17893"/>
                    <a:pt x="36680" y="18360"/>
                    <a:pt x="35315" y="18364"/>
                  </a:cubicBezTo>
                  <a:cubicBezTo>
                    <a:pt x="35406" y="19176"/>
                    <a:pt x="35016" y="20035"/>
                    <a:pt x="34318" y="20472"/>
                  </a:cubicBezTo>
                  <a:cubicBezTo>
                    <a:pt x="33978" y="20684"/>
                    <a:pt x="33580" y="20788"/>
                    <a:pt x="33183" y="20788"/>
                  </a:cubicBezTo>
                  <a:cubicBezTo>
                    <a:pt x="32637" y="20788"/>
                    <a:pt x="32090" y="20594"/>
                    <a:pt x="31689" y="20218"/>
                  </a:cubicBezTo>
                  <a:cubicBezTo>
                    <a:pt x="31574" y="20116"/>
                    <a:pt x="31567" y="19940"/>
                    <a:pt x="31672" y="19829"/>
                  </a:cubicBezTo>
                  <a:cubicBezTo>
                    <a:pt x="31726" y="19771"/>
                    <a:pt x="31799" y="19742"/>
                    <a:pt x="31873" y="19742"/>
                  </a:cubicBezTo>
                  <a:cubicBezTo>
                    <a:pt x="31941" y="19742"/>
                    <a:pt x="32009" y="19767"/>
                    <a:pt x="32063" y="19816"/>
                  </a:cubicBezTo>
                  <a:cubicBezTo>
                    <a:pt x="32358" y="20092"/>
                    <a:pt x="32772" y="20235"/>
                    <a:pt x="33182" y="20235"/>
                  </a:cubicBezTo>
                  <a:cubicBezTo>
                    <a:pt x="33479" y="20235"/>
                    <a:pt x="33775" y="20160"/>
                    <a:pt x="34022" y="20005"/>
                  </a:cubicBezTo>
                  <a:cubicBezTo>
                    <a:pt x="34613" y="19636"/>
                    <a:pt x="34914" y="18826"/>
                    <a:pt x="34708" y="18161"/>
                  </a:cubicBezTo>
                  <a:cubicBezTo>
                    <a:pt x="34682" y="18074"/>
                    <a:pt x="34699" y="17981"/>
                    <a:pt x="34756" y="17909"/>
                  </a:cubicBezTo>
                  <a:cubicBezTo>
                    <a:pt x="34811" y="17840"/>
                    <a:pt x="34896" y="17804"/>
                    <a:pt x="34982" y="17804"/>
                  </a:cubicBezTo>
                  <a:cubicBezTo>
                    <a:pt x="34985" y="17804"/>
                    <a:pt x="34987" y="17804"/>
                    <a:pt x="34990" y="17804"/>
                  </a:cubicBezTo>
                  <a:cubicBezTo>
                    <a:pt x="35096" y="17810"/>
                    <a:pt x="35206" y="17813"/>
                    <a:pt x="35316" y="17813"/>
                  </a:cubicBezTo>
                  <a:cubicBezTo>
                    <a:pt x="36479" y="17813"/>
                    <a:pt x="37792" y="17450"/>
                    <a:pt x="38073" y="16403"/>
                  </a:cubicBezTo>
                  <a:cubicBezTo>
                    <a:pt x="38166" y="16058"/>
                    <a:pt x="38099" y="15664"/>
                    <a:pt x="37889" y="15322"/>
                  </a:cubicBezTo>
                  <a:cubicBezTo>
                    <a:pt x="37679" y="14981"/>
                    <a:pt x="37358" y="14743"/>
                    <a:pt x="37010" y="14671"/>
                  </a:cubicBezTo>
                  <a:cubicBezTo>
                    <a:pt x="36859" y="14639"/>
                    <a:pt x="36764" y="14493"/>
                    <a:pt x="36795" y="14344"/>
                  </a:cubicBezTo>
                  <a:cubicBezTo>
                    <a:pt x="36822" y="14213"/>
                    <a:pt x="36937" y="14124"/>
                    <a:pt x="37065" y="14124"/>
                  </a:cubicBezTo>
                  <a:close/>
                  <a:moveTo>
                    <a:pt x="27150" y="1"/>
                  </a:moveTo>
                  <a:cubicBezTo>
                    <a:pt x="23912" y="1"/>
                    <a:pt x="20440" y="1517"/>
                    <a:pt x="20408" y="5770"/>
                  </a:cubicBezTo>
                  <a:cubicBezTo>
                    <a:pt x="20407" y="5869"/>
                    <a:pt x="20353" y="5961"/>
                    <a:pt x="20268" y="6009"/>
                  </a:cubicBezTo>
                  <a:cubicBezTo>
                    <a:pt x="20226" y="6033"/>
                    <a:pt x="20179" y="6045"/>
                    <a:pt x="20132" y="6045"/>
                  </a:cubicBezTo>
                  <a:cubicBezTo>
                    <a:pt x="20083" y="6045"/>
                    <a:pt x="20035" y="6032"/>
                    <a:pt x="19991" y="6006"/>
                  </a:cubicBezTo>
                  <a:cubicBezTo>
                    <a:pt x="18126" y="4896"/>
                    <a:pt x="15942" y="4308"/>
                    <a:pt x="13676" y="4308"/>
                  </a:cubicBezTo>
                  <a:cubicBezTo>
                    <a:pt x="11608" y="4308"/>
                    <a:pt x="9594" y="4805"/>
                    <a:pt x="7850" y="5744"/>
                  </a:cubicBezTo>
                  <a:cubicBezTo>
                    <a:pt x="5861" y="6816"/>
                    <a:pt x="4016" y="8876"/>
                    <a:pt x="4377" y="11069"/>
                  </a:cubicBezTo>
                  <a:cubicBezTo>
                    <a:pt x="4394" y="11169"/>
                    <a:pt x="4355" y="11269"/>
                    <a:pt x="4277" y="11332"/>
                  </a:cubicBezTo>
                  <a:cubicBezTo>
                    <a:pt x="4226" y="11370"/>
                    <a:pt x="4166" y="11391"/>
                    <a:pt x="4105" y="11391"/>
                  </a:cubicBezTo>
                  <a:cubicBezTo>
                    <a:pt x="4069" y="11391"/>
                    <a:pt x="4033" y="11383"/>
                    <a:pt x="3999" y="11368"/>
                  </a:cubicBezTo>
                  <a:cubicBezTo>
                    <a:pt x="3564" y="11184"/>
                    <a:pt x="3073" y="11087"/>
                    <a:pt x="2583" y="11087"/>
                  </a:cubicBezTo>
                  <a:cubicBezTo>
                    <a:pt x="1519" y="11087"/>
                    <a:pt x="644" y="11534"/>
                    <a:pt x="244" y="12281"/>
                  </a:cubicBezTo>
                  <a:cubicBezTo>
                    <a:pt x="1" y="12739"/>
                    <a:pt x="50" y="13360"/>
                    <a:pt x="376" y="13905"/>
                  </a:cubicBezTo>
                  <a:cubicBezTo>
                    <a:pt x="687" y="14422"/>
                    <a:pt x="1162" y="14740"/>
                    <a:pt x="1617" y="14740"/>
                  </a:cubicBezTo>
                  <a:cubicBezTo>
                    <a:pt x="1683" y="14740"/>
                    <a:pt x="1748" y="14734"/>
                    <a:pt x="1813" y="14720"/>
                  </a:cubicBezTo>
                  <a:cubicBezTo>
                    <a:pt x="1911" y="14678"/>
                    <a:pt x="2013" y="14640"/>
                    <a:pt x="2116" y="14609"/>
                  </a:cubicBezTo>
                  <a:cubicBezTo>
                    <a:pt x="2144" y="14600"/>
                    <a:pt x="2172" y="14596"/>
                    <a:pt x="2199" y="14596"/>
                  </a:cubicBezTo>
                  <a:cubicBezTo>
                    <a:pt x="2308" y="14596"/>
                    <a:pt x="2410" y="14661"/>
                    <a:pt x="2453" y="14767"/>
                  </a:cubicBezTo>
                  <a:cubicBezTo>
                    <a:pt x="2506" y="14895"/>
                    <a:pt x="2451" y="15045"/>
                    <a:pt x="2323" y="15112"/>
                  </a:cubicBezTo>
                  <a:cubicBezTo>
                    <a:pt x="2216" y="15169"/>
                    <a:pt x="2103" y="15211"/>
                    <a:pt x="1989" y="15241"/>
                  </a:cubicBezTo>
                  <a:cubicBezTo>
                    <a:pt x="1290" y="15557"/>
                    <a:pt x="726" y="16196"/>
                    <a:pt x="437" y="16995"/>
                  </a:cubicBezTo>
                  <a:cubicBezTo>
                    <a:pt x="158" y="17772"/>
                    <a:pt x="186" y="18597"/>
                    <a:pt x="516" y="19257"/>
                  </a:cubicBezTo>
                  <a:cubicBezTo>
                    <a:pt x="984" y="20195"/>
                    <a:pt x="2083" y="20825"/>
                    <a:pt x="3247" y="20825"/>
                  </a:cubicBezTo>
                  <a:cubicBezTo>
                    <a:pt x="3859" y="20825"/>
                    <a:pt x="4420" y="20652"/>
                    <a:pt x="4874" y="20323"/>
                  </a:cubicBezTo>
                  <a:cubicBezTo>
                    <a:pt x="4921" y="20289"/>
                    <a:pt x="4979" y="20271"/>
                    <a:pt x="5034" y="20271"/>
                  </a:cubicBezTo>
                  <a:cubicBezTo>
                    <a:pt x="5068" y="20271"/>
                    <a:pt x="5101" y="20278"/>
                    <a:pt x="5133" y="20290"/>
                  </a:cubicBezTo>
                  <a:cubicBezTo>
                    <a:pt x="5221" y="20322"/>
                    <a:pt x="5284" y="20399"/>
                    <a:pt x="5304" y="20490"/>
                  </a:cubicBezTo>
                  <a:cubicBezTo>
                    <a:pt x="5951" y="23533"/>
                    <a:pt x="8525" y="26131"/>
                    <a:pt x="11561" y="26808"/>
                  </a:cubicBezTo>
                  <a:cubicBezTo>
                    <a:pt x="12109" y="26931"/>
                    <a:pt x="12678" y="26992"/>
                    <a:pt x="13254" y="26992"/>
                  </a:cubicBezTo>
                  <a:cubicBezTo>
                    <a:pt x="15732" y="26992"/>
                    <a:pt x="18175" y="25848"/>
                    <a:pt x="19709" y="23991"/>
                  </a:cubicBezTo>
                  <a:lnTo>
                    <a:pt x="19709" y="23991"/>
                  </a:lnTo>
                  <a:cubicBezTo>
                    <a:pt x="19539" y="24009"/>
                    <a:pt x="19366" y="24019"/>
                    <a:pt x="19190" y="24019"/>
                  </a:cubicBezTo>
                  <a:cubicBezTo>
                    <a:pt x="18191" y="24019"/>
                    <a:pt x="17110" y="23749"/>
                    <a:pt x="16018" y="23224"/>
                  </a:cubicBezTo>
                  <a:cubicBezTo>
                    <a:pt x="15879" y="23157"/>
                    <a:pt x="15821" y="22993"/>
                    <a:pt x="15889" y="22855"/>
                  </a:cubicBezTo>
                  <a:cubicBezTo>
                    <a:pt x="15937" y="22757"/>
                    <a:pt x="16035" y="22699"/>
                    <a:pt x="16138" y="22699"/>
                  </a:cubicBezTo>
                  <a:cubicBezTo>
                    <a:pt x="16178" y="22699"/>
                    <a:pt x="16218" y="22708"/>
                    <a:pt x="16257" y="22726"/>
                  </a:cubicBezTo>
                  <a:cubicBezTo>
                    <a:pt x="17274" y="23216"/>
                    <a:pt x="18273" y="23467"/>
                    <a:pt x="19190" y="23467"/>
                  </a:cubicBezTo>
                  <a:cubicBezTo>
                    <a:pt x="19459" y="23467"/>
                    <a:pt x="19721" y="23446"/>
                    <a:pt x="19975" y="23402"/>
                  </a:cubicBezTo>
                  <a:cubicBezTo>
                    <a:pt x="21294" y="23175"/>
                    <a:pt x="22383" y="22316"/>
                    <a:pt x="22746" y="21213"/>
                  </a:cubicBezTo>
                  <a:cubicBezTo>
                    <a:pt x="22783" y="21098"/>
                    <a:pt x="22892" y="21023"/>
                    <a:pt x="23008" y="21023"/>
                  </a:cubicBezTo>
                  <a:cubicBezTo>
                    <a:pt x="23022" y="21023"/>
                    <a:pt x="23037" y="21024"/>
                    <a:pt x="23051" y="21026"/>
                  </a:cubicBezTo>
                  <a:cubicBezTo>
                    <a:pt x="23359" y="21077"/>
                    <a:pt x="23594" y="21261"/>
                    <a:pt x="23800" y="21424"/>
                  </a:cubicBezTo>
                  <a:cubicBezTo>
                    <a:pt x="23848" y="21464"/>
                    <a:pt x="23898" y="21502"/>
                    <a:pt x="23947" y="21538"/>
                  </a:cubicBezTo>
                  <a:cubicBezTo>
                    <a:pt x="24302" y="21799"/>
                    <a:pt x="24754" y="21937"/>
                    <a:pt x="25228" y="21937"/>
                  </a:cubicBezTo>
                  <a:cubicBezTo>
                    <a:pt x="25366" y="21937"/>
                    <a:pt x="25506" y="21925"/>
                    <a:pt x="25645" y="21901"/>
                  </a:cubicBezTo>
                  <a:cubicBezTo>
                    <a:pt x="26265" y="21797"/>
                    <a:pt x="26807" y="21469"/>
                    <a:pt x="27130" y="21003"/>
                  </a:cubicBezTo>
                  <a:cubicBezTo>
                    <a:pt x="27183" y="20926"/>
                    <a:pt x="27269" y="20884"/>
                    <a:pt x="27356" y="20884"/>
                  </a:cubicBezTo>
                  <a:cubicBezTo>
                    <a:pt x="27411" y="20884"/>
                    <a:pt x="27466" y="20900"/>
                    <a:pt x="27514" y="20934"/>
                  </a:cubicBezTo>
                  <a:cubicBezTo>
                    <a:pt x="27640" y="21020"/>
                    <a:pt x="27672" y="21192"/>
                    <a:pt x="27583" y="21318"/>
                  </a:cubicBezTo>
                  <a:cubicBezTo>
                    <a:pt x="27177" y="21907"/>
                    <a:pt x="26503" y="22319"/>
                    <a:pt x="25737" y="22447"/>
                  </a:cubicBezTo>
                  <a:cubicBezTo>
                    <a:pt x="25567" y="22476"/>
                    <a:pt x="25397" y="22490"/>
                    <a:pt x="25229" y="22490"/>
                  </a:cubicBezTo>
                  <a:cubicBezTo>
                    <a:pt x="24638" y="22490"/>
                    <a:pt x="24072" y="22315"/>
                    <a:pt x="23622" y="21985"/>
                  </a:cubicBezTo>
                  <a:cubicBezTo>
                    <a:pt x="23568" y="21945"/>
                    <a:pt x="23513" y="21903"/>
                    <a:pt x="23460" y="21860"/>
                  </a:cubicBezTo>
                  <a:cubicBezTo>
                    <a:pt x="23361" y="21782"/>
                    <a:pt x="23265" y="21707"/>
                    <a:pt x="23171" y="21653"/>
                  </a:cubicBezTo>
                  <a:cubicBezTo>
                    <a:pt x="22721" y="22698"/>
                    <a:pt x="21719" y="23517"/>
                    <a:pt x="20498" y="23851"/>
                  </a:cubicBezTo>
                  <a:cubicBezTo>
                    <a:pt x="21727" y="24851"/>
                    <a:pt x="23343" y="25405"/>
                    <a:pt x="25082" y="25405"/>
                  </a:cubicBezTo>
                  <a:cubicBezTo>
                    <a:pt x="27483" y="25405"/>
                    <a:pt x="29704" y="24377"/>
                    <a:pt x="31026" y="22652"/>
                  </a:cubicBezTo>
                  <a:cubicBezTo>
                    <a:pt x="31072" y="22592"/>
                    <a:pt x="31141" y="22553"/>
                    <a:pt x="31215" y="22546"/>
                  </a:cubicBezTo>
                  <a:cubicBezTo>
                    <a:pt x="31226" y="22544"/>
                    <a:pt x="31237" y="22544"/>
                    <a:pt x="31248" y="22544"/>
                  </a:cubicBezTo>
                  <a:cubicBezTo>
                    <a:pt x="31312" y="22544"/>
                    <a:pt x="31373" y="22567"/>
                    <a:pt x="31423" y="22609"/>
                  </a:cubicBezTo>
                  <a:cubicBezTo>
                    <a:pt x="32027" y="23118"/>
                    <a:pt x="32808" y="23386"/>
                    <a:pt x="33681" y="23386"/>
                  </a:cubicBezTo>
                  <a:cubicBezTo>
                    <a:pt x="35421" y="23386"/>
                    <a:pt x="37432" y="22244"/>
                    <a:pt x="37789" y="20333"/>
                  </a:cubicBezTo>
                  <a:cubicBezTo>
                    <a:pt x="37805" y="20248"/>
                    <a:pt x="37861" y="20175"/>
                    <a:pt x="37936" y="20138"/>
                  </a:cubicBezTo>
                  <a:cubicBezTo>
                    <a:pt x="37976" y="20118"/>
                    <a:pt x="38019" y="20108"/>
                    <a:pt x="38061" y="20108"/>
                  </a:cubicBezTo>
                  <a:cubicBezTo>
                    <a:pt x="38103" y="20108"/>
                    <a:pt x="38144" y="20118"/>
                    <a:pt x="38182" y="20137"/>
                  </a:cubicBezTo>
                  <a:cubicBezTo>
                    <a:pt x="38586" y="20333"/>
                    <a:pt x="39034" y="20432"/>
                    <a:pt x="39513" y="20432"/>
                  </a:cubicBezTo>
                  <a:cubicBezTo>
                    <a:pt x="40772" y="20432"/>
                    <a:pt x="41977" y="19735"/>
                    <a:pt x="42512" y="18697"/>
                  </a:cubicBezTo>
                  <a:cubicBezTo>
                    <a:pt x="43278" y="17215"/>
                    <a:pt x="42642" y="15133"/>
                    <a:pt x="41179" y="14332"/>
                  </a:cubicBezTo>
                  <a:cubicBezTo>
                    <a:pt x="41111" y="14295"/>
                    <a:pt x="41063" y="14234"/>
                    <a:pt x="41045" y="14161"/>
                  </a:cubicBezTo>
                  <a:cubicBezTo>
                    <a:pt x="41025" y="14087"/>
                    <a:pt x="41037" y="14009"/>
                    <a:pt x="41078" y="13943"/>
                  </a:cubicBezTo>
                  <a:cubicBezTo>
                    <a:pt x="41613" y="13083"/>
                    <a:pt x="41035" y="11832"/>
                    <a:pt x="40160" y="11286"/>
                  </a:cubicBezTo>
                  <a:cubicBezTo>
                    <a:pt x="39189" y="10683"/>
                    <a:pt x="37952" y="10642"/>
                    <a:pt x="36861" y="10605"/>
                  </a:cubicBezTo>
                  <a:cubicBezTo>
                    <a:pt x="36708" y="10600"/>
                    <a:pt x="36590" y="10473"/>
                    <a:pt x="36594" y="10321"/>
                  </a:cubicBezTo>
                  <a:cubicBezTo>
                    <a:pt x="36598" y="10176"/>
                    <a:pt x="36711" y="10054"/>
                    <a:pt x="36858" y="10054"/>
                  </a:cubicBezTo>
                  <a:cubicBezTo>
                    <a:pt x="36865" y="10054"/>
                    <a:pt x="36872" y="10054"/>
                    <a:pt x="36879" y="10055"/>
                  </a:cubicBezTo>
                  <a:lnTo>
                    <a:pt x="36880" y="10055"/>
                  </a:lnTo>
                  <a:cubicBezTo>
                    <a:pt x="36985" y="10055"/>
                    <a:pt x="37040" y="10023"/>
                    <a:pt x="37089" y="9941"/>
                  </a:cubicBezTo>
                  <a:cubicBezTo>
                    <a:pt x="37611" y="9080"/>
                    <a:pt x="36363" y="5250"/>
                    <a:pt x="35943" y="4448"/>
                  </a:cubicBezTo>
                  <a:cubicBezTo>
                    <a:pt x="34595" y="1871"/>
                    <a:pt x="30898" y="1"/>
                    <a:pt x="271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1974400" y="1226950"/>
              <a:ext cx="1111450" cy="702475"/>
            </a:xfrm>
            <a:custGeom>
              <a:avLst/>
              <a:gdLst/>
              <a:ahLst/>
              <a:cxnLst/>
              <a:rect l="l" t="t" r="r" b="b"/>
              <a:pathLst>
                <a:path w="44458" h="28099" extrusionOk="0">
                  <a:moveTo>
                    <a:pt x="27732" y="553"/>
                  </a:moveTo>
                  <a:cubicBezTo>
                    <a:pt x="31480" y="553"/>
                    <a:pt x="35179" y="2423"/>
                    <a:pt x="36525" y="5001"/>
                  </a:cubicBezTo>
                  <a:cubicBezTo>
                    <a:pt x="36945" y="5801"/>
                    <a:pt x="38193" y="9632"/>
                    <a:pt x="37671" y="10494"/>
                  </a:cubicBezTo>
                  <a:cubicBezTo>
                    <a:pt x="37622" y="10574"/>
                    <a:pt x="37567" y="10606"/>
                    <a:pt x="37462" y="10606"/>
                  </a:cubicBezTo>
                  <a:lnTo>
                    <a:pt x="37461" y="10606"/>
                  </a:lnTo>
                  <a:cubicBezTo>
                    <a:pt x="37454" y="10606"/>
                    <a:pt x="37447" y="10605"/>
                    <a:pt x="37440" y="10605"/>
                  </a:cubicBezTo>
                  <a:cubicBezTo>
                    <a:pt x="37293" y="10605"/>
                    <a:pt x="37181" y="10728"/>
                    <a:pt x="37176" y="10873"/>
                  </a:cubicBezTo>
                  <a:cubicBezTo>
                    <a:pt x="37171" y="11025"/>
                    <a:pt x="37290" y="11152"/>
                    <a:pt x="37442" y="11157"/>
                  </a:cubicBezTo>
                  <a:cubicBezTo>
                    <a:pt x="38534" y="11194"/>
                    <a:pt x="39771" y="11235"/>
                    <a:pt x="40742" y="11838"/>
                  </a:cubicBezTo>
                  <a:cubicBezTo>
                    <a:pt x="41617" y="12383"/>
                    <a:pt x="42195" y="13634"/>
                    <a:pt x="41660" y="14495"/>
                  </a:cubicBezTo>
                  <a:cubicBezTo>
                    <a:pt x="41620" y="14560"/>
                    <a:pt x="41608" y="14639"/>
                    <a:pt x="41627" y="14712"/>
                  </a:cubicBezTo>
                  <a:cubicBezTo>
                    <a:pt x="41646" y="14786"/>
                    <a:pt x="41695" y="14847"/>
                    <a:pt x="41761" y="14883"/>
                  </a:cubicBezTo>
                  <a:cubicBezTo>
                    <a:pt x="43224" y="15685"/>
                    <a:pt x="43860" y="17766"/>
                    <a:pt x="43094" y="19249"/>
                  </a:cubicBezTo>
                  <a:cubicBezTo>
                    <a:pt x="42558" y="20287"/>
                    <a:pt x="41352" y="20984"/>
                    <a:pt x="40095" y="20984"/>
                  </a:cubicBezTo>
                  <a:cubicBezTo>
                    <a:pt x="39616" y="20984"/>
                    <a:pt x="39169" y="20884"/>
                    <a:pt x="38764" y="20688"/>
                  </a:cubicBezTo>
                  <a:cubicBezTo>
                    <a:pt x="38726" y="20669"/>
                    <a:pt x="38685" y="20660"/>
                    <a:pt x="38643" y="20660"/>
                  </a:cubicBezTo>
                  <a:cubicBezTo>
                    <a:pt x="38601" y="20660"/>
                    <a:pt x="38558" y="20670"/>
                    <a:pt x="38518" y="20689"/>
                  </a:cubicBezTo>
                  <a:cubicBezTo>
                    <a:pt x="38440" y="20727"/>
                    <a:pt x="38387" y="20801"/>
                    <a:pt x="38371" y="20884"/>
                  </a:cubicBezTo>
                  <a:cubicBezTo>
                    <a:pt x="38014" y="22795"/>
                    <a:pt x="36003" y="23938"/>
                    <a:pt x="34263" y="23938"/>
                  </a:cubicBezTo>
                  <a:cubicBezTo>
                    <a:pt x="33390" y="23938"/>
                    <a:pt x="32609" y="23669"/>
                    <a:pt x="32005" y="23161"/>
                  </a:cubicBezTo>
                  <a:cubicBezTo>
                    <a:pt x="31955" y="23119"/>
                    <a:pt x="31893" y="23096"/>
                    <a:pt x="31829" y="23096"/>
                  </a:cubicBezTo>
                  <a:cubicBezTo>
                    <a:pt x="31818" y="23096"/>
                    <a:pt x="31808" y="23096"/>
                    <a:pt x="31797" y="23098"/>
                  </a:cubicBezTo>
                  <a:cubicBezTo>
                    <a:pt x="31723" y="23105"/>
                    <a:pt x="31654" y="23145"/>
                    <a:pt x="31608" y="23204"/>
                  </a:cubicBezTo>
                  <a:cubicBezTo>
                    <a:pt x="30286" y="24928"/>
                    <a:pt x="28063" y="25957"/>
                    <a:pt x="25664" y="25957"/>
                  </a:cubicBezTo>
                  <a:cubicBezTo>
                    <a:pt x="23923" y="25957"/>
                    <a:pt x="22309" y="25403"/>
                    <a:pt x="21079" y="24403"/>
                  </a:cubicBezTo>
                  <a:cubicBezTo>
                    <a:pt x="22301" y="24069"/>
                    <a:pt x="23303" y="23249"/>
                    <a:pt x="23753" y="22205"/>
                  </a:cubicBezTo>
                  <a:cubicBezTo>
                    <a:pt x="23848" y="22259"/>
                    <a:pt x="23943" y="22334"/>
                    <a:pt x="24041" y="22411"/>
                  </a:cubicBezTo>
                  <a:cubicBezTo>
                    <a:pt x="24095" y="22453"/>
                    <a:pt x="24151" y="22496"/>
                    <a:pt x="24204" y="22537"/>
                  </a:cubicBezTo>
                  <a:cubicBezTo>
                    <a:pt x="24654" y="22867"/>
                    <a:pt x="25221" y="23042"/>
                    <a:pt x="25811" y="23042"/>
                  </a:cubicBezTo>
                  <a:cubicBezTo>
                    <a:pt x="25979" y="23042"/>
                    <a:pt x="26149" y="23028"/>
                    <a:pt x="26319" y="22999"/>
                  </a:cubicBezTo>
                  <a:cubicBezTo>
                    <a:pt x="27085" y="22871"/>
                    <a:pt x="27758" y="22458"/>
                    <a:pt x="28165" y="21870"/>
                  </a:cubicBezTo>
                  <a:cubicBezTo>
                    <a:pt x="28251" y="21744"/>
                    <a:pt x="28220" y="21572"/>
                    <a:pt x="28096" y="21486"/>
                  </a:cubicBezTo>
                  <a:cubicBezTo>
                    <a:pt x="28048" y="21452"/>
                    <a:pt x="27993" y="21436"/>
                    <a:pt x="27938" y="21436"/>
                  </a:cubicBezTo>
                  <a:cubicBezTo>
                    <a:pt x="27851" y="21436"/>
                    <a:pt x="27765" y="21478"/>
                    <a:pt x="27711" y="21555"/>
                  </a:cubicBezTo>
                  <a:cubicBezTo>
                    <a:pt x="27389" y="22022"/>
                    <a:pt x="26847" y="22349"/>
                    <a:pt x="26226" y="22453"/>
                  </a:cubicBezTo>
                  <a:cubicBezTo>
                    <a:pt x="26087" y="22477"/>
                    <a:pt x="25947" y="22488"/>
                    <a:pt x="25810" y="22488"/>
                  </a:cubicBezTo>
                  <a:cubicBezTo>
                    <a:pt x="25336" y="22488"/>
                    <a:pt x="24884" y="22350"/>
                    <a:pt x="24529" y="22090"/>
                  </a:cubicBezTo>
                  <a:cubicBezTo>
                    <a:pt x="24479" y="22053"/>
                    <a:pt x="24431" y="22016"/>
                    <a:pt x="24381" y="21976"/>
                  </a:cubicBezTo>
                  <a:cubicBezTo>
                    <a:pt x="24175" y="21813"/>
                    <a:pt x="23941" y="21628"/>
                    <a:pt x="23633" y="21578"/>
                  </a:cubicBezTo>
                  <a:cubicBezTo>
                    <a:pt x="23618" y="21576"/>
                    <a:pt x="23604" y="21574"/>
                    <a:pt x="23589" y="21574"/>
                  </a:cubicBezTo>
                  <a:cubicBezTo>
                    <a:pt x="23473" y="21574"/>
                    <a:pt x="23365" y="21649"/>
                    <a:pt x="23328" y="21765"/>
                  </a:cubicBezTo>
                  <a:cubicBezTo>
                    <a:pt x="22963" y="22868"/>
                    <a:pt x="21876" y="23727"/>
                    <a:pt x="20557" y="23954"/>
                  </a:cubicBezTo>
                  <a:cubicBezTo>
                    <a:pt x="20303" y="23997"/>
                    <a:pt x="20041" y="24019"/>
                    <a:pt x="19772" y="24019"/>
                  </a:cubicBezTo>
                  <a:cubicBezTo>
                    <a:pt x="18855" y="24019"/>
                    <a:pt x="17856" y="23768"/>
                    <a:pt x="16839" y="23278"/>
                  </a:cubicBezTo>
                  <a:cubicBezTo>
                    <a:pt x="16801" y="23260"/>
                    <a:pt x="16760" y="23251"/>
                    <a:pt x="16720" y="23251"/>
                  </a:cubicBezTo>
                  <a:cubicBezTo>
                    <a:pt x="16618" y="23251"/>
                    <a:pt x="16519" y="23308"/>
                    <a:pt x="16471" y="23407"/>
                  </a:cubicBezTo>
                  <a:cubicBezTo>
                    <a:pt x="16404" y="23545"/>
                    <a:pt x="16462" y="23708"/>
                    <a:pt x="16599" y="23775"/>
                  </a:cubicBezTo>
                  <a:cubicBezTo>
                    <a:pt x="17692" y="24301"/>
                    <a:pt x="18771" y="24571"/>
                    <a:pt x="19772" y="24571"/>
                  </a:cubicBezTo>
                  <a:cubicBezTo>
                    <a:pt x="19948" y="24571"/>
                    <a:pt x="20121" y="24560"/>
                    <a:pt x="20291" y="24542"/>
                  </a:cubicBezTo>
                  <a:lnTo>
                    <a:pt x="20291" y="24542"/>
                  </a:lnTo>
                  <a:cubicBezTo>
                    <a:pt x="18757" y="26400"/>
                    <a:pt x="16314" y="27544"/>
                    <a:pt x="13836" y="27544"/>
                  </a:cubicBezTo>
                  <a:cubicBezTo>
                    <a:pt x="13260" y="27544"/>
                    <a:pt x="12692" y="27483"/>
                    <a:pt x="12143" y="27360"/>
                  </a:cubicBezTo>
                  <a:cubicBezTo>
                    <a:pt x="9106" y="26683"/>
                    <a:pt x="6533" y="24086"/>
                    <a:pt x="5885" y="21042"/>
                  </a:cubicBezTo>
                  <a:cubicBezTo>
                    <a:pt x="5866" y="20951"/>
                    <a:pt x="5801" y="20875"/>
                    <a:pt x="5715" y="20841"/>
                  </a:cubicBezTo>
                  <a:cubicBezTo>
                    <a:pt x="5683" y="20830"/>
                    <a:pt x="5649" y="20823"/>
                    <a:pt x="5616" y="20823"/>
                  </a:cubicBezTo>
                  <a:cubicBezTo>
                    <a:pt x="5559" y="20823"/>
                    <a:pt x="5502" y="20841"/>
                    <a:pt x="5455" y="20875"/>
                  </a:cubicBezTo>
                  <a:cubicBezTo>
                    <a:pt x="5002" y="21203"/>
                    <a:pt x="4441" y="21377"/>
                    <a:pt x="3828" y="21377"/>
                  </a:cubicBezTo>
                  <a:cubicBezTo>
                    <a:pt x="2663" y="21377"/>
                    <a:pt x="1566" y="20747"/>
                    <a:pt x="1098" y="19809"/>
                  </a:cubicBezTo>
                  <a:cubicBezTo>
                    <a:pt x="767" y="19149"/>
                    <a:pt x="738" y="18324"/>
                    <a:pt x="1019" y="17547"/>
                  </a:cubicBezTo>
                  <a:cubicBezTo>
                    <a:pt x="1308" y="16746"/>
                    <a:pt x="1871" y="16109"/>
                    <a:pt x="2571" y="15793"/>
                  </a:cubicBezTo>
                  <a:cubicBezTo>
                    <a:pt x="2684" y="15764"/>
                    <a:pt x="2797" y="15721"/>
                    <a:pt x="2905" y="15664"/>
                  </a:cubicBezTo>
                  <a:cubicBezTo>
                    <a:pt x="3034" y="15602"/>
                    <a:pt x="3089" y="15452"/>
                    <a:pt x="3035" y="15319"/>
                  </a:cubicBezTo>
                  <a:cubicBezTo>
                    <a:pt x="2992" y="15213"/>
                    <a:pt x="2890" y="15148"/>
                    <a:pt x="2781" y="15148"/>
                  </a:cubicBezTo>
                  <a:cubicBezTo>
                    <a:pt x="2753" y="15148"/>
                    <a:pt x="2726" y="15152"/>
                    <a:pt x="2698" y="15160"/>
                  </a:cubicBezTo>
                  <a:cubicBezTo>
                    <a:pt x="2595" y="15192"/>
                    <a:pt x="2494" y="15230"/>
                    <a:pt x="2395" y="15272"/>
                  </a:cubicBezTo>
                  <a:cubicBezTo>
                    <a:pt x="2330" y="15285"/>
                    <a:pt x="2265" y="15292"/>
                    <a:pt x="2199" y="15292"/>
                  </a:cubicBezTo>
                  <a:cubicBezTo>
                    <a:pt x="1744" y="15292"/>
                    <a:pt x="1269" y="14974"/>
                    <a:pt x="958" y="14456"/>
                  </a:cubicBezTo>
                  <a:cubicBezTo>
                    <a:pt x="632" y="13912"/>
                    <a:pt x="583" y="13290"/>
                    <a:pt x="826" y="12834"/>
                  </a:cubicBezTo>
                  <a:cubicBezTo>
                    <a:pt x="1226" y="12085"/>
                    <a:pt x="2100" y="11639"/>
                    <a:pt x="3165" y="11639"/>
                  </a:cubicBezTo>
                  <a:cubicBezTo>
                    <a:pt x="3655" y="11639"/>
                    <a:pt x="4145" y="11736"/>
                    <a:pt x="4581" y="11920"/>
                  </a:cubicBezTo>
                  <a:cubicBezTo>
                    <a:pt x="4615" y="11935"/>
                    <a:pt x="4651" y="11942"/>
                    <a:pt x="4688" y="11942"/>
                  </a:cubicBezTo>
                  <a:cubicBezTo>
                    <a:pt x="4749" y="11942"/>
                    <a:pt x="4809" y="11922"/>
                    <a:pt x="4859" y="11883"/>
                  </a:cubicBezTo>
                  <a:cubicBezTo>
                    <a:pt x="4937" y="11822"/>
                    <a:pt x="4976" y="11721"/>
                    <a:pt x="4959" y="11621"/>
                  </a:cubicBezTo>
                  <a:cubicBezTo>
                    <a:pt x="4598" y="9430"/>
                    <a:pt x="6443" y="7368"/>
                    <a:pt x="8432" y="6296"/>
                  </a:cubicBezTo>
                  <a:cubicBezTo>
                    <a:pt x="10176" y="5356"/>
                    <a:pt x="12190" y="4860"/>
                    <a:pt x="14257" y="4860"/>
                  </a:cubicBezTo>
                  <a:cubicBezTo>
                    <a:pt x="16524" y="4860"/>
                    <a:pt x="18708" y="5448"/>
                    <a:pt x="20573" y="6558"/>
                  </a:cubicBezTo>
                  <a:cubicBezTo>
                    <a:pt x="20617" y="6584"/>
                    <a:pt x="20665" y="6597"/>
                    <a:pt x="20714" y="6597"/>
                  </a:cubicBezTo>
                  <a:cubicBezTo>
                    <a:pt x="20761" y="6597"/>
                    <a:pt x="20808" y="6585"/>
                    <a:pt x="20850" y="6561"/>
                  </a:cubicBezTo>
                  <a:cubicBezTo>
                    <a:pt x="20936" y="6513"/>
                    <a:pt x="20989" y="6422"/>
                    <a:pt x="20990" y="6322"/>
                  </a:cubicBezTo>
                  <a:cubicBezTo>
                    <a:pt x="21021" y="2067"/>
                    <a:pt x="24494" y="553"/>
                    <a:pt x="27732" y="553"/>
                  </a:cubicBezTo>
                  <a:close/>
                  <a:moveTo>
                    <a:pt x="27734" y="1"/>
                  </a:moveTo>
                  <a:cubicBezTo>
                    <a:pt x="24350" y="1"/>
                    <a:pt x="20730" y="1549"/>
                    <a:pt x="20457" y="5854"/>
                  </a:cubicBezTo>
                  <a:cubicBezTo>
                    <a:pt x="18596" y="4840"/>
                    <a:pt x="16465" y="4306"/>
                    <a:pt x="14261" y="4306"/>
                  </a:cubicBezTo>
                  <a:cubicBezTo>
                    <a:pt x="12102" y="4306"/>
                    <a:pt x="9997" y="4825"/>
                    <a:pt x="8171" y="5809"/>
                  </a:cubicBezTo>
                  <a:cubicBezTo>
                    <a:pt x="6286" y="6824"/>
                    <a:pt x="4236" y="8829"/>
                    <a:pt x="4368" y="11257"/>
                  </a:cubicBezTo>
                  <a:cubicBezTo>
                    <a:pt x="3983" y="11142"/>
                    <a:pt x="3574" y="11084"/>
                    <a:pt x="3166" y="11084"/>
                  </a:cubicBezTo>
                  <a:cubicBezTo>
                    <a:pt x="1895" y="11084"/>
                    <a:pt x="840" y="11640"/>
                    <a:pt x="341" y="12572"/>
                  </a:cubicBezTo>
                  <a:cubicBezTo>
                    <a:pt x="0" y="13208"/>
                    <a:pt x="55" y="14018"/>
                    <a:pt x="486" y="14739"/>
                  </a:cubicBezTo>
                  <a:cubicBezTo>
                    <a:pt x="775" y="15219"/>
                    <a:pt x="1187" y="15574"/>
                    <a:pt x="1632" y="15739"/>
                  </a:cubicBezTo>
                  <a:cubicBezTo>
                    <a:pt x="1131" y="16148"/>
                    <a:pt x="737" y="16711"/>
                    <a:pt x="502" y="17364"/>
                  </a:cubicBezTo>
                  <a:cubicBezTo>
                    <a:pt x="171" y="18282"/>
                    <a:pt x="210" y="19266"/>
                    <a:pt x="607" y="20061"/>
                  </a:cubicBezTo>
                  <a:cubicBezTo>
                    <a:pt x="1167" y="21181"/>
                    <a:pt x="2463" y="21933"/>
                    <a:pt x="3832" y="21933"/>
                  </a:cubicBezTo>
                  <a:cubicBezTo>
                    <a:pt x="4416" y="21933"/>
                    <a:pt x="4966" y="21797"/>
                    <a:pt x="5442" y="21540"/>
                  </a:cubicBezTo>
                  <a:cubicBezTo>
                    <a:pt x="6259" y="24623"/>
                    <a:pt x="8915" y="27208"/>
                    <a:pt x="12029" y="27902"/>
                  </a:cubicBezTo>
                  <a:cubicBezTo>
                    <a:pt x="12615" y="28034"/>
                    <a:pt x="13225" y="28099"/>
                    <a:pt x="13841" y="28099"/>
                  </a:cubicBezTo>
                  <a:cubicBezTo>
                    <a:pt x="16499" y="28099"/>
                    <a:pt x="19121" y="26865"/>
                    <a:pt x="20757" y="24859"/>
                  </a:cubicBezTo>
                  <a:cubicBezTo>
                    <a:pt x="22080" y="25925"/>
                    <a:pt x="23813" y="26509"/>
                    <a:pt x="25667" y="26509"/>
                  </a:cubicBezTo>
                  <a:cubicBezTo>
                    <a:pt x="28135" y="26509"/>
                    <a:pt x="30434" y="25485"/>
                    <a:pt x="31876" y="23758"/>
                  </a:cubicBezTo>
                  <a:cubicBezTo>
                    <a:pt x="32545" y="24238"/>
                    <a:pt x="33366" y="24492"/>
                    <a:pt x="34267" y="24492"/>
                  </a:cubicBezTo>
                  <a:cubicBezTo>
                    <a:pt x="36131" y="24492"/>
                    <a:pt x="38275" y="23313"/>
                    <a:pt x="38839" y="21319"/>
                  </a:cubicBezTo>
                  <a:cubicBezTo>
                    <a:pt x="39233" y="21465"/>
                    <a:pt x="39656" y="21536"/>
                    <a:pt x="40097" y="21536"/>
                  </a:cubicBezTo>
                  <a:cubicBezTo>
                    <a:pt x="41557" y="21536"/>
                    <a:pt x="42960" y="20720"/>
                    <a:pt x="43587" y="19503"/>
                  </a:cubicBezTo>
                  <a:cubicBezTo>
                    <a:pt x="44457" y="17818"/>
                    <a:pt x="43833" y="15570"/>
                    <a:pt x="42260" y="14539"/>
                  </a:cubicBezTo>
                  <a:cubicBezTo>
                    <a:pt x="42751" y="13411"/>
                    <a:pt x="42055" y="12006"/>
                    <a:pt x="41035" y="11370"/>
                  </a:cubicBezTo>
                  <a:cubicBezTo>
                    <a:pt x="40177" y="10836"/>
                    <a:pt x="39151" y="10693"/>
                    <a:pt x="38215" y="10638"/>
                  </a:cubicBezTo>
                  <a:cubicBezTo>
                    <a:pt x="38786" y="9240"/>
                    <a:pt x="37275" y="5238"/>
                    <a:pt x="37016" y="4745"/>
                  </a:cubicBezTo>
                  <a:cubicBezTo>
                    <a:pt x="35557" y="1950"/>
                    <a:pt x="31738" y="1"/>
                    <a:pt x="277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2411500" y="1391675"/>
              <a:ext cx="289175" cy="76450"/>
            </a:xfrm>
            <a:custGeom>
              <a:avLst/>
              <a:gdLst/>
              <a:ahLst/>
              <a:cxnLst/>
              <a:rect l="l" t="t" r="r" b="b"/>
              <a:pathLst>
                <a:path w="11567" h="3058" extrusionOk="0">
                  <a:moveTo>
                    <a:pt x="3914" y="1"/>
                  </a:moveTo>
                  <a:cubicBezTo>
                    <a:pt x="3453" y="1"/>
                    <a:pt x="2982" y="78"/>
                    <a:pt x="2519" y="234"/>
                  </a:cubicBezTo>
                  <a:cubicBezTo>
                    <a:pt x="1378" y="618"/>
                    <a:pt x="482" y="1419"/>
                    <a:pt x="62" y="2430"/>
                  </a:cubicBezTo>
                  <a:cubicBezTo>
                    <a:pt x="0" y="2568"/>
                    <a:pt x="67" y="2731"/>
                    <a:pt x="208" y="2788"/>
                  </a:cubicBezTo>
                  <a:cubicBezTo>
                    <a:pt x="242" y="2803"/>
                    <a:pt x="278" y="2810"/>
                    <a:pt x="313" y="2810"/>
                  </a:cubicBezTo>
                  <a:cubicBezTo>
                    <a:pt x="421" y="2810"/>
                    <a:pt x="524" y="2746"/>
                    <a:pt x="568" y="2639"/>
                  </a:cubicBezTo>
                  <a:cubicBezTo>
                    <a:pt x="928" y="1777"/>
                    <a:pt x="1701" y="1090"/>
                    <a:pt x="2692" y="756"/>
                  </a:cubicBezTo>
                  <a:cubicBezTo>
                    <a:pt x="3097" y="619"/>
                    <a:pt x="3509" y="552"/>
                    <a:pt x="3910" y="552"/>
                  </a:cubicBezTo>
                  <a:cubicBezTo>
                    <a:pt x="4489" y="552"/>
                    <a:pt x="5045" y="693"/>
                    <a:pt x="5523" y="970"/>
                  </a:cubicBezTo>
                  <a:cubicBezTo>
                    <a:pt x="5633" y="1034"/>
                    <a:pt x="5744" y="1105"/>
                    <a:pt x="5857" y="1178"/>
                  </a:cubicBezTo>
                  <a:cubicBezTo>
                    <a:pt x="6277" y="1446"/>
                    <a:pt x="6745" y="1744"/>
                    <a:pt x="7262" y="1744"/>
                  </a:cubicBezTo>
                  <a:cubicBezTo>
                    <a:pt x="7367" y="1744"/>
                    <a:pt x="7473" y="1731"/>
                    <a:pt x="7582" y="1705"/>
                  </a:cubicBezTo>
                  <a:cubicBezTo>
                    <a:pt x="7633" y="1692"/>
                    <a:pt x="7680" y="1664"/>
                    <a:pt x="7717" y="1626"/>
                  </a:cubicBezTo>
                  <a:cubicBezTo>
                    <a:pt x="8077" y="1243"/>
                    <a:pt x="8605" y="1032"/>
                    <a:pt x="9130" y="1032"/>
                  </a:cubicBezTo>
                  <a:cubicBezTo>
                    <a:pt x="9340" y="1032"/>
                    <a:pt x="9549" y="1066"/>
                    <a:pt x="9746" y="1136"/>
                  </a:cubicBezTo>
                  <a:cubicBezTo>
                    <a:pt x="10437" y="1382"/>
                    <a:pt x="10955" y="2067"/>
                    <a:pt x="11006" y="2800"/>
                  </a:cubicBezTo>
                  <a:cubicBezTo>
                    <a:pt x="11016" y="2946"/>
                    <a:pt x="11137" y="3057"/>
                    <a:pt x="11281" y="3057"/>
                  </a:cubicBezTo>
                  <a:lnTo>
                    <a:pt x="11300" y="3057"/>
                  </a:lnTo>
                  <a:cubicBezTo>
                    <a:pt x="11453" y="3047"/>
                    <a:pt x="11567" y="2915"/>
                    <a:pt x="11558" y="2763"/>
                  </a:cubicBezTo>
                  <a:cubicBezTo>
                    <a:pt x="11494" y="1818"/>
                    <a:pt x="10824" y="936"/>
                    <a:pt x="9932" y="617"/>
                  </a:cubicBezTo>
                  <a:cubicBezTo>
                    <a:pt x="9677" y="526"/>
                    <a:pt x="9407" y="482"/>
                    <a:pt x="9136" y="482"/>
                  </a:cubicBezTo>
                  <a:cubicBezTo>
                    <a:pt x="8490" y="482"/>
                    <a:pt x="7840" y="732"/>
                    <a:pt x="7380" y="1184"/>
                  </a:cubicBezTo>
                  <a:cubicBezTo>
                    <a:pt x="7344" y="1189"/>
                    <a:pt x="7307" y="1191"/>
                    <a:pt x="7271" y="1191"/>
                  </a:cubicBezTo>
                  <a:cubicBezTo>
                    <a:pt x="6908" y="1191"/>
                    <a:pt x="6542" y="960"/>
                    <a:pt x="6156" y="713"/>
                  </a:cubicBezTo>
                  <a:cubicBezTo>
                    <a:pt x="6038" y="637"/>
                    <a:pt x="5919" y="563"/>
                    <a:pt x="5803" y="495"/>
                  </a:cubicBezTo>
                  <a:cubicBezTo>
                    <a:pt x="5240" y="167"/>
                    <a:pt x="4589" y="1"/>
                    <a:pt x="39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2117450" y="1610700"/>
              <a:ext cx="174175" cy="101250"/>
            </a:xfrm>
            <a:custGeom>
              <a:avLst/>
              <a:gdLst/>
              <a:ahLst/>
              <a:cxnLst/>
              <a:rect l="l" t="t" r="r" b="b"/>
              <a:pathLst>
                <a:path w="6967" h="4050" extrusionOk="0">
                  <a:moveTo>
                    <a:pt x="660" y="0"/>
                  </a:moveTo>
                  <a:cubicBezTo>
                    <a:pt x="538" y="0"/>
                    <a:pt x="424" y="81"/>
                    <a:pt x="392" y="207"/>
                  </a:cubicBezTo>
                  <a:cubicBezTo>
                    <a:pt x="0" y="1714"/>
                    <a:pt x="1196" y="3199"/>
                    <a:pt x="2529" y="3713"/>
                  </a:cubicBezTo>
                  <a:cubicBezTo>
                    <a:pt x="3178" y="3962"/>
                    <a:pt x="3855" y="4050"/>
                    <a:pt x="4539" y="4050"/>
                  </a:cubicBezTo>
                  <a:cubicBezTo>
                    <a:pt x="5266" y="4050"/>
                    <a:pt x="6000" y="3950"/>
                    <a:pt x="6714" y="3838"/>
                  </a:cubicBezTo>
                  <a:cubicBezTo>
                    <a:pt x="6865" y="3814"/>
                    <a:pt x="6967" y="3672"/>
                    <a:pt x="6944" y="3521"/>
                  </a:cubicBezTo>
                  <a:cubicBezTo>
                    <a:pt x="6922" y="3386"/>
                    <a:pt x="6805" y="3288"/>
                    <a:pt x="6672" y="3288"/>
                  </a:cubicBezTo>
                  <a:cubicBezTo>
                    <a:pt x="6657" y="3288"/>
                    <a:pt x="6642" y="3290"/>
                    <a:pt x="6627" y="3292"/>
                  </a:cubicBezTo>
                  <a:cubicBezTo>
                    <a:pt x="5940" y="3400"/>
                    <a:pt x="5233" y="3496"/>
                    <a:pt x="4542" y="3496"/>
                  </a:cubicBezTo>
                  <a:cubicBezTo>
                    <a:pt x="3915" y="3496"/>
                    <a:pt x="3302" y="3417"/>
                    <a:pt x="2727" y="3196"/>
                  </a:cubicBezTo>
                  <a:cubicBezTo>
                    <a:pt x="1615" y="2768"/>
                    <a:pt x="611" y="1556"/>
                    <a:pt x="927" y="346"/>
                  </a:cubicBezTo>
                  <a:cubicBezTo>
                    <a:pt x="965" y="199"/>
                    <a:pt x="876" y="48"/>
                    <a:pt x="728" y="9"/>
                  </a:cubicBezTo>
                  <a:cubicBezTo>
                    <a:pt x="706" y="3"/>
                    <a:pt x="683" y="0"/>
                    <a:pt x="6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2778075" y="1593975"/>
              <a:ext cx="179300" cy="166625"/>
            </a:xfrm>
            <a:custGeom>
              <a:avLst/>
              <a:gdLst/>
              <a:ahLst/>
              <a:cxnLst/>
              <a:rect l="l" t="t" r="r" b="b"/>
              <a:pathLst>
                <a:path w="7172" h="6665" extrusionOk="0">
                  <a:moveTo>
                    <a:pt x="5497" y="0"/>
                  </a:moveTo>
                  <a:cubicBezTo>
                    <a:pt x="5369" y="0"/>
                    <a:pt x="5255" y="89"/>
                    <a:pt x="5227" y="220"/>
                  </a:cubicBezTo>
                  <a:cubicBezTo>
                    <a:pt x="5196" y="369"/>
                    <a:pt x="5291" y="515"/>
                    <a:pt x="5441" y="547"/>
                  </a:cubicBezTo>
                  <a:cubicBezTo>
                    <a:pt x="5791" y="620"/>
                    <a:pt x="6113" y="857"/>
                    <a:pt x="6322" y="1198"/>
                  </a:cubicBezTo>
                  <a:cubicBezTo>
                    <a:pt x="6532" y="1539"/>
                    <a:pt x="6598" y="1933"/>
                    <a:pt x="6505" y="2279"/>
                  </a:cubicBezTo>
                  <a:cubicBezTo>
                    <a:pt x="6223" y="3327"/>
                    <a:pt x="4906" y="3689"/>
                    <a:pt x="3741" y="3689"/>
                  </a:cubicBezTo>
                  <a:cubicBezTo>
                    <a:pt x="3633" y="3689"/>
                    <a:pt x="3526" y="3686"/>
                    <a:pt x="3421" y="3680"/>
                  </a:cubicBezTo>
                  <a:cubicBezTo>
                    <a:pt x="3419" y="3680"/>
                    <a:pt x="3417" y="3680"/>
                    <a:pt x="3414" y="3680"/>
                  </a:cubicBezTo>
                  <a:cubicBezTo>
                    <a:pt x="3328" y="3680"/>
                    <a:pt x="3243" y="3716"/>
                    <a:pt x="3187" y="3785"/>
                  </a:cubicBezTo>
                  <a:cubicBezTo>
                    <a:pt x="3131" y="3855"/>
                    <a:pt x="3114" y="3951"/>
                    <a:pt x="3140" y="4037"/>
                  </a:cubicBezTo>
                  <a:cubicBezTo>
                    <a:pt x="3345" y="4702"/>
                    <a:pt x="3044" y="5512"/>
                    <a:pt x="2454" y="5881"/>
                  </a:cubicBezTo>
                  <a:cubicBezTo>
                    <a:pt x="2206" y="6036"/>
                    <a:pt x="1911" y="6111"/>
                    <a:pt x="1614" y="6111"/>
                  </a:cubicBezTo>
                  <a:cubicBezTo>
                    <a:pt x="1204" y="6111"/>
                    <a:pt x="790" y="5968"/>
                    <a:pt x="495" y="5692"/>
                  </a:cubicBezTo>
                  <a:cubicBezTo>
                    <a:pt x="442" y="5643"/>
                    <a:pt x="374" y="5618"/>
                    <a:pt x="306" y="5618"/>
                  </a:cubicBezTo>
                  <a:cubicBezTo>
                    <a:pt x="232" y="5618"/>
                    <a:pt x="158" y="5648"/>
                    <a:pt x="103" y="5705"/>
                  </a:cubicBezTo>
                  <a:cubicBezTo>
                    <a:pt x="1" y="5816"/>
                    <a:pt x="6" y="5992"/>
                    <a:pt x="117" y="6096"/>
                  </a:cubicBezTo>
                  <a:cubicBezTo>
                    <a:pt x="522" y="6470"/>
                    <a:pt x="1070" y="6664"/>
                    <a:pt x="1615" y="6664"/>
                  </a:cubicBezTo>
                  <a:cubicBezTo>
                    <a:pt x="2012" y="6664"/>
                    <a:pt x="2411" y="6560"/>
                    <a:pt x="2750" y="6348"/>
                  </a:cubicBezTo>
                  <a:cubicBezTo>
                    <a:pt x="3448" y="5911"/>
                    <a:pt x="3838" y="5052"/>
                    <a:pt x="3747" y="4240"/>
                  </a:cubicBezTo>
                  <a:cubicBezTo>
                    <a:pt x="5112" y="4237"/>
                    <a:pt x="6676" y="3769"/>
                    <a:pt x="7038" y="2422"/>
                  </a:cubicBezTo>
                  <a:cubicBezTo>
                    <a:pt x="7172" y="1932"/>
                    <a:pt x="7080" y="1380"/>
                    <a:pt x="6792" y="910"/>
                  </a:cubicBezTo>
                  <a:cubicBezTo>
                    <a:pt x="6503" y="440"/>
                    <a:pt x="6052" y="110"/>
                    <a:pt x="5554" y="6"/>
                  </a:cubicBezTo>
                  <a:cubicBezTo>
                    <a:pt x="5534" y="2"/>
                    <a:pt x="5515" y="0"/>
                    <a:pt x="54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" name="Google Shape;17;p2"/>
          <p:cNvSpPr/>
          <p:nvPr/>
        </p:nvSpPr>
        <p:spPr>
          <a:xfrm>
            <a:off x="7666000" y="540000"/>
            <a:ext cx="758100" cy="406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6282600" y="4202300"/>
            <a:ext cx="401100" cy="401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" name="Google Shape;19;p2"/>
          <p:cNvGrpSpPr/>
          <p:nvPr/>
        </p:nvGrpSpPr>
        <p:grpSpPr>
          <a:xfrm>
            <a:off x="1615623" y="2360169"/>
            <a:ext cx="3394860" cy="829317"/>
            <a:chOff x="3322450" y="3101275"/>
            <a:chExt cx="1823625" cy="780975"/>
          </a:xfrm>
        </p:grpSpPr>
        <p:sp>
          <p:nvSpPr>
            <p:cNvPr id="20" name="Google Shape;20;p2"/>
            <p:cNvSpPr/>
            <p:nvPr/>
          </p:nvSpPr>
          <p:spPr>
            <a:xfrm>
              <a:off x="3338075" y="3115150"/>
              <a:ext cx="1794175" cy="753325"/>
            </a:xfrm>
            <a:custGeom>
              <a:avLst/>
              <a:gdLst/>
              <a:ahLst/>
              <a:cxnLst/>
              <a:rect l="l" t="t" r="r" b="b"/>
              <a:pathLst>
                <a:path w="71767" h="30133" extrusionOk="0">
                  <a:moveTo>
                    <a:pt x="62928" y="17245"/>
                  </a:moveTo>
                  <a:cubicBezTo>
                    <a:pt x="62993" y="17245"/>
                    <a:pt x="63058" y="17268"/>
                    <a:pt x="63111" y="17315"/>
                  </a:cubicBezTo>
                  <a:cubicBezTo>
                    <a:pt x="63991" y="18094"/>
                    <a:pt x="64232" y="19508"/>
                    <a:pt x="63658" y="20535"/>
                  </a:cubicBezTo>
                  <a:cubicBezTo>
                    <a:pt x="63202" y="21354"/>
                    <a:pt x="62265" y="21861"/>
                    <a:pt x="61334" y="21861"/>
                  </a:cubicBezTo>
                  <a:cubicBezTo>
                    <a:pt x="61204" y="21861"/>
                    <a:pt x="61075" y="21851"/>
                    <a:pt x="60947" y="21831"/>
                  </a:cubicBezTo>
                  <a:cubicBezTo>
                    <a:pt x="60732" y="22850"/>
                    <a:pt x="59652" y="23527"/>
                    <a:pt x="58655" y="23591"/>
                  </a:cubicBezTo>
                  <a:cubicBezTo>
                    <a:pt x="58584" y="23595"/>
                    <a:pt x="58511" y="23598"/>
                    <a:pt x="58441" y="23598"/>
                  </a:cubicBezTo>
                  <a:cubicBezTo>
                    <a:pt x="57415" y="23598"/>
                    <a:pt x="56431" y="23144"/>
                    <a:pt x="55629" y="22774"/>
                  </a:cubicBezTo>
                  <a:cubicBezTo>
                    <a:pt x="55491" y="22709"/>
                    <a:pt x="55430" y="22546"/>
                    <a:pt x="55494" y="22408"/>
                  </a:cubicBezTo>
                  <a:cubicBezTo>
                    <a:pt x="55539" y="22306"/>
                    <a:pt x="55639" y="22247"/>
                    <a:pt x="55743" y="22247"/>
                  </a:cubicBezTo>
                  <a:cubicBezTo>
                    <a:pt x="55782" y="22247"/>
                    <a:pt x="55822" y="22255"/>
                    <a:pt x="55860" y="22273"/>
                  </a:cubicBezTo>
                  <a:cubicBezTo>
                    <a:pt x="56648" y="22637"/>
                    <a:pt x="57538" y="23045"/>
                    <a:pt x="58438" y="23045"/>
                  </a:cubicBezTo>
                  <a:cubicBezTo>
                    <a:pt x="58498" y="23045"/>
                    <a:pt x="58559" y="23044"/>
                    <a:pt x="58620" y="23040"/>
                  </a:cubicBezTo>
                  <a:cubicBezTo>
                    <a:pt x="59481" y="22985"/>
                    <a:pt x="60415" y="22349"/>
                    <a:pt x="60434" y="21489"/>
                  </a:cubicBezTo>
                  <a:cubicBezTo>
                    <a:pt x="60435" y="21402"/>
                    <a:pt x="60477" y="21322"/>
                    <a:pt x="60547" y="21271"/>
                  </a:cubicBezTo>
                  <a:cubicBezTo>
                    <a:pt x="60595" y="21236"/>
                    <a:pt x="60652" y="21217"/>
                    <a:pt x="60710" y="21217"/>
                  </a:cubicBezTo>
                  <a:cubicBezTo>
                    <a:pt x="60737" y="21217"/>
                    <a:pt x="60764" y="21221"/>
                    <a:pt x="60791" y="21230"/>
                  </a:cubicBezTo>
                  <a:cubicBezTo>
                    <a:pt x="60971" y="21285"/>
                    <a:pt x="61158" y="21311"/>
                    <a:pt x="61346" y="21311"/>
                  </a:cubicBezTo>
                  <a:cubicBezTo>
                    <a:pt x="62080" y="21311"/>
                    <a:pt x="62819" y="20911"/>
                    <a:pt x="63178" y="20266"/>
                  </a:cubicBezTo>
                  <a:cubicBezTo>
                    <a:pt x="63629" y="19456"/>
                    <a:pt x="63440" y="18342"/>
                    <a:pt x="62744" y="17728"/>
                  </a:cubicBezTo>
                  <a:cubicBezTo>
                    <a:pt x="62630" y="17627"/>
                    <a:pt x="62620" y="17452"/>
                    <a:pt x="62721" y="17339"/>
                  </a:cubicBezTo>
                  <a:cubicBezTo>
                    <a:pt x="62776" y="17277"/>
                    <a:pt x="62852" y="17245"/>
                    <a:pt x="62928" y="17245"/>
                  </a:cubicBezTo>
                  <a:close/>
                  <a:moveTo>
                    <a:pt x="23421" y="20945"/>
                  </a:moveTo>
                  <a:cubicBezTo>
                    <a:pt x="23533" y="20945"/>
                    <a:pt x="23639" y="21013"/>
                    <a:pt x="23680" y="21125"/>
                  </a:cubicBezTo>
                  <a:cubicBezTo>
                    <a:pt x="24056" y="22150"/>
                    <a:pt x="24994" y="22961"/>
                    <a:pt x="26191" y="23297"/>
                  </a:cubicBezTo>
                  <a:cubicBezTo>
                    <a:pt x="26570" y="23403"/>
                    <a:pt x="26952" y="23455"/>
                    <a:pt x="27324" y="23455"/>
                  </a:cubicBezTo>
                  <a:cubicBezTo>
                    <a:pt x="28126" y="23455"/>
                    <a:pt x="28882" y="23213"/>
                    <a:pt x="29466" y="22749"/>
                  </a:cubicBezTo>
                  <a:cubicBezTo>
                    <a:pt x="29517" y="22708"/>
                    <a:pt x="29578" y="22688"/>
                    <a:pt x="29639" y="22688"/>
                  </a:cubicBezTo>
                  <a:cubicBezTo>
                    <a:pt x="29720" y="22688"/>
                    <a:pt x="29800" y="22724"/>
                    <a:pt x="29854" y="22792"/>
                  </a:cubicBezTo>
                  <a:cubicBezTo>
                    <a:pt x="29951" y="22914"/>
                    <a:pt x="29931" y="23087"/>
                    <a:pt x="29811" y="23181"/>
                  </a:cubicBezTo>
                  <a:cubicBezTo>
                    <a:pt x="29129" y="23725"/>
                    <a:pt x="28252" y="24008"/>
                    <a:pt x="27324" y="24008"/>
                  </a:cubicBezTo>
                  <a:cubicBezTo>
                    <a:pt x="26902" y="24008"/>
                    <a:pt x="26470" y="23950"/>
                    <a:pt x="26043" y="23830"/>
                  </a:cubicBezTo>
                  <a:cubicBezTo>
                    <a:pt x="24675" y="23446"/>
                    <a:pt x="23598" y="22507"/>
                    <a:pt x="23163" y="21316"/>
                  </a:cubicBezTo>
                  <a:cubicBezTo>
                    <a:pt x="23110" y="21172"/>
                    <a:pt x="23184" y="21014"/>
                    <a:pt x="23326" y="20961"/>
                  </a:cubicBezTo>
                  <a:cubicBezTo>
                    <a:pt x="23357" y="20950"/>
                    <a:pt x="23389" y="20945"/>
                    <a:pt x="23421" y="20945"/>
                  </a:cubicBezTo>
                  <a:close/>
                  <a:moveTo>
                    <a:pt x="26187" y="1"/>
                  </a:moveTo>
                  <a:cubicBezTo>
                    <a:pt x="22903" y="1"/>
                    <a:pt x="19858" y="1251"/>
                    <a:pt x="17830" y="3433"/>
                  </a:cubicBezTo>
                  <a:cubicBezTo>
                    <a:pt x="17802" y="3464"/>
                    <a:pt x="17774" y="3496"/>
                    <a:pt x="17745" y="3526"/>
                  </a:cubicBezTo>
                  <a:cubicBezTo>
                    <a:pt x="18086" y="3468"/>
                    <a:pt x="18431" y="3438"/>
                    <a:pt x="18777" y="3438"/>
                  </a:cubicBezTo>
                  <a:cubicBezTo>
                    <a:pt x="19607" y="3438"/>
                    <a:pt x="20438" y="3609"/>
                    <a:pt x="21202" y="3960"/>
                  </a:cubicBezTo>
                  <a:cubicBezTo>
                    <a:pt x="21701" y="4187"/>
                    <a:pt x="22160" y="4482"/>
                    <a:pt x="22603" y="4768"/>
                  </a:cubicBezTo>
                  <a:cubicBezTo>
                    <a:pt x="22732" y="4850"/>
                    <a:pt x="22769" y="5021"/>
                    <a:pt x="22686" y="5149"/>
                  </a:cubicBezTo>
                  <a:cubicBezTo>
                    <a:pt x="22633" y="5231"/>
                    <a:pt x="22545" y="5276"/>
                    <a:pt x="22454" y="5276"/>
                  </a:cubicBezTo>
                  <a:cubicBezTo>
                    <a:pt x="22403" y="5276"/>
                    <a:pt x="22351" y="5261"/>
                    <a:pt x="22304" y="5232"/>
                  </a:cubicBezTo>
                  <a:cubicBezTo>
                    <a:pt x="21877" y="4958"/>
                    <a:pt x="21436" y="4673"/>
                    <a:pt x="20973" y="4461"/>
                  </a:cubicBezTo>
                  <a:cubicBezTo>
                    <a:pt x="20297" y="4151"/>
                    <a:pt x="19548" y="4000"/>
                    <a:pt x="18797" y="4000"/>
                  </a:cubicBezTo>
                  <a:cubicBezTo>
                    <a:pt x="18199" y="4000"/>
                    <a:pt x="17599" y="4096"/>
                    <a:pt x="17032" y="4283"/>
                  </a:cubicBezTo>
                  <a:cubicBezTo>
                    <a:pt x="16791" y="4517"/>
                    <a:pt x="16531" y="4732"/>
                    <a:pt x="16227" y="4896"/>
                  </a:cubicBezTo>
                  <a:cubicBezTo>
                    <a:pt x="15948" y="5045"/>
                    <a:pt x="15657" y="5140"/>
                    <a:pt x="15367" y="5200"/>
                  </a:cubicBezTo>
                  <a:cubicBezTo>
                    <a:pt x="14013" y="6333"/>
                    <a:pt x="13259" y="8202"/>
                    <a:pt x="13477" y="9954"/>
                  </a:cubicBezTo>
                  <a:cubicBezTo>
                    <a:pt x="13489" y="10046"/>
                    <a:pt x="13453" y="10136"/>
                    <a:pt x="13384" y="10196"/>
                  </a:cubicBezTo>
                  <a:cubicBezTo>
                    <a:pt x="13334" y="10240"/>
                    <a:pt x="13269" y="10264"/>
                    <a:pt x="13204" y="10264"/>
                  </a:cubicBezTo>
                  <a:cubicBezTo>
                    <a:pt x="13179" y="10264"/>
                    <a:pt x="13155" y="10261"/>
                    <a:pt x="13131" y="10254"/>
                  </a:cubicBezTo>
                  <a:cubicBezTo>
                    <a:pt x="12930" y="10199"/>
                    <a:pt x="12721" y="10172"/>
                    <a:pt x="12510" y="10172"/>
                  </a:cubicBezTo>
                  <a:cubicBezTo>
                    <a:pt x="11588" y="10172"/>
                    <a:pt x="10622" y="10675"/>
                    <a:pt x="10044" y="11507"/>
                  </a:cubicBezTo>
                  <a:cubicBezTo>
                    <a:pt x="9418" y="12408"/>
                    <a:pt x="9209" y="13638"/>
                    <a:pt x="9465" y="14899"/>
                  </a:cubicBezTo>
                  <a:lnTo>
                    <a:pt x="10605" y="15493"/>
                  </a:lnTo>
                  <a:cubicBezTo>
                    <a:pt x="10741" y="15563"/>
                    <a:pt x="10793" y="15730"/>
                    <a:pt x="10723" y="15865"/>
                  </a:cubicBezTo>
                  <a:cubicBezTo>
                    <a:pt x="10672" y="15960"/>
                    <a:pt x="10577" y="16013"/>
                    <a:pt x="10477" y="16013"/>
                  </a:cubicBezTo>
                  <a:cubicBezTo>
                    <a:pt x="10434" y="16013"/>
                    <a:pt x="10390" y="16003"/>
                    <a:pt x="10350" y="15982"/>
                  </a:cubicBezTo>
                  <a:lnTo>
                    <a:pt x="9094" y="15327"/>
                  </a:lnTo>
                  <a:cubicBezTo>
                    <a:pt x="9023" y="15289"/>
                    <a:pt x="8971" y="15222"/>
                    <a:pt x="8953" y="15144"/>
                  </a:cubicBezTo>
                  <a:cubicBezTo>
                    <a:pt x="8624" y="13690"/>
                    <a:pt x="8856" y="12251"/>
                    <a:pt x="9592" y="11192"/>
                  </a:cubicBezTo>
                  <a:cubicBezTo>
                    <a:pt x="10272" y="10212"/>
                    <a:pt x="11420" y="9621"/>
                    <a:pt x="12520" y="9621"/>
                  </a:cubicBezTo>
                  <a:cubicBezTo>
                    <a:pt x="12647" y="9621"/>
                    <a:pt x="12773" y="9629"/>
                    <a:pt x="12897" y="9645"/>
                  </a:cubicBezTo>
                  <a:cubicBezTo>
                    <a:pt x="12808" y="8058"/>
                    <a:pt x="13391" y="6468"/>
                    <a:pt x="14464" y="5301"/>
                  </a:cubicBezTo>
                  <a:lnTo>
                    <a:pt x="14464" y="5301"/>
                  </a:lnTo>
                  <a:cubicBezTo>
                    <a:pt x="14365" y="5304"/>
                    <a:pt x="14269" y="5306"/>
                    <a:pt x="14175" y="5306"/>
                  </a:cubicBezTo>
                  <a:cubicBezTo>
                    <a:pt x="13947" y="5306"/>
                    <a:pt x="13721" y="5300"/>
                    <a:pt x="13494" y="5293"/>
                  </a:cubicBezTo>
                  <a:cubicBezTo>
                    <a:pt x="13326" y="5288"/>
                    <a:pt x="13159" y="5283"/>
                    <a:pt x="12992" y="5281"/>
                  </a:cubicBezTo>
                  <a:lnTo>
                    <a:pt x="12855" y="5280"/>
                  </a:lnTo>
                  <a:cubicBezTo>
                    <a:pt x="7865" y="5280"/>
                    <a:pt x="3118" y="8657"/>
                    <a:pt x="1569" y="13309"/>
                  </a:cubicBezTo>
                  <a:cubicBezTo>
                    <a:pt x="1" y="18018"/>
                    <a:pt x="2008" y="23759"/>
                    <a:pt x="6139" y="26377"/>
                  </a:cubicBezTo>
                  <a:cubicBezTo>
                    <a:pt x="7786" y="27421"/>
                    <a:pt x="9755" y="27972"/>
                    <a:pt x="11836" y="27972"/>
                  </a:cubicBezTo>
                  <a:cubicBezTo>
                    <a:pt x="14934" y="27972"/>
                    <a:pt x="17821" y="26765"/>
                    <a:pt x="19755" y="24660"/>
                  </a:cubicBezTo>
                  <a:cubicBezTo>
                    <a:pt x="19810" y="24602"/>
                    <a:pt x="19884" y="24571"/>
                    <a:pt x="19960" y="24571"/>
                  </a:cubicBezTo>
                  <a:cubicBezTo>
                    <a:pt x="19991" y="24571"/>
                    <a:pt x="20022" y="24576"/>
                    <a:pt x="20052" y="24587"/>
                  </a:cubicBezTo>
                  <a:cubicBezTo>
                    <a:pt x="20157" y="24624"/>
                    <a:pt x="20228" y="24721"/>
                    <a:pt x="20235" y="24831"/>
                  </a:cubicBezTo>
                  <a:cubicBezTo>
                    <a:pt x="20406" y="27877"/>
                    <a:pt x="23727" y="29951"/>
                    <a:pt x="26723" y="29976"/>
                  </a:cubicBezTo>
                  <a:lnTo>
                    <a:pt x="26802" y="29976"/>
                  </a:lnTo>
                  <a:cubicBezTo>
                    <a:pt x="29959" y="29976"/>
                    <a:pt x="32916" y="28385"/>
                    <a:pt x="35525" y="26982"/>
                  </a:cubicBezTo>
                  <a:cubicBezTo>
                    <a:pt x="35566" y="26959"/>
                    <a:pt x="35610" y="26949"/>
                    <a:pt x="35656" y="26949"/>
                  </a:cubicBezTo>
                  <a:cubicBezTo>
                    <a:pt x="35705" y="26949"/>
                    <a:pt x="35756" y="26962"/>
                    <a:pt x="35799" y="26989"/>
                  </a:cubicBezTo>
                  <a:cubicBezTo>
                    <a:pt x="38163" y="28425"/>
                    <a:pt x="40986" y="29917"/>
                    <a:pt x="43993" y="30114"/>
                  </a:cubicBezTo>
                  <a:cubicBezTo>
                    <a:pt x="44182" y="30126"/>
                    <a:pt x="44373" y="30132"/>
                    <a:pt x="44565" y="30132"/>
                  </a:cubicBezTo>
                  <a:cubicBezTo>
                    <a:pt x="47562" y="30132"/>
                    <a:pt x="50211" y="28698"/>
                    <a:pt x="51314" y="26478"/>
                  </a:cubicBezTo>
                  <a:cubicBezTo>
                    <a:pt x="51361" y="26383"/>
                    <a:pt x="51456" y="26324"/>
                    <a:pt x="51561" y="26324"/>
                  </a:cubicBezTo>
                  <a:lnTo>
                    <a:pt x="51563" y="26324"/>
                  </a:lnTo>
                  <a:cubicBezTo>
                    <a:pt x="51668" y="26324"/>
                    <a:pt x="51763" y="26385"/>
                    <a:pt x="51809" y="26480"/>
                  </a:cubicBezTo>
                  <a:cubicBezTo>
                    <a:pt x="52797" y="28511"/>
                    <a:pt x="54978" y="29913"/>
                    <a:pt x="57237" y="29969"/>
                  </a:cubicBezTo>
                  <a:cubicBezTo>
                    <a:pt x="57283" y="29970"/>
                    <a:pt x="57330" y="29970"/>
                    <a:pt x="57376" y="29970"/>
                  </a:cubicBezTo>
                  <a:cubicBezTo>
                    <a:pt x="59581" y="29970"/>
                    <a:pt x="61771" y="28675"/>
                    <a:pt x="62828" y="26748"/>
                  </a:cubicBezTo>
                  <a:cubicBezTo>
                    <a:pt x="62866" y="26679"/>
                    <a:pt x="62932" y="26630"/>
                    <a:pt x="63008" y="26612"/>
                  </a:cubicBezTo>
                  <a:cubicBezTo>
                    <a:pt x="63028" y="26607"/>
                    <a:pt x="63048" y="26605"/>
                    <a:pt x="63069" y="26605"/>
                  </a:cubicBezTo>
                  <a:cubicBezTo>
                    <a:pt x="63126" y="26605"/>
                    <a:pt x="63182" y="26622"/>
                    <a:pt x="63229" y="26655"/>
                  </a:cubicBezTo>
                  <a:cubicBezTo>
                    <a:pt x="63988" y="27190"/>
                    <a:pt x="64955" y="27485"/>
                    <a:pt x="65958" y="27485"/>
                  </a:cubicBezTo>
                  <a:cubicBezTo>
                    <a:pt x="67355" y="27485"/>
                    <a:pt x="68706" y="26916"/>
                    <a:pt x="69575" y="25963"/>
                  </a:cubicBezTo>
                  <a:cubicBezTo>
                    <a:pt x="71129" y="24256"/>
                    <a:pt x="71171" y="21335"/>
                    <a:pt x="69666" y="19582"/>
                  </a:cubicBezTo>
                  <a:cubicBezTo>
                    <a:pt x="69618" y="19526"/>
                    <a:pt x="69593" y="19454"/>
                    <a:pt x="69601" y="19381"/>
                  </a:cubicBezTo>
                  <a:cubicBezTo>
                    <a:pt x="69607" y="19307"/>
                    <a:pt x="69641" y="19239"/>
                    <a:pt x="69698" y="19192"/>
                  </a:cubicBezTo>
                  <a:cubicBezTo>
                    <a:pt x="71459" y="17713"/>
                    <a:pt x="71767" y="14822"/>
                    <a:pt x="70352" y="13007"/>
                  </a:cubicBezTo>
                  <a:cubicBezTo>
                    <a:pt x="69539" y="11962"/>
                    <a:pt x="68189" y="11338"/>
                    <a:pt x="66741" y="11338"/>
                  </a:cubicBezTo>
                  <a:cubicBezTo>
                    <a:pt x="65788" y="11338"/>
                    <a:pt x="64906" y="11609"/>
                    <a:pt x="64194" y="12121"/>
                  </a:cubicBezTo>
                  <a:cubicBezTo>
                    <a:pt x="64147" y="12156"/>
                    <a:pt x="64090" y="12174"/>
                    <a:pt x="64033" y="12174"/>
                  </a:cubicBezTo>
                  <a:cubicBezTo>
                    <a:pt x="64000" y="12174"/>
                    <a:pt x="63968" y="12168"/>
                    <a:pt x="63937" y="12157"/>
                  </a:cubicBezTo>
                  <a:cubicBezTo>
                    <a:pt x="63850" y="12126"/>
                    <a:pt x="63786" y="12052"/>
                    <a:pt x="63765" y="11963"/>
                  </a:cubicBezTo>
                  <a:cubicBezTo>
                    <a:pt x="63101" y="9214"/>
                    <a:pt x="60942" y="6845"/>
                    <a:pt x="58266" y="5929"/>
                  </a:cubicBezTo>
                  <a:cubicBezTo>
                    <a:pt x="57414" y="5637"/>
                    <a:pt x="56508" y="5489"/>
                    <a:pt x="55576" y="5489"/>
                  </a:cubicBezTo>
                  <a:cubicBezTo>
                    <a:pt x="53668" y="5489"/>
                    <a:pt x="51825" y="6108"/>
                    <a:pt x="50362" y="7225"/>
                  </a:cubicBezTo>
                  <a:cubicBezTo>
                    <a:pt x="50537" y="7278"/>
                    <a:pt x="50711" y="7336"/>
                    <a:pt x="50884" y="7410"/>
                  </a:cubicBezTo>
                  <a:cubicBezTo>
                    <a:pt x="52642" y="8153"/>
                    <a:pt x="54053" y="10337"/>
                    <a:pt x="53269" y="12283"/>
                  </a:cubicBezTo>
                  <a:cubicBezTo>
                    <a:pt x="53226" y="12391"/>
                    <a:pt x="53122" y="12456"/>
                    <a:pt x="53013" y="12456"/>
                  </a:cubicBezTo>
                  <a:cubicBezTo>
                    <a:pt x="52979" y="12456"/>
                    <a:pt x="52944" y="12450"/>
                    <a:pt x="52909" y="12436"/>
                  </a:cubicBezTo>
                  <a:cubicBezTo>
                    <a:pt x="52767" y="12379"/>
                    <a:pt x="52699" y="12219"/>
                    <a:pt x="52757" y="12077"/>
                  </a:cubicBezTo>
                  <a:cubicBezTo>
                    <a:pt x="53422" y="10427"/>
                    <a:pt x="52190" y="8561"/>
                    <a:pt x="50669" y="7919"/>
                  </a:cubicBezTo>
                  <a:cubicBezTo>
                    <a:pt x="50022" y="7646"/>
                    <a:pt x="49349" y="7537"/>
                    <a:pt x="48688" y="7537"/>
                  </a:cubicBezTo>
                  <a:cubicBezTo>
                    <a:pt x="47495" y="7537"/>
                    <a:pt x="46342" y="7890"/>
                    <a:pt x="45457" y="8264"/>
                  </a:cubicBezTo>
                  <a:cubicBezTo>
                    <a:pt x="45422" y="8278"/>
                    <a:pt x="45385" y="8285"/>
                    <a:pt x="45350" y="8285"/>
                  </a:cubicBezTo>
                  <a:cubicBezTo>
                    <a:pt x="45242" y="8285"/>
                    <a:pt x="45139" y="8223"/>
                    <a:pt x="45095" y="8117"/>
                  </a:cubicBezTo>
                  <a:cubicBezTo>
                    <a:pt x="45036" y="7977"/>
                    <a:pt x="45101" y="7814"/>
                    <a:pt x="45242" y="7755"/>
                  </a:cubicBezTo>
                  <a:cubicBezTo>
                    <a:pt x="46182" y="7359"/>
                    <a:pt x="47406" y="6987"/>
                    <a:pt x="48687" y="6987"/>
                  </a:cubicBezTo>
                  <a:cubicBezTo>
                    <a:pt x="49037" y="6987"/>
                    <a:pt x="49391" y="7014"/>
                    <a:pt x="49745" y="7077"/>
                  </a:cubicBezTo>
                  <a:cubicBezTo>
                    <a:pt x="48817" y="4158"/>
                    <a:pt x="46327" y="1784"/>
                    <a:pt x="43362" y="1010"/>
                  </a:cubicBezTo>
                  <a:cubicBezTo>
                    <a:pt x="42647" y="824"/>
                    <a:pt x="41901" y="730"/>
                    <a:pt x="41141" y="730"/>
                  </a:cubicBezTo>
                  <a:cubicBezTo>
                    <a:pt x="38745" y="730"/>
                    <a:pt x="36411" y="1656"/>
                    <a:pt x="34739" y="3269"/>
                  </a:cubicBezTo>
                  <a:cubicBezTo>
                    <a:pt x="34686" y="3321"/>
                    <a:pt x="34617" y="3346"/>
                    <a:pt x="34548" y="3346"/>
                  </a:cubicBezTo>
                  <a:cubicBezTo>
                    <a:pt x="34475" y="3346"/>
                    <a:pt x="34403" y="3318"/>
                    <a:pt x="34350" y="3263"/>
                  </a:cubicBezTo>
                  <a:cubicBezTo>
                    <a:pt x="32341" y="1191"/>
                    <a:pt x="29366" y="1"/>
                    <a:pt x="261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3376325" y="3510100"/>
              <a:ext cx="1722025" cy="358325"/>
            </a:xfrm>
            <a:custGeom>
              <a:avLst/>
              <a:gdLst/>
              <a:ahLst/>
              <a:cxnLst/>
              <a:rect l="l" t="t" r="r" b="b"/>
              <a:pathLst>
                <a:path w="68881" h="14333" extrusionOk="0">
                  <a:moveTo>
                    <a:pt x="21891" y="5147"/>
                  </a:moveTo>
                  <a:cubicBezTo>
                    <a:pt x="22003" y="5147"/>
                    <a:pt x="22109" y="5215"/>
                    <a:pt x="22150" y="5327"/>
                  </a:cubicBezTo>
                  <a:cubicBezTo>
                    <a:pt x="22526" y="6352"/>
                    <a:pt x="23464" y="7163"/>
                    <a:pt x="24661" y="7499"/>
                  </a:cubicBezTo>
                  <a:cubicBezTo>
                    <a:pt x="25040" y="7605"/>
                    <a:pt x="25422" y="7657"/>
                    <a:pt x="25794" y="7657"/>
                  </a:cubicBezTo>
                  <a:cubicBezTo>
                    <a:pt x="26596" y="7657"/>
                    <a:pt x="27352" y="7415"/>
                    <a:pt x="27936" y="6951"/>
                  </a:cubicBezTo>
                  <a:cubicBezTo>
                    <a:pt x="27987" y="6910"/>
                    <a:pt x="28048" y="6890"/>
                    <a:pt x="28109" y="6890"/>
                  </a:cubicBezTo>
                  <a:cubicBezTo>
                    <a:pt x="28190" y="6890"/>
                    <a:pt x="28270" y="6926"/>
                    <a:pt x="28324" y="6994"/>
                  </a:cubicBezTo>
                  <a:cubicBezTo>
                    <a:pt x="28421" y="7116"/>
                    <a:pt x="28401" y="7289"/>
                    <a:pt x="28281" y="7383"/>
                  </a:cubicBezTo>
                  <a:cubicBezTo>
                    <a:pt x="27599" y="7927"/>
                    <a:pt x="26722" y="8210"/>
                    <a:pt x="25794" y="8210"/>
                  </a:cubicBezTo>
                  <a:cubicBezTo>
                    <a:pt x="25372" y="8210"/>
                    <a:pt x="24940" y="8152"/>
                    <a:pt x="24513" y="8032"/>
                  </a:cubicBezTo>
                  <a:cubicBezTo>
                    <a:pt x="23145" y="7648"/>
                    <a:pt x="22068" y="6709"/>
                    <a:pt x="21633" y="5518"/>
                  </a:cubicBezTo>
                  <a:cubicBezTo>
                    <a:pt x="21580" y="5374"/>
                    <a:pt x="21654" y="5216"/>
                    <a:pt x="21796" y="5163"/>
                  </a:cubicBezTo>
                  <a:cubicBezTo>
                    <a:pt x="21827" y="5152"/>
                    <a:pt x="21859" y="5147"/>
                    <a:pt x="21891" y="5147"/>
                  </a:cubicBezTo>
                  <a:close/>
                  <a:moveTo>
                    <a:pt x="15609" y="0"/>
                  </a:moveTo>
                  <a:cubicBezTo>
                    <a:pt x="13085" y="2959"/>
                    <a:pt x="9313" y="4820"/>
                    <a:pt x="5428" y="5020"/>
                  </a:cubicBezTo>
                  <a:cubicBezTo>
                    <a:pt x="5195" y="5032"/>
                    <a:pt x="4961" y="5038"/>
                    <a:pt x="4728" y="5038"/>
                  </a:cubicBezTo>
                  <a:cubicBezTo>
                    <a:pt x="3122" y="5038"/>
                    <a:pt x="1519" y="4757"/>
                    <a:pt x="1" y="4230"/>
                  </a:cubicBezTo>
                  <a:lnTo>
                    <a:pt x="1" y="4230"/>
                  </a:lnTo>
                  <a:cubicBezTo>
                    <a:pt x="761" y="6821"/>
                    <a:pt x="2373" y="9157"/>
                    <a:pt x="4612" y="10577"/>
                  </a:cubicBezTo>
                  <a:cubicBezTo>
                    <a:pt x="6259" y="11621"/>
                    <a:pt x="8228" y="12172"/>
                    <a:pt x="10309" y="12172"/>
                  </a:cubicBezTo>
                  <a:cubicBezTo>
                    <a:pt x="13407" y="12172"/>
                    <a:pt x="16294" y="10965"/>
                    <a:pt x="18229" y="8860"/>
                  </a:cubicBezTo>
                  <a:cubicBezTo>
                    <a:pt x="18283" y="8802"/>
                    <a:pt x="18357" y="8771"/>
                    <a:pt x="18433" y="8771"/>
                  </a:cubicBezTo>
                  <a:cubicBezTo>
                    <a:pt x="18464" y="8771"/>
                    <a:pt x="18495" y="8776"/>
                    <a:pt x="18526" y="8786"/>
                  </a:cubicBezTo>
                  <a:cubicBezTo>
                    <a:pt x="18630" y="8824"/>
                    <a:pt x="18701" y="8920"/>
                    <a:pt x="18707" y="9030"/>
                  </a:cubicBezTo>
                  <a:cubicBezTo>
                    <a:pt x="18879" y="12077"/>
                    <a:pt x="22200" y="14151"/>
                    <a:pt x="25196" y="14176"/>
                  </a:cubicBezTo>
                  <a:lnTo>
                    <a:pt x="25275" y="14176"/>
                  </a:lnTo>
                  <a:cubicBezTo>
                    <a:pt x="28432" y="14176"/>
                    <a:pt x="31388" y="12585"/>
                    <a:pt x="33998" y="11181"/>
                  </a:cubicBezTo>
                  <a:cubicBezTo>
                    <a:pt x="34038" y="11159"/>
                    <a:pt x="34083" y="11148"/>
                    <a:pt x="34129" y="11148"/>
                  </a:cubicBezTo>
                  <a:cubicBezTo>
                    <a:pt x="34178" y="11148"/>
                    <a:pt x="34229" y="11161"/>
                    <a:pt x="34272" y="11189"/>
                  </a:cubicBezTo>
                  <a:cubicBezTo>
                    <a:pt x="36635" y="12624"/>
                    <a:pt x="39458" y="14117"/>
                    <a:pt x="42466" y="14313"/>
                  </a:cubicBezTo>
                  <a:cubicBezTo>
                    <a:pt x="42655" y="14325"/>
                    <a:pt x="42846" y="14332"/>
                    <a:pt x="43038" y="14332"/>
                  </a:cubicBezTo>
                  <a:cubicBezTo>
                    <a:pt x="46035" y="14332"/>
                    <a:pt x="48684" y="12897"/>
                    <a:pt x="49787" y="10677"/>
                  </a:cubicBezTo>
                  <a:cubicBezTo>
                    <a:pt x="49834" y="10583"/>
                    <a:pt x="49929" y="10524"/>
                    <a:pt x="50034" y="10524"/>
                  </a:cubicBezTo>
                  <a:lnTo>
                    <a:pt x="50035" y="10524"/>
                  </a:lnTo>
                  <a:cubicBezTo>
                    <a:pt x="50140" y="10524"/>
                    <a:pt x="50236" y="10584"/>
                    <a:pt x="50281" y="10678"/>
                  </a:cubicBezTo>
                  <a:cubicBezTo>
                    <a:pt x="51270" y="12711"/>
                    <a:pt x="53450" y="14113"/>
                    <a:pt x="55710" y="14167"/>
                  </a:cubicBezTo>
                  <a:cubicBezTo>
                    <a:pt x="55756" y="14169"/>
                    <a:pt x="55803" y="14169"/>
                    <a:pt x="55848" y="14169"/>
                  </a:cubicBezTo>
                  <a:cubicBezTo>
                    <a:pt x="58054" y="14169"/>
                    <a:pt x="60244" y="12875"/>
                    <a:pt x="61302" y="10948"/>
                  </a:cubicBezTo>
                  <a:cubicBezTo>
                    <a:pt x="61339" y="10878"/>
                    <a:pt x="61404" y="10829"/>
                    <a:pt x="61481" y="10812"/>
                  </a:cubicBezTo>
                  <a:cubicBezTo>
                    <a:pt x="61501" y="10807"/>
                    <a:pt x="61522" y="10804"/>
                    <a:pt x="61543" y="10804"/>
                  </a:cubicBezTo>
                  <a:cubicBezTo>
                    <a:pt x="61599" y="10804"/>
                    <a:pt x="61656" y="10822"/>
                    <a:pt x="61702" y="10855"/>
                  </a:cubicBezTo>
                  <a:cubicBezTo>
                    <a:pt x="62461" y="11390"/>
                    <a:pt x="63429" y="11685"/>
                    <a:pt x="64431" y="11685"/>
                  </a:cubicBezTo>
                  <a:cubicBezTo>
                    <a:pt x="65827" y="11685"/>
                    <a:pt x="67179" y="11116"/>
                    <a:pt x="68047" y="10163"/>
                  </a:cubicBezTo>
                  <a:cubicBezTo>
                    <a:pt x="68406" y="9768"/>
                    <a:pt x="68684" y="9298"/>
                    <a:pt x="68881" y="8797"/>
                  </a:cubicBezTo>
                  <a:lnTo>
                    <a:pt x="68881" y="8797"/>
                  </a:lnTo>
                  <a:cubicBezTo>
                    <a:pt x="68556" y="8832"/>
                    <a:pt x="68230" y="8850"/>
                    <a:pt x="67904" y="8850"/>
                  </a:cubicBezTo>
                  <a:cubicBezTo>
                    <a:pt x="67344" y="8850"/>
                    <a:pt x="66783" y="8796"/>
                    <a:pt x="66228" y="8676"/>
                  </a:cubicBezTo>
                  <a:cubicBezTo>
                    <a:pt x="64331" y="8269"/>
                    <a:pt x="62584" y="6900"/>
                    <a:pt x="61807" y="5180"/>
                  </a:cubicBezTo>
                  <a:cubicBezTo>
                    <a:pt x="61304" y="5735"/>
                    <a:pt x="60551" y="6064"/>
                    <a:pt x="59802" y="6064"/>
                  </a:cubicBezTo>
                  <a:cubicBezTo>
                    <a:pt x="59673" y="6064"/>
                    <a:pt x="59544" y="6054"/>
                    <a:pt x="59416" y="6034"/>
                  </a:cubicBezTo>
                  <a:cubicBezTo>
                    <a:pt x="59201" y="7053"/>
                    <a:pt x="58120" y="7730"/>
                    <a:pt x="57123" y="7795"/>
                  </a:cubicBezTo>
                  <a:cubicBezTo>
                    <a:pt x="57053" y="7798"/>
                    <a:pt x="56980" y="7801"/>
                    <a:pt x="56910" y="7801"/>
                  </a:cubicBezTo>
                  <a:cubicBezTo>
                    <a:pt x="55884" y="7801"/>
                    <a:pt x="54899" y="7347"/>
                    <a:pt x="54098" y="6977"/>
                  </a:cubicBezTo>
                  <a:cubicBezTo>
                    <a:pt x="53959" y="6913"/>
                    <a:pt x="53899" y="6749"/>
                    <a:pt x="53963" y="6611"/>
                  </a:cubicBezTo>
                  <a:cubicBezTo>
                    <a:pt x="54008" y="6510"/>
                    <a:pt x="54108" y="6450"/>
                    <a:pt x="54213" y="6450"/>
                  </a:cubicBezTo>
                  <a:cubicBezTo>
                    <a:pt x="54252" y="6450"/>
                    <a:pt x="54291" y="6458"/>
                    <a:pt x="54329" y="6476"/>
                  </a:cubicBezTo>
                  <a:cubicBezTo>
                    <a:pt x="55118" y="6840"/>
                    <a:pt x="56008" y="7249"/>
                    <a:pt x="56910" y="7249"/>
                  </a:cubicBezTo>
                  <a:cubicBezTo>
                    <a:pt x="56969" y="7249"/>
                    <a:pt x="57029" y="7248"/>
                    <a:pt x="57089" y="7244"/>
                  </a:cubicBezTo>
                  <a:cubicBezTo>
                    <a:pt x="57950" y="7188"/>
                    <a:pt x="58884" y="6552"/>
                    <a:pt x="58902" y="5692"/>
                  </a:cubicBezTo>
                  <a:cubicBezTo>
                    <a:pt x="58904" y="5605"/>
                    <a:pt x="58946" y="5525"/>
                    <a:pt x="59016" y="5474"/>
                  </a:cubicBezTo>
                  <a:cubicBezTo>
                    <a:pt x="59063" y="5439"/>
                    <a:pt x="59120" y="5421"/>
                    <a:pt x="59178" y="5421"/>
                  </a:cubicBezTo>
                  <a:cubicBezTo>
                    <a:pt x="59205" y="5421"/>
                    <a:pt x="59232" y="5425"/>
                    <a:pt x="59259" y="5434"/>
                  </a:cubicBezTo>
                  <a:cubicBezTo>
                    <a:pt x="59439" y="5488"/>
                    <a:pt x="59625" y="5514"/>
                    <a:pt x="59812" y="5514"/>
                  </a:cubicBezTo>
                  <a:cubicBezTo>
                    <a:pt x="60506" y="5514"/>
                    <a:pt x="61202" y="5157"/>
                    <a:pt x="61582" y="4574"/>
                  </a:cubicBezTo>
                  <a:cubicBezTo>
                    <a:pt x="61393" y="3949"/>
                    <a:pt x="61333" y="3289"/>
                    <a:pt x="61439" y="2622"/>
                  </a:cubicBezTo>
                  <a:lnTo>
                    <a:pt x="61439" y="2622"/>
                  </a:lnTo>
                  <a:cubicBezTo>
                    <a:pt x="60729" y="3204"/>
                    <a:pt x="59821" y="3483"/>
                    <a:pt x="58907" y="3483"/>
                  </a:cubicBezTo>
                  <a:cubicBezTo>
                    <a:pt x="57610" y="3483"/>
                    <a:pt x="56302" y="2921"/>
                    <a:pt x="55535" y="1867"/>
                  </a:cubicBezTo>
                  <a:cubicBezTo>
                    <a:pt x="54360" y="2828"/>
                    <a:pt x="53096" y="3679"/>
                    <a:pt x="51764" y="4409"/>
                  </a:cubicBezTo>
                  <a:cubicBezTo>
                    <a:pt x="50968" y="4845"/>
                    <a:pt x="50109" y="5246"/>
                    <a:pt x="49203" y="5246"/>
                  </a:cubicBezTo>
                  <a:cubicBezTo>
                    <a:pt x="49179" y="5246"/>
                    <a:pt x="49155" y="5245"/>
                    <a:pt x="49131" y="5245"/>
                  </a:cubicBezTo>
                  <a:cubicBezTo>
                    <a:pt x="48201" y="5222"/>
                    <a:pt x="47221" y="4639"/>
                    <a:pt x="47036" y="3727"/>
                  </a:cubicBezTo>
                  <a:cubicBezTo>
                    <a:pt x="45501" y="5313"/>
                    <a:pt x="43298" y="6218"/>
                    <a:pt x="41095" y="6218"/>
                  </a:cubicBezTo>
                  <a:cubicBezTo>
                    <a:pt x="40706" y="6218"/>
                    <a:pt x="40316" y="6189"/>
                    <a:pt x="39930" y="6132"/>
                  </a:cubicBezTo>
                  <a:cubicBezTo>
                    <a:pt x="37362" y="5745"/>
                    <a:pt x="35023" y="4060"/>
                    <a:pt x="33844" y="1746"/>
                  </a:cubicBezTo>
                  <a:cubicBezTo>
                    <a:pt x="31525" y="3393"/>
                    <a:pt x="28697" y="4193"/>
                    <a:pt x="25860" y="4193"/>
                  </a:cubicBezTo>
                  <a:cubicBezTo>
                    <a:pt x="22059" y="4193"/>
                    <a:pt x="18241" y="2757"/>
                    <a:pt x="156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3322450" y="3101275"/>
              <a:ext cx="1823625" cy="780975"/>
            </a:xfrm>
            <a:custGeom>
              <a:avLst/>
              <a:gdLst/>
              <a:ahLst/>
              <a:cxnLst/>
              <a:rect l="l" t="t" r="r" b="b"/>
              <a:pathLst>
                <a:path w="72945" h="31239" extrusionOk="0">
                  <a:moveTo>
                    <a:pt x="26810" y="557"/>
                  </a:moveTo>
                  <a:cubicBezTo>
                    <a:pt x="29988" y="557"/>
                    <a:pt x="32964" y="1746"/>
                    <a:pt x="34972" y="3819"/>
                  </a:cubicBezTo>
                  <a:cubicBezTo>
                    <a:pt x="35026" y="3875"/>
                    <a:pt x="35098" y="3902"/>
                    <a:pt x="35170" y="3902"/>
                  </a:cubicBezTo>
                  <a:cubicBezTo>
                    <a:pt x="35239" y="3902"/>
                    <a:pt x="35308" y="3877"/>
                    <a:pt x="35362" y="3825"/>
                  </a:cubicBezTo>
                  <a:cubicBezTo>
                    <a:pt x="37034" y="2212"/>
                    <a:pt x="39367" y="1286"/>
                    <a:pt x="41764" y="1286"/>
                  </a:cubicBezTo>
                  <a:cubicBezTo>
                    <a:pt x="42523" y="1286"/>
                    <a:pt x="43270" y="1380"/>
                    <a:pt x="43984" y="1567"/>
                  </a:cubicBezTo>
                  <a:cubicBezTo>
                    <a:pt x="46948" y="2339"/>
                    <a:pt x="49440" y="4714"/>
                    <a:pt x="50368" y="7633"/>
                  </a:cubicBezTo>
                  <a:cubicBezTo>
                    <a:pt x="50014" y="7570"/>
                    <a:pt x="49660" y="7543"/>
                    <a:pt x="49310" y="7543"/>
                  </a:cubicBezTo>
                  <a:cubicBezTo>
                    <a:pt x="48029" y="7543"/>
                    <a:pt x="46805" y="7915"/>
                    <a:pt x="45865" y="8311"/>
                  </a:cubicBezTo>
                  <a:cubicBezTo>
                    <a:pt x="45724" y="8371"/>
                    <a:pt x="45658" y="8532"/>
                    <a:pt x="45718" y="8673"/>
                  </a:cubicBezTo>
                  <a:cubicBezTo>
                    <a:pt x="45762" y="8779"/>
                    <a:pt x="45865" y="8841"/>
                    <a:pt x="45973" y="8841"/>
                  </a:cubicBezTo>
                  <a:cubicBezTo>
                    <a:pt x="46008" y="8841"/>
                    <a:pt x="46045" y="8834"/>
                    <a:pt x="46080" y="8820"/>
                  </a:cubicBezTo>
                  <a:cubicBezTo>
                    <a:pt x="46965" y="8447"/>
                    <a:pt x="48117" y="8095"/>
                    <a:pt x="49310" y="8095"/>
                  </a:cubicBezTo>
                  <a:cubicBezTo>
                    <a:pt x="49971" y="8095"/>
                    <a:pt x="50645" y="8203"/>
                    <a:pt x="51292" y="8476"/>
                  </a:cubicBezTo>
                  <a:cubicBezTo>
                    <a:pt x="52813" y="9118"/>
                    <a:pt x="54045" y="10984"/>
                    <a:pt x="53380" y="12633"/>
                  </a:cubicBezTo>
                  <a:cubicBezTo>
                    <a:pt x="53323" y="12775"/>
                    <a:pt x="53391" y="12936"/>
                    <a:pt x="53532" y="12993"/>
                  </a:cubicBezTo>
                  <a:cubicBezTo>
                    <a:pt x="53567" y="13006"/>
                    <a:pt x="53600" y="13012"/>
                    <a:pt x="53636" y="13012"/>
                  </a:cubicBezTo>
                  <a:cubicBezTo>
                    <a:pt x="53745" y="13012"/>
                    <a:pt x="53848" y="12947"/>
                    <a:pt x="53892" y="12839"/>
                  </a:cubicBezTo>
                  <a:cubicBezTo>
                    <a:pt x="54676" y="10893"/>
                    <a:pt x="53264" y="8709"/>
                    <a:pt x="51507" y="7967"/>
                  </a:cubicBezTo>
                  <a:cubicBezTo>
                    <a:pt x="51334" y="7894"/>
                    <a:pt x="51160" y="7836"/>
                    <a:pt x="50985" y="7781"/>
                  </a:cubicBezTo>
                  <a:cubicBezTo>
                    <a:pt x="52447" y="6664"/>
                    <a:pt x="54291" y="6045"/>
                    <a:pt x="56198" y="6045"/>
                  </a:cubicBezTo>
                  <a:cubicBezTo>
                    <a:pt x="57131" y="6045"/>
                    <a:pt x="58037" y="6194"/>
                    <a:pt x="58889" y="6485"/>
                  </a:cubicBezTo>
                  <a:cubicBezTo>
                    <a:pt x="61565" y="7401"/>
                    <a:pt x="63722" y="9770"/>
                    <a:pt x="64387" y="12519"/>
                  </a:cubicBezTo>
                  <a:cubicBezTo>
                    <a:pt x="64408" y="12608"/>
                    <a:pt x="64474" y="12682"/>
                    <a:pt x="64559" y="12713"/>
                  </a:cubicBezTo>
                  <a:cubicBezTo>
                    <a:pt x="64591" y="12725"/>
                    <a:pt x="64623" y="12730"/>
                    <a:pt x="64656" y="12730"/>
                  </a:cubicBezTo>
                  <a:cubicBezTo>
                    <a:pt x="64713" y="12730"/>
                    <a:pt x="64770" y="12713"/>
                    <a:pt x="64817" y="12679"/>
                  </a:cubicBezTo>
                  <a:cubicBezTo>
                    <a:pt x="65529" y="12165"/>
                    <a:pt x="66410" y="11894"/>
                    <a:pt x="67363" y="11894"/>
                  </a:cubicBezTo>
                  <a:cubicBezTo>
                    <a:pt x="68811" y="11894"/>
                    <a:pt x="70162" y="12518"/>
                    <a:pt x="70975" y="13563"/>
                  </a:cubicBezTo>
                  <a:cubicBezTo>
                    <a:pt x="72387" y="15381"/>
                    <a:pt x="72080" y="18272"/>
                    <a:pt x="70317" y="19749"/>
                  </a:cubicBezTo>
                  <a:cubicBezTo>
                    <a:pt x="70261" y="19796"/>
                    <a:pt x="70226" y="19864"/>
                    <a:pt x="70220" y="19938"/>
                  </a:cubicBezTo>
                  <a:cubicBezTo>
                    <a:pt x="70217" y="20010"/>
                    <a:pt x="70242" y="20084"/>
                    <a:pt x="70289" y="20139"/>
                  </a:cubicBezTo>
                  <a:cubicBezTo>
                    <a:pt x="71791" y="21890"/>
                    <a:pt x="71749" y="24812"/>
                    <a:pt x="70196" y="26520"/>
                  </a:cubicBezTo>
                  <a:cubicBezTo>
                    <a:pt x="69330" y="27472"/>
                    <a:pt x="67977" y="28042"/>
                    <a:pt x="66580" y="28042"/>
                  </a:cubicBezTo>
                  <a:cubicBezTo>
                    <a:pt x="65578" y="28042"/>
                    <a:pt x="64609" y="27747"/>
                    <a:pt x="63852" y="27212"/>
                  </a:cubicBezTo>
                  <a:cubicBezTo>
                    <a:pt x="63805" y="27178"/>
                    <a:pt x="63750" y="27161"/>
                    <a:pt x="63693" y="27161"/>
                  </a:cubicBezTo>
                  <a:cubicBezTo>
                    <a:pt x="63672" y="27161"/>
                    <a:pt x="63651" y="27163"/>
                    <a:pt x="63631" y="27168"/>
                  </a:cubicBezTo>
                  <a:cubicBezTo>
                    <a:pt x="63553" y="27187"/>
                    <a:pt x="63489" y="27235"/>
                    <a:pt x="63451" y="27304"/>
                  </a:cubicBezTo>
                  <a:cubicBezTo>
                    <a:pt x="62395" y="29232"/>
                    <a:pt x="60203" y="30526"/>
                    <a:pt x="57998" y="30526"/>
                  </a:cubicBezTo>
                  <a:cubicBezTo>
                    <a:pt x="57952" y="30526"/>
                    <a:pt x="57905" y="30526"/>
                    <a:pt x="57859" y="30525"/>
                  </a:cubicBezTo>
                  <a:cubicBezTo>
                    <a:pt x="55600" y="30470"/>
                    <a:pt x="53419" y="29067"/>
                    <a:pt x="52431" y="27036"/>
                  </a:cubicBezTo>
                  <a:cubicBezTo>
                    <a:pt x="52385" y="26941"/>
                    <a:pt x="52290" y="26881"/>
                    <a:pt x="52185" y="26881"/>
                  </a:cubicBezTo>
                  <a:lnTo>
                    <a:pt x="52184" y="26881"/>
                  </a:lnTo>
                  <a:cubicBezTo>
                    <a:pt x="52079" y="26881"/>
                    <a:pt x="51983" y="26940"/>
                    <a:pt x="51937" y="27035"/>
                  </a:cubicBezTo>
                  <a:cubicBezTo>
                    <a:pt x="50835" y="29254"/>
                    <a:pt x="48186" y="30688"/>
                    <a:pt x="45188" y="30688"/>
                  </a:cubicBezTo>
                  <a:cubicBezTo>
                    <a:pt x="44997" y="30688"/>
                    <a:pt x="44804" y="30682"/>
                    <a:pt x="44616" y="30670"/>
                  </a:cubicBezTo>
                  <a:cubicBezTo>
                    <a:pt x="41606" y="30475"/>
                    <a:pt x="38785" y="28981"/>
                    <a:pt x="36422" y="27546"/>
                  </a:cubicBezTo>
                  <a:cubicBezTo>
                    <a:pt x="36379" y="27519"/>
                    <a:pt x="36328" y="27506"/>
                    <a:pt x="36279" y="27506"/>
                  </a:cubicBezTo>
                  <a:cubicBezTo>
                    <a:pt x="36234" y="27506"/>
                    <a:pt x="36190" y="27516"/>
                    <a:pt x="36148" y="27538"/>
                  </a:cubicBezTo>
                  <a:cubicBezTo>
                    <a:pt x="33538" y="28941"/>
                    <a:pt x="30583" y="30533"/>
                    <a:pt x="27425" y="30533"/>
                  </a:cubicBezTo>
                  <a:lnTo>
                    <a:pt x="27346" y="30533"/>
                  </a:lnTo>
                  <a:cubicBezTo>
                    <a:pt x="24351" y="30508"/>
                    <a:pt x="21029" y="28434"/>
                    <a:pt x="20857" y="25387"/>
                  </a:cubicBezTo>
                  <a:cubicBezTo>
                    <a:pt x="20851" y="25277"/>
                    <a:pt x="20778" y="25179"/>
                    <a:pt x="20675" y="25143"/>
                  </a:cubicBezTo>
                  <a:cubicBezTo>
                    <a:pt x="20645" y="25132"/>
                    <a:pt x="20614" y="25127"/>
                    <a:pt x="20583" y="25127"/>
                  </a:cubicBezTo>
                  <a:cubicBezTo>
                    <a:pt x="20507" y="25127"/>
                    <a:pt x="20433" y="25158"/>
                    <a:pt x="20378" y="25216"/>
                  </a:cubicBezTo>
                  <a:cubicBezTo>
                    <a:pt x="18443" y="27320"/>
                    <a:pt x="15557" y="28529"/>
                    <a:pt x="12459" y="28529"/>
                  </a:cubicBezTo>
                  <a:cubicBezTo>
                    <a:pt x="10378" y="28529"/>
                    <a:pt x="8409" y="27976"/>
                    <a:pt x="6762" y="26934"/>
                  </a:cubicBezTo>
                  <a:cubicBezTo>
                    <a:pt x="2632" y="24314"/>
                    <a:pt x="624" y="18574"/>
                    <a:pt x="2192" y="13865"/>
                  </a:cubicBezTo>
                  <a:cubicBezTo>
                    <a:pt x="3741" y="9213"/>
                    <a:pt x="8488" y="5837"/>
                    <a:pt x="13478" y="5837"/>
                  </a:cubicBezTo>
                  <a:lnTo>
                    <a:pt x="13615" y="5838"/>
                  </a:lnTo>
                  <a:cubicBezTo>
                    <a:pt x="13781" y="5840"/>
                    <a:pt x="13949" y="5845"/>
                    <a:pt x="14117" y="5849"/>
                  </a:cubicBezTo>
                  <a:cubicBezTo>
                    <a:pt x="14344" y="5856"/>
                    <a:pt x="14570" y="5863"/>
                    <a:pt x="14797" y="5863"/>
                  </a:cubicBezTo>
                  <a:cubicBezTo>
                    <a:pt x="14890" y="5863"/>
                    <a:pt x="14988" y="5861"/>
                    <a:pt x="15085" y="5858"/>
                  </a:cubicBezTo>
                  <a:lnTo>
                    <a:pt x="15085" y="5858"/>
                  </a:lnTo>
                  <a:cubicBezTo>
                    <a:pt x="14014" y="7023"/>
                    <a:pt x="13431" y="8614"/>
                    <a:pt x="13520" y="10202"/>
                  </a:cubicBezTo>
                  <a:cubicBezTo>
                    <a:pt x="13394" y="10186"/>
                    <a:pt x="13267" y="10178"/>
                    <a:pt x="13140" y="10178"/>
                  </a:cubicBezTo>
                  <a:cubicBezTo>
                    <a:pt x="12040" y="10178"/>
                    <a:pt x="10893" y="10769"/>
                    <a:pt x="10214" y="11748"/>
                  </a:cubicBezTo>
                  <a:cubicBezTo>
                    <a:pt x="9480" y="12807"/>
                    <a:pt x="9248" y="14247"/>
                    <a:pt x="9575" y="15701"/>
                  </a:cubicBezTo>
                  <a:cubicBezTo>
                    <a:pt x="9594" y="15779"/>
                    <a:pt x="9645" y="15848"/>
                    <a:pt x="9717" y="15884"/>
                  </a:cubicBezTo>
                  <a:lnTo>
                    <a:pt x="10972" y="16538"/>
                  </a:lnTo>
                  <a:cubicBezTo>
                    <a:pt x="11013" y="16559"/>
                    <a:pt x="11058" y="16569"/>
                    <a:pt x="11100" y="16569"/>
                  </a:cubicBezTo>
                  <a:cubicBezTo>
                    <a:pt x="11200" y="16569"/>
                    <a:pt x="11295" y="16516"/>
                    <a:pt x="11345" y="16422"/>
                  </a:cubicBezTo>
                  <a:cubicBezTo>
                    <a:pt x="11416" y="16286"/>
                    <a:pt x="11363" y="16120"/>
                    <a:pt x="11228" y="16049"/>
                  </a:cubicBezTo>
                  <a:lnTo>
                    <a:pt x="10088" y="15455"/>
                  </a:lnTo>
                  <a:cubicBezTo>
                    <a:pt x="9831" y="14195"/>
                    <a:pt x="10041" y="12965"/>
                    <a:pt x="10667" y="12063"/>
                  </a:cubicBezTo>
                  <a:cubicBezTo>
                    <a:pt x="11244" y="11232"/>
                    <a:pt x="12210" y="10729"/>
                    <a:pt x="13131" y="10729"/>
                  </a:cubicBezTo>
                  <a:cubicBezTo>
                    <a:pt x="13342" y="10729"/>
                    <a:pt x="13552" y="10755"/>
                    <a:pt x="13753" y="10811"/>
                  </a:cubicBezTo>
                  <a:cubicBezTo>
                    <a:pt x="13776" y="10817"/>
                    <a:pt x="13801" y="10820"/>
                    <a:pt x="13825" y="10820"/>
                  </a:cubicBezTo>
                  <a:cubicBezTo>
                    <a:pt x="13890" y="10820"/>
                    <a:pt x="13955" y="10797"/>
                    <a:pt x="14007" y="10753"/>
                  </a:cubicBezTo>
                  <a:cubicBezTo>
                    <a:pt x="14076" y="10692"/>
                    <a:pt x="14112" y="10602"/>
                    <a:pt x="14099" y="10510"/>
                  </a:cubicBezTo>
                  <a:cubicBezTo>
                    <a:pt x="13882" y="8759"/>
                    <a:pt x="14636" y="6889"/>
                    <a:pt x="15990" y="5756"/>
                  </a:cubicBezTo>
                  <a:cubicBezTo>
                    <a:pt x="16280" y="5695"/>
                    <a:pt x="16570" y="5602"/>
                    <a:pt x="16848" y="5452"/>
                  </a:cubicBezTo>
                  <a:cubicBezTo>
                    <a:pt x="17153" y="5288"/>
                    <a:pt x="17414" y="5073"/>
                    <a:pt x="17655" y="4840"/>
                  </a:cubicBezTo>
                  <a:cubicBezTo>
                    <a:pt x="18221" y="4653"/>
                    <a:pt x="18820" y="4557"/>
                    <a:pt x="19418" y="4557"/>
                  </a:cubicBezTo>
                  <a:cubicBezTo>
                    <a:pt x="20170" y="4557"/>
                    <a:pt x="20919" y="4709"/>
                    <a:pt x="21596" y="5018"/>
                  </a:cubicBezTo>
                  <a:cubicBezTo>
                    <a:pt x="22058" y="5230"/>
                    <a:pt x="22501" y="5514"/>
                    <a:pt x="22927" y="5788"/>
                  </a:cubicBezTo>
                  <a:cubicBezTo>
                    <a:pt x="22973" y="5818"/>
                    <a:pt x="23025" y="5832"/>
                    <a:pt x="23077" y="5832"/>
                  </a:cubicBezTo>
                  <a:cubicBezTo>
                    <a:pt x="23167" y="5832"/>
                    <a:pt x="23256" y="5787"/>
                    <a:pt x="23309" y="5706"/>
                  </a:cubicBezTo>
                  <a:cubicBezTo>
                    <a:pt x="23391" y="5577"/>
                    <a:pt x="23354" y="5407"/>
                    <a:pt x="23226" y="5324"/>
                  </a:cubicBezTo>
                  <a:cubicBezTo>
                    <a:pt x="22782" y="5039"/>
                    <a:pt x="22325" y="4743"/>
                    <a:pt x="21825" y="4516"/>
                  </a:cubicBezTo>
                  <a:cubicBezTo>
                    <a:pt x="21061" y="4165"/>
                    <a:pt x="20231" y="3994"/>
                    <a:pt x="19400" y="3994"/>
                  </a:cubicBezTo>
                  <a:cubicBezTo>
                    <a:pt x="19054" y="3994"/>
                    <a:pt x="18709" y="4024"/>
                    <a:pt x="18368" y="4082"/>
                  </a:cubicBezTo>
                  <a:cubicBezTo>
                    <a:pt x="18396" y="4051"/>
                    <a:pt x="18424" y="4019"/>
                    <a:pt x="18453" y="3990"/>
                  </a:cubicBezTo>
                  <a:cubicBezTo>
                    <a:pt x="20481" y="1808"/>
                    <a:pt x="23526" y="557"/>
                    <a:pt x="26810" y="557"/>
                  </a:cubicBezTo>
                  <a:close/>
                  <a:moveTo>
                    <a:pt x="26816" y="0"/>
                  </a:moveTo>
                  <a:cubicBezTo>
                    <a:pt x="23380" y="0"/>
                    <a:pt x="20187" y="1316"/>
                    <a:pt x="18055" y="3610"/>
                  </a:cubicBezTo>
                  <a:cubicBezTo>
                    <a:pt x="17973" y="3699"/>
                    <a:pt x="17890" y="3791"/>
                    <a:pt x="17808" y="3882"/>
                  </a:cubicBezTo>
                  <a:cubicBezTo>
                    <a:pt x="17664" y="4044"/>
                    <a:pt x="17520" y="4197"/>
                    <a:pt x="17375" y="4345"/>
                  </a:cubicBezTo>
                  <a:cubicBezTo>
                    <a:pt x="16857" y="4530"/>
                    <a:pt x="16364" y="4785"/>
                    <a:pt x="15914" y="5115"/>
                  </a:cubicBezTo>
                  <a:cubicBezTo>
                    <a:pt x="15861" y="5155"/>
                    <a:pt x="15810" y="5197"/>
                    <a:pt x="15757" y="5239"/>
                  </a:cubicBezTo>
                  <a:cubicBezTo>
                    <a:pt x="15432" y="5294"/>
                    <a:pt x="15104" y="5308"/>
                    <a:pt x="14801" y="5308"/>
                  </a:cubicBezTo>
                  <a:cubicBezTo>
                    <a:pt x="14581" y="5308"/>
                    <a:pt x="14358" y="5302"/>
                    <a:pt x="14138" y="5294"/>
                  </a:cubicBezTo>
                  <a:cubicBezTo>
                    <a:pt x="13967" y="5289"/>
                    <a:pt x="13795" y="5284"/>
                    <a:pt x="13627" y="5282"/>
                  </a:cubicBezTo>
                  <a:lnTo>
                    <a:pt x="13482" y="5281"/>
                  </a:lnTo>
                  <a:cubicBezTo>
                    <a:pt x="8262" y="5281"/>
                    <a:pt x="3295" y="8815"/>
                    <a:pt x="1673" y="13687"/>
                  </a:cubicBezTo>
                  <a:cubicBezTo>
                    <a:pt x="0" y="18708"/>
                    <a:pt x="2063" y="24601"/>
                    <a:pt x="6470" y="27397"/>
                  </a:cubicBezTo>
                  <a:cubicBezTo>
                    <a:pt x="8205" y="28495"/>
                    <a:pt x="10277" y="29077"/>
                    <a:pt x="12462" y="29077"/>
                  </a:cubicBezTo>
                  <a:cubicBezTo>
                    <a:pt x="15503" y="29077"/>
                    <a:pt x="18354" y="27964"/>
                    <a:pt x="20379" y="26006"/>
                  </a:cubicBezTo>
                  <a:cubicBezTo>
                    <a:pt x="20928" y="29036"/>
                    <a:pt x="24293" y="31056"/>
                    <a:pt x="27345" y="31082"/>
                  </a:cubicBezTo>
                  <a:lnTo>
                    <a:pt x="27429" y="31082"/>
                  </a:lnTo>
                  <a:cubicBezTo>
                    <a:pt x="30668" y="31082"/>
                    <a:pt x="33642" y="29512"/>
                    <a:pt x="36274" y="28096"/>
                  </a:cubicBezTo>
                  <a:cubicBezTo>
                    <a:pt x="38667" y="29541"/>
                    <a:pt x="41513" y="31018"/>
                    <a:pt x="44582" y="31218"/>
                  </a:cubicBezTo>
                  <a:cubicBezTo>
                    <a:pt x="44784" y="31232"/>
                    <a:pt x="44988" y="31238"/>
                    <a:pt x="45190" y="31238"/>
                  </a:cubicBezTo>
                  <a:cubicBezTo>
                    <a:pt x="48190" y="31238"/>
                    <a:pt x="50872" y="29877"/>
                    <a:pt x="52183" y="27729"/>
                  </a:cubicBezTo>
                  <a:cubicBezTo>
                    <a:pt x="53347" y="29694"/>
                    <a:pt x="55561" y="31018"/>
                    <a:pt x="57848" y="31073"/>
                  </a:cubicBezTo>
                  <a:cubicBezTo>
                    <a:pt x="57891" y="31074"/>
                    <a:pt x="57934" y="31075"/>
                    <a:pt x="57978" y="31075"/>
                  </a:cubicBezTo>
                  <a:cubicBezTo>
                    <a:pt x="60293" y="31075"/>
                    <a:pt x="62583" y="29786"/>
                    <a:pt x="63785" y="27826"/>
                  </a:cubicBezTo>
                  <a:cubicBezTo>
                    <a:pt x="64597" y="28327"/>
                    <a:pt x="65557" y="28592"/>
                    <a:pt x="66581" y="28592"/>
                  </a:cubicBezTo>
                  <a:cubicBezTo>
                    <a:pt x="68154" y="28592"/>
                    <a:pt x="69621" y="27971"/>
                    <a:pt x="70606" y="26890"/>
                  </a:cubicBezTo>
                  <a:cubicBezTo>
                    <a:pt x="72308" y="25021"/>
                    <a:pt x="72408" y="21983"/>
                    <a:pt x="70881" y="19988"/>
                  </a:cubicBezTo>
                  <a:cubicBezTo>
                    <a:pt x="72677" y="18283"/>
                    <a:pt x="72945" y="15192"/>
                    <a:pt x="71413" y="13222"/>
                  </a:cubicBezTo>
                  <a:cubicBezTo>
                    <a:pt x="70495" y="12044"/>
                    <a:pt x="68983" y="11341"/>
                    <a:pt x="67366" y="11341"/>
                  </a:cubicBezTo>
                  <a:cubicBezTo>
                    <a:pt x="66438" y="11341"/>
                    <a:pt x="65568" y="11572"/>
                    <a:pt x="64827" y="12012"/>
                  </a:cubicBezTo>
                  <a:cubicBezTo>
                    <a:pt x="64021" y="9244"/>
                    <a:pt x="61799" y="6894"/>
                    <a:pt x="59071" y="5960"/>
                  </a:cubicBezTo>
                  <a:cubicBezTo>
                    <a:pt x="58161" y="5648"/>
                    <a:pt x="57195" y="5491"/>
                    <a:pt x="56203" y="5491"/>
                  </a:cubicBezTo>
                  <a:cubicBezTo>
                    <a:pt x="54246" y="5491"/>
                    <a:pt x="52350" y="6099"/>
                    <a:pt x="50819" y="7209"/>
                  </a:cubicBezTo>
                  <a:cubicBezTo>
                    <a:pt x="49775" y="4229"/>
                    <a:pt x="47189" y="1826"/>
                    <a:pt x="44130" y="1029"/>
                  </a:cubicBezTo>
                  <a:cubicBezTo>
                    <a:pt x="43370" y="832"/>
                    <a:pt x="42576" y="730"/>
                    <a:pt x="41770" y="730"/>
                  </a:cubicBezTo>
                  <a:cubicBezTo>
                    <a:pt x="39325" y="730"/>
                    <a:pt x="36941" y="1641"/>
                    <a:pt x="35183" y="3238"/>
                  </a:cubicBezTo>
                  <a:cubicBezTo>
                    <a:pt x="33076" y="1178"/>
                    <a:pt x="30044" y="0"/>
                    <a:pt x="268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4723775" y="3546275"/>
              <a:ext cx="220125" cy="158850"/>
            </a:xfrm>
            <a:custGeom>
              <a:avLst/>
              <a:gdLst/>
              <a:ahLst/>
              <a:cxnLst/>
              <a:rect l="l" t="t" r="r" b="b"/>
              <a:pathLst>
                <a:path w="8805" h="6354" extrusionOk="0">
                  <a:moveTo>
                    <a:pt x="7499" y="0"/>
                  </a:moveTo>
                  <a:cubicBezTo>
                    <a:pt x="7422" y="0"/>
                    <a:pt x="7346" y="32"/>
                    <a:pt x="7291" y="94"/>
                  </a:cubicBezTo>
                  <a:cubicBezTo>
                    <a:pt x="7191" y="207"/>
                    <a:pt x="7201" y="382"/>
                    <a:pt x="7315" y="483"/>
                  </a:cubicBezTo>
                  <a:cubicBezTo>
                    <a:pt x="8010" y="1097"/>
                    <a:pt x="8199" y="2211"/>
                    <a:pt x="7748" y="3021"/>
                  </a:cubicBezTo>
                  <a:cubicBezTo>
                    <a:pt x="7388" y="3666"/>
                    <a:pt x="6650" y="4066"/>
                    <a:pt x="5916" y="4066"/>
                  </a:cubicBezTo>
                  <a:cubicBezTo>
                    <a:pt x="5728" y="4066"/>
                    <a:pt x="5541" y="4040"/>
                    <a:pt x="5361" y="3985"/>
                  </a:cubicBezTo>
                  <a:cubicBezTo>
                    <a:pt x="5334" y="3976"/>
                    <a:pt x="5307" y="3972"/>
                    <a:pt x="5280" y="3972"/>
                  </a:cubicBezTo>
                  <a:cubicBezTo>
                    <a:pt x="5222" y="3972"/>
                    <a:pt x="5165" y="3991"/>
                    <a:pt x="5118" y="4026"/>
                  </a:cubicBezTo>
                  <a:cubicBezTo>
                    <a:pt x="5049" y="4077"/>
                    <a:pt x="5007" y="4157"/>
                    <a:pt x="5004" y="4244"/>
                  </a:cubicBezTo>
                  <a:cubicBezTo>
                    <a:pt x="4987" y="5104"/>
                    <a:pt x="4052" y="5740"/>
                    <a:pt x="3189" y="5795"/>
                  </a:cubicBezTo>
                  <a:cubicBezTo>
                    <a:pt x="3129" y="5799"/>
                    <a:pt x="3068" y="5800"/>
                    <a:pt x="3008" y="5800"/>
                  </a:cubicBezTo>
                  <a:cubicBezTo>
                    <a:pt x="2108" y="5800"/>
                    <a:pt x="1219" y="5392"/>
                    <a:pt x="430" y="5028"/>
                  </a:cubicBezTo>
                  <a:cubicBezTo>
                    <a:pt x="392" y="5010"/>
                    <a:pt x="353" y="5002"/>
                    <a:pt x="314" y="5002"/>
                  </a:cubicBezTo>
                  <a:cubicBezTo>
                    <a:pt x="210" y="5002"/>
                    <a:pt x="110" y="5061"/>
                    <a:pt x="65" y="5163"/>
                  </a:cubicBezTo>
                  <a:cubicBezTo>
                    <a:pt x="1" y="5302"/>
                    <a:pt x="61" y="5466"/>
                    <a:pt x="199" y="5529"/>
                  </a:cubicBezTo>
                  <a:cubicBezTo>
                    <a:pt x="1001" y="5899"/>
                    <a:pt x="1985" y="6353"/>
                    <a:pt x="3011" y="6353"/>
                  </a:cubicBezTo>
                  <a:cubicBezTo>
                    <a:pt x="3082" y="6353"/>
                    <a:pt x="3155" y="6350"/>
                    <a:pt x="3225" y="6346"/>
                  </a:cubicBezTo>
                  <a:cubicBezTo>
                    <a:pt x="4222" y="6283"/>
                    <a:pt x="5304" y="5605"/>
                    <a:pt x="5518" y="4586"/>
                  </a:cubicBezTo>
                  <a:cubicBezTo>
                    <a:pt x="5646" y="4606"/>
                    <a:pt x="5775" y="4616"/>
                    <a:pt x="5904" y="4616"/>
                  </a:cubicBezTo>
                  <a:cubicBezTo>
                    <a:pt x="6836" y="4616"/>
                    <a:pt x="7773" y="4108"/>
                    <a:pt x="8229" y="3290"/>
                  </a:cubicBezTo>
                  <a:cubicBezTo>
                    <a:pt x="8804" y="2263"/>
                    <a:pt x="8563" y="849"/>
                    <a:pt x="7682" y="70"/>
                  </a:cubicBezTo>
                  <a:cubicBezTo>
                    <a:pt x="7629" y="23"/>
                    <a:pt x="7564" y="0"/>
                    <a:pt x="74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915850" y="3638800"/>
              <a:ext cx="171025" cy="76600"/>
            </a:xfrm>
            <a:custGeom>
              <a:avLst/>
              <a:gdLst/>
              <a:ahLst/>
              <a:cxnLst/>
              <a:rect l="l" t="t" r="r" b="b"/>
              <a:pathLst>
                <a:path w="6841" h="3064" extrusionOk="0">
                  <a:moveTo>
                    <a:pt x="311" y="0"/>
                  </a:moveTo>
                  <a:cubicBezTo>
                    <a:pt x="279" y="0"/>
                    <a:pt x="247" y="5"/>
                    <a:pt x="216" y="16"/>
                  </a:cubicBezTo>
                  <a:cubicBezTo>
                    <a:pt x="74" y="69"/>
                    <a:pt x="0" y="228"/>
                    <a:pt x="53" y="371"/>
                  </a:cubicBezTo>
                  <a:cubicBezTo>
                    <a:pt x="488" y="1561"/>
                    <a:pt x="1565" y="2501"/>
                    <a:pt x="2933" y="2885"/>
                  </a:cubicBezTo>
                  <a:cubicBezTo>
                    <a:pt x="3361" y="3005"/>
                    <a:pt x="3794" y="3063"/>
                    <a:pt x="4214" y="3063"/>
                  </a:cubicBezTo>
                  <a:cubicBezTo>
                    <a:pt x="5141" y="3063"/>
                    <a:pt x="6019" y="2779"/>
                    <a:pt x="6701" y="2238"/>
                  </a:cubicBezTo>
                  <a:cubicBezTo>
                    <a:pt x="6821" y="2143"/>
                    <a:pt x="6841" y="1968"/>
                    <a:pt x="6745" y="1849"/>
                  </a:cubicBezTo>
                  <a:cubicBezTo>
                    <a:pt x="6690" y="1780"/>
                    <a:pt x="6609" y="1745"/>
                    <a:pt x="6527" y="1745"/>
                  </a:cubicBezTo>
                  <a:cubicBezTo>
                    <a:pt x="6468" y="1745"/>
                    <a:pt x="6407" y="1764"/>
                    <a:pt x="6357" y="1804"/>
                  </a:cubicBezTo>
                  <a:cubicBezTo>
                    <a:pt x="5773" y="2269"/>
                    <a:pt x="5017" y="2511"/>
                    <a:pt x="4215" y="2511"/>
                  </a:cubicBezTo>
                  <a:cubicBezTo>
                    <a:pt x="3843" y="2511"/>
                    <a:pt x="3461" y="2459"/>
                    <a:pt x="3081" y="2353"/>
                  </a:cubicBezTo>
                  <a:cubicBezTo>
                    <a:pt x="1884" y="2017"/>
                    <a:pt x="945" y="1205"/>
                    <a:pt x="571" y="181"/>
                  </a:cubicBezTo>
                  <a:cubicBezTo>
                    <a:pt x="530" y="68"/>
                    <a:pt x="424" y="0"/>
                    <a:pt x="3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Google Shape;25;p2"/>
          <p:cNvSpPr/>
          <p:nvPr/>
        </p:nvSpPr>
        <p:spPr>
          <a:xfrm>
            <a:off x="6282600" y="3401000"/>
            <a:ext cx="401100" cy="401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6282600" y="3801200"/>
            <a:ext cx="401100" cy="401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6683700" y="4202300"/>
            <a:ext cx="401100" cy="401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6683700" y="3401000"/>
            <a:ext cx="401100" cy="401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6683700" y="3801200"/>
            <a:ext cx="401100" cy="401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2"/>
          <p:cNvSpPr/>
          <p:nvPr/>
        </p:nvSpPr>
        <p:spPr>
          <a:xfrm>
            <a:off x="7084800" y="4202300"/>
            <a:ext cx="401100" cy="401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2"/>
          <p:cNvSpPr/>
          <p:nvPr/>
        </p:nvSpPr>
        <p:spPr>
          <a:xfrm>
            <a:off x="7084800" y="3401000"/>
            <a:ext cx="401100" cy="401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2"/>
          <p:cNvSpPr/>
          <p:nvPr/>
        </p:nvSpPr>
        <p:spPr>
          <a:xfrm>
            <a:off x="7084800" y="3801200"/>
            <a:ext cx="401100" cy="401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2"/>
          <p:cNvSpPr/>
          <p:nvPr/>
        </p:nvSpPr>
        <p:spPr>
          <a:xfrm>
            <a:off x="6282600" y="2605249"/>
            <a:ext cx="1203300" cy="615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"/>
          <p:cNvSpPr txBox="1">
            <a:spLocks noGrp="1"/>
          </p:cNvSpPr>
          <p:nvPr>
            <p:ph type="subTitle" idx="1"/>
          </p:nvPr>
        </p:nvSpPr>
        <p:spPr>
          <a:xfrm>
            <a:off x="1561125" y="3977450"/>
            <a:ext cx="3707400" cy="4011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5" name="Google Shape;35;p2"/>
          <p:cNvSpPr txBox="1">
            <a:spLocks noGrp="1"/>
          </p:cNvSpPr>
          <p:nvPr>
            <p:ph type="ctrTitle"/>
          </p:nvPr>
        </p:nvSpPr>
        <p:spPr>
          <a:xfrm>
            <a:off x="1561375" y="3138438"/>
            <a:ext cx="3707400" cy="6150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>
                <a:solidFill>
                  <a:schemeClr val="lt1"/>
                </a:solidFill>
                <a:latin typeface="Lexend Exa"/>
                <a:ea typeface="Lexend Exa"/>
                <a:cs typeface="Lexend Exa"/>
                <a:sym typeface="Lexend Ex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2"/>
          <p:cNvSpPr txBox="1">
            <a:spLocks noGrp="1"/>
          </p:cNvSpPr>
          <p:nvPr>
            <p:ph type="ctrTitle" idx="2"/>
          </p:nvPr>
        </p:nvSpPr>
        <p:spPr>
          <a:xfrm>
            <a:off x="720250" y="455887"/>
            <a:ext cx="5279700" cy="136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000" b="1">
                <a:latin typeface="Lexend Exa"/>
                <a:ea typeface="Lexend Exa"/>
                <a:cs typeface="Lexend Exa"/>
                <a:sym typeface="Lexend Ex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grpSp>
        <p:nvGrpSpPr>
          <p:cNvPr id="37" name="Google Shape;37;p2"/>
          <p:cNvGrpSpPr/>
          <p:nvPr/>
        </p:nvGrpSpPr>
        <p:grpSpPr>
          <a:xfrm>
            <a:off x="734372" y="2621880"/>
            <a:ext cx="1079107" cy="528121"/>
            <a:chOff x="1974400" y="1226950"/>
            <a:chExt cx="1111450" cy="702475"/>
          </a:xfrm>
        </p:grpSpPr>
        <p:sp>
          <p:nvSpPr>
            <p:cNvPr id="38" name="Google Shape;38;p2"/>
            <p:cNvSpPr/>
            <p:nvPr/>
          </p:nvSpPr>
          <p:spPr>
            <a:xfrm>
              <a:off x="1988975" y="1240875"/>
              <a:ext cx="1081975" cy="674800"/>
            </a:xfrm>
            <a:custGeom>
              <a:avLst/>
              <a:gdLst/>
              <a:ahLst/>
              <a:cxnLst/>
              <a:rect l="l" t="t" r="r" b="b"/>
              <a:pathLst>
                <a:path w="43279" h="26992" extrusionOk="0">
                  <a:moveTo>
                    <a:pt x="20813" y="6031"/>
                  </a:moveTo>
                  <a:cubicBezTo>
                    <a:pt x="21488" y="6031"/>
                    <a:pt x="22139" y="6197"/>
                    <a:pt x="22702" y="6524"/>
                  </a:cubicBezTo>
                  <a:cubicBezTo>
                    <a:pt x="22818" y="6592"/>
                    <a:pt x="22936" y="6666"/>
                    <a:pt x="23054" y="6743"/>
                  </a:cubicBezTo>
                  <a:cubicBezTo>
                    <a:pt x="23440" y="6989"/>
                    <a:pt x="23806" y="7220"/>
                    <a:pt x="24167" y="7220"/>
                  </a:cubicBezTo>
                  <a:cubicBezTo>
                    <a:pt x="24204" y="7220"/>
                    <a:pt x="24241" y="7218"/>
                    <a:pt x="24278" y="7213"/>
                  </a:cubicBezTo>
                  <a:cubicBezTo>
                    <a:pt x="24738" y="6761"/>
                    <a:pt x="25388" y="6511"/>
                    <a:pt x="26033" y="6511"/>
                  </a:cubicBezTo>
                  <a:cubicBezTo>
                    <a:pt x="26305" y="6511"/>
                    <a:pt x="26575" y="6555"/>
                    <a:pt x="26831" y="6647"/>
                  </a:cubicBezTo>
                  <a:cubicBezTo>
                    <a:pt x="27723" y="6965"/>
                    <a:pt x="28391" y="7847"/>
                    <a:pt x="28455" y="8793"/>
                  </a:cubicBezTo>
                  <a:cubicBezTo>
                    <a:pt x="28466" y="8945"/>
                    <a:pt x="28350" y="9077"/>
                    <a:pt x="28198" y="9087"/>
                  </a:cubicBezTo>
                  <a:lnTo>
                    <a:pt x="28179" y="9087"/>
                  </a:lnTo>
                  <a:cubicBezTo>
                    <a:pt x="28035" y="9087"/>
                    <a:pt x="27914" y="8975"/>
                    <a:pt x="27903" y="8829"/>
                  </a:cubicBezTo>
                  <a:cubicBezTo>
                    <a:pt x="27854" y="8096"/>
                    <a:pt x="27336" y="7412"/>
                    <a:pt x="26644" y="7165"/>
                  </a:cubicBezTo>
                  <a:cubicBezTo>
                    <a:pt x="26447" y="7095"/>
                    <a:pt x="26239" y="7061"/>
                    <a:pt x="26030" y="7061"/>
                  </a:cubicBezTo>
                  <a:cubicBezTo>
                    <a:pt x="25504" y="7061"/>
                    <a:pt x="24975" y="7273"/>
                    <a:pt x="24615" y="7656"/>
                  </a:cubicBezTo>
                  <a:cubicBezTo>
                    <a:pt x="24578" y="7695"/>
                    <a:pt x="24533" y="7723"/>
                    <a:pt x="24481" y="7734"/>
                  </a:cubicBezTo>
                  <a:cubicBezTo>
                    <a:pt x="24373" y="7761"/>
                    <a:pt x="24267" y="7773"/>
                    <a:pt x="24163" y="7773"/>
                  </a:cubicBezTo>
                  <a:cubicBezTo>
                    <a:pt x="23644" y="7773"/>
                    <a:pt x="23176" y="7474"/>
                    <a:pt x="22755" y="7207"/>
                  </a:cubicBezTo>
                  <a:cubicBezTo>
                    <a:pt x="22644" y="7136"/>
                    <a:pt x="22532" y="7064"/>
                    <a:pt x="22421" y="7000"/>
                  </a:cubicBezTo>
                  <a:cubicBezTo>
                    <a:pt x="21943" y="6722"/>
                    <a:pt x="21388" y="6581"/>
                    <a:pt x="20809" y="6581"/>
                  </a:cubicBezTo>
                  <a:cubicBezTo>
                    <a:pt x="20408" y="6581"/>
                    <a:pt x="19996" y="6649"/>
                    <a:pt x="19591" y="6786"/>
                  </a:cubicBezTo>
                  <a:cubicBezTo>
                    <a:pt x="18600" y="7118"/>
                    <a:pt x="17826" y="7806"/>
                    <a:pt x="17467" y="8669"/>
                  </a:cubicBezTo>
                  <a:cubicBezTo>
                    <a:pt x="17423" y="8775"/>
                    <a:pt x="17321" y="8839"/>
                    <a:pt x="17213" y="8839"/>
                  </a:cubicBezTo>
                  <a:cubicBezTo>
                    <a:pt x="17177" y="8839"/>
                    <a:pt x="17141" y="8832"/>
                    <a:pt x="17106" y="8817"/>
                  </a:cubicBezTo>
                  <a:cubicBezTo>
                    <a:pt x="16968" y="8763"/>
                    <a:pt x="16901" y="8600"/>
                    <a:pt x="16960" y="8460"/>
                  </a:cubicBezTo>
                  <a:cubicBezTo>
                    <a:pt x="17380" y="7449"/>
                    <a:pt x="18276" y="6648"/>
                    <a:pt x="19417" y="6264"/>
                  </a:cubicBezTo>
                  <a:cubicBezTo>
                    <a:pt x="19880" y="6108"/>
                    <a:pt x="20352" y="6031"/>
                    <a:pt x="20813" y="6031"/>
                  </a:cubicBezTo>
                  <a:close/>
                  <a:moveTo>
                    <a:pt x="5802" y="14795"/>
                  </a:moveTo>
                  <a:cubicBezTo>
                    <a:pt x="5824" y="14795"/>
                    <a:pt x="5846" y="14797"/>
                    <a:pt x="5869" y="14803"/>
                  </a:cubicBezTo>
                  <a:cubicBezTo>
                    <a:pt x="6018" y="14841"/>
                    <a:pt x="6105" y="14992"/>
                    <a:pt x="6067" y="15140"/>
                  </a:cubicBezTo>
                  <a:cubicBezTo>
                    <a:pt x="5751" y="16351"/>
                    <a:pt x="6755" y="17561"/>
                    <a:pt x="7867" y="17991"/>
                  </a:cubicBezTo>
                  <a:cubicBezTo>
                    <a:pt x="8442" y="18211"/>
                    <a:pt x="9055" y="18290"/>
                    <a:pt x="9681" y="18290"/>
                  </a:cubicBezTo>
                  <a:cubicBezTo>
                    <a:pt x="10373" y="18290"/>
                    <a:pt x="11080" y="18194"/>
                    <a:pt x="11768" y="18086"/>
                  </a:cubicBezTo>
                  <a:cubicBezTo>
                    <a:pt x="11783" y="18084"/>
                    <a:pt x="11798" y="18082"/>
                    <a:pt x="11813" y="18082"/>
                  </a:cubicBezTo>
                  <a:cubicBezTo>
                    <a:pt x="11944" y="18082"/>
                    <a:pt x="12062" y="18180"/>
                    <a:pt x="12084" y="18316"/>
                  </a:cubicBezTo>
                  <a:cubicBezTo>
                    <a:pt x="12107" y="18466"/>
                    <a:pt x="12005" y="18608"/>
                    <a:pt x="11854" y="18632"/>
                  </a:cubicBezTo>
                  <a:cubicBezTo>
                    <a:pt x="11140" y="18744"/>
                    <a:pt x="10406" y="18844"/>
                    <a:pt x="9680" y="18844"/>
                  </a:cubicBezTo>
                  <a:cubicBezTo>
                    <a:pt x="8994" y="18844"/>
                    <a:pt x="8318" y="18757"/>
                    <a:pt x="7669" y="18507"/>
                  </a:cubicBezTo>
                  <a:cubicBezTo>
                    <a:pt x="6335" y="17992"/>
                    <a:pt x="5139" y="16507"/>
                    <a:pt x="5532" y="15001"/>
                  </a:cubicBezTo>
                  <a:cubicBezTo>
                    <a:pt x="5564" y="14876"/>
                    <a:pt x="5679" y="14795"/>
                    <a:pt x="5802" y="14795"/>
                  </a:cubicBezTo>
                  <a:close/>
                  <a:moveTo>
                    <a:pt x="37065" y="14124"/>
                  </a:moveTo>
                  <a:cubicBezTo>
                    <a:pt x="37084" y="14124"/>
                    <a:pt x="37103" y="14126"/>
                    <a:pt x="37122" y="14130"/>
                  </a:cubicBezTo>
                  <a:cubicBezTo>
                    <a:pt x="37620" y="14234"/>
                    <a:pt x="38071" y="14562"/>
                    <a:pt x="38360" y="15034"/>
                  </a:cubicBezTo>
                  <a:cubicBezTo>
                    <a:pt x="38649" y="15505"/>
                    <a:pt x="38739" y="16056"/>
                    <a:pt x="38607" y="16546"/>
                  </a:cubicBezTo>
                  <a:cubicBezTo>
                    <a:pt x="38245" y="17893"/>
                    <a:pt x="36680" y="18360"/>
                    <a:pt x="35315" y="18364"/>
                  </a:cubicBezTo>
                  <a:cubicBezTo>
                    <a:pt x="35406" y="19176"/>
                    <a:pt x="35016" y="20035"/>
                    <a:pt x="34318" y="20472"/>
                  </a:cubicBezTo>
                  <a:cubicBezTo>
                    <a:pt x="33978" y="20684"/>
                    <a:pt x="33580" y="20788"/>
                    <a:pt x="33183" y="20788"/>
                  </a:cubicBezTo>
                  <a:cubicBezTo>
                    <a:pt x="32637" y="20788"/>
                    <a:pt x="32090" y="20594"/>
                    <a:pt x="31689" y="20218"/>
                  </a:cubicBezTo>
                  <a:cubicBezTo>
                    <a:pt x="31574" y="20116"/>
                    <a:pt x="31567" y="19940"/>
                    <a:pt x="31672" y="19829"/>
                  </a:cubicBezTo>
                  <a:cubicBezTo>
                    <a:pt x="31726" y="19771"/>
                    <a:pt x="31799" y="19742"/>
                    <a:pt x="31873" y="19742"/>
                  </a:cubicBezTo>
                  <a:cubicBezTo>
                    <a:pt x="31941" y="19742"/>
                    <a:pt x="32009" y="19767"/>
                    <a:pt x="32063" y="19816"/>
                  </a:cubicBezTo>
                  <a:cubicBezTo>
                    <a:pt x="32358" y="20092"/>
                    <a:pt x="32772" y="20235"/>
                    <a:pt x="33182" y="20235"/>
                  </a:cubicBezTo>
                  <a:cubicBezTo>
                    <a:pt x="33479" y="20235"/>
                    <a:pt x="33775" y="20160"/>
                    <a:pt x="34022" y="20005"/>
                  </a:cubicBezTo>
                  <a:cubicBezTo>
                    <a:pt x="34613" y="19636"/>
                    <a:pt x="34914" y="18826"/>
                    <a:pt x="34708" y="18161"/>
                  </a:cubicBezTo>
                  <a:cubicBezTo>
                    <a:pt x="34682" y="18074"/>
                    <a:pt x="34699" y="17981"/>
                    <a:pt x="34756" y="17909"/>
                  </a:cubicBezTo>
                  <a:cubicBezTo>
                    <a:pt x="34811" y="17840"/>
                    <a:pt x="34896" y="17804"/>
                    <a:pt x="34982" y="17804"/>
                  </a:cubicBezTo>
                  <a:cubicBezTo>
                    <a:pt x="34985" y="17804"/>
                    <a:pt x="34987" y="17804"/>
                    <a:pt x="34990" y="17804"/>
                  </a:cubicBezTo>
                  <a:cubicBezTo>
                    <a:pt x="35096" y="17810"/>
                    <a:pt x="35206" y="17813"/>
                    <a:pt x="35316" y="17813"/>
                  </a:cubicBezTo>
                  <a:cubicBezTo>
                    <a:pt x="36479" y="17813"/>
                    <a:pt x="37792" y="17450"/>
                    <a:pt x="38073" y="16403"/>
                  </a:cubicBezTo>
                  <a:cubicBezTo>
                    <a:pt x="38166" y="16058"/>
                    <a:pt x="38099" y="15664"/>
                    <a:pt x="37889" y="15322"/>
                  </a:cubicBezTo>
                  <a:cubicBezTo>
                    <a:pt x="37679" y="14981"/>
                    <a:pt x="37358" y="14743"/>
                    <a:pt x="37010" y="14671"/>
                  </a:cubicBezTo>
                  <a:cubicBezTo>
                    <a:pt x="36859" y="14639"/>
                    <a:pt x="36764" y="14493"/>
                    <a:pt x="36795" y="14344"/>
                  </a:cubicBezTo>
                  <a:cubicBezTo>
                    <a:pt x="36822" y="14213"/>
                    <a:pt x="36937" y="14124"/>
                    <a:pt x="37065" y="14124"/>
                  </a:cubicBezTo>
                  <a:close/>
                  <a:moveTo>
                    <a:pt x="27150" y="1"/>
                  </a:moveTo>
                  <a:cubicBezTo>
                    <a:pt x="23912" y="1"/>
                    <a:pt x="20440" y="1517"/>
                    <a:pt x="20408" y="5770"/>
                  </a:cubicBezTo>
                  <a:cubicBezTo>
                    <a:pt x="20407" y="5869"/>
                    <a:pt x="20353" y="5961"/>
                    <a:pt x="20268" y="6009"/>
                  </a:cubicBezTo>
                  <a:cubicBezTo>
                    <a:pt x="20226" y="6033"/>
                    <a:pt x="20179" y="6045"/>
                    <a:pt x="20132" y="6045"/>
                  </a:cubicBezTo>
                  <a:cubicBezTo>
                    <a:pt x="20083" y="6045"/>
                    <a:pt x="20035" y="6032"/>
                    <a:pt x="19991" y="6006"/>
                  </a:cubicBezTo>
                  <a:cubicBezTo>
                    <a:pt x="18126" y="4896"/>
                    <a:pt x="15942" y="4308"/>
                    <a:pt x="13676" y="4308"/>
                  </a:cubicBezTo>
                  <a:cubicBezTo>
                    <a:pt x="11608" y="4308"/>
                    <a:pt x="9594" y="4805"/>
                    <a:pt x="7850" y="5744"/>
                  </a:cubicBezTo>
                  <a:cubicBezTo>
                    <a:pt x="5861" y="6816"/>
                    <a:pt x="4016" y="8876"/>
                    <a:pt x="4377" y="11069"/>
                  </a:cubicBezTo>
                  <a:cubicBezTo>
                    <a:pt x="4394" y="11169"/>
                    <a:pt x="4355" y="11269"/>
                    <a:pt x="4277" y="11332"/>
                  </a:cubicBezTo>
                  <a:cubicBezTo>
                    <a:pt x="4226" y="11370"/>
                    <a:pt x="4166" y="11391"/>
                    <a:pt x="4105" y="11391"/>
                  </a:cubicBezTo>
                  <a:cubicBezTo>
                    <a:pt x="4069" y="11391"/>
                    <a:pt x="4033" y="11383"/>
                    <a:pt x="3999" y="11368"/>
                  </a:cubicBezTo>
                  <a:cubicBezTo>
                    <a:pt x="3564" y="11184"/>
                    <a:pt x="3073" y="11087"/>
                    <a:pt x="2583" y="11087"/>
                  </a:cubicBezTo>
                  <a:cubicBezTo>
                    <a:pt x="1519" y="11087"/>
                    <a:pt x="644" y="11534"/>
                    <a:pt x="244" y="12281"/>
                  </a:cubicBezTo>
                  <a:cubicBezTo>
                    <a:pt x="1" y="12739"/>
                    <a:pt x="50" y="13360"/>
                    <a:pt x="376" y="13905"/>
                  </a:cubicBezTo>
                  <a:cubicBezTo>
                    <a:pt x="687" y="14422"/>
                    <a:pt x="1162" y="14740"/>
                    <a:pt x="1617" y="14740"/>
                  </a:cubicBezTo>
                  <a:cubicBezTo>
                    <a:pt x="1683" y="14740"/>
                    <a:pt x="1748" y="14734"/>
                    <a:pt x="1813" y="14720"/>
                  </a:cubicBezTo>
                  <a:cubicBezTo>
                    <a:pt x="1911" y="14678"/>
                    <a:pt x="2013" y="14640"/>
                    <a:pt x="2116" y="14609"/>
                  </a:cubicBezTo>
                  <a:cubicBezTo>
                    <a:pt x="2144" y="14600"/>
                    <a:pt x="2172" y="14596"/>
                    <a:pt x="2199" y="14596"/>
                  </a:cubicBezTo>
                  <a:cubicBezTo>
                    <a:pt x="2308" y="14596"/>
                    <a:pt x="2410" y="14661"/>
                    <a:pt x="2453" y="14767"/>
                  </a:cubicBezTo>
                  <a:cubicBezTo>
                    <a:pt x="2506" y="14895"/>
                    <a:pt x="2451" y="15045"/>
                    <a:pt x="2323" y="15112"/>
                  </a:cubicBezTo>
                  <a:cubicBezTo>
                    <a:pt x="2216" y="15169"/>
                    <a:pt x="2103" y="15211"/>
                    <a:pt x="1989" y="15241"/>
                  </a:cubicBezTo>
                  <a:cubicBezTo>
                    <a:pt x="1290" y="15557"/>
                    <a:pt x="726" y="16196"/>
                    <a:pt x="437" y="16995"/>
                  </a:cubicBezTo>
                  <a:cubicBezTo>
                    <a:pt x="158" y="17772"/>
                    <a:pt x="186" y="18597"/>
                    <a:pt x="516" y="19257"/>
                  </a:cubicBezTo>
                  <a:cubicBezTo>
                    <a:pt x="984" y="20195"/>
                    <a:pt x="2083" y="20825"/>
                    <a:pt x="3247" y="20825"/>
                  </a:cubicBezTo>
                  <a:cubicBezTo>
                    <a:pt x="3859" y="20825"/>
                    <a:pt x="4420" y="20652"/>
                    <a:pt x="4874" y="20323"/>
                  </a:cubicBezTo>
                  <a:cubicBezTo>
                    <a:pt x="4921" y="20289"/>
                    <a:pt x="4979" y="20271"/>
                    <a:pt x="5034" y="20271"/>
                  </a:cubicBezTo>
                  <a:cubicBezTo>
                    <a:pt x="5068" y="20271"/>
                    <a:pt x="5101" y="20278"/>
                    <a:pt x="5133" y="20290"/>
                  </a:cubicBezTo>
                  <a:cubicBezTo>
                    <a:pt x="5221" y="20322"/>
                    <a:pt x="5284" y="20399"/>
                    <a:pt x="5304" y="20490"/>
                  </a:cubicBezTo>
                  <a:cubicBezTo>
                    <a:pt x="5951" y="23533"/>
                    <a:pt x="8525" y="26131"/>
                    <a:pt x="11561" y="26808"/>
                  </a:cubicBezTo>
                  <a:cubicBezTo>
                    <a:pt x="12109" y="26931"/>
                    <a:pt x="12678" y="26992"/>
                    <a:pt x="13254" y="26992"/>
                  </a:cubicBezTo>
                  <a:cubicBezTo>
                    <a:pt x="15732" y="26992"/>
                    <a:pt x="18175" y="25848"/>
                    <a:pt x="19709" y="23991"/>
                  </a:cubicBezTo>
                  <a:lnTo>
                    <a:pt x="19709" y="23991"/>
                  </a:lnTo>
                  <a:cubicBezTo>
                    <a:pt x="19539" y="24009"/>
                    <a:pt x="19366" y="24019"/>
                    <a:pt x="19190" y="24019"/>
                  </a:cubicBezTo>
                  <a:cubicBezTo>
                    <a:pt x="18191" y="24019"/>
                    <a:pt x="17110" y="23749"/>
                    <a:pt x="16018" y="23224"/>
                  </a:cubicBezTo>
                  <a:cubicBezTo>
                    <a:pt x="15879" y="23157"/>
                    <a:pt x="15821" y="22993"/>
                    <a:pt x="15889" y="22855"/>
                  </a:cubicBezTo>
                  <a:cubicBezTo>
                    <a:pt x="15937" y="22757"/>
                    <a:pt x="16035" y="22699"/>
                    <a:pt x="16138" y="22699"/>
                  </a:cubicBezTo>
                  <a:cubicBezTo>
                    <a:pt x="16178" y="22699"/>
                    <a:pt x="16218" y="22708"/>
                    <a:pt x="16257" y="22726"/>
                  </a:cubicBezTo>
                  <a:cubicBezTo>
                    <a:pt x="17274" y="23216"/>
                    <a:pt x="18273" y="23467"/>
                    <a:pt x="19190" y="23467"/>
                  </a:cubicBezTo>
                  <a:cubicBezTo>
                    <a:pt x="19459" y="23467"/>
                    <a:pt x="19721" y="23446"/>
                    <a:pt x="19975" y="23402"/>
                  </a:cubicBezTo>
                  <a:cubicBezTo>
                    <a:pt x="21294" y="23175"/>
                    <a:pt x="22383" y="22316"/>
                    <a:pt x="22746" y="21213"/>
                  </a:cubicBezTo>
                  <a:cubicBezTo>
                    <a:pt x="22783" y="21098"/>
                    <a:pt x="22892" y="21023"/>
                    <a:pt x="23008" y="21023"/>
                  </a:cubicBezTo>
                  <a:cubicBezTo>
                    <a:pt x="23022" y="21023"/>
                    <a:pt x="23037" y="21024"/>
                    <a:pt x="23051" y="21026"/>
                  </a:cubicBezTo>
                  <a:cubicBezTo>
                    <a:pt x="23359" y="21077"/>
                    <a:pt x="23594" y="21261"/>
                    <a:pt x="23800" y="21424"/>
                  </a:cubicBezTo>
                  <a:cubicBezTo>
                    <a:pt x="23848" y="21464"/>
                    <a:pt x="23898" y="21502"/>
                    <a:pt x="23947" y="21538"/>
                  </a:cubicBezTo>
                  <a:cubicBezTo>
                    <a:pt x="24302" y="21799"/>
                    <a:pt x="24754" y="21937"/>
                    <a:pt x="25228" y="21937"/>
                  </a:cubicBezTo>
                  <a:cubicBezTo>
                    <a:pt x="25366" y="21937"/>
                    <a:pt x="25506" y="21925"/>
                    <a:pt x="25645" y="21901"/>
                  </a:cubicBezTo>
                  <a:cubicBezTo>
                    <a:pt x="26265" y="21797"/>
                    <a:pt x="26807" y="21469"/>
                    <a:pt x="27130" y="21003"/>
                  </a:cubicBezTo>
                  <a:cubicBezTo>
                    <a:pt x="27183" y="20926"/>
                    <a:pt x="27269" y="20884"/>
                    <a:pt x="27356" y="20884"/>
                  </a:cubicBezTo>
                  <a:cubicBezTo>
                    <a:pt x="27411" y="20884"/>
                    <a:pt x="27466" y="20900"/>
                    <a:pt x="27514" y="20934"/>
                  </a:cubicBezTo>
                  <a:cubicBezTo>
                    <a:pt x="27640" y="21020"/>
                    <a:pt x="27672" y="21192"/>
                    <a:pt x="27583" y="21318"/>
                  </a:cubicBezTo>
                  <a:cubicBezTo>
                    <a:pt x="27177" y="21907"/>
                    <a:pt x="26503" y="22319"/>
                    <a:pt x="25737" y="22447"/>
                  </a:cubicBezTo>
                  <a:cubicBezTo>
                    <a:pt x="25567" y="22476"/>
                    <a:pt x="25397" y="22490"/>
                    <a:pt x="25229" y="22490"/>
                  </a:cubicBezTo>
                  <a:cubicBezTo>
                    <a:pt x="24638" y="22490"/>
                    <a:pt x="24072" y="22315"/>
                    <a:pt x="23622" y="21985"/>
                  </a:cubicBezTo>
                  <a:cubicBezTo>
                    <a:pt x="23568" y="21945"/>
                    <a:pt x="23513" y="21903"/>
                    <a:pt x="23460" y="21860"/>
                  </a:cubicBezTo>
                  <a:cubicBezTo>
                    <a:pt x="23361" y="21782"/>
                    <a:pt x="23265" y="21707"/>
                    <a:pt x="23171" y="21653"/>
                  </a:cubicBezTo>
                  <a:cubicBezTo>
                    <a:pt x="22721" y="22698"/>
                    <a:pt x="21719" y="23517"/>
                    <a:pt x="20498" y="23851"/>
                  </a:cubicBezTo>
                  <a:cubicBezTo>
                    <a:pt x="21727" y="24851"/>
                    <a:pt x="23343" y="25405"/>
                    <a:pt x="25082" y="25405"/>
                  </a:cubicBezTo>
                  <a:cubicBezTo>
                    <a:pt x="27483" y="25405"/>
                    <a:pt x="29704" y="24377"/>
                    <a:pt x="31026" y="22652"/>
                  </a:cubicBezTo>
                  <a:cubicBezTo>
                    <a:pt x="31072" y="22592"/>
                    <a:pt x="31141" y="22553"/>
                    <a:pt x="31215" y="22546"/>
                  </a:cubicBezTo>
                  <a:cubicBezTo>
                    <a:pt x="31226" y="22544"/>
                    <a:pt x="31237" y="22544"/>
                    <a:pt x="31248" y="22544"/>
                  </a:cubicBezTo>
                  <a:cubicBezTo>
                    <a:pt x="31312" y="22544"/>
                    <a:pt x="31373" y="22567"/>
                    <a:pt x="31423" y="22609"/>
                  </a:cubicBezTo>
                  <a:cubicBezTo>
                    <a:pt x="32027" y="23118"/>
                    <a:pt x="32808" y="23386"/>
                    <a:pt x="33681" y="23386"/>
                  </a:cubicBezTo>
                  <a:cubicBezTo>
                    <a:pt x="35421" y="23386"/>
                    <a:pt x="37432" y="22244"/>
                    <a:pt x="37789" y="20333"/>
                  </a:cubicBezTo>
                  <a:cubicBezTo>
                    <a:pt x="37805" y="20248"/>
                    <a:pt x="37861" y="20175"/>
                    <a:pt x="37936" y="20138"/>
                  </a:cubicBezTo>
                  <a:cubicBezTo>
                    <a:pt x="37976" y="20118"/>
                    <a:pt x="38019" y="20108"/>
                    <a:pt x="38061" y="20108"/>
                  </a:cubicBezTo>
                  <a:cubicBezTo>
                    <a:pt x="38103" y="20108"/>
                    <a:pt x="38144" y="20118"/>
                    <a:pt x="38182" y="20137"/>
                  </a:cubicBezTo>
                  <a:cubicBezTo>
                    <a:pt x="38586" y="20333"/>
                    <a:pt x="39034" y="20432"/>
                    <a:pt x="39513" y="20432"/>
                  </a:cubicBezTo>
                  <a:cubicBezTo>
                    <a:pt x="40772" y="20432"/>
                    <a:pt x="41977" y="19735"/>
                    <a:pt x="42512" y="18697"/>
                  </a:cubicBezTo>
                  <a:cubicBezTo>
                    <a:pt x="43278" y="17215"/>
                    <a:pt x="42642" y="15133"/>
                    <a:pt x="41179" y="14332"/>
                  </a:cubicBezTo>
                  <a:cubicBezTo>
                    <a:pt x="41111" y="14295"/>
                    <a:pt x="41063" y="14234"/>
                    <a:pt x="41045" y="14161"/>
                  </a:cubicBezTo>
                  <a:cubicBezTo>
                    <a:pt x="41025" y="14087"/>
                    <a:pt x="41037" y="14009"/>
                    <a:pt x="41078" y="13943"/>
                  </a:cubicBezTo>
                  <a:cubicBezTo>
                    <a:pt x="41613" y="13083"/>
                    <a:pt x="41035" y="11832"/>
                    <a:pt x="40160" y="11286"/>
                  </a:cubicBezTo>
                  <a:cubicBezTo>
                    <a:pt x="39189" y="10683"/>
                    <a:pt x="37952" y="10642"/>
                    <a:pt x="36861" y="10605"/>
                  </a:cubicBezTo>
                  <a:cubicBezTo>
                    <a:pt x="36708" y="10600"/>
                    <a:pt x="36590" y="10473"/>
                    <a:pt x="36594" y="10321"/>
                  </a:cubicBezTo>
                  <a:cubicBezTo>
                    <a:pt x="36598" y="10176"/>
                    <a:pt x="36711" y="10054"/>
                    <a:pt x="36858" y="10054"/>
                  </a:cubicBezTo>
                  <a:cubicBezTo>
                    <a:pt x="36865" y="10054"/>
                    <a:pt x="36872" y="10054"/>
                    <a:pt x="36879" y="10055"/>
                  </a:cubicBezTo>
                  <a:lnTo>
                    <a:pt x="36880" y="10055"/>
                  </a:lnTo>
                  <a:cubicBezTo>
                    <a:pt x="36985" y="10055"/>
                    <a:pt x="37040" y="10023"/>
                    <a:pt x="37089" y="9941"/>
                  </a:cubicBezTo>
                  <a:cubicBezTo>
                    <a:pt x="37611" y="9080"/>
                    <a:pt x="36363" y="5250"/>
                    <a:pt x="35943" y="4448"/>
                  </a:cubicBezTo>
                  <a:cubicBezTo>
                    <a:pt x="34595" y="1871"/>
                    <a:pt x="30898" y="1"/>
                    <a:pt x="271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1974400" y="1226950"/>
              <a:ext cx="1111450" cy="702475"/>
            </a:xfrm>
            <a:custGeom>
              <a:avLst/>
              <a:gdLst/>
              <a:ahLst/>
              <a:cxnLst/>
              <a:rect l="l" t="t" r="r" b="b"/>
              <a:pathLst>
                <a:path w="44458" h="28099" extrusionOk="0">
                  <a:moveTo>
                    <a:pt x="27732" y="553"/>
                  </a:moveTo>
                  <a:cubicBezTo>
                    <a:pt x="31480" y="553"/>
                    <a:pt x="35179" y="2423"/>
                    <a:pt x="36525" y="5001"/>
                  </a:cubicBezTo>
                  <a:cubicBezTo>
                    <a:pt x="36945" y="5801"/>
                    <a:pt x="38193" y="9632"/>
                    <a:pt x="37671" y="10494"/>
                  </a:cubicBezTo>
                  <a:cubicBezTo>
                    <a:pt x="37622" y="10574"/>
                    <a:pt x="37567" y="10606"/>
                    <a:pt x="37462" y="10606"/>
                  </a:cubicBezTo>
                  <a:lnTo>
                    <a:pt x="37461" y="10606"/>
                  </a:lnTo>
                  <a:cubicBezTo>
                    <a:pt x="37454" y="10606"/>
                    <a:pt x="37447" y="10605"/>
                    <a:pt x="37440" y="10605"/>
                  </a:cubicBezTo>
                  <a:cubicBezTo>
                    <a:pt x="37293" y="10605"/>
                    <a:pt x="37181" y="10728"/>
                    <a:pt x="37176" y="10873"/>
                  </a:cubicBezTo>
                  <a:cubicBezTo>
                    <a:pt x="37171" y="11025"/>
                    <a:pt x="37290" y="11152"/>
                    <a:pt x="37442" y="11157"/>
                  </a:cubicBezTo>
                  <a:cubicBezTo>
                    <a:pt x="38534" y="11194"/>
                    <a:pt x="39771" y="11235"/>
                    <a:pt x="40742" y="11838"/>
                  </a:cubicBezTo>
                  <a:cubicBezTo>
                    <a:pt x="41617" y="12383"/>
                    <a:pt x="42195" y="13634"/>
                    <a:pt x="41660" y="14495"/>
                  </a:cubicBezTo>
                  <a:cubicBezTo>
                    <a:pt x="41620" y="14560"/>
                    <a:pt x="41608" y="14639"/>
                    <a:pt x="41627" y="14712"/>
                  </a:cubicBezTo>
                  <a:cubicBezTo>
                    <a:pt x="41646" y="14786"/>
                    <a:pt x="41695" y="14847"/>
                    <a:pt x="41761" y="14883"/>
                  </a:cubicBezTo>
                  <a:cubicBezTo>
                    <a:pt x="43224" y="15685"/>
                    <a:pt x="43860" y="17766"/>
                    <a:pt x="43094" y="19249"/>
                  </a:cubicBezTo>
                  <a:cubicBezTo>
                    <a:pt x="42558" y="20287"/>
                    <a:pt x="41352" y="20984"/>
                    <a:pt x="40095" y="20984"/>
                  </a:cubicBezTo>
                  <a:cubicBezTo>
                    <a:pt x="39616" y="20984"/>
                    <a:pt x="39169" y="20884"/>
                    <a:pt x="38764" y="20688"/>
                  </a:cubicBezTo>
                  <a:cubicBezTo>
                    <a:pt x="38726" y="20669"/>
                    <a:pt x="38685" y="20660"/>
                    <a:pt x="38643" y="20660"/>
                  </a:cubicBezTo>
                  <a:cubicBezTo>
                    <a:pt x="38601" y="20660"/>
                    <a:pt x="38558" y="20670"/>
                    <a:pt x="38518" y="20689"/>
                  </a:cubicBezTo>
                  <a:cubicBezTo>
                    <a:pt x="38440" y="20727"/>
                    <a:pt x="38387" y="20801"/>
                    <a:pt x="38371" y="20884"/>
                  </a:cubicBezTo>
                  <a:cubicBezTo>
                    <a:pt x="38014" y="22795"/>
                    <a:pt x="36003" y="23938"/>
                    <a:pt x="34263" y="23938"/>
                  </a:cubicBezTo>
                  <a:cubicBezTo>
                    <a:pt x="33390" y="23938"/>
                    <a:pt x="32609" y="23669"/>
                    <a:pt x="32005" y="23161"/>
                  </a:cubicBezTo>
                  <a:cubicBezTo>
                    <a:pt x="31955" y="23119"/>
                    <a:pt x="31893" y="23096"/>
                    <a:pt x="31829" y="23096"/>
                  </a:cubicBezTo>
                  <a:cubicBezTo>
                    <a:pt x="31818" y="23096"/>
                    <a:pt x="31808" y="23096"/>
                    <a:pt x="31797" y="23098"/>
                  </a:cubicBezTo>
                  <a:cubicBezTo>
                    <a:pt x="31723" y="23105"/>
                    <a:pt x="31654" y="23145"/>
                    <a:pt x="31608" y="23204"/>
                  </a:cubicBezTo>
                  <a:cubicBezTo>
                    <a:pt x="30286" y="24928"/>
                    <a:pt x="28063" y="25957"/>
                    <a:pt x="25664" y="25957"/>
                  </a:cubicBezTo>
                  <a:cubicBezTo>
                    <a:pt x="23923" y="25957"/>
                    <a:pt x="22309" y="25403"/>
                    <a:pt x="21079" y="24403"/>
                  </a:cubicBezTo>
                  <a:cubicBezTo>
                    <a:pt x="22301" y="24069"/>
                    <a:pt x="23303" y="23249"/>
                    <a:pt x="23753" y="22205"/>
                  </a:cubicBezTo>
                  <a:cubicBezTo>
                    <a:pt x="23848" y="22259"/>
                    <a:pt x="23943" y="22334"/>
                    <a:pt x="24041" y="22411"/>
                  </a:cubicBezTo>
                  <a:cubicBezTo>
                    <a:pt x="24095" y="22453"/>
                    <a:pt x="24151" y="22496"/>
                    <a:pt x="24204" y="22537"/>
                  </a:cubicBezTo>
                  <a:cubicBezTo>
                    <a:pt x="24654" y="22867"/>
                    <a:pt x="25221" y="23042"/>
                    <a:pt x="25811" y="23042"/>
                  </a:cubicBezTo>
                  <a:cubicBezTo>
                    <a:pt x="25979" y="23042"/>
                    <a:pt x="26149" y="23028"/>
                    <a:pt x="26319" y="22999"/>
                  </a:cubicBezTo>
                  <a:cubicBezTo>
                    <a:pt x="27085" y="22871"/>
                    <a:pt x="27758" y="22458"/>
                    <a:pt x="28165" y="21870"/>
                  </a:cubicBezTo>
                  <a:cubicBezTo>
                    <a:pt x="28251" y="21744"/>
                    <a:pt x="28220" y="21572"/>
                    <a:pt x="28096" y="21486"/>
                  </a:cubicBezTo>
                  <a:cubicBezTo>
                    <a:pt x="28048" y="21452"/>
                    <a:pt x="27993" y="21436"/>
                    <a:pt x="27938" y="21436"/>
                  </a:cubicBezTo>
                  <a:cubicBezTo>
                    <a:pt x="27851" y="21436"/>
                    <a:pt x="27765" y="21478"/>
                    <a:pt x="27711" y="21555"/>
                  </a:cubicBezTo>
                  <a:cubicBezTo>
                    <a:pt x="27389" y="22022"/>
                    <a:pt x="26847" y="22349"/>
                    <a:pt x="26226" y="22453"/>
                  </a:cubicBezTo>
                  <a:cubicBezTo>
                    <a:pt x="26087" y="22477"/>
                    <a:pt x="25947" y="22488"/>
                    <a:pt x="25810" y="22488"/>
                  </a:cubicBezTo>
                  <a:cubicBezTo>
                    <a:pt x="25336" y="22488"/>
                    <a:pt x="24884" y="22350"/>
                    <a:pt x="24529" y="22090"/>
                  </a:cubicBezTo>
                  <a:cubicBezTo>
                    <a:pt x="24479" y="22053"/>
                    <a:pt x="24431" y="22016"/>
                    <a:pt x="24381" y="21976"/>
                  </a:cubicBezTo>
                  <a:cubicBezTo>
                    <a:pt x="24175" y="21813"/>
                    <a:pt x="23941" y="21628"/>
                    <a:pt x="23633" y="21578"/>
                  </a:cubicBezTo>
                  <a:cubicBezTo>
                    <a:pt x="23618" y="21576"/>
                    <a:pt x="23604" y="21574"/>
                    <a:pt x="23589" y="21574"/>
                  </a:cubicBezTo>
                  <a:cubicBezTo>
                    <a:pt x="23473" y="21574"/>
                    <a:pt x="23365" y="21649"/>
                    <a:pt x="23328" y="21765"/>
                  </a:cubicBezTo>
                  <a:cubicBezTo>
                    <a:pt x="22963" y="22868"/>
                    <a:pt x="21876" y="23727"/>
                    <a:pt x="20557" y="23954"/>
                  </a:cubicBezTo>
                  <a:cubicBezTo>
                    <a:pt x="20303" y="23997"/>
                    <a:pt x="20041" y="24019"/>
                    <a:pt x="19772" y="24019"/>
                  </a:cubicBezTo>
                  <a:cubicBezTo>
                    <a:pt x="18855" y="24019"/>
                    <a:pt x="17856" y="23768"/>
                    <a:pt x="16839" y="23278"/>
                  </a:cubicBezTo>
                  <a:cubicBezTo>
                    <a:pt x="16801" y="23260"/>
                    <a:pt x="16760" y="23251"/>
                    <a:pt x="16720" y="23251"/>
                  </a:cubicBezTo>
                  <a:cubicBezTo>
                    <a:pt x="16618" y="23251"/>
                    <a:pt x="16519" y="23308"/>
                    <a:pt x="16471" y="23407"/>
                  </a:cubicBezTo>
                  <a:cubicBezTo>
                    <a:pt x="16404" y="23545"/>
                    <a:pt x="16462" y="23708"/>
                    <a:pt x="16599" y="23775"/>
                  </a:cubicBezTo>
                  <a:cubicBezTo>
                    <a:pt x="17692" y="24301"/>
                    <a:pt x="18771" y="24571"/>
                    <a:pt x="19772" y="24571"/>
                  </a:cubicBezTo>
                  <a:cubicBezTo>
                    <a:pt x="19948" y="24571"/>
                    <a:pt x="20121" y="24560"/>
                    <a:pt x="20291" y="24542"/>
                  </a:cubicBezTo>
                  <a:lnTo>
                    <a:pt x="20291" y="24542"/>
                  </a:lnTo>
                  <a:cubicBezTo>
                    <a:pt x="18757" y="26400"/>
                    <a:pt x="16314" y="27544"/>
                    <a:pt x="13836" y="27544"/>
                  </a:cubicBezTo>
                  <a:cubicBezTo>
                    <a:pt x="13260" y="27544"/>
                    <a:pt x="12692" y="27483"/>
                    <a:pt x="12143" y="27360"/>
                  </a:cubicBezTo>
                  <a:cubicBezTo>
                    <a:pt x="9106" y="26683"/>
                    <a:pt x="6533" y="24086"/>
                    <a:pt x="5885" y="21042"/>
                  </a:cubicBezTo>
                  <a:cubicBezTo>
                    <a:pt x="5866" y="20951"/>
                    <a:pt x="5801" y="20875"/>
                    <a:pt x="5715" y="20841"/>
                  </a:cubicBezTo>
                  <a:cubicBezTo>
                    <a:pt x="5683" y="20830"/>
                    <a:pt x="5649" y="20823"/>
                    <a:pt x="5616" y="20823"/>
                  </a:cubicBezTo>
                  <a:cubicBezTo>
                    <a:pt x="5559" y="20823"/>
                    <a:pt x="5502" y="20841"/>
                    <a:pt x="5455" y="20875"/>
                  </a:cubicBezTo>
                  <a:cubicBezTo>
                    <a:pt x="5002" y="21203"/>
                    <a:pt x="4441" y="21377"/>
                    <a:pt x="3828" y="21377"/>
                  </a:cubicBezTo>
                  <a:cubicBezTo>
                    <a:pt x="2663" y="21377"/>
                    <a:pt x="1566" y="20747"/>
                    <a:pt x="1098" y="19809"/>
                  </a:cubicBezTo>
                  <a:cubicBezTo>
                    <a:pt x="767" y="19149"/>
                    <a:pt x="738" y="18324"/>
                    <a:pt x="1019" y="17547"/>
                  </a:cubicBezTo>
                  <a:cubicBezTo>
                    <a:pt x="1308" y="16746"/>
                    <a:pt x="1871" y="16109"/>
                    <a:pt x="2571" y="15793"/>
                  </a:cubicBezTo>
                  <a:cubicBezTo>
                    <a:pt x="2684" y="15764"/>
                    <a:pt x="2797" y="15721"/>
                    <a:pt x="2905" y="15664"/>
                  </a:cubicBezTo>
                  <a:cubicBezTo>
                    <a:pt x="3034" y="15602"/>
                    <a:pt x="3089" y="15452"/>
                    <a:pt x="3035" y="15319"/>
                  </a:cubicBezTo>
                  <a:cubicBezTo>
                    <a:pt x="2992" y="15213"/>
                    <a:pt x="2890" y="15148"/>
                    <a:pt x="2781" y="15148"/>
                  </a:cubicBezTo>
                  <a:cubicBezTo>
                    <a:pt x="2753" y="15148"/>
                    <a:pt x="2726" y="15152"/>
                    <a:pt x="2698" y="15160"/>
                  </a:cubicBezTo>
                  <a:cubicBezTo>
                    <a:pt x="2595" y="15192"/>
                    <a:pt x="2494" y="15230"/>
                    <a:pt x="2395" y="15272"/>
                  </a:cubicBezTo>
                  <a:cubicBezTo>
                    <a:pt x="2330" y="15285"/>
                    <a:pt x="2265" y="15292"/>
                    <a:pt x="2199" y="15292"/>
                  </a:cubicBezTo>
                  <a:cubicBezTo>
                    <a:pt x="1744" y="15292"/>
                    <a:pt x="1269" y="14974"/>
                    <a:pt x="958" y="14456"/>
                  </a:cubicBezTo>
                  <a:cubicBezTo>
                    <a:pt x="632" y="13912"/>
                    <a:pt x="583" y="13290"/>
                    <a:pt x="826" y="12834"/>
                  </a:cubicBezTo>
                  <a:cubicBezTo>
                    <a:pt x="1226" y="12085"/>
                    <a:pt x="2100" y="11639"/>
                    <a:pt x="3165" y="11639"/>
                  </a:cubicBezTo>
                  <a:cubicBezTo>
                    <a:pt x="3655" y="11639"/>
                    <a:pt x="4145" y="11736"/>
                    <a:pt x="4581" y="11920"/>
                  </a:cubicBezTo>
                  <a:cubicBezTo>
                    <a:pt x="4615" y="11935"/>
                    <a:pt x="4651" y="11942"/>
                    <a:pt x="4688" y="11942"/>
                  </a:cubicBezTo>
                  <a:cubicBezTo>
                    <a:pt x="4749" y="11942"/>
                    <a:pt x="4809" y="11922"/>
                    <a:pt x="4859" y="11883"/>
                  </a:cubicBezTo>
                  <a:cubicBezTo>
                    <a:pt x="4937" y="11822"/>
                    <a:pt x="4976" y="11721"/>
                    <a:pt x="4959" y="11621"/>
                  </a:cubicBezTo>
                  <a:cubicBezTo>
                    <a:pt x="4598" y="9430"/>
                    <a:pt x="6443" y="7368"/>
                    <a:pt x="8432" y="6296"/>
                  </a:cubicBezTo>
                  <a:cubicBezTo>
                    <a:pt x="10176" y="5356"/>
                    <a:pt x="12190" y="4860"/>
                    <a:pt x="14257" y="4860"/>
                  </a:cubicBezTo>
                  <a:cubicBezTo>
                    <a:pt x="16524" y="4860"/>
                    <a:pt x="18708" y="5448"/>
                    <a:pt x="20573" y="6558"/>
                  </a:cubicBezTo>
                  <a:cubicBezTo>
                    <a:pt x="20617" y="6584"/>
                    <a:pt x="20665" y="6597"/>
                    <a:pt x="20714" y="6597"/>
                  </a:cubicBezTo>
                  <a:cubicBezTo>
                    <a:pt x="20761" y="6597"/>
                    <a:pt x="20808" y="6585"/>
                    <a:pt x="20850" y="6561"/>
                  </a:cubicBezTo>
                  <a:cubicBezTo>
                    <a:pt x="20936" y="6513"/>
                    <a:pt x="20989" y="6422"/>
                    <a:pt x="20990" y="6322"/>
                  </a:cubicBezTo>
                  <a:cubicBezTo>
                    <a:pt x="21021" y="2067"/>
                    <a:pt x="24494" y="553"/>
                    <a:pt x="27732" y="553"/>
                  </a:cubicBezTo>
                  <a:close/>
                  <a:moveTo>
                    <a:pt x="27734" y="1"/>
                  </a:moveTo>
                  <a:cubicBezTo>
                    <a:pt x="24350" y="1"/>
                    <a:pt x="20730" y="1549"/>
                    <a:pt x="20457" y="5854"/>
                  </a:cubicBezTo>
                  <a:cubicBezTo>
                    <a:pt x="18596" y="4840"/>
                    <a:pt x="16465" y="4306"/>
                    <a:pt x="14261" y="4306"/>
                  </a:cubicBezTo>
                  <a:cubicBezTo>
                    <a:pt x="12102" y="4306"/>
                    <a:pt x="9997" y="4825"/>
                    <a:pt x="8171" y="5809"/>
                  </a:cubicBezTo>
                  <a:cubicBezTo>
                    <a:pt x="6286" y="6824"/>
                    <a:pt x="4236" y="8829"/>
                    <a:pt x="4368" y="11257"/>
                  </a:cubicBezTo>
                  <a:cubicBezTo>
                    <a:pt x="3983" y="11142"/>
                    <a:pt x="3574" y="11084"/>
                    <a:pt x="3166" y="11084"/>
                  </a:cubicBezTo>
                  <a:cubicBezTo>
                    <a:pt x="1895" y="11084"/>
                    <a:pt x="840" y="11640"/>
                    <a:pt x="341" y="12572"/>
                  </a:cubicBezTo>
                  <a:cubicBezTo>
                    <a:pt x="0" y="13208"/>
                    <a:pt x="55" y="14018"/>
                    <a:pt x="486" y="14739"/>
                  </a:cubicBezTo>
                  <a:cubicBezTo>
                    <a:pt x="775" y="15219"/>
                    <a:pt x="1187" y="15574"/>
                    <a:pt x="1632" y="15739"/>
                  </a:cubicBezTo>
                  <a:cubicBezTo>
                    <a:pt x="1131" y="16148"/>
                    <a:pt x="737" y="16711"/>
                    <a:pt x="502" y="17364"/>
                  </a:cubicBezTo>
                  <a:cubicBezTo>
                    <a:pt x="171" y="18282"/>
                    <a:pt x="210" y="19266"/>
                    <a:pt x="607" y="20061"/>
                  </a:cubicBezTo>
                  <a:cubicBezTo>
                    <a:pt x="1167" y="21181"/>
                    <a:pt x="2463" y="21933"/>
                    <a:pt x="3832" y="21933"/>
                  </a:cubicBezTo>
                  <a:cubicBezTo>
                    <a:pt x="4416" y="21933"/>
                    <a:pt x="4966" y="21797"/>
                    <a:pt x="5442" y="21540"/>
                  </a:cubicBezTo>
                  <a:cubicBezTo>
                    <a:pt x="6259" y="24623"/>
                    <a:pt x="8915" y="27208"/>
                    <a:pt x="12029" y="27902"/>
                  </a:cubicBezTo>
                  <a:cubicBezTo>
                    <a:pt x="12615" y="28034"/>
                    <a:pt x="13225" y="28099"/>
                    <a:pt x="13841" y="28099"/>
                  </a:cubicBezTo>
                  <a:cubicBezTo>
                    <a:pt x="16499" y="28099"/>
                    <a:pt x="19121" y="26865"/>
                    <a:pt x="20757" y="24859"/>
                  </a:cubicBezTo>
                  <a:cubicBezTo>
                    <a:pt x="22080" y="25925"/>
                    <a:pt x="23813" y="26509"/>
                    <a:pt x="25667" y="26509"/>
                  </a:cubicBezTo>
                  <a:cubicBezTo>
                    <a:pt x="28135" y="26509"/>
                    <a:pt x="30434" y="25485"/>
                    <a:pt x="31876" y="23758"/>
                  </a:cubicBezTo>
                  <a:cubicBezTo>
                    <a:pt x="32545" y="24238"/>
                    <a:pt x="33366" y="24492"/>
                    <a:pt x="34267" y="24492"/>
                  </a:cubicBezTo>
                  <a:cubicBezTo>
                    <a:pt x="36131" y="24492"/>
                    <a:pt x="38275" y="23313"/>
                    <a:pt x="38839" y="21319"/>
                  </a:cubicBezTo>
                  <a:cubicBezTo>
                    <a:pt x="39233" y="21465"/>
                    <a:pt x="39656" y="21536"/>
                    <a:pt x="40097" y="21536"/>
                  </a:cubicBezTo>
                  <a:cubicBezTo>
                    <a:pt x="41557" y="21536"/>
                    <a:pt x="42960" y="20720"/>
                    <a:pt x="43587" y="19503"/>
                  </a:cubicBezTo>
                  <a:cubicBezTo>
                    <a:pt x="44457" y="17818"/>
                    <a:pt x="43833" y="15570"/>
                    <a:pt x="42260" y="14539"/>
                  </a:cubicBezTo>
                  <a:cubicBezTo>
                    <a:pt x="42751" y="13411"/>
                    <a:pt x="42055" y="12006"/>
                    <a:pt x="41035" y="11370"/>
                  </a:cubicBezTo>
                  <a:cubicBezTo>
                    <a:pt x="40177" y="10836"/>
                    <a:pt x="39151" y="10693"/>
                    <a:pt x="38215" y="10638"/>
                  </a:cubicBezTo>
                  <a:cubicBezTo>
                    <a:pt x="38786" y="9240"/>
                    <a:pt x="37275" y="5238"/>
                    <a:pt x="37016" y="4745"/>
                  </a:cubicBezTo>
                  <a:cubicBezTo>
                    <a:pt x="35557" y="1950"/>
                    <a:pt x="31738" y="1"/>
                    <a:pt x="277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2117450" y="1610700"/>
              <a:ext cx="174175" cy="101250"/>
            </a:xfrm>
            <a:custGeom>
              <a:avLst/>
              <a:gdLst/>
              <a:ahLst/>
              <a:cxnLst/>
              <a:rect l="l" t="t" r="r" b="b"/>
              <a:pathLst>
                <a:path w="6967" h="4050" extrusionOk="0">
                  <a:moveTo>
                    <a:pt x="660" y="0"/>
                  </a:moveTo>
                  <a:cubicBezTo>
                    <a:pt x="538" y="0"/>
                    <a:pt x="424" y="81"/>
                    <a:pt x="392" y="207"/>
                  </a:cubicBezTo>
                  <a:cubicBezTo>
                    <a:pt x="0" y="1714"/>
                    <a:pt x="1196" y="3199"/>
                    <a:pt x="2529" y="3713"/>
                  </a:cubicBezTo>
                  <a:cubicBezTo>
                    <a:pt x="3178" y="3962"/>
                    <a:pt x="3855" y="4050"/>
                    <a:pt x="4539" y="4050"/>
                  </a:cubicBezTo>
                  <a:cubicBezTo>
                    <a:pt x="5266" y="4050"/>
                    <a:pt x="6000" y="3950"/>
                    <a:pt x="6714" y="3838"/>
                  </a:cubicBezTo>
                  <a:cubicBezTo>
                    <a:pt x="6865" y="3814"/>
                    <a:pt x="6967" y="3672"/>
                    <a:pt x="6944" y="3521"/>
                  </a:cubicBezTo>
                  <a:cubicBezTo>
                    <a:pt x="6922" y="3386"/>
                    <a:pt x="6805" y="3288"/>
                    <a:pt x="6672" y="3288"/>
                  </a:cubicBezTo>
                  <a:cubicBezTo>
                    <a:pt x="6657" y="3288"/>
                    <a:pt x="6642" y="3290"/>
                    <a:pt x="6627" y="3292"/>
                  </a:cubicBezTo>
                  <a:cubicBezTo>
                    <a:pt x="5940" y="3400"/>
                    <a:pt x="5233" y="3496"/>
                    <a:pt x="4542" y="3496"/>
                  </a:cubicBezTo>
                  <a:cubicBezTo>
                    <a:pt x="3915" y="3496"/>
                    <a:pt x="3302" y="3417"/>
                    <a:pt x="2727" y="3196"/>
                  </a:cubicBezTo>
                  <a:cubicBezTo>
                    <a:pt x="1615" y="2768"/>
                    <a:pt x="611" y="1556"/>
                    <a:pt x="927" y="346"/>
                  </a:cubicBezTo>
                  <a:cubicBezTo>
                    <a:pt x="965" y="199"/>
                    <a:pt x="876" y="48"/>
                    <a:pt x="728" y="9"/>
                  </a:cubicBezTo>
                  <a:cubicBezTo>
                    <a:pt x="706" y="3"/>
                    <a:pt x="683" y="0"/>
                    <a:pt x="6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2778075" y="1593975"/>
              <a:ext cx="179300" cy="166625"/>
            </a:xfrm>
            <a:custGeom>
              <a:avLst/>
              <a:gdLst/>
              <a:ahLst/>
              <a:cxnLst/>
              <a:rect l="l" t="t" r="r" b="b"/>
              <a:pathLst>
                <a:path w="7172" h="6665" extrusionOk="0">
                  <a:moveTo>
                    <a:pt x="5497" y="0"/>
                  </a:moveTo>
                  <a:cubicBezTo>
                    <a:pt x="5369" y="0"/>
                    <a:pt x="5255" y="89"/>
                    <a:pt x="5227" y="220"/>
                  </a:cubicBezTo>
                  <a:cubicBezTo>
                    <a:pt x="5196" y="369"/>
                    <a:pt x="5291" y="515"/>
                    <a:pt x="5441" y="547"/>
                  </a:cubicBezTo>
                  <a:cubicBezTo>
                    <a:pt x="5791" y="620"/>
                    <a:pt x="6113" y="857"/>
                    <a:pt x="6322" y="1198"/>
                  </a:cubicBezTo>
                  <a:cubicBezTo>
                    <a:pt x="6532" y="1539"/>
                    <a:pt x="6598" y="1933"/>
                    <a:pt x="6505" y="2279"/>
                  </a:cubicBezTo>
                  <a:cubicBezTo>
                    <a:pt x="6223" y="3327"/>
                    <a:pt x="4906" y="3689"/>
                    <a:pt x="3741" y="3689"/>
                  </a:cubicBezTo>
                  <a:cubicBezTo>
                    <a:pt x="3633" y="3689"/>
                    <a:pt x="3526" y="3686"/>
                    <a:pt x="3421" y="3680"/>
                  </a:cubicBezTo>
                  <a:cubicBezTo>
                    <a:pt x="3419" y="3680"/>
                    <a:pt x="3417" y="3680"/>
                    <a:pt x="3414" y="3680"/>
                  </a:cubicBezTo>
                  <a:cubicBezTo>
                    <a:pt x="3328" y="3680"/>
                    <a:pt x="3243" y="3716"/>
                    <a:pt x="3187" y="3785"/>
                  </a:cubicBezTo>
                  <a:cubicBezTo>
                    <a:pt x="3131" y="3855"/>
                    <a:pt x="3114" y="3951"/>
                    <a:pt x="3140" y="4037"/>
                  </a:cubicBezTo>
                  <a:cubicBezTo>
                    <a:pt x="3345" y="4702"/>
                    <a:pt x="3044" y="5512"/>
                    <a:pt x="2454" y="5881"/>
                  </a:cubicBezTo>
                  <a:cubicBezTo>
                    <a:pt x="2206" y="6036"/>
                    <a:pt x="1911" y="6111"/>
                    <a:pt x="1614" y="6111"/>
                  </a:cubicBezTo>
                  <a:cubicBezTo>
                    <a:pt x="1204" y="6111"/>
                    <a:pt x="790" y="5968"/>
                    <a:pt x="495" y="5692"/>
                  </a:cubicBezTo>
                  <a:cubicBezTo>
                    <a:pt x="442" y="5643"/>
                    <a:pt x="374" y="5618"/>
                    <a:pt x="306" y="5618"/>
                  </a:cubicBezTo>
                  <a:cubicBezTo>
                    <a:pt x="232" y="5618"/>
                    <a:pt x="158" y="5648"/>
                    <a:pt x="103" y="5705"/>
                  </a:cubicBezTo>
                  <a:cubicBezTo>
                    <a:pt x="1" y="5816"/>
                    <a:pt x="6" y="5992"/>
                    <a:pt x="117" y="6096"/>
                  </a:cubicBezTo>
                  <a:cubicBezTo>
                    <a:pt x="522" y="6470"/>
                    <a:pt x="1070" y="6664"/>
                    <a:pt x="1615" y="6664"/>
                  </a:cubicBezTo>
                  <a:cubicBezTo>
                    <a:pt x="2012" y="6664"/>
                    <a:pt x="2411" y="6560"/>
                    <a:pt x="2750" y="6348"/>
                  </a:cubicBezTo>
                  <a:cubicBezTo>
                    <a:pt x="3448" y="5911"/>
                    <a:pt x="3838" y="5052"/>
                    <a:pt x="3747" y="4240"/>
                  </a:cubicBezTo>
                  <a:cubicBezTo>
                    <a:pt x="5112" y="4237"/>
                    <a:pt x="6676" y="3769"/>
                    <a:pt x="7038" y="2422"/>
                  </a:cubicBezTo>
                  <a:cubicBezTo>
                    <a:pt x="7172" y="1932"/>
                    <a:pt x="7080" y="1380"/>
                    <a:pt x="6792" y="910"/>
                  </a:cubicBezTo>
                  <a:cubicBezTo>
                    <a:pt x="6503" y="440"/>
                    <a:pt x="6052" y="110"/>
                    <a:pt x="5554" y="6"/>
                  </a:cubicBezTo>
                  <a:cubicBezTo>
                    <a:pt x="5534" y="2"/>
                    <a:pt x="5515" y="0"/>
                    <a:pt x="54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2411500" y="1391675"/>
              <a:ext cx="289175" cy="76450"/>
            </a:xfrm>
            <a:custGeom>
              <a:avLst/>
              <a:gdLst/>
              <a:ahLst/>
              <a:cxnLst/>
              <a:rect l="l" t="t" r="r" b="b"/>
              <a:pathLst>
                <a:path w="11567" h="3058" extrusionOk="0">
                  <a:moveTo>
                    <a:pt x="3914" y="1"/>
                  </a:moveTo>
                  <a:cubicBezTo>
                    <a:pt x="3453" y="1"/>
                    <a:pt x="2982" y="78"/>
                    <a:pt x="2519" y="234"/>
                  </a:cubicBezTo>
                  <a:cubicBezTo>
                    <a:pt x="1378" y="618"/>
                    <a:pt x="482" y="1419"/>
                    <a:pt x="62" y="2430"/>
                  </a:cubicBezTo>
                  <a:cubicBezTo>
                    <a:pt x="0" y="2568"/>
                    <a:pt x="67" y="2731"/>
                    <a:pt x="208" y="2788"/>
                  </a:cubicBezTo>
                  <a:cubicBezTo>
                    <a:pt x="242" y="2803"/>
                    <a:pt x="278" y="2810"/>
                    <a:pt x="313" y="2810"/>
                  </a:cubicBezTo>
                  <a:cubicBezTo>
                    <a:pt x="421" y="2810"/>
                    <a:pt x="524" y="2746"/>
                    <a:pt x="568" y="2639"/>
                  </a:cubicBezTo>
                  <a:cubicBezTo>
                    <a:pt x="928" y="1777"/>
                    <a:pt x="1701" y="1090"/>
                    <a:pt x="2692" y="756"/>
                  </a:cubicBezTo>
                  <a:cubicBezTo>
                    <a:pt x="3097" y="619"/>
                    <a:pt x="3509" y="552"/>
                    <a:pt x="3910" y="552"/>
                  </a:cubicBezTo>
                  <a:cubicBezTo>
                    <a:pt x="4489" y="552"/>
                    <a:pt x="5045" y="693"/>
                    <a:pt x="5523" y="970"/>
                  </a:cubicBezTo>
                  <a:cubicBezTo>
                    <a:pt x="5633" y="1034"/>
                    <a:pt x="5744" y="1105"/>
                    <a:pt x="5857" y="1178"/>
                  </a:cubicBezTo>
                  <a:cubicBezTo>
                    <a:pt x="6277" y="1446"/>
                    <a:pt x="6745" y="1744"/>
                    <a:pt x="7262" y="1744"/>
                  </a:cubicBezTo>
                  <a:cubicBezTo>
                    <a:pt x="7367" y="1744"/>
                    <a:pt x="7473" y="1731"/>
                    <a:pt x="7582" y="1705"/>
                  </a:cubicBezTo>
                  <a:cubicBezTo>
                    <a:pt x="7633" y="1692"/>
                    <a:pt x="7680" y="1664"/>
                    <a:pt x="7717" y="1626"/>
                  </a:cubicBezTo>
                  <a:cubicBezTo>
                    <a:pt x="8077" y="1243"/>
                    <a:pt x="8605" y="1032"/>
                    <a:pt x="9130" y="1032"/>
                  </a:cubicBezTo>
                  <a:cubicBezTo>
                    <a:pt x="9340" y="1032"/>
                    <a:pt x="9549" y="1066"/>
                    <a:pt x="9746" y="1136"/>
                  </a:cubicBezTo>
                  <a:cubicBezTo>
                    <a:pt x="10437" y="1382"/>
                    <a:pt x="10955" y="2067"/>
                    <a:pt x="11006" y="2800"/>
                  </a:cubicBezTo>
                  <a:cubicBezTo>
                    <a:pt x="11016" y="2946"/>
                    <a:pt x="11137" y="3057"/>
                    <a:pt x="11281" y="3057"/>
                  </a:cubicBezTo>
                  <a:lnTo>
                    <a:pt x="11300" y="3057"/>
                  </a:lnTo>
                  <a:cubicBezTo>
                    <a:pt x="11453" y="3047"/>
                    <a:pt x="11567" y="2915"/>
                    <a:pt x="11558" y="2763"/>
                  </a:cubicBezTo>
                  <a:cubicBezTo>
                    <a:pt x="11494" y="1818"/>
                    <a:pt x="10824" y="936"/>
                    <a:pt x="9932" y="617"/>
                  </a:cubicBezTo>
                  <a:cubicBezTo>
                    <a:pt x="9677" y="526"/>
                    <a:pt x="9407" y="482"/>
                    <a:pt x="9136" y="482"/>
                  </a:cubicBezTo>
                  <a:cubicBezTo>
                    <a:pt x="8490" y="482"/>
                    <a:pt x="7840" y="732"/>
                    <a:pt x="7380" y="1184"/>
                  </a:cubicBezTo>
                  <a:cubicBezTo>
                    <a:pt x="7344" y="1189"/>
                    <a:pt x="7307" y="1191"/>
                    <a:pt x="7271" y="1191"/>
                  </a:cubicBezTo>
                  <a:cubicBezTo>
                    <a:pt x="6908" y="1191"/>
                    <a:pt x="6542" y="960"/>
                    <a:pt x="6156" y="713"/>
                  </a:cubicBezTo>
                  <a:cubicBezTo>
                    <a:pt x="6038" y="637"/>
                    <a:pt x="5919" y="563"/>
                    <a:pt x="5803" y="495"/>
                  </a:cubicBezTo>
                  <a:cubicBezTo>
                    <a:pt x="5240" y="167"/>
                    <a:pt x="4589" y="1"/>
                    <a:pt x="39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2"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9" name="Google Shape;349;p23"/>
          <p:cNvGrpSpPr/>
          <p:nvPr/>
        </p:nvGrpSpPr>
        <p:grpSpPr>
          <a:xfrm>
            <a:off x="2379725" y="1351731"/>
            <a:ext cx="4384315" cy="3251768"/>
            <a:chOff x="727400" y="2360169"/>
            <a:chExt cx="5382169" cy="3251768"/>
          </a:xfrm>
        </p:grpSpPr>
        <p:grpSp>
          <p:nvGrpSpPr>
            <p:cNvPr id="350" name="Google Shape;350;p23"/>
            <p:cNvGrpSpPr/>
            <p:nvPr/>
          </p:nvGrpSpPr>
          <p:grpSpPr>
            <a:xfrm>
              <a:off x="734372" y="2621880"/>
              <a:ext cx="1079107" cy="528121"/>
              <a:chOff x="1974400" y="1226950"/>
              <a:chExt cx="1111450" cy="702475"/>
            </a:xfrm>
          </p:grpSpPr>
          <p:sp>
            <p:nvSpPr>
              <p:cNvPr id="351" name="Google Shape;351;p23"/>
              <p:cNvSpPr/>
              <p:nvPr/>
            </p:nvSpPr>
            <p:spPr>
              <a:xfrm>
                <a:off x="1988975" y="1240875"/>
                <a:ext cx="1081975" cy="674800"/>
              </a:xfrm>
              <a:custGeom>
                <a:avLst/>
                <a:gdLst/>
                <a:ahLst/>
                <a:cxnLst/>
                <a:rect l="l" t="t" r="r" b="b"/>
                <a:pathLst>
                  <a:path w="43279" h="26992" extrusionOk="0">
                    <a:moveTo>
                      <a:pt x="20813" y="6031"/>
                    </a:moveTo>
                    <a:cubicBezTo>
                      <a:pt x="21488" y="6031"/>
                      <a:pt x="22139" y="6197"/>
                      <a:pt x="22702" y="6524"/>
                    </a:cubicBezTo>
                    <a:cubicBezTo>
                      <a:pt x="22818" y="6592"/>
                      <a:pt x="22936" y="6666"/>
                      <a:pt x="23054" y="6743"/>
                    </a:cubicBezTo>
                    <a:cubicBezTo>
                      <a:pt x="23440" y="6989"/>
                      <a:pt x="23806" y="7220"/>
                      <a:pt x="24167" y="7220"/>
                    </a:cubicBezTo>
                    <a:cubicBezTo>
                      <a:pt x="24204" y="7220"/>
                      <a:pt x="24241" y="7218"/>
                      <a:pt x="24278" y="7213"/>
                    </a:cubicBezTo>
                    <a:cubicBezTo>
                      <a:pt x="24738" y="6761"/>
                      <a:pt x="25388" y="6511"/>
                      <a:pt x="26033" y="6511"/>
                    </a:cubicBezTo>
                    <a:cubicBezTo>
                      <a:pt x="26305" y="6511"/>
                      <a:pt x="26575" y="6555"/>
                      <a:pt x="26831" y="6647"/>
                    </a:cubicBezTo>
                    <a:cubicBezTo>
                      <a:pt x="27723" y="6965"/>
                      <a:pt x="28391" y="7847"/>
                      <a:pt x="28455" y="8793"/>
                    </a:cubicBezTo>
                    <a:cubicBezTo>
                      <a:pt x="28466" y="8945"/>
                      <a:pt x="28350" y="9077"/>
                      <a:pt x="28198" y="9087"/>
                    </a:cubicBezTo>
                    <a:lnTo>
                      <a:pt x="28179" y="9087"/>
                    </a:lnTo>
                    <a:cubicBezTo>
                      <a:pt x="28035" y="9087"/>
                      <a:pt x="27914" y="8975"/>
                      <a:pt x="27903" y="8829"/>
                    </a:cubicBezTo>
                    <a:cubicBezTo>
                      <a:pt x="27854" y="8096"/>
                      <a:pt x="27336" y="7412"/>
                      <a:pt x="26644" y="7165"/>
                    </a:cubicBezTo>
                    <a:cubicBezTo>
                      <a:pt x="26447" y="7095"/>
                      <a:pt x="26239" y="7061"/>
                      <a:pt x="26030" y="7061"/>
                    </a:cubicBezTo>
                    <a:cubicBezTo>
                      <a:pt x="25504" y="7061"/>
                      <a:pt x="24975" y="7273"/>
                      <a:pt x="24615" y="7656"/>
                    </a:cubicBezTo>
                    <a:cubicBezTo>
                      <a:pt x="24578" y="7695"/>
                      <a:pt x="24533" y="7723"/>
                      <a:pt x="24481" y="7734"/>
                    </a:cubicBezTo>
                    <a:cubicBezTo>
                      <a:pt x="24373" y="7761"/>
                      <a:pt x="24267" y="7773"/>
                      <a:pt x="24163" y="7773"/>
                    </a:cubicBezTo>
                    <a:cubicBezTo>
                      <a:pt x="23644" y="7773"/>
                      <a:pt x="23176" y="7474"/>
                      <a:pt x="22755" y="7207"/>
                    </a:cubicBezTo>
                    <a:cubicBezTo>
                      <a:pt x="22644" y="7136"/>
                      <a:pt x="22532" y="7064"/>
                      <a:pt x="22421" y="7000"/>
                    </a:cubicBezTo>
                    <a:cubicBezTo>
                      <a:pt x="21943" y="6722"/>
                      <a:pt x="21388" y="6581"/>
                      <a:pt x="20809" y="6581"/>
                    </a:cubicBezTo>
                    <a:cubicBezTo>
                      <a:pt x="20408" y="6581"/>
                      <a:pt x="19996" y="6649"/>
                      <a:pt x="19591" y="6786"/>
                    </a:cubicBezTo>
                    <a:cubicBezTo>
                      <a:pt x="18600" y="7118"/>
                      <a:pt x="17826" y="7806"/>
                      <a:pt x="17467" y="8669"/>
                    </a:cubicBezTo>
                    <a:cubicBezTo>
                      <a:pt x="17423" y="8775"/>
                      <a:pt x="17321" y="8839"/>
                      <a:pt x="17213" y="8839"/>
                    </a:cubicBezTo>
                    <a:cubicBezTo>
                      <a:pt x="17177" y="8839"/>
                      <a:pt x="17141" y="8832"/>
                      <a:pt x="17106" y="8817"/>
                    </a:cubicBezTo>
                    <a:cubicBezTo>
                      <a:pt x="16968" y="8763"/>
                      <a:pt x="16901" y="8600"/>
                      <a:pt x="16960" y="8460"/>
                    </a:cubicBezTo>
                    <a:cubicBezTo>
                      <a:pt x="17380" y="7449"/>
                      <a:pt x="18276" y="6648"/>
                      <a:pt x="19417" y="6264"/>
                    </a:cubicBezTo>
                    <a:cubicBezTo>
                      <a:pt x="19880" y="6108"/>
                      <a:pt x="20352" y="6031"/>
                      <a:pt x="20813" y="6031"/>
                    </a:cubicBezTo>
                    <a:close/>
                    <a:moveTo>
                      <a:pt x="5802" y="14795"/>
                    </a:moveTo>
                    <a:cubicBezTo>
                      <a:pt x="5824" y="14795"/>
                      <a:pt x="5846" y="14797"/>
                      <a:pt x="5869" y="14803"/>
                    </a:cubicBezTo>
                    <a:cubicBezTo>
                      <a:pt x="6018" y="14841"/>
                      <a:pt x="6105" y="14992"/>
                      <a:pt x="6067" y="15140"/>
                    </a:cubicBezTo>
                    <a:cubicBezTo>
                      <a:pt x="5751" y="16351"/>
                      <a:pt x="6755" y="17561"/>
                      <a:pt x="7867" y="17991"/>
                    </a:cubicBezTo>
                    <a:cubicBezTo>
                      <a:pt x="8442" y="18211"/>
                      <a:pt x="9055" y="18290"/>
                      <a:pt x="9681" y="18290"/>
                    </a:cubicBezTo>
                    <a:cubicBezTo>
                      <a:pt x="10373" y="18290"/>
                      <a:pt x="11080" y="18194"/>
                      <a:pt x="11768" y="18086"/>
                    </a:cubicBezTo>
                    <a:cubicBezTo>
                      <a:pt x="11783" y="18084"/>
                      <a:pt x="11798" y="18082"/>
                      <a:pt x="11813" y="18082"/>
                    </a:cubicBezTo>
                    <a:cubicBezTo>
                      <a:pt x="11944" y="18082"/>
                      <a:pt x="12062" y="18180"/>
                      <a:pt x="12084" y="18316"/>
                    </a:cubicBezTo>
                    <a:cubicBezTo>
                      <a:pt x="12107" y="18466"/>
                      <a:pt x="12005" y="18608"/>
                      <a:pt x="11854" y="18632"/>
                    </a:cubicBezTo>
                    <a:cubicBezTo>
                      <a:pt x="11140" y="18744"/>
                      <a:pt x="10406" y="18844"/>
                      <a:pt x="9680" y="18844"/>
                    </a:cubicBezTo>
                    <a:cubicBezTo>
                      <a:pt x="8994" y="18844"/>
                      <a:pt x="8318" y="18757"/>
                      <a:pt x="7669" y="18507"/>
                    </a:cubicBezTo>
                    <a:cubicBezTo>
                      <a:pt x="6335" y="17992"/>
                      <a:pt x="5139" y="16507"/>
                      <a:pt x="5532" y="15001"/>
                    </a:cubicBezTo>
                    <a:cubicBezTo>
                      <a:pt x="5564" y="14876"/>
                      <a:pt x="5679" y="14795"/>
                      <a:pt x="5802" y="14795"/>
                    </a:cubicBezTo>
                    <a:close/>
                    <a:moveTo>
                      <a:pt x="37065" y="14124"/>
                    </a:moveTo>
                    <a:cubicBezTo>
                      <a:pt x="37084" y="14124"/>
                      <a:pt x="37103" y="14126"/>
                      <a:pt x="37122" y="14130"/>
                    </a:cubicBezTo>
                    <a:cubicBezTo>
                      <a:pt x="37620" y="14234"/>
                      <a:pt x="38071" y="14562"/>
                      <a:pt x="38360" y="15034"/>
                    </a:cubicBezTo>
                    <a:cubicBezTo>
                      <a:pt x="38649" y="15505"/>
                      <a:pt x="38739" y="16056"/>
                      <a:pt x="38607" y="16546"/>
                    </a:cubicBezTo>
                    <a:cubicBezTo>
                      <a:pt x="38245" y="17893"/>
                      <a:pt x="36680" y="18360"/>
                      <a:pt x="35315" y="18364"/>
                    </a:cubicBezTo>
                    <a:cubicBezTo>
                      <a:pt x="35406" y="19176"/>
                      <a:pt x="35016" y="20035"/>
                      <a:pt x="34318" y="20472"/>
                    </a:cubicBezTo>
                    <a:cubicBezTo>
                      <a:pt x="33978" y="20684"/>
                      <a:pt x="33580" y="20788"/>
                      <a:pt x="33183" y="20788"/>
                    </a:cubicBezTo>
                    <a:cubicBezTo>
                      <a:pt x="32637" y="20788"/>
                      <a:pt x="32090" y="20594"/>
                      <a:pt x="31689" y="20218"/>
                    </a:cubicBezTo>
                    <a:cubicBezTo>
                      <a:pt x="31574" y="20116"/>
                      <a:pt x="31567" y="19940"/>
                      <a:pt x="31672" y="19829"/>
                    </a:cubicBezTo>
                    <a:cubicBezTo>
                      <a:pt x="31726" y="19771"/>
                      <a:pt x="31799" y="19742"/>
                      <a:pt x="31873" y="19742"/>
                    </a:cubicBezTo>
                    <a:cubicBezTo>
                      <a:pt x="31941" y="19742"/>
                      <a:pt x="32009" y="19767"/>
                      <a:pt x="32063" y="19816"/>
                    </a:cubicBezTo>
                    <a:cubicBezTo>
                      <a:pt x="32358" y="20092"/>
                      <a:pt x="32772" y="20235"/>
                      <a:pt x="33182" y="20235"/>
                    </a:cubicBezTo>
                    <a:cubicBezTo>
                      <a:pt x="33479" y="20235"/>
                      <a:pt x="33775" y="20160"/>
                      <a:pt x="34022" y="20005"/>
                    </a:cubicBezTo>
                    <a:cubicBezTo>
                      <a:pt x="34613" y="19636"/>
                      <a:pt x="34914" y="18826"/>
                      <a:pt x="34708" y="18161"/>
                    </a:cubicBezTo>
                    <a:cubicBezTo>
                      <a:pt x="34682" y="18074"/>
                      <a:pt x="34699" y="17981"/>
                      <a:pt x="34756" y="17909"/>
                    </a:cubicBezTo>
                    <a:cubicBezTo>
                      <a:pt x="34811" y="17840"/>
                      <a:pt x="34896" y="17804"/>
                      <a:pt x="34982" y="17804"/>
                    </a:cubicBezTo>
                    <a:cubicBezTo>
                      <a:pt x="34985" y="17804"/>
                      <a:pt x="34987" y="17804"/>
                      <a:pt x="34990" y="17804"/>
                    </a:cubicBezTo>
                    <a:cubicBezTo>
                      <a:pt x="35096" y="17810"/>
                      <a:pt x="35206" y="17813"/>
                      <a:pt x="35316" y="17813"/>
                    </a:cubicBezTo>
                    <a:cubicBezTo>
                      <a:pt x="36479" y="17813"/>
                      <a:pt x="37792" y="17450"/>
                      <a:pt x="38073" y="16403"/>
                    </a:cubicBezTo>
                    <a:cubicBezTo>
                      <a:pt x="38166" y="16058"/>
                      <a:pt x="38099" y="15664"/>
                      <a:pt x="37889" y="15322"/>
                    </a:cubicBezTo>
                    <a:cubicBezTo>
                      <a:pt x="37679" y="14981"/>
                      <a:pt x="37358" y="14743"/>
                      <a:pt x="37010" y="14671"/>
                    </a:cubicBezTo>
                    <a:cubicBezTo>
                      <a:pt x="36859" y="14639"/>
                      <a:pt x="36764" y="14493"/>
                      <a:pt x="36795" y="14344"/>
                    </a:cubicBezTo>
                    <a:cubicBezTo>
                      <a:pt x="36822" y="14213"/>
                      <a:pt x="36937" y="14124"/>
                      <a:pt x="37065" y="14124"/>
                    </a:cubicBezTo>
                    <a:close/>
                    <a:moveTo>
                      <a:pt x="27150" y="1"/>
                    </a:moveTo>
                    <a:cubicBezTo>
                      <a:pt x="23912" y="1"/>
                      <a:pt x="20440" y="1517"/>
                      <a:pt x="20408" y="5770"/>
                    </a:cubicBezTo>
                    <a:cubicBezTo>
                      <a:pt x="20407" y="5869"/>
                      <a:pt x="20353" y="5961"/>
                      <a:pt x="20268" y="6009"/>
                    </a:cubicBezTo>
                    <a:cubicBezTo>
                      <a:pt x="20226" y="6033"/>
                      <a:pt x="20179" y="6045"/>
                      <a:pt x="20132" y="6045"/>
                    </a:cubicBezTo>
                    <a:cubicBezTo>
                      <a:pt x="20083" y="6045"/>
                      <a:pt x="20035" y="6032"/>
                      <a:pt x="19991" y="6006"/>
                    </a:cubicBezTo>
                    <a:cubicBezTo>
                      <a:pt x="18126" y="4896"/>
                      <a:pt x="15942" y="4308"/>
                      <a:pt x="13676" y="4308"/>
                    </a:cubicBezTo>
                    <a:cubicBezTo>
                      <a:pt x="11608" y="4308"/>
                      <a:pt x="9594" y="4805"/>
                      <a:pt x="7850" y="5744"/>
                    </a:cubicBezTo>
                    <a:cubicBezTo>
                      <a:pt x="5861" y="6816"/>
                      <a:pt x="4016" y="8876"/>
                      <a:pt x="4377" y="11069"/>
                    </a:cubicBezTo>
                    <a:cubicBezTo>
                      <a:pt x="4394" y="11169"/>
                      <a:pt x="4355" y="11269"/>
                      <a:pt x="4277" y="11332"/>
                    </a:cubicBezTo>
                    <a:cubicBezTo>
                      <a:pt x="4226" y="11370"/>
                      <a:pt x="4166" y="11391"/>
                      <a:pt x="4105" y="11391"/>
                    </a:cubicBezTo>
                    <a:cubicBezTo>
                      <a:pt x="4069" y="11391"/>
                      <a:pt x="4033" y="11383"/>
                      <a:pt x="3999" y="11368"/>
                    </a:cubicBezTo>
                    <a:cubicBezTo>
                      <a:pt x="3564" y="11184"/>
                      <a:pt x="3073" y="11087"/>
                      <a:pt x="2583" y="11087"/>
                    </a:cubicBezTo>
                    <a:cubicBezTo>
                      <a:pt x="1519" y="11087"/>
                      <a:pt x="644" y="11534"/>
                      <a:pt x="244" y="12281"/>
                    </a:cubicBezTo>
                    <a:cubicBezTo>
                      <a:pt x="1" y="12739"/>
                      <a:pt x="50" y="13360"/>
                      <a:pt x="376" y="13905"/>
                    </a:cubicBezTo>
                    <a:cubicBezTo>
                      <a:pt x="687" y="14422"/>
                      <a:pt x="1162" y="14740"/>
                      <a:pt x="1617" y="14740"/>
                    </a:cubicBezTo>
                    <a:cubicBezTo>
                      <a:pt x="1683" y="14740"/>
                      <a:pt x="1748" y="14734"/>
                      <a:pt x="1813" y="14720"/>
                    </a:cubicBezTo>
                    <a:cubicBezTo>
                      <a:pt x="1911" y="14678"/>
                      <a:pt x="2013" y="14640"/>
                      <a:pt x="2116" y="14609"/>
                    </a:cubicBezTo>
                    <a:cubicBezTo>
                      <a:pt x="2144" y="14600"/>
                      <a:pt x="2172" y="14596"/>
                      <a:pt x="2199" y="14596"/>
                    </a:cubicBezTo>
                    <a:cubicBezTo>
                      <a:pt x="2308" y="14596"/>
                      <a:pt x="2410" y="14661"/>
                      <a:pt x="2453" y="14767"/>
                    </a:cubicBezTo>
                    <a:cubicBezTo>
                      <a:pt x="2506" y="14895"/>
                      <a:pt x="2451" y="15045"/>
                      <a:pt x="2323" y="15112"/>
                    </a:cubicBezTo>
                    <a:cubicBezTo>
                      <a:pt x="2216" y="15169"/>
                      <a:pt x="2103" y="15211"/>
                      <a:pt x="1989" y="15241"/>
                    </a:cubicBezTo>
                    <a:cubicBezTo>
                      <a:pt x="1290" y="15557"/>
                      <a:pt x="726" y="16196"/>
                      <a:pt x="437" y="16995"/>
                    </a:cubicBezTo>
                    <a:cubicBezTo>
                      <a:pt x="158" y="17772"/>
                      <a:pt x="186" y="18597"/>
                      <a:pt x="516" y="19257"/>
                    </a:cubicBezTo>
                    <a:cubicBezTo>
                      <a:pt x="984" y="20195"/>
                      <a:pt x="2083" y="20825"/>
                      <a:pt x="3247" y="20825"/>
                    </a:cubicBezTo>
                    <a:cubicBezTo>
                      <a:pt x="3859" y="20825"/>
                      <a:pt x="4420" y="20652"/>
                      <a:pt x="4874" y="20323"/>
                    </a:cubicBezTo>
                    <a:cubicBezTo>
                      <a:pt x="4921" y="20289"/>
                      <a:pt x="4979" y="20271"/>
                      <a:pt x="5034" y="20271"/>
                    </a:cubicBezTo>
                    <a:cubicBezTo>
                      <a:pt x="5068" y="20271"/>
                      <a:pt x="5101" y="20278"/>
                      <a:pt x="5133" y="20290"/>
                    </a:cubicBezTo>
                    <a:cubicBezTo>
                      <a:pt x="5221" y="20322"/>
                      <a:pt x="5284" y="20399"/>
                      <a:pt x="5304" y="20490"/>
                    </a:cubicBezTo>
                    <a:cubicBezTo>
                      <a:pt x="5951" y="23533"/>
                      <a:pt x="8525" y="26131"/>
                      <a:pt x="11561" y="26808"/>
                    </a:cubicBezTo>
                    <a:cubicBezTo>
                      <a:pt x="12109" y="26931"/>
                      <a:pt x="12678" y="26992"/>
                      <a:pt x="13254" y="26992"/>
                    </a:cubicBezTo>
                    <a:cubicBezTo>
                      <a:pt x="15732" y="26992"/>
                      <a:pt x="18175" y="25848"/>
                      <a:pt x="19709" y="23991"/>
                    </a:cubicBezTo>
                    <a:lnTo>
                      <a:pt x="19709" y="23991"/>
                    </a:lnTo>
                    <a:cubicBezTo>
                      <a:pt x="19539" y="24009"/>
                      <a:pt x="19366" y="24019"/>
                      <a:pt x="19190" y="24019"/>
                    </a:cubicBezTo>
                    <a:cubicBezTo>
                      <a:pt x="18191" y="24019"/>
                      <a:pt x="17110" y="23749"/>
                      <a:pt x="16018" y="23224"/>
                    </a:cubicBezTo>
                    <a:cubicBezTo>
                      <a:pt x="15879" y="23157"/>
                      <a:pt x="15821" y="22993"/>
                      <a:pt x="15889" y="22855"/>
                    </a:cubicBezTo>
                    <a:cubicBezTo>
                      <a:pt x="15937" y="22757"/>
                      <a:pt x="16035" y="22699"/>
                      <a:pt x="16138" y="22699"/>
                    </a:cubicBezTo>
                    <a:cubicBezTo>
                      <a:pt x="16178" y="22699"/>
                      <a:pt x="16218" y="22708"/>
                      <a:pt x="16257" y="22726"/>
                    </a:cubicBezTo>
                    <a:cubicBezTo>
                      <a:pt x="17274" y="23216"/>
                      <a:pt x="18273" y="23467"/>
                      <a:pt x="19190" y="23467"/>
                    </a:cubicBezTo>
                    <a:cubicBezTo>
                      <a:pt x="19459" y="23467"/>
                      <a:pt x="19721" y="23446"/>
                      <a:pt x="19975" y="23402"/>
                    </a:cubicBezTo>
                    <a:cubicBezTo>
                      <a:pt x="21294" y="23175"/>
                      <a:pt x="22383" y="22316"/>
                      <a:pt x="22746" y="21213"/>
                    </a:cubicBezTo>
                    <a:cubicBezTo>
                      <a:pt x="22783" y="21098"/>
                      <a:pt x="22892" y="21023"/>
                      <a:pt x="23008" y="21023"/>
                    </a:cubicBezTo>
                    <a:cubicBezTo>
                      <a:pt x="23022" y="21023"/>
                      <a:pt x="23037" y="21024"/>
                      <a:pt x="23051" y="21026"/>
                    </a:cubicBezTo>
                    <a:cubicBezTo>
                      <a:pt x="23359" y="21077"/>
                      <a:pt x="23594" y="21261"/>
                      <a:pt x="23800" y="21424"/>
                    </a:cubicBezTo>
                    <a:cubicBezTo>
                      <a:pt x="23848" y="21464"/>
                      <a:pt x="23898" y="21502"/>
                      <a:pt x="23947" y="21538"/>
                    </a:cubicBezTo>
                    <a:cubicBezTo>
                      <a:pt x="24302" y="21799"/>
                      <a:pt x="24754" y="21937"/>
                      <a:pt x="25228" y="21937"/>
                    </a:cubicBezTo>
                    <a:cubicBezTo>
                      <a:pt x="25366" y="21937"/>
                      <a:pt x="25506" y="21925"/>
                      <a:pt x="25645" y="21901"/>
                    </a:cubicBezTo>
                    <a:cubicBezTo>
                      <a:pt x="26265" y="21797"/>
                      <a:pt x="26807" y="21469"/>
                      <a:pt x="27130" y="21003"/>
                    </a:cubicBezTo>
                    <a:cubicBezTo>
                      <a:pt x="27183" y="20926"/>
                      <a:pt x="27269" y="20884"/>
                      <a:pt x="27356" y="20884"/>
                    </a:cubicBezTo>
                    <a:cubicBezTo>
                      <a:pt x="27411" y="20884"/>
                      <a:pt x="27466" y="20900"/>
                      <a:pt x="27514" y="20934"/>
                    </a:cubicBezTo>
                    <a:cubicBezTo>
                      <a:pt x="27640" y="21020"/>
                      <a:pt x="27672" y="21192"/>
                      <a:pt x="27583" y="21318"/>
                    </a:cubicBezTo>
                    <a:cubicBezTo>
                      <a:pt x="27177" y="21907"/>
                      <a:pt x="26503" y="22319"/>
                      <a:pt x="25737" y="22447"/>
                    </a:cubicBezTo>
                    <a:cubicBezTo>
                      <a:pt x="25567" y="22476"/>
                      <a:pt x="25397" y="22490"/>
                      <a:pt x="25229" y="22490"/>
                    </a:cubicBezTo>
                    <a:cubicBezTo>
                      <a:pt x="24638" y="22490"/>
                      <a:pt x="24072" y="22315"/>
                      <a:pt x="23622" y="21985"/>
                    </a:cubicBezTo>
                    <a:cubicBezTo>
                      <a:pt x="23568" y="21945"/>
                      <a:pt x="23513" y="21903"/>
                      <a:pt x="23460" y="21860"/>
                    </a:cubicBezTo>
                    <a:cubicBezTo>
                      <a:pt x="23361" y="21782"/>
                      <a:pt x="23265" y="21707"/>
                      <a:pt x="23171" y="21653"/>
                    </a:cubicBezTo>
                    <a:cubicBezTo>
                      <a:pt x="22721" y="22698"/>
                      <a:pt x="21719" y="23517"/>
                      <a:pt x="20498" y="23851"/>
                    </a:cubicBezTo>
                    <a:cubicBezTo>
                      <a:pt x="21727" y="24851"/>
                      <a:pt x="23343" y="25405"/>
                      <a:pt x="25082" y="25405"/>
                    </a:cubicBezTo>
                    <a:cubicBezTo>
                      <a:pt x="27483" y="25405"/>
                      <a:pt x="29704" y="24377"/>
                      <a:pt x="31026" y="22652"/>
                    </a:cubicBezTo>
                    <a:cubicBezTo>
                      <a:pt x="31072" y="22592"/>
                      <a:pt x="31141" y="22553"/>
                      <a:pt x="31215" y="22546"/>
                    </a:cubicBezTo>
                    <a:cubicBezTo>
                      <a:pt x="31226" y="22544"/>
                      <a:pt x="31237" y="22544"/>
                      <a:pt x="31248" y="22544"/>
                    </a:cubicBezTo>
                    <a:cubicBezTo>
                      <a:pt x="31312" y="22544"/>
                      <a:pt x="31373" y="22567"/>
                      <a:pt x="31423" y="22609"/>
                    </a:cubicBezTo>
                    <a:cubicBezTo>
                      <a:pt x="32027" y="23118"/>
                      <a:pt x="32808" y="23386"/>
                      <a:pt x="33681" y="23386"/>
                    </a:cubicBezTo>
                    <a:cubicBezTo>
                      <a:pt x="35421" y="23386"/>
                      <a:pt x="37432" y="22244"/>
                      <a:pt x="37789" y="20333"/>
                    </a:cubicBezTo>
                    <a:cubicBezTo>
                      <a:pt x="37805" y="20248"/>
                      <a:pt x="37861" y="20175"/>
                      <a:pt x="37936" y="20138"/>
                    </a:cubicBezTo>
                    <a:cubicBezTo>
                      <a:pt x="37976" y="20118"/>
                      <a:pt x="38019" y="20108"/>
                      <a:pt x="38061" y="20108"/>
                    </a:cubicBezTo>
                    <a:cubicBezTo>
                      <a:pt x="38103" y="20108"/>
                      <a:pt x="38144" y="20118"/>
                      <a:pt x="38182" y="20137"/>
                    </a:cubicBezTo>
                    <a:cubicBezTo>
                      <a:pt x="38586" y="20333"/>
                      <a:pt x="39034" y="20432"/>
                      <a:pt x="39513" y="20432"/>
                    </a:cubicBezTo>
                    <a:cubicBezTo>
                      <a:pt x="40772" y="20432"/>
                      <a:pt x="41977" y="19735"/>
                      <a:pt x="42512" y="18697"/>
                    </a:cubicBezTo>
                    <a:cubicBezTo>
                      <a:pt x="43278" y="17215"/>
                      <a:pt x="42642" y="15133"/>
                      <a:pt x="41179" y="14332"/>
                    </a:cubicBezTo>
                    <a:cubicBezTo>
                      <a:pt x="41111" y="14295"/>
                      <a:pt x="41063" y="14234"/>
                      <a:pt x="41045" y="14161"/>
                    </a:cubicBezTo>
                    <a:cubicBezTo>
                      <a:pt x="41025" y="14087"/>
                      <a:pt x="41037" y="14009"/>
                      <a:pt x="41078" y="13943"/>
                    </a:cubicBezTo>
                    <a:cubicBezTo>
                      <a:pt x="41613" y="13083"/>
                      <a:pt x="41035" y="11832"/>
                      <a:pt x="40160" y="11286"/>
                    </a:cubicBezTo>
                    <a:cubicBezTo>
                      <a:pt x="39189" y="10683"/>
                      <a:pt x="37952" y="10642"/>
                      <a:pt x="36861" y="10605"/>
                    </a:cubicBezTo>
                    <a:cubicBezTo>
                      <a:pt x="36708" y="10600"/>
                      <a:pt x="36590" y="10473"/>
                      <a:pt x="36594" y="10321"/>
                    </a:cubicBezTo>
                    <a:cubicBezTo>
                      <a:pt x="36598" y="10176"/>
                      <a:pt x="36711" y="10054"/>
                      <a:pt x="36858" y="10054"/>
                    </a:cubicBezTo>
                    <a:cubicBezTo>
                      <a:pt x="36865" y="10054"/>
                      <a:pt x="36872" y="10054"/>
                      <a:pt x="36879" y="10055"/>
                    </a:cubicBezTo>
                    <a:lnTo>
                      <a:pt x="36880" y="10055"/>
                    </a:lnTo>
                    <a:cubicBezTo>
                      <a:pt x="36985" y="10055"/>
                      <a:pt x="37040" y="10023"/>
                      <a:pt x="37089" y="9941"/>
                    </a:cubicBezTo>
                    <a:cubicBezTo>
                      <a:pt x="37611" y="9080"/>
                      <a:pt x="36363" y="5250"/>
                      <a:pt x="35943" y="4448"/>
                    </a:cubicBezTo>
                    <a:cubicBezTo>
                      <a:pt x="34595" y="1871"/>
                      <a:pt x="30898" y="1"/>
                      <a:pt x="2715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" name="Google Shape;352;p23"/>
              <p:cNvSpPr/>
              <p:nvPr/>
            </p:nvSpPr>
            <p:spPr>
              <a:xfrm>
                <a:off x="1974400" y="1226950"/>
                <a:ext cx="1111450" cy="702475"/>
              </a:xfrm>
              <a:custGeom>
                <a:avLst/>
                <a:gdLst/>
                <a:ahLst/>
                <a:cxnLst/>
                <a:rect l="l" t="t" r="r" b="b"/>
                <a:pathLst>
                  <a:path w="44458" h="28099" extrusionOk="0">
                    <a:moveTo>
                      <a:pt x="27732" y="553"/>
                    </a:moveTo>
                    <a:cubicBezTo>
                      <a:pt x="31480" y="553"/>
                      <a:pt x="35179" y="2423"/>
                      <a:pt x="36525" y="5001"/>
                    </a:cubicBezTo>
                    <a:cubicBezTo>
                      <a:pt x="36945" y="5801"/>
                      <a:pt x="38193" y="9632"/>
                      <a:pt x="37671" y="10494"/>
                    </a:cubicBezTo>
                    <a:cubicBezTo>
                      <a:pt x="37622" y="10574"/>
                      <a:pt x="37567" y="10606"/>
                      <a:pt x="37462" y="10606"/>
                    </a:cubicBezTo>
                    <a:lnTo>
                      <a:pt x="37461" y="10606"/>
                    </a:lnTo>
                    <a:cubicBezTo>
                      <a:pt x="37454" y="10606"/>
                      <a:pt x="37447" y="10605"/>
                      <a:pt x="37440" y="10605"/>
                    </a:cubicBezTo>
                    <a:cubicBezTo>
                      <a:pt x="37293" y="10605"/>
                      <a:pt x="37181" y="10728"/>
                      <a:pt x="37176" y="10873"/>
                    </a:cubicBezTo>
                    <a:cubicBezTo>
                      <a:pt x="37171" y="11025"/>
                      <a:pt x="37290" y="11152"/>
                      <a:pt x="37442" y="11157"/>
                    </a:cubicBezTo>
                    <a:cubicBezTo>
                      <a:pt x="38534" y="11194"/>
                      <a:pt x="39771" y="11235"/>
                      <a:pt x="40742" y="11838"/>
                    </a:cubicBezTo>
                    <a:cubicBezTo>
                      <a:pt x="41617" y="12383"/>
                      <a:pt x="42195" y="13634"/>
                      <a:pt x="41660" y="14495"/>
                    </a:cubicBezTo>
                    <a:cubicBezTo>
                      <a:pt x="41620" y="14560"/>
                      <a:pt x="41608" y="14639"/>
                      <a:pt x="41627" y="14712"/>
                    </a:cubicBezTo>
                    <a:cubicBezTo>
                      <a:pt x="41646" y="14786"/>
                      <a:pt x="41695" y="14847"/>
                      <a:pt x="41761" y="14883"/>
                    </a:cubicBezTo>
                    <a:cubicBezTo>
                      <a:pt x="43224" y="15685"/>
                      <a:pt x="43860" y="17766"/>
                      <a:pt x="43094" y="19249"/>
                    </a:cubicBezTo>
                    <a:cubicBezTo>
                      <a:pt x="42558" y="20287"/>
                      <a:pt x="41352" y="20984"/>
                      <a:pt x="40095" y="20984"/>
                    </a:cubicBezTo>
                    <a:cubicBezTo>
                      <a:pt x="39616" y="20984"/>
                      <a:pt x="39169" y="20884"/>
                      <a:pt x="38764" y="20688"/>
                    </a:cubicBezTo>
                    <a:cubicBezTo>
                      <a:pt x="38726" y="20669"/>
                      <a:pt x="38685" y="20660"/>
                      <a:pt x="38643" y="20660"/>
                    </a:cubicBezTo>
                    <a:cubicBezTo>
                      <a:pt x="38601" y="20660"/>
                      <a:pt x="38558" y="20670"/>
                      <a:pt x="38518" y="20689"/>
                    </a:cubicBezTo>
                    <a:cubicBezTo>
                      <a:pt x="38440" y="20727"/>
                      <a:pt x="38387" y="20801"/>
                      <a:pt x="38371" y="20884"/>
                    </a:cubicBezTo>
                    <a:cubicBezTo>
                      <a:pt x="38014" y="22795"/>
                      <a:pt x="36003" y="23938"/>
                      <a:pt x="34263" y="23938"/>
                    </a:cubicBezTo>
                    <a:cubicBezTo>
                      <a:pt x="33390" y="23938"/>
                      <a:pt x="32609" y="23669"/>
                      <a:pt x="32005" y="23161"/>
                    </a:cubicBezTo>
                    <a:cubicBezTo>
                      <a:pt x="31955" y="23119"/>
                      <a:pt x="31893" y="23096"/>
                      <a:pt x="31829" y="23096"/>
                    </a:cubicBezTo>
                    <a:cubicBezTo>
                      <a:pt x="31818" y="23096"/>
                      <a:pt x="31808" y="23096"/>
                      <a:pt x="31797" y="23098"/>
                    </a:cubicBezTo>
                    <a:cubicBezTo>
                      <a:pt x="31723" y="23105"/>
                      <a:pt x="31654" y="23145"/>
                      <a:pt x="31608" y="23204"/>
                    </a:cubicBezTo>
                    <a:cubicBezTo>
                      <a:pt x="30286" y="24928"/>
                      <a:pt x="28063" y="25957"/>
                      <a:pt x="25664" y="25957"/>
                    </a:cubicBezTo>
                    <a:cubicBezTo>
                      <a:pt x="23923" y="25957"/>
                      <a:pt x="22309" y="25403"/>
                      <a:pt x="21079" y="24403"/>
                    </a:cubicBezTo>
                    <a:cubicBezTo>
                      <a:pt x="22301" y="24069"/>
                      <a:pt x="23303" y="23249"/>
                      <a:pt x="23753" y="22205"/>
                    </a:cubicBezTo>
                    <a:cubicBezTo>
                      <a:pt x="23848" y="22259"/>
                      <a:pt x="23943" y="22334"/>
                      <a:pt x="24041" y="22411"/>
                    </a:cubicBezTo>
                    <a:cubicBezTo>
                      <a:pt x="24095" y="22453"/>
                      <a:pt x="24151" y="22496"/>
                      <a:pt x="24204" y="22537"/>
                    </a:cubicBezTo>
                    <a:cubicBezTo>
                      <a:pt x="24654" y="22867"/>
                      <a:pt x="25221" y="23042"/>
                      <a:pt x="25811" y="23042"/>
                    </a:cubicBezTo>
                    <a:cubicBezTo>
                      <a:pt x="25979" y="23042"/>
                      <a:pt x="26149" y="23028"/>
                      <a:pt x="26319" y="22999"/>
                    </a:cubicBezTo>
                    <a:cubicBezTo>
                      <a:pt x="27085" y="22871"/>
                      <a:pt x="27758" y="22458"/>
                      <a:pt x="28165" y="21870"/>
                    </a:cubicBezTo>
                    <a:cubicBezTo>
                      <a:pt x="28251" y="21744"/>
                      <a:pt x="28220" y="21572"/>
                      <a:pt x="28096" y="21486"/>
                    </a:cubicBezTo>
                    <a:cubicBezTo>
                      <a:pt x="28048" y="21452"/>
                      <a:pt x="27993" y="21436"/>
                      <a:pt x="27938" y="21436"/>
                    </a:cubicBezTo>
                    <a:cubicBezTo>
                      <a:pt x="27851" y="21436"/>
                      <a:pt x="27765" y="21478"/>
                      <a:pt x="27711" y="21555"/>
                    </a:cubicBezTo>
                    <a:cubicBezTo>
                      <a:pt x="27389" y="22022"/>
                      <a:pt x="26847" y="22349"/>
                      <a:pt x="26226" y="22453"/>
                    </a:cubicBezTo>
                    <a:cubicBezTo>
                      <a:pt x="26087" y="22477"/>
                      <a:pt x="25947" y="22488"/>
                      <a:pt x="25810" y="22488"/>
                    </a:cubicBezTo>
                    <a:cubicBezTo>
                      <a:pt x="25336" y="22488"/>
                      <a:pt x="24884" y="22350"/>
                      <a:pt x="24529" y="22090"/>
                    </a:cubicBezTo>
                    <a:cubicBezTo>
                      <a:pt x="24479" y="22053"/>
                      <a:pt x="24431" y="22016"/>
                      <a:pt x="24381" y="21976"/>
                    </a:cubicBezTo>
                    <a:cubicBezTo>
                      <a:pt x="24175" y="21813"/>
                      <a:pt x="23941" y="21628"/>
                      <a:pt x="23633" y="21578"/>
                    </a:cubicBezTo>
                    <a:cubicBezTo>
                      <a:pt x="23618" y="21576"/>
                      <a:pt x="23604" y="21574"/>
                      <a:pt x="23589" y="21574"/>
                    </a:cubicBezTo>
                    <a:cubicBezTo>
                      <a:pt x="23473" y="21574"/>
                      <a:pt x="23365" y="21649"/>
                      <a:pt x="23328" y="21765"/>
                    </a:cubicBezTo>
                    <a:cubicBezTo>
                      <a:pt x="22963" y="22868"/>
                      <a:pt x="21876" y="23727"/>
                      <a:pt x="20557" y="23954"/>
                    </a:cubicBezTo>
                    <a:cubicBezTo>
                      <a:pt x="20303" y="23997"/>
                      <a:pt x="20041" y="24019"/>
                      <a:pt x="19772" y="24019"/>
                    </a:cubicBezTo>
                    <a:cubicBezTo>
                      <a:pt x="18855" y="24019"/>
                      <a:pt x="17856" y="23768"/>
                      <a:pt x="16839" y="23278"/>
                    </a:cubicBezTo>
                    <a:cubicBezTo>
                      <a:pt x="16801" y="23260"/>
                      <a:pt x="16760" y="23251"/>
                      <a:pt x="16720" y="23251"/>
                    </a:cubicBezTo>
                    <a:cubicBezTo>
                      <a:pt x="16618" y="23251"/>
                      <a:pt x="16519" y="23308"/>
                      <a:pt x="16471" y="23407"/>
                    </a:cubicBezTo>
                    <a:cubicBezTo>
                      <a:pt x="16404" y="23545"/>
                      <a:pt x="16462" y="23708"/>
                      <a:pt x="16599" y="23775"/>
                    </a:cubicBezTo>
                    <a:cubicBezTo>
                      <a:pt x="17692" y="24301"/>
                      <a:pt x="18771" y="24571"/>
                      <a:pt x="19772" y="24571"/>
                    </a:cubicBezTo>
                    <a:cubicBezTo>
                      <a:pt x="19948" y="24571"/>
                      <a:pt x="20121" y="24560"/>
                      <a:pt x="20291" y="24542"/>
                    </a:cubicBezTo>
                    <a:lnTo>
                      <a:pt x="20291" y="24542"/>
                    </a:lnTo>
                    <a:cubicBezTo>
                      <a:pt x="18757" y="26400"/>
                      <a:pt x="16314" y="27544"/>
                      <a:pt x="13836" y="27544"/>
                    </a:cubicBezTo>
                    <a:cubicBezTo>
                      <a:pt x="13260" y="27544"/>
                      <a:pt x="12692" y="27483"/>
                      <a:pt x="12143" y="27360"/>
                    </a:cubicBezTo>
                    <a:cubicBezTo>
                      <a:pt x="9106" y="26683"/>
                      <a:pt x="6533" y="24086"/>
                      <a:pt x="5885" y="21042"/>
                    </a:cubicBezTo>
                    <a:cubicBezTo>
                      <a:pt x="5866" y="20951"/>
                      <a:pt x="5801" y="20875"/>
                      <a:pt x="5715" y="20841"/>
                    </a:cubicBezTo>
                    <a:cubicBezTo>
                      <a:pt x="5683" y="20830"/>
                      <a:pt x="5649" y="20823"/>
                      <a:pt x="5616" y="20823"/>
                    </a:cubicBezTo>
                    <a:cubicBezTo>
                      <a:pt x="5559" y="20823"/>
                      <a:pt x="5502" y="20841"/>
                      <a:pt x="5455" y="20875"/>
                    </a:cubicBezTo>
                    <a:cubicBezTo>
                      <a:pt x="5002" y="21203"/>
                      <a:pt x="4441" y="21377"/>
                      <a:pt x="3828" y="21377"/>
                    </a:cubicBezTo>
                    <a:cubicBezTo>
                      <a:pt x="2663" y="21377"/>
                      <a:pt x="1566" y="20747"/>
                      <a:pt x="1098" y="19809"/>
                    </a:cubicBezTo>
                    <a:cubicBezTo>
                      <a:pt x="767" y="19149"/>
                      <a:pt x="738" y="18324"/>
                      <a:pt x="1019" y="17547"/>
                    </a:cubicBezTo>
                    <a:cubicBezTo>
                      <a:pt x="1308" y="16746"/>
                      <a:pt x="1871" y="16109"/>
                      <a:pt x="2571" y="15793"/>
                    </a:cubicBezTo>
                    <a:cubicBezTo>
                      <a:pt x="2684" y="15764"/>
                      <a:pt x="2797" y="15721"/>
                      <a:pt x="2905" y="15664"/>
                    </a:cubicBezTo>
                    <a:cubicBezTo>
                      <a:pt x="3034" y="15602"/>
                      <a:pt x="3089" y="15452"/>
                      <a:pt x="3035" y="15319"/>
                    </a:cubicBezTo>
                    <a:cubicBezTo>
                      <a:pt x="2992" y="15213"/>
                      <a:pt x="2890" y="15148"/>
                      <a:pt x="2781" y="15148"/>
                    </a:cubicBezTo>
                    <a:cubicBezTo>
                      <a:pt x="2753" y="15148"/>
                      <a:pt x="2726" y="15152"/>
                      <a:pt x="2698" y="15160"/>
                    </a:cubicBezTo>
                    <a:cubicBezTo>
                      <a:pt x="2595" y="15192"/>
                      <a:pt x="2494" y="15230"/>
                      <a:pt x="2395" y="15272"/>
                    </a:cubicBezTo>
                    <a:cubicBezTo>
                      <a:pt x="2330" y="15285"/>
                      <a:pt x="2265" y="15292"/>
                      <a:pt x="2199" y="15292"/>
                    </a:cubicBezTo>
                    <a:cubicBezTo>
                      <a:pt x="1744" y="15292"/>
                      <a:pt x="1269" y="14974"/>
                      <a:pt x="958" y="14456"/>
                    </a:cubicBezTo>
                    <a:cubicBezTo>
                      <a:pt x="632" y="13912"/>
                      <a:pt x="583" y="13290"/>
                      <a:pt x="826" y="12834"/>
                    </a:cubicBezTo>
                    <a:cubicBezTo>
                      <a:pt x="1226" y="12085"/>
                      <a:pt x="2100" y="11639"/>
                      <a:pt x="3165" y="11639"/>
                    </a:cubicBezTo>
                    <a:cubicBezTo>
                      <a:pt x="3655" y="11639"/>
                      <a:pt x="4145" y="11736"/>
                      <a:pt x="4581" y="11920"/>
                    </a:cubicBezTo>
                    <a:cubicBezTo>
                      <a:pt x="4615" y="11935"/>
                      <a:pt x="4651" y="11942"/>
                      <a:pt x="4688" y="11942"/>
                    </a:cubicBezTo>
                    <a:cubicBezTo>
                      <a:pt x="4749" y="11942"/>
                      <a:pt x="4809" y="11922"/>
                      <a:pt x="4859" y="11883"/>
                    </a:cubicBezTo>
                    <a:cubicBezTo>
                      <a:pt x="4937" y="11822"/>
                      <a:pt x="4976" y="11721"/>
                      <a:pt x="4959" y="11621"/>
                    </a:cubicBezTo>
                    <a:cubicBezTo>
                      <a:pt x="4598" y="9430"/>
                      <a:pt x="6443" y="7368"/>
                      <a:pt x="8432" y="6296"/>
                    </a:cubicBezTo>
                    <a:cubicBezTo>
                      <a:pt x="10176" y="5356"/>
                      <a:pt x="12190" y="4860"/>
                      <a:pt x="14257" y="4860"/>
                    </a:cubicBezTo>
                    <a:cubicBezTo>
                      <a:pt x="16524" y="4860"/>
                      <a:pt x="18708" y="5448"/>
                      <a:pt x="20573" y="6558"/>
                    </a:cubicBezTo>
                    <a:cubicBezTo>
                      <a:pt x="20617" y="6584"/>
                      <a:pt x="20665" y="6597"/>
                      <a:pt x="20714" y="6597"/>
                    </a:cubicBezTo>
                    <a:cubicBezTo>
                      <a:pt x="20761" y="6597"/>
                      <a:pt x="20808" y="6585"/>
                      <a:pt x="20850" y="6561"/>
                    </a:cubicBezTo>
                    <a:cubicBezTo>
                      <a:pt x="20936" y="6513"/>
                      <a:pt x="20989" y="6422"/>
                      <a:pt x="20990" y="6322"/>
                    </a:cubicBezTo>
                    <a:cubicBezTo>
                      <a:pt x="21021" y="2067"/>
                      <a:pt x="24494" y="553"/>
                      <a:pt x="27732" y="553"/>
                    </a:cubicBezTo>
                    <a:close/>
                    <a:moveTo>
                      <a:pt x="27734" y="1"/>
                    </a:moveTo>
                    <a:cubicBezTo>
                      <a:pt x="24350" y="1"/>
                      <a:pt x="20730" y="1549"/>
                      <a:pt x="20457" y="5854"/>
                    </a:cubicBezTo>
                    <a:cubicBezTo>
                      <a:pt x="18596" y="4840"/>
                      <a:pt x="16465" y="4306"/>
                      <a:pt x="14261" y="4306"/>
                    </a:cubicBezTo>
                    <a:cubicBezTo>
                      <a:pt x="12102" y="4306"/>
                      <a:pt x="9997" y="4825"/>
                      <a:pt x="8171" y="5809"/>
                    </a:cubicBezTo>
                    <a:cubicBezTo>
                      <a:pt x="6286" y="6824"/>
                      <a:pt x="4236" y="8829"/>
                      <a:pt x="4368" y="11257"/>
                    </a:cubicBezTo>
                    <a:cubicBezTo>
                      <a:pt x="3983" y="11142"/>
                      <a:pt x="3574" y="11084"/>
                      <a:pt x="3166" y="11084"/>
                    </a:cubicBezTo>
                    <a:cubicBezTo>
                      <a:pt x="1895" y="11084"/>
                      <a:pt x="840" y="11640"/>
                      <a:pt x="341" y="12572"/>
                    </a:cubicBezTo>
                    <a:cubicBezTo>
                      <a:pt x="0" y="13208"/>
                      <a:pt x="55" y="14018"/>
                      <a:pt x="486" y="14739"/>
                    </a:cubicBezTo>
                    <a:cubicBezTo>
                      <a:pt x="775" y="15219"/>
                      <a:pt x="1187" y="15574"/>
                      <a:pt x="1632" y="15739"/>
                    </a:cubicBezTo>
                    <a:cubicBezTo>
                      <a:pt x="1131" y="16148"/>
                      <a:pt x="737" y="16711"/>
                      <a:pt x="502" y="17364"/>
                    </a:cubicBezTo>
                    <a:cubicBezTo>
                      <a:pt x="171" y="18282"/>
                      <a:pt x="210" y="19266"/>
                      <a:pt x="607" y="20061"/>
                    </a:cubicBezTo>
                    <a:cubicBezTo>
                      <a:pt x="1167" y="21181"/>
                      <a:pt x="2463" y="21933"/>
                      <a:pt x="3832" y="21933"/>
                    </a:cubicBezTo>
                    <a:cubicBezTo>
                      <a:pt x="4416" y="21933"/>
                      <a:pt x="4966" y="21797"/>
                      <a:pt x="5442" y="21540"/>
                    </a:cubicBezTo>
                    <a:cubicBezTo>
                      <a:pt x="6259" y="24623"/>
                      <a:pt x="8915" y="27208"/>
                      <a:pt x="12029" y="27902"/>
                    </a:cubicBezTo>
                    <a:cubicBezTo>
                      <a:pt x="12615" y="28034"/>
                      <a:pt x="13225" y="28099"/>
                      <a:pt x="13841" y="28099"/>
                    </a:cubicBezTo>
                    <a:cubicBezTo>
                      <a:pt x="16499" y="28099"/>
                      <a:pt x="19121" y="26865"/>
                      <a:pt x="20757" y="24859"/>
                    </a:cubicBezTo>
                    <a:cubicBezTo>
                      <a:pt x="22080" y="25925"/>
                      <a:pt x="23813" y="26509"/>
                      <a:pt x="25667" y="26509"/>
                    </a:cubicBezTo>
                    <a:cubicBezTo>
                      <a:pt x="28135" y="26509"/>
                      <a:pt x="30434" y="25485"/>
                      <a:pt x="31876" y="23758"/>
                    </a:cubicBezTo>
                    <a:cubicBezTo>
                      <a:pt x="32545" y="24238"/>
                      <a:pt x="33366" y="24492"/>
                      <a:pt x="34267" y="24492"/>
                    </a:cubicBezTo>
                    <a:cubicBezTo>
                      <a:pt x="36131" y="24492"/>
                      <a:pt x="38275" y="23313"/>
                      <a:pt x="38839" y="21319"/>
                    </a:cubicBezTo>
                    <a:cubicBezTo>
                      <a:pt x="39233" y="21465"/>
                      <a:pt x="39656" y="21536"/>
                      <a:pt x="40097" y="21536"/>
                    </a:cubicBezTo>
                    <a:cubicBezTo>
                      <a:pt x="41557" y="21536"/>
                      <a:pt x="42960" y="20720"/>
                      <a:pt x="43587" y="19503"/>
                    </a:cubicBezTo>
                    <a:cubicBezTo>
                      <a:pt x="44457" y="17818"/>
                      <a:pt x="43833" y="15570"/>
                      <a:pt x="42260" y="14539"/>
                    </a:cubicBezTo>
                    <a:cubicBezTo>
                      <a:pt x="42751" y="13411"/>
                      <a:pt x="42055" y="12006"/>
                      <a:pt x="41035" y="11370"/>
                    </a:cubicBezTo>
                    <a:cubicBezTo>
                      <a:pt x="40177" y="10836"/>
                      <a:pt x="39151" y="10693"/>
                      <a:pt x="38215" y="10638"/>
                    </a:cubicBezTo>
                    <a:cubicBezTo>
                      <a:pt x="38786" y="9240"/>
                      <a:pt x="37275" y="5238"/>
                      <a:pt x="37016" y="4745"/>
                    </a:cubicBezTo>
                    <a:cubicBezTo>
                      <a:pt x="35557" y="1950"/>
                      <a:pt x="31738" y="1"/>
                      <a:pt x="277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" name="Google Shape;353;p23"/>
              <p:cNvSpPr/>
              <p:nvPr/>
            </p:nvSpPr>
            <p:spPr>
              <a:xfrm>
                <a:off x="2411500" y="1391675"/>
                <a:ext cx="289175" cy="76450"/>
              </a:xfrm>
              <a:custGeom>
                <a:avLst/>
                <a:gdLst/>
                <a:ahLst/>
                <a:cxnLst/>
                <a:rect l="l" t="t" r="r" b="b"/>
                <a:pathLst>
                  <a:path w="11567" h="3058" extrusionOk="0">
                    <a:moveTo>
                      <a:pt x="3914" y="1"/>
                    </a:moveTo>
                    <a:cubicBezTo>
                      <a:pt x="3453" y="1"/>
                      <a:pt x="2982" y="78"/>
                      <a:pt x="2519" y="234"/>
                    </a:cubicBezTo>
                    <a:cubicBezTo>
                      <a:pt x="1378" y="618"/>
                      <a:pt x="482" y="1419"/>
                      <a:pt x="62" y="2430"/>
                    </a:cubicBezTo>
                    <a:cubicBezTo>
                      <a:pt x="0" y="2568"/>
                      <a:pt x="67" y="2731"/>
                      <a:pt x="208" y="2788"/>
                    </a:cubicBezTo>
                    <a:cubicBezTo>
                      <a:pt x="242" y="2803"/>
                      <a:pt x="278" y="2810"/>
                      <a:pt x="313" y="2810"/>
                    </a:cubicBezTo>
                    <a:cubicBezTo>
                      <a:pt x="421" y="2810"/>
                      <a:pt x="524" y="2746"/>
                      <a:pt x="568" y="2639"/>
                    </a:cubicBezTo>
                    <a:cubicBezTo>
                      <a:pt x="928" y="1777"/>
                      <a:pt x="1701" y="1090"/>
                      <a:pt x="2692" y="756"/>
                    </a:cubicBezTo>
                    <a:cubicBezTo>
                      <a:pt x="3097" y="619"/>
                      <a:pt x="3509" y="552"/>
                      <a:pt x="3910" y="552"/>
                    </a:cubicBezTo>
                    <a:cubicBezTo>
                      <a:pt x="4489" y="552"/>
                      <a:pt x="5045" y="693"/>
                      <a:pt x="5523" y="970"/>
                    </a:cubicBezTo>
                    <a:cubicBezTo>
                      <a:pt x="5633" y="1034"/>
                      <a:pt x="5744" y="1105"/>
                      <a:pt x="5857" y="1178"/>
                    </a:cubicBezTo>
                    <a:cubicBezTo>
                      <a:pt x="6277" y="1446"/>
                      <a:pt x="6745" y="1744"/>
                      <a:pt x="7262" y="1744"/>
                    </a:cubicBezTo>
                    <a:cubicBezTo>
                      <a:pt x="7367" y="1744"/>
                      <a:pt x="7473" y="1731"/>
                      <a:pt x="7582" y="1705"/>
                    </a:cubicBezTo>
                    <a:cubicBezTo>
                      <a:pt x="7633" y="1692"/>
                      <a:pt x="7680" y="1664"/>
                      <a:pt x="7717" y="1626"/>
                    </a:cubicBezTo>
                    <a:cubicBezTo>
                      <a:pt x="8077" y="1243"/>
                      <a:pt x="8605" y="1032"/>
                      <a:pt x="9130" y="1032"/>
                    </a:cubicBezTo>
                    <a:cubicBezTo>
                      <a:pt x="9340" y="1032"/>
                      <a:pt x="9549" y="1066"/>
                      <a:pt x="9746" y="1136"/>
                    </a:cubicBezTo>
                    <a:cubicBezTo>
                      <a:pt x="10437" y="1382"/>
                      <a:pt x="10955" y="2067"/>
                      <a:pt x="11006" y="2800"/>
                    </a:cubicBezTo>
                    <a:cubicBezTo>
                      <a:pt x="11016" y="2946"/>
                      <a:pt x="11137" y="3057"/>
                      <a:pt x="11281" y="3057"/>
                    </a:cubicBezTo>
                    <a:lnTo>
                      <a:pt x="11300" y="3057"/>
                    </a:lnTo>
                    <a:cubicBezTo>
                      <a:pt x="11453" y="3047"/>
                      <a:pt x="11567" y="2915"/>
                      <a:pt x="11558" y="2763"/>
                    </a:cubicBezTo>
                    <a:cubicBezTo>
                      <a:pt x="11494" y="1818"/>
                      <a:pt x="10824" y="936"/>
                      <a:pt x="9932" y="617"/>
                    </a:cubicBezTo>
                    <a:cubicBezTo>
                      <a:pt x="9677" y="526"/>
                      <a:pt x="9407" y="482"/>
                      <a:pt x="9136" y="482"/>
                    </a:cubicBezTo>
                    <a:cubicBezTo>
                      <a:pt x="8490" y="482"/>
                      <a:pt x="7840" y="732"/>
                      <a:pt x="7380" y="1184"/>
                    </a:cubicBezTo>
                    <a:cubicBezTo>
                      <a:pt x="7344" y="1189"/>
                      <a:pt x="7307" y="1191"/>
                      <a:pt x="7271" y="1191"/>
                    </a:cubicBezTo>
                    <a:cubicBezTo>
                      <a:pt x="6908" y="1191"/>
                      <a:pt x="6542" y="960"/>
                      <a:pt x="6156" y="713"/>
                    </a:cubicBezTo>
                    <a:cubicBezTo>
                      <a:pt x="6038" y="637"/>
                      <a:pt x="5919" y="563"/>
                      <a:pt x="5803" y="495"/>
                    </a:cubicBezTo>
                    <a:cubicBezTo>
                      <a:pt x="5240" y="167"/>
                      <a:pt x="4589" y="1"/>
                      <a:pt x="391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" name="Google Shape;354;p23"/>
              <p:cNvSpPr/>
              <p:nvPr/>
            </p:nvSpPr>
            <p:spPr>
              <a:xfrm>
                <a:off x="2117450" y="1610700"/>
                <a:ext cx="174175" cy="101250"/>
              </a:xfrm>
              <a:custGeom>
                <a:avLst/>
                <a:gdLst/>
                <a:ahLst/>
                <a:cxnLst/>
                <a:rect l="l" t="t" r="r" b="b"/>
                <a:pathLst>
                  <a:path w="6967" h="4050" extrusionOk="0">
                    <a:moveTo>
                      <a:pt x="660" y="0"/>
                    </a:moveTo>
                    <a:cubicBezTo>
                      <a:pt x="538" y="0"/>
                      <a:pt x="424" y="81"/>
                      <a:pt x="392" y="207"/>
                    </a:cubicBezTo>
                    <a:cubicBezTo>
                      <a:pt x="0" y="1714"/>
                      <a:pt x="1196" y="3199"/>
                      <a:pt x="2529" y="3713"/>
                    </a:cubicBezTo>
                    <a:cubicBezTo>
                      <a:pt x="3178" y="3962"/>
                      <a:pt x="3855" y="4050"/>
                      <a:pt x="4539" y="4050"/>
                    </a:cubicBezTo>
                    <a:cubicBezTo>
                      <a:pt x="5266" y="4050"/>
                      <a:pt x="6000" y="3950"/>
                      <a:pt x="6714" y="3838"/>
                    </a:cubicBezTo>
                    <a:cubicBezTo>
                      <a:pt x="6865" y="3814"/>
                      <a:pt x="6967" y="3672"/>
                      <a:pt x="6944" y="3521"/>
                    </a:cubicBezTo>
                    <a:cubicBezTo>
                      <a:pt x="6922" y="3386"/>
                      <a:pt x="6805" y="3288"/>
                      <a:pt x="6672" y="3288"/>
                    </a:cubicBezTo>
                    <a:cubicBezTo>
                      <a:pt x="6657" y="3288"/>
                      <a:pt x="6642" y="3290"/>
                      <a:pt x="6627" y="3292"/>
                    </a:cubicBezTo>
                    <a:cubicBezTo>
                      <a:pt x="5940" y="3400"/>
                      <a:pt x="5233" y="3496"/>
                      <a:pt x="4542" y="3496"/>
                    </a:cubicBezTo>
                    <a:cubicBezTo>
                      <a:pt x="3915" y="3496"/>
                      <a:pt x="3302" y="3417"/>
                      <a:pt x="2727" y="3196"/>
                    </a:cubicBezTo>
                    <a:cubicBezTo>
                      <a:pt x="1615" y="2768"/>
                      <a:pt x="611" y="1556"/>
                      <a:pt x="927" y="346"/>
                    </a:cubicBezTo>
                    <a:cubicBezTo>
                      <a:pt x="965" y="199"/>
                      <a:pt x="876" y="48"/>
                      <a:pt x="728" y="9"/>
                    </a:cubicBezTo>
                    <a:cubicBezTo>
                      <a:pt x="706" y="3"/>
                      <a:pt x="683" y="0"/>
                      <a:pt x="66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" name="Google Shape;355;p23"/>
              <p:cNvSpPr/>
              <p:nvPr/>
            </p:nvSpPr>
            <p:spPr>
              <a:xfrm>
                <a:off x="2778075" y="1593975"/>
                <a:ext cx="179300" cy="166625"/>
              </a:xfrm>
              <a:custGeom>
                <a:avLst/>
                <a:gdLst/>
                <a:ahLst/>
                <a:cxnLst/>
                <a:rect l="l" t="t" r="r" b="b"/>
                <a:pathLst>
                  <a:path w="7172" h="6665" extrusionOk="0">
                    <a:moveTo>
                      <a:pt x="5497" y="0"/>
                    </a:moveTo>
                    <a:cubicBezTo>
                      <a:pt x="5369" y="0"/>
                      <a:pt x="5255" y="89"/>
                      <a:pt x="5227" y="220"/>
                    </a:cubicBezTo>
                    <a:cubicBezTo>
                      <a:pt x="5196" y="369"/>
                      <a:pt x="5291" y="515"/>
                      <a:pt x="5441" y="547"/>
                    </a:cubicBezTo>
                    <a:cubicBezTo>
                      <a:pt x="5791" y="620"/>
                      <a:pt x="6113" y="857"/>
                      <a:pt x="6322" y="1198"/>
                    </a:cubicBezTo>
                    <a:cubicBezTo>
                      <a:pt x="6532" y="1539"/>
                      <a:pt x="6598" y="1933"/>
                      <a:pt x="6505" y="2279"/>
                    </a:cubicBezTo>
                    <a:cubicBezTo>
                      <a:pt x="6223" y="3327"/>
                      <a:pt x="4906" y="3689"/>
                      <a:pt x="3741" y="3689"/>
                    </a:cubicBezTo>
                    <a:cubicBezTo>
                      <a:pt x="3633" y="3689"/>
                      <a:pt x="3526" y="3686"/>
                      <a:pt x="3421" y="3680"/>
                    </a:cubicBezTo>
                    <a:cubicBezTo>
                      <a:pt x="3419" y="3680"/>
                      <a:pt x="3417" y="3680"/>
                      <a:pt x="3414" y="3680"/>
                    </a:cubicBezTo>
                    <a:cubicBezTo>
                      <a:pt x="3328" y="3680"/>
                      <a:pt x="3243" y="3716"/>
                      <a:pt x="3187" y="3785"/>
                    </a:cubicBezTo>
                    <a:cubicBezTo>
                      <a:pt x="3131" y="3855"/>
                      <a:pt x="3114" y="3951"/>
                      <a:pt x="3140" y="4037"/>
                    </a:cubicBezTo>
                    <a:cubicBezTo>
                      <a:pt x="3345" y="4702"/>
                      <a:pt x="3044" y="5512"/>
                      <a:pt x="2454" y="5881"/>
                    </a:cubicBezTo>
                    <a:cubicBezTo>
                      <a:pt x="2206" y="6036"/>
                      <a:pt x="1911" y="6111"/>
                      <a:pt x="1614" y="6111"/>
                    </a:cubicBezTo>
                    <a:cubicBezTo>
                      <a:pt x="1204" y="6111"/>
                      <a:pt x="790" y="5968"/>
                      <a:pt x="495" y="5692"/>
                    </a:cubicBezTo>
                    <a:cubicBezTo>
                      <a:pt x="442" y="5643"/>
                      <a:pt x="374" y="5618"/>
                      <a:pt x="306" y="5618"/>
                    </a:cubicBezTo>
                    <a:cubicBezTo>
                      <a:pt x="232" y="5618"/>
                      <a:pt x="158" y="5648"/>
                      <a:pt x="103" y="5705"/>
                    </a:cubicBezTo>
                    <a:cubicBezTo>
                      <a:pt x="1" y="5816"/>
                      <a:pt x="6" y="5992"/>
                      <a:pt x="117" y="6096"/>
                    </a:cubicBezTo>
                    <a:cubicBezTo>
                      <a:pt x="522" y="6470"/>
                      <a:pt x="1070" y="6664"/>
                      <a:pt x="1615" y="6664"/>
                    </a:cubicBezTo>
                    <a:cubicBezTo>
                      <a:pt x="2012" y="6664"/>
                      <a:pt x="2411" y="6560"/>
                      <a:pt x="2750" y="6348"/>
                    </a:cubicBezTo>
                    <a:cubicBezTo>
                      <a:pt x="3448" y="5911"/>
                      <a:pt x="3838" y="5052"/>
                      <a:pt x="3747" y="4240"/>
                    </a:cubicBezTo>
                    <a:cubicBezTo>
                      <a:pt x="5112" y="4237"/>
                      <a:pt x="6676" y="3769"/>
                      <a:pt x="7038" y="2422"/>
                    </a:cubicBezTo>
                    <a:cubicBezTo>
                      <a:pt x="7172" y="1932"/>
                      <a:pt x="7080" y="1380"/>
                      <a:pt x="6792" y="910"/>
                    </a:cubicBezTo>
                    <a:cubicBezTo>
                      <a:pt x="6503" y="440"/>
                      <a:pt x="6052" y="110"/>
                      <a:pt x="5554" y="6"/>
                    </a:cubicBezTo>
                    <a:cubicBezTo>
                      <a:pt x="5534" y="2"/>
                      <a:pt x="5515" y="0"/>
                      <a:pt x="549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56" name="Google Shape;356;p23"/>
            <p:cNvGrpSpPr/>
            <p:nvPr/>
          </p:nvGrpSpPr>
          <p:grpSpPr>
            <a:xfrm>
              <a:off x="1615623" y="2360169"/>
              <a:ext cx="3394860" cy="829317"/>
              <a:chOff x="3322450" y="3101275"/>
              <a:chExt cx="1823625" cy="780975"/>
            </a:xfrm>
          </p:grpSpPr>
          <p:sp>
            <p:nvSpPr>
              <p:cNvPr id="357" name="Google Shape;357;p23"/>
              <p:cNvSpPr/>
              <p:nvPr/>
            </p:nvSpPr>
            <p:spPr>
              <a:xfrm>
                <a:off x="3338075" y="3115150"/>
                <a:ext cx="1794175" cy="753325"/>
              </a:xfrm>
              <a:custGeom>
                <a:avLst/>
                <a:gdLst/>
                <a:ahLst/>
                <a:cxnLst/>
                <a:rect l="l" t="t" r="r" b="b"/>
                <a:pathLst>
                  <a:path w="71767" h="30133" extrusionOk="0">
                    <a:moveTo>
                      <a:pt x="62928" y="17245"/>
                    </a:moveTo>
                    <a:cubicBezTo>
                      <a:pt x="62993" y="17245"/>
                      <a:pt x="63058" y="17268"/>
                      <a:pt x="63111" y="17315"/>
                    </a:cubicBezTo>
                    <a:cubicBezTo>
                      <a:pt x="63991" y="18094"/>
                      <a:pt x="64232" y="19508"/>
                      <a:pt x="63658" y="20535"/>
                    </a:cubicBezTo>
                    <a:cubicBezTo>
                      <a:pt x="63202" y="21354"/>
                      <a:pt x="62265" y="21861"/>
                      <a:pt x="61334" y="21861"/>
                    </a:cubicBezTo>
                    <a:cubicBezTo>
                      <a:pt x="61204" y="21861"/>
                      <a:pt x="61075" y="21851"/>
                      <a:pt x="60947" y="21831"/>
                    </a:cubicBezTo>
                    <a:cubicBezTo>
                      <a:pt x="60732" y="22850"/>
                      <a:pt x="59652" y="23527"/>
                      <a:pt x="58655" y="23591"/>
                    </a:cubicBezTo>
                    <a:cubicBezTo>
                      <a:pt x="58584" y="23595"/>
                      <a:pt x="58511" y="23598"/>
                      <a:pt x="58441" y="23598"/>
                    </a:cubicBezTo>
                    <a:cubicBezTo>
                      <a:pt x="57415" y="23598"/>
                      <a:pt x="56431" y="23144"/>
                      <a:pt x="55629" y="22774"/>
                    </a:cubicBezTo>
                    <a:cubicBezTo>
                      <a:pt x="55491" y="22709"/>
                      <a:pt x="55430" y="22546"/>
                      <a:pt x="55494" y="22408"/>
                    </a:cubicBezTo>
                    <a:cubicBezTo>
                      <a:pt x="55539" y="22306"/>
                      <a:pt x="55639" y="22247"/>
                      <a:pt x="55743" y="22247"/>
                    </a:cubicBezTo>
                    <a:cubicBezTo>
                      <a:pt x="55782" y="22247"/>
                      <a:pt x="55822" y="22255"/>
                      <a:pt x="55860" y="22273"/>
                    </a:cubicBezTo>
                    <a:cubicBezTo>
                      <a:pt x="56648" y="22637"/>
                      <a:pt x="57538" y="23045"/>
                      <a:pt x="58438" y="23045"/>
                    </a:cubicBezTo>
                    <a:cubicBezTo>
                      <a:pt x="58498" y="23045"/>
                      <a:pt x="58559" y="23044"/>
                      <a:pt x="58620" y="23040"/>
                    </a:cubicBezTo>
                    <a:cubicBezTo>
                      <a:pt x="59481" y="22985"/>
                      <a:pt x="60415" y="22349"/>
                      <a:pt x="60434" y="21489"/>
                    </a:cubicBezTo>
                    <a:cubicBezTo>
                      <a:pt x="60435" y="21402"/>
                      <a:pt x="60477" y="21322"/>
                      <a:pt x="60547" y="21271"/>
                    </a:cubicBezTo>
                    <a:cubicBezTo>
                      <a:pt x="60595" y="21236"/>
                      <a:pt x="60652" y="21217"/>
                      <a:pt x="60710" y="21217"/>
                    </a:cubicBezTo>
                    <a:cubicBezTo>
                      <a:pt x="60737" y="21217"/>
                      <a:pt x="60764" y="21221"/>
                      <a:pt x="60791" y="21230"/>
                    </a:cubicBezTo>
                    <a:cubicBezTo>
                      <a:pt x="60971" y="21285"/>
                      <a:pt x="61158" y="21311"/>
                      <a:pt x="61346" y="21311"/>
                    </a:cubicBezTo>
                    <a:cubicBezTo>
                      <a:pt x="62080" y="21311"/>
                      <a:pt x="62819" y="20911"/>
                      <a:pt x="63178" y="20266"/>
                    </a:cubicBezTo>
                    <a:cubicBezTo>
                      <a:pt x="63629" y="19456"/>
                      <a:pt x="63440" y="18342"/>
                      <a:pt x="62744" y="17728"/>
                    </a:cubicBezTo>
                    <a:cubicBezTo>
                      <a:pt x="62630" y="17627"/>
                      <a:pt x="62620" y="17452"/>
                      <a:pt x="62721" y="17339"/>
                    </a:cubicBezTo>
                    <a:cubicBezTo>
                      <a:pt x="62776" y="17277"/>
                      <a:pt x="62852" y="17245"/>
                      <a:pt x="62928" y="17245"/>
                    </a:cubicBezTo>
                    <a:close/>
                    <a:moveTo>
                      <a:pt x="23421" y="20945"/>
                    </a:moveTo>
                    <a:cubicBezTo>
                      <a:pt x="23533" y="20945"/>
                      <a:pt x="23639" y="21013"/>
                      <a:pt x="23680" y="21125"/>
                    </a:cubicBezTo>
                    <a:cubicBezTo>
                      <a:pt x="24056" y="22150"/>
                      <a:pt x="24994" y="22961"/>
                      <a:pt x="26191" y="23297"/>
                    </a:cubicBezTo>
                    <a:cubicBezTo>
                      <a:pt x="26570" y="23403"/>
                      <a:pt x="26952" y="23455"/>
                      <a:pt x="27324" y="23455"/>
                    </a:cubicBezTo>
                    <a:cubicBezTo>
                      <a:pt x="28126" y="23455"/>
                      <a:pt x="28882" y="23213"/>
                      <a:pt x="29466" y="22749"/>
                    </a:cubicBezTo>
                    <a:cubicBezTo>
                      <a:pt x="29517" y="22708"/>
                      <a:pt x="29578" y="22688"/>
                      <a:pt x="29639" y="22688"/>
                    </a:cubicBezTo>
                    <a:cubicBezTo>
                      <a:pt x="29720" y="22688"/>
                      <a:pt x="29800" y="22724"/>
                      <a:pt x="29854" y="22792"/>
                    </a:cubicBezTo>
                    <a:cubicBezTo>
                      <a:pt x="29951" y="22914"/>
                      <a:pt x="29931" y="23087"/>
                      <a:pt x="29811" y="23181"/>
                    </a:cubicBezTo>
                    <a:cubicBezTo>
                      <a:pt x="29129" y="23725"/>
                      <a:pt x="28252" y="24008"/>
                      <a:pt x="27324" y="24008"/>
                    </a:cubicBezTo>
                    <a:cubicBezTo>
                      <a:pt x="26902" y="24008"/>
                      <a:pt x="26470" y="23950"/>
                      <a:pt x="26043" y="23830"/>
                    </a:cubicBezTo>
                    <a:cubicBezTo>
                      <a:pt x="24675" y="23446"/>
                      <a:pt x="23598" y="22507"/>
                      <a:pt x="23163" y="21316"/>
                    </a:cubicBezTo>
                    <a:cubicBezTo>
                      <a:pt x="23110" y="21172"/>
                      <a:pt x="23184" y="21014"/>
                      <a:pt x="23326" y="20961"/>
                    </a:cubicBezTo>
                    <a:cubicBezTo>
                      <a:pt x="23357" y="20950"/>
                      <a:pt x="23389" y="20945"/>
                      <a:pt x="23421" y="20945"/>
                    </a:cubicBezTo>
                    <a:close/>
                    <a:moveTo>
                      <a:pt x="26187" y="1"/>
                    </a:moveTo>
                    <a:cubicBezTo>
                      <a:pt x="22903" y="1"/>
                      <a:pt x="19858" y="1251"/>
                      <a:pt x="17830" y="3433"/>
                    </a:cubicBezTo>
                    <a:cubicBezTo>
                      <a:pt x="17802" y="3464"/>
                      <a:pt x="17774" y="3496"/>
                      <a:pt x="17745" y="3526"/>
                    </a:cubicBezTo>
                    <a:cubicBezTo>
                      <a:pt x="18086" y="3468"/>
                      <a:pt x="18431" y="3438"/>
                      <a:pt x="18777" y="3438"/>
                    </a:cubicBezTo>
                    <a:cubicBezTo>
                      <a:pt x="19607" y="3438"/>
                      <a:pt x="20438" y="3609"/>
                      <a:pt x="21202" y="3960"/>
                    </a:cubicBezTo>
                    <a:cubicBezTo>
                      <a:pt x="21701" y="4187"/>
                      <a:pt x="22160" y="4482"/>
                      <a:pt x="22603" y="4768"/>
                    </a:cubicBezTo>
                    <a:cubicBezTo>
                      <a:pt x="22732" y="4850"/>
                      <a:pt x="22769" y="5021"/>
                      <a:pt x="22686" y="5149"/>
                    </a:cubicBezTo>
                    <a:cubicBezTo>
                      <a:pt x="22633" y="5231"/>
                      <a:pt x="22545" y="5276"/>
                      <a:pt x="22454" y="5276"/>
                    </a:cubicBezTo>
                    <a:cubicBezTo>
                      <a:pt x="22403" y="5276"/>
                      <a:pt x="22351" y="5261"/>
                      <a:pt x="22304" y="5232"/>
                    </a:cubicBezTo>
                    <a:cubicBezTo>
                      <a:pt x="21877" y="4958"/>
                      <a:pt x="21436" y="4673"/>
                      <a:pt x="20973" y="4461"/>
                    </a:cubicBezTo>
                    <a:cubicBezTo>
                      <a:pt x="20297" y="4151"/>
                      <a:pt x="19548" y="4000"/>
                      <a:pt x="18797" y="4000"/>
                    </a:cubicBezTo>
                    <a:cubicBezTo>
                      <a:pt x="18199" y="4000"/>
                      <a:pt x="17599" y="4096"/>
                      <a:pt x="17032" y="4283"/>
                    </a:cubicBezTo>
                    <a:cubicBezTo>
                      <a:pt x="16791" y="4517"/>
                      <a:pt x="16531" y="4732"/>
                      <a:pt x="16227" y="4896"/>
                    </a:cubicBezTo>
                    <a:cubicBezTo>
                      <a:pt x="15948" y="5045"/>
                      <a:pt x="15657" y="5140"/>
                      <a:pt x="15367" y="5200"/>
                    </a:cubicBezTo>
                    <a:cubicBezTo>
                      <a:pt x="14013" y="6333"/>
                      <a:pt x="13259" y="8202"/>
                      <a:pt x="13477" y="9954"/>
                    </a:cubicBezTo>
                    <a:cubicBezTo>
                      <a:pt x="13489" y="10046"/>
                      <a:pt x="13453" y="10136"/>
                      <a:pt x="13384" y="10196"/>
                    </a:cubicBezTo>
                    <a:cubicBezTo>
                      <a:pt x="13334" y="10240"/>
                      <a:pt x="13269" y="10264"/>
                      <a:pt x="13204" y="10264"/>
                    </a:cubicBezTo>
                    <a:cubicBezTo>
                      <a:pt x="13179" y="10264"/>
                      <a:pt x="13155" y="10261"/>
                      <a:pt x="13131" y="10254"/>
                    </a:cubicBezTo>
                    <a:cubicBezTo>
                      <a:pt x="12930" y="10199"/>
                      <a:pt x="12721" y="10172"/>
                      <a:pt x="12510" y="10172"/>
                    </a:cubicBezTo>
                    <a:cubicBezTo>
                      <a:pt x="11588" y="10172"/>
                      <a:pt x="10622" y="10675"/>
                      <a:pt x="10044" y="11507"/>
                    </a:cubicBezTo>
                    <a:cubicBezTo>
                      <a:pt x="9418" y="12408"/>
                      <a:pt x="9209" y="13638"/>
                      <a:pt x="9465" y="14899"/>
                    </a:cubicBezTo>
                    <a:lnTo>
                      <a:pt x="10605" y="15493"/>
                    </a:lnTo>
                    <a:cubicBezTo>
                      <a:pt x="10741" y="15563"/>
                      <a:pt x="10793" y="15730"/>
                      <a:pt x="10723" y="15865"/>
                    </a:cubicBezTo>
                    <a:cubicBezTo>
                      <a:pt x="10672" y="15960"/>
                      <a:pt x="10577" y="16013"/>
                      <a:pt x="10477" y="16013"/>
                    </a:cubicBezTo>
                    <a:cubicBezTo>
                      <a:pt x="10434" y="16013"/>
                      <a:pt x="10390" y="16003"/>
                      <a:pt x="10350" y="15982"/>
                    </a:cubicBezTo>
                    <a:lnTo>
                      <a:pt x="9094" y="15327"/>
                    </a:lnTo>
                    <a:cubicBezTo>
                      <a:pt x="9023" y="15289"/>
                      <a:pt x="8971" y="15222"/>
                      <a:pt x="8953" y="15144"/>
                    </a:cubicBezTo>
                    <a:cubicBezTo>
                      <a:pt x="8624" y="13690"/>
                      <a:pt x="8856" y="12251"/>
                      <a:pt x="9592" y="11192"/>
                    </a:cubicBezTo>
                    <a:cubicBezTo>
                      <a:pt x="10272" y="10212"/>
                      <a:pt x="11420" y="9621"/>
                      <a:pt x="12520" y="9621"/>
                    </a:cubicBezTo>
                    <a:cubicBezTo>
                      <a:pt x="12647" y="9621"/>
                      <a:pt x="12773" y="9629"/>
                      <a:pt x="12897" y="9645"/>
                    </a:cubicBezTo>
                    <a:cubicBezTo>
                      <a:pt x="12808" y="8058"/>
                      <a:pt x="13391" y="6468"/>
                      <a:pt x="14464" y="5301"/>
                    </a:cubicBezTo>
                    <a:lnTo>
                      <a:pt x="14464" y="5301"/>
                    </a:lnTo>
                    <a:cubicBezTo>
                      <a:pt x="14365" y="5304"/>
                      <a:pt x="14269" y="5306"/>
                      <a:pt x="14175" y="5306"/>
                    </a:cubicBezTo>
                    <a:cubicBezTo>
                      <a:pt x="13947" y="5306"/>
                      <a:pt x="13721" y="5300"/>
                      <a:pt x="13494" y="5293"/>
                    </a:cubicBezTo>
                    <a:cubicBezTo>
                      <a:pt x="13326" y="5288"/>
                      <a:pt x="13159" y="5283"/>
                      <a:pt x="12992" y="5281"/>
                    </a:cubicBezTo>
                    <a:lnTo>
                      <a:pt x="12855" y="5280"/>
                    </a:lnTo>
                    <a:cubicBezTo>
                      <a:pt x="7865" y="5280"/>
                      <a:pt x="3118" y="8657"/>
                      <a:pt x="1569" y="13309"/>
                    </a:cubicBezTo>
                    <a:cubicBezTo>
                      <a:pt x="1" y="18018"/>
                      <a:pt x="2008" y="23759"/>
                      <a:pt x="6139" y="26377"/>
                    </a:cubicBezTo>
                    <a:cubicBezTo>
                      <a:pt x="7786" y="27421"/>
                      <a:pt x="9755" y="27972"/>
                      <a:pt x="11836" y="27972"/>
                    </a:cubicBezTo>
                    <a:cubicBezTo>
                      <a:pt x="14934" y="27972"/>
                      <a:pt x="17821" y="26765"/>
                      <a:pt x="19755" y="24660"/>
                    </a:cubicBezTo>
                    <a:cubicBezTo>
                      <a:pt x="19810" y="24602"/>
                      <a:pt x="19884" y="24571"/>
                      <a:pt x="19960" y="24571"/>
                    </a:cubicBezTo>
                    <a:cubicBezTo>
                      <a:pt x="19991" y="24571"/>
                      <a:pt x="20022" y="24576"/>
                      <a:pt x="20052" y="24587"/>
                    </a:cubicBezTo>
                    <a:cubicBezTo>
                      <a:pt x="20157" y="24624"/>
                      <a:pt x="20228" y="24721"/>
                      <a:pt x="20235" y="24831"/>
                    </a:cubicBezTo>
                    <a:cubicBezTo>
                      <a:pt x="20406" y="27877"/>
                      <a:pt x="23727" y="29951"/>
                      <a:pt x="26723" y="29976"/>
                    </a:cubicBezTo>
                    <a:lnTo>
                      <a:pt x="26802" y="29976"/>
                    </a:lnTo>
                    <a:cubicBezTo>
                      <a:pt x="29959" y="29976"/>
                      <a:pt x="32916" y="28385"/>
                      <a:pt x="35525" y="26982"/>
                    </a:cubicBezTo>
                    <a:cubicBezTo>
                      <a:pt x="35566" y="26959"/>
                      <a:pt x="35610" y="26949"/>
                      <a:pt x="35656" y="26949"/>
                    </a:cubicBezTo>
                    <a:cubicBezTo>
                      <a:pt x="35705" y="26949"/>
                      <a:pt x="35756" y="26962"/>
                      <a:pt x="35799" y="26989"/>
                    </a:cubicBezTo>
                    <a:cubicBezTo>
                      <a:pt x="38163" y="28425"/>
                      <a:pt x="40986" y="29917"/>
                      <a:pt x="43993" y="30114"/>
                    </a:cubicBezTo>
                    <a:cubicBezTo>
                      <a:pt x="44182" y="30126"/>
                      <a:pt x="44373" y="30132"/>
                      <a:pt x="44565" y="30132"/>
                    </a:cubicBezTo>
                    <a:cubicBezTo>
                      <a:pt x="47562" y="30132"/>
                      <a:pt x="50211" y="28698"/>
                      <a:pt x="51314" y="26478"/>
                    </a:cubicBezTo>
                    <a:cubicBezTo>
                      <a:pt x="51361" y="26383"/>
                      <a:pt x="51456" y="26324"/>
                      <a:pt x="51561" y="26324"/>
                    </a:cubicBezTo>
                    <a:lnTo>
                      <a:pt x="51563" y="26324"/>
                    </a:lnTo>
                    <a:cubicBezTo>
                      <a:pt x="51668" y="26324"/>
                      <a:pt x="51763" y="26385"/>
                      <a:pt x="51809" y="26480"/>
                    </a:cubicBezTo>
                    <a:cubicBezTo>
                      <a:pt x="52797" y="28511"/>
                      <a:pt x="54978" y="29913"/>
                      <a:pt x="57237" y="29969"/>
                    </a:cubicBezTo>
                    <a:cubicBezTo>
                      <a:pt x="57283" y="29970"/>
                      <a:pt x="57330" y="29970"/>
                      <a:pt x="57376" y="29970"/>
                    </a:cubicBezTo>
                    <a:cubicBezTo>
                      <a:pt x="59581" y="29970"/>
                      <a:pt x="61771" y="28675"/>
                      <a:pt x="62828" y="26748"/>
                    </a:cubicBezTo>
                    <a:cubicBezTo>
                      <a:pt x="62866" y="26679"/>
                      <a:pt x="62932" y="26630"/>
                      <a:pt x="63008" y="26612"/>
                    </a:cubicBezTo>
                    <a:cubicBezTo>
                      <a:pt x="63028" y="26607"/>
                      <a:pt x="63048" y="26605"/>
                      <a:pt x="63069" y="26605"/>
                    </a:cubicBezTo>
                    <a:cubicBezTo>
                      <a:pt x="63126" y="26605"/>
                      <a:pt x="63182" y="26622"/>
                      <a:pt x="63229" y="26655"/>
                    </a:cubicBezTo>
                    <a:cubicBezTo>
                      <a:pt x="63988" y="27190"/>
                      <a:pt x="64955" y="27485"/>
                      <a:pt x="65958" y="27485"/>
                    </a:cubicBezTo>
                    <a:cubicBezTo>
                      <a:pt x="67355" y="27485"/>
                      <a:pt x="68706" y="26916"/>
                      <a:pt x="69575" y="25963"/>
                    </a:cubicBezTo>
                    <a:cubicBezTo>
                      <a:pt x="71129" y="24256"/>
                      <a:pt x="71171" y="21335"/>
                      <a:pt x="69666" y="19582"/>
                    </a:cubicBezTo>
                    <a:cubicBezTo>
                      <a:pt x="69618" y="19526"/>
                      <a:pt x="69593" y="19454"/>
                      <a:pt x="69601" y="19381"/>
                    </a:cubicBezTo>
                    <a:cubicBezTo>
                      <a:pt x="69607" y="19307"/>
                      <a:pt x="69641" y="19239"/>
                      <a:pt x="69698" y="19192"/>
                    </a:cubicBezTo>
                    <a:cubicBezTo>
                      <a:pt x="71459" y="17713"/>
                      <a:pt x="71767" y="14822"/>
                      <a:pt x="70352" y="13007"/>
                    </a:cubicBezTo>
                    <a:cubicBezTo>
                      <a:pt x="69539" y="11962"/>
                      <a:pt x="68189" y="11338"/>
                      <a:pt x="66741" y="11338"/>
                    </a:cubicBezTo>
                    <a:cubicBezTo>
                      <a:pt x="65788" y="11338"/>
                      <a:pt x="64906" y="11609"/>
                      <a:pt x="64194" y="12121"/>
                    </a:cubicBezTo>
                    <a:cubicBezTo>
                      <a:pt x="64147" y="12156"/>
                      <a:pt x="64090" y="12174"/>
                      <a:pt x="64033" y="12174"/>
                    </a:cubicBezTo>
                    <a:cubicBezTo>
                      <a:pt x="64000" y="12174"/>
                      <a:pt x="63968" y="12168"/>
                      <a:pt x="63937" y="12157"/>
                    </a:cubicBezTo>
                    <a:cubicBezTo>
                      <a:pt x="63850" y="12126"/>
                      <a:pt x="63786" y="12052"/>
                      <a:pt x="63765" y="11963"/>
                    </a:cubicBezTo>
                    <a:cubicBezTo>
                      <a:pt x="63101" y="9214"/>
                      <a:pt x="60942" y="6845"/>
                      <a:pt x="58266" y="5929"/>
                    </a:cubicBezTo>
                    <a:cubicBezTo>
                      <a:pt x="57414" y="5637"/>
                      <a:pt x="56508" y="5489"/>
                      <a:pt x="55576" y="5489"/>
                    </a:cubicBezTo>
                    <a:cubicBezTo>
                      <a:pt x="53668" y="5489"/>
                      <a:pt x="51825" y="6108"/>
                      <a:pt x="50362" y="7225"/>
                    </a:cubicBezTo>
                    <a:cubicBezTo>
                      <a:pt x="50537" y="7278"/>
                      <a:pt x="50711" y="7336"/>
                      <a:pt x="50884" y="7410"/>
                    </a:cubicBezTo>
                    <a:cubicBezTo>
                      <a:pt x="52642" y="8153"/>
                      <a:pt x="54053" y="10337"/>
                      <a:pt x="53269" y="12283"/>
                    </a:cubicBezTo>
                    <a:cubicBezTo>
                      <a:pt x="53226" y="12391"/>
                      <a:pt x="53122" y="12456"/>
                      <a:pt x="53013" y="12456"/>
                    </a:cubicBezTo>
                    <a:cubicBezTo>
                      <a:pt x="52979" y="12456"/>
                      <a:pt x="52944" y="12450"/>
                      <a:pt x="52909" y="12436"/>
                    </a:cubicBezTo>
                    <a:cubicBezTo>
                      <a:pt x="52767" y="12379"/>
                      <a:pt x="52699" y="12219"/>
                      <a:pt x="52757" y="12077"/>
                    </a:cubicBezTo>
                    <a:cubicBezTo>
                      <a:pt x="53422" y="10427"/>
                      <a:pt x="52190" y="8561"/>
                      <a:pt x="50669" y="7919"/>
                    </a:cubicBezTo>
                    <a:cubicBezTo>
                      <a:pt x="50022" y="7646"/>
                      <a:pt x="49349" y="7537"/>
                      <a:pt x="48688" y="7537"/>
                    </a:cubicBezTo>
                    <a:cubicBezTo>
                      <a:pt x="47495" y="7537"/>
                      <a:pt x="46342" y="7890"/>
                      <a:pt x="45457" y="8264"/>
                    </a:cubicBezTo>
                    <a:cubicBezTo>
                      <a:pt x="45422" y="8278"/>
                      <a:pt x="45385" y="8285"/>
                      <a:pt x="45350" y="8285"/>
                    </a:cubicBezTo>
                    <a:cubicBezTo>
                      <a:pt x="45242" y="8285"/>
                      <a:pt x="45139" y="8223"/>
                      <a:pt x="45095" y="8117"/>
                    </a:cubicBezTo>
                    <a:cubicBezTo>
                      <a:pt x="45036" y="7977"/>
                      <a:pt x="45101" y="7814"/>
                      <a:pt x="45242" y="7755"/>
                    </a:cubicBezTo>
                    <a:cubicBezTo>
                      <a:pt x="46182" y="7359"/>
                      <a:pt x="47406" y="6987"/>
                      <a:pt x="48687" y="6987"/>
                    </a:cubicBezTo>
                    <a:cubicBezTo>
                      <a:pt x="49037" y="6987"/>
                      <a:pt x="49391" y="7014"/>
                      <a:pt x="49745" y="7077"/>
                    </a:cubicBezTo>
                    <a:cubicBezTo>
                      <a:pt x="48817" y="4158"/>
                      <a:pt x="46327" y="1784"/>
                      <a:pt x="43362" y="1010"/>
                    </a:cubicBezTo>
                    <a:cubicBezTo>
                      <a:pt x="42647" y="824"/>
                      <a:pt x="41901" y="730"/>
                      <a:pt x="41141" y="730"/>
                    </a:cubicBezTo>
                    <a:cubicBezTo>
                      <a:pt x="38745" y="730"/>
                      <a:pt x="36411" y="1656"/>
                      <a:pt x="34739" y="3269"/>
                    </a:cubicBezTo>
                    <a:cubicBezTo>
                      <a:pt x="34686" y="3321"/>
                      <a:pt x="34617" y="3346"/>
                      <a:pt x="34548" y="3346"/>
                    </a:cubicBezTo>
                    <a:cubicBezTo>
                      <a:pt x="34475" y="3346"/>
                      <a:pt x="34403" y="3318"/>
                      <a:pt x="34350" y="3263"/>
                    </a:cubicBezTo>
                    <a:cubicBezTo>
                      <a:pt x="32341" y="1191"/>
                      <a:pt x="29366" y="1"/>
                      <a:pt x="261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" name="Google Shape;358;p23"/>
              <p:cNvSpPr/>
              <p:nvPr/>
            </p:nvSpPr>
            <p:spPr>
              <a:xfrm>
                <a:off x="3376325" y="3510100"/>
                <a:ext cx="1722025" cy="358325"/>
              </a:xfrm>
              <a:custGeom>
                <a:avLst/>
                <a:gdLst/>
                <a:ahLst/>
                <a:cxnLst/>
                <a:rect l="l" t="t" r="r" b="b"/>
                <a:pathLst>
                  <a:path w="68881" h="14333" extrusionOk="0">
                    <a:moveTo>
                      <a:pt x="21891" y="5147"/>
                    </a:moveTo>
                    <a:cubicBezTo>
                      <a:pt x="22003" y="5147"/>
                      <a:pt x="22109" y="5215"/>
                      <a:pt x="22150" y="5327"/>
                    </a:cubicBezTo>
                    <a:cubicBezTo>
                      <a:pt x="22526" y="6352"/>
                      <a:pt x="23464" y="7163"/>
                      <a:pt x="24661" y="7499"/>
                    </a:cubicBezTo>
                    <a:cubicBezTo>
                      <a:pt x="25040" y="7605"/>
                      <a:pt x="25422" y="7657"/>
                      <a:pt x="25794" y="7657"/>
                    </a:cubicBezTo>
                    <a:cubicBezTo>
                      <a:pt x="26596" y="7657"/>
                      <a:pt x="27352" y="7415"/>
                      <a:pt x="27936" y="6951"/>
                    </a:cubicBezTo>
                    <a:cubicBezTo>
                      <a:pt x="27987" y="6910"/>
                      <a:pt x="28048" y="6890"/>
                      <a:pt x="28109" y="6890"/>
                    </a:cubicBezTo>
                    <a:cubicBezTo>
                      <a:pt x="28190" y="6890"/>
                      <a:pt x="28270" y="6926"/>
                      <a:pt x="28324" y="6994"/>
                    </a:cubicBezTo>
                    <a:cubicBezTo>
                      <a:pt x="28421" y="7116"/>
                      <a:pt x="28401" y="7289"/>
                      <a:pt x="28281" y="7383"/>
                    </a:cubicBezTo>
                    <a:cubicBezTo>
                      <a:pt x="27599" y="7927"/>
                      <a:pt x="26722" y="8210"/>
                      <a:pt x="25794" y="8210"/>
                    </a:cubicBezTo>
                    <a:cubicBezTo>
                      <a:pt x="25372" y="8210"/>
                      <a:pt x="24940" y="8152"/>
                      <a:pt x="24513" y="8032"/>
                    </a:cubicBezTo>
                    <a:cubicBezTo>
                      <a:pt x="23145" y="7648"/>
                      <a:pt x="22068" y="6709"/>
                      <a:pt x="21633" y="5518"/>
                    </a:cubicBezTo>
                    <a:cubicBezTo>
                      <a:pt x="21580" y="5374"/>
                      <a:pt x="21654" y="5216"/>
                      <a:pt x="21796" y="5163"/>
                    </a:cubicBezTo>
                    <a:cubicBezTo>
                      <a:pt x="21827" y="5152"/>
                      <a:pt x="21859" y="5147"/>
                      <a:pt x="21891" y="5147"/>
                    </a:cubicBezTo>
                    <a:close/>
                    <a:moveTo>
                      <a:pt x="15609" y="0"/>
                    </a:moveTo>
                    <a:cubicBezTo>
                      <a:pt x="13085" y="2959"/>
                      <a:pt x="9313" y="4820"/>
                      <a:pt x="5428" y="5020"/>
                    </a:cubicBezTo>
                    <a:cubicBezTo>
                      <a:pt x="5195" y="5032"/>
                      <a:pt x="4961" y="5038"/>
                      <a:pt x="4728" y="5038"/>
                    </a:cubicBezTo>
                    <a:cubicBezTo>
                      <a:pt x="3122" y="5038"/>
                      <a:pt x="1519" y="4757"/>
                      <a:pt x="1" y="4230"/>
                    </a:cubicBezTo>
                    <a:lnTo>
                      <a:pt x="1" y="4230"/>
                    </a:lnTo>
                    <a:cubicBezTo>
                      <a:pt x="761" y="6821"/>
                      <a:pt x="2373" y="9157"/>
                      <a:pt x="4612" y="10577"/>
                    </a:cubicBezTo>
                    <a:cubicBezTo>
                      <a:pt x="6259" y="11621"/>
                      <a:pt x="8228" y="12172"/>
                      <a:pt x="10309" y="12172"/>
                    </a:cubicBezTo>
                    <a:cubicBezTo>
                      <a:pt x="13407" y="12172"/>
                      <a:pt x="16294" y="10965"/>
                      <a:pt x="18229" y="8860"/>
                    </a:cubicBezTo>
                    <a:cubicBezTo>
                      <a:pt x="18283" y="8802"/>
                      <a:pt x="18357" y="8771"/>
                      <a:pt x="18433" y="8771"/>
                    </a:cubicBezTo>
                    <a:cubicBezTo>
                      <a:pt x="18464" y="8771"/>
                      <a:pt x="18495" y="8776"/>
                      <a:pt x="18526" y="8786"/>
                    </a:cubicBezTo>
                    <a:cubicBezTo>
                      <a:pt x="18630" y="8824"/>
                      <a:pt x="18701" y="8920"/>
                      <a:pt x="18707" y="9030"/>
                    </a:cubicBezTo>
                    <a:cubicBezTo>
                      <a:pt x="18879" y="12077"/>
                      <a:pt x="22200" y="14151"/>
                      <a:pt x="25196" y="14176"/>
                    </a:cubicBezTo>
                    <a:lnTo>
                      <a:pt x="25275" y="14176"/>
                    </a:lnTo>
                    <a:cubicBezTo>
                      <a:pt x="28432" y="14176"/>
                      <a:pt x="31388" y="12585"/>
                      <a:pt x="33998" y="11181"/>
                    </a:cubicBezTo>
                    <a:cubicBezTo>
                      <a:pt x="34038" y="11159"/>
                      <a:pt x="34083" y="11148"/>
                      <a:pt x="34129" y="11148"/>
                    </a:cubicBezTo>
                    <a:cubicBezTo>
                      <a:pt x="34178" y="11148"/>
                      <a:pt x="34229" y="11161"/>
                      <a:pt x="34272" y="11189"/>
                    </a:cubicBezTo>
                    <a:cubicBezTo>
                      <a:pt x="36635" y="12624"/>
                      <a:pt x="39458" y="14117"/>
                      <a:pt x="42466" y="14313"/>
                    </a:cubicBezTo>
                    <a:cubicBezTo>
                      <a:pt x="42655" y="14325"/>
                      <a:pt x="42846" y="14332"/>
                      <a:pt x="43038" y="14332"/>
                    </a:cubicBezTo>
                    <a:cubicBezTo>
                      <a:pt x="46035" y="14332"/>
                      <a:pt x="48684" y="12897"/>
                      <a:pt x="49787" y="10677"/>
                    </a:cubicBezTo>
                    <a:cubicBezTo>
                      <a:pt x="49834" y="10583"/>
                      <a:pt x="49929" y="10524"/>
                      <a:pt x="50034" y="10524"/>
                    </a:cubicBezTo>
                    <a:lnTo>
                      <a:pt x="50035" y="10524"/>
                    </a:lnTo>
                    <a:cubicBezTo>
                      <a:pt x="50140" y="10524"/>
                      <a:pt x="50236" y="10584"/>
                      <a:pt x="50281" y="10678"/>
                    </a:cubicBezTo>
                    <a:cubicBezTo>
                      <a:pt x="51270" y="12711"/>
                      <a:pt x="53450" y="14113"/>
                      <a:pt x="55710" y="14167"/>
                    </a:cubicBezTo>
                    <a:cubicBezTo>
                      <a:pt x="55756" y="14169"/>
                      <a:pt x="55803" y="14169"/>
                      <a:pt x="55848" y="14169"/>
                    </a:cubicBezTo>
                    <a:cubicBezTo>
                      <a:pt x="58054" y="14169"/>
                      <a:pt x="60244" y="12875"/>
                      <a:pt x="61302" y="10948"/>
                    </a:cubicBezTo>
                    <a:cubicBezTo>
                      <a:pt x="61339" y="10878"/>
                      <a:pt x="61404" y="10829"/>
                      <a:pt x="61481" y="10812"/>
                    </a:cubicBezTo>
                    <a:cubicBezTo>
                      <a:pt x="61501" y="10807"/>
                      <a:pt x="61522" y="10804"/>
                      <a:pt x="61543" y="10804"/>
                    </a:cubicBezTo>
                    <a:cubicBezTo>
                      <a:pt x="61599" y="10804"/>
                      <a:pt x="61656" y="10822"/>
                      <a:pt x="61702" y="10855"/>
                    </a:cubicBezTo>
                    <a:cubicBezTo>
                      <a:pt x="62461" y="11390"/>
                      <a:pt x="63429" y="11685"/>
                      <a:pt x="64431" y="11685"/>
                    </a:cubicBezTo>
                    <a:cubicBezTo>
                      <a:pt x="65827" y="11685"/>
                      <a:pt x="67179" y="11116"/>
                      <a:pt x="68047" y="10163"/>
                    </a:cubicBezTo>
                    <a:cubicBezTo>
                      <a:pt x="68406" y="9768"/>
                      <a:pt x="68684" y="9298"/>
                      <a:pt x="68881" y="8797"/>
                    </a:cubicBezTo>
                    <a:lnTo>
                      <a:pt x="68881" y="8797"/>
                    </a:lnTo>
                    <a:cubicBezTo>
                      <a:pt x="68556" y="8832"/>
                      <a:pt x="68230" y="8850"/>
                      <a:pt x="67904" y="8850"/>
                    </a:cubicBezTo>
                    <a:cubicBezTo>
                      <a:pt x="67344" y="8850"/>
                      <a:pt x="66783" y="8796"/>
                      <a:pt x="66228" y="8676"/>
                    </a:cubicBezTo>
                    <a:cubicBezTo>
                      <a:pt x="64331" y="8269"/>
                      <a:pt x="62584" y="6900"/>
                      <a:pt x="61807" y="5180"/>
                    </a:cubicBezTo>
                    <a:cubicBezTo>
                      <a:pt x="61304" y="5735"/>
                      <a:pt x="60551" y="6064"/>
                      <a:pt x="59802" y="6064"/>
                    </a:cubicBezTo>
                    <a:cubicBezTo>
                      <a:pt x="59673" y="6064"/>
                      <a:pt x="59544" y="6054"/>
                      <a:pt x="59416" y="6034"/>
                    </a:cubicBezTo>
                    <a:cubicBezTo>
                      <a:pt x="59201" y="7053"/>
                      <a:pt x="58120" y="7730"/>
                      <a:pt x="57123" y="7795"/>
                    </a:cubicBezTo>
                    <a:cubicBezTo>
                      <a:pt x="57053" y="7798"/>
                      <a:pt x="56980" y="7801"/>
                      <a:pt x="56910" y="7801"/>
                    </a:cubicBezTo>
                    <a:cubicBezTo>
                      <a:pt x="55884" y="7801"/>
                      <a:pt x="54899" y="7347"/>
                      <a:pt x="54098" y="6977"/>
                    </a:cubicBezTo>
                    <a:cubicBezTo>
                      <a:pt x="53959" y="6913"/>
                      <a:pt x="53899" y="6749"/>
                      <a:pt x="53963" y="6611"/>
                    </a:cubicBezTo>
                    <a:cubicBezTo>
                      <a:pt x="54008" y="6510"/>
                      <a:pt x="54108" y="6450"/>
                      <a:pt x="54213" y="6450"/>
                    </a:cubicBezTo>
                    <a:cubicBezTo>
                      <a:pt x="54252" y="6450"/>
                      <a:pt x="54291" y="6458"/>
                      <a:pt x="54329" y="6476"/>
                    </a:cubicBezTo>
                    <a:cubicBezTo>
                      <a:pt x="55118" y="6840"/>
                      <a:pt x="56008" y="7249"/>
                      <a:pt x="56910" y="7249"/>
                    </a:cubicBezTo>
                    <a:cubicBezTo>
                      <a:pt x="56969" y="7249"/>
                      <a:pt x="57029" y="7248"/>
                      <a:pt x="57089" y="7244"/>
                    </a:cubicBezTo>
                    <a:cubicBezTo>
                      <a:pt x="57950" y="7188"/>
                      <a:pt x="58884" y="6552"/>
                      <a:pt x="58902" y="5692"/>
                    </a:cubicBezTo>
                    <a:cubicBezTo>
                      <a:pt x="58904" y="5605"/>
                      <a:pt x="58946" y="5525"/>
                      <a:pt x="59016" y="5474"/>
                    </a:cubicBezTo>
                    <a:cubicBezTo>
                      <a:pt x="59063" y="5439"/>
                      <a:pt x="59120" y="5421"/>
                      <a:pt x="59178" y="5421"/>
                    </a:cubicBezTo>
                    <a:cubicBezTo>
                      <a:pt x="59205" y="5421"/>
                      <a:pt x="59232" y="5425"/>
                      <a:pt x="59259" y="5434"/>
                    </a:cubicBezTo>
                    <a:cubicBezTo>
                      <a:pt x="59439" y="5488"/>
                      <a:pt x="59625" y="5514"/>
                      <a:pt x="59812" y="5514"/>
                    </a:cubicBezTo>
                    <a:cubicBezTo>
                      <a:pt x="60506" y="5514"/>
                      <a:pt x="61202" y="5157"/>
                      <a:pt x="61582" y="4574"/>
                    </a:cubicBezTo>
                    <a:cubicBezTo>
                      <a:pt x="61393" y="3949"/>
                      <a:pt x="61333" y="3289"/>
                      <a:pt x="61439" y="2622"/>
                    </a:cubicBezTo>
                    <a:lnTo>
                      <a:pt x="61439" y="2622"/>
                    </a:lnTo>
                    <a:cubicBezTo>
                      <a:pt x="60729" y="3204"/>
                      <a:pt x="59821" y="3483"/>
                      <a:pt x="58907" y="3483"/>
                    </a:cubicBezTo>
                    <a:cubicBezTo>
                      <a:pt x="57610" y="3483"/>
                      <a:pt x="56302" y="2921"/>
                      <a:pt x="55535" y="1867"/>
                    </a:cubicBezTo>
                    <a:cubicBezTo>
                      <a:pt x="54360" y="2828"/>
                      <a:pt x="53096" y="3679"/>
                      <a:pt x="51764" y="4409"/>
                    </a:cubicBezTo>
                    <a:cubicBezTo>
                      <a:pt x="50968" y="4845"/>
                      <a:pt x="50109" y="5246"/>
                      <a:pt x="49203" y="5246"/>
                    </a:cubicBezTo>
                    <a:cubicBezTo>
                      <a:pt x="49179" y="5246"/>
                      <a:pt x="49155" y="5245"/>
                      <a:pt x="49131" y="5245"/>
                    </a:cubicBezTo>
                    <a:cubicBezTo>
                      <a:pt x="48201" y="5222"/>
                      <a:pt x="47221" y="4639"/>
                      <a:pt x="47036" y="3727"/>
                    </a:cubicBezTo>
                    <a:cubicBezTo>
                      <a:pt x="45501" y="5313"/>
                      <a:pt x="43298" y="6218"/>
                      <a:pt x="41095" y="6218"/>
                    </a:cubicBezTo>
                    <a:cubicBezTo>
                      <a:pt x="40706" y="6218"/>
                      <a:pt x="40316" y="6189"/>
                      <a:pt x="39930" y="6132"/>
                    </a:cubicBezTo>
                    <a:cubicBezTo>
                      <a:pt x="37362" y="5745"/>
                      <a:pt x="35023" y="4060"/>
                      <a:pt x="33844" y="1746"/>
                    </a:cubicBezTo>
                    <a:cubicBezTo>
                      <a:pt x="31525" y="3393"/>
                      <a:pt x="28697" y="4193"/>
                      <a:pt x="25860" y="4193"/>
                    </a:cubicBezTo>
                    <a:cubicBezTo>
                      <a:pt x="22059" y="4193"/>
                      <a:pt x="18241" y="2757"/>
                      <a:pt x="1560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" name="Google Shape;359;p23"/>
              <p:cNvSpPr/>
              <p:nvPr/>
            </p:nvSpPr>
            <p:spPr>
              <a:xfrm>
                <a:off x="3322450" y="3101275"/>
                <a:ext cx="1823625" cy="780975"/>
              </a:xfrm>
              <a:custGeom>
                <a:avLst/>
                <a:gdLst/>
                <a:ahLst/>
                <a:cxnLst/>
                <a:rect l="l" t="t" r="r" b="b"/>
                <a:pathLst>
                  <a:path w="72945" h="31239" extrusionOk="0">
                    <a:moveTo>
                      <a:pt x="26810" y="557"/>
                    </a:moveTo>
                    <a:cubicBezTo>
                      <a:pt x="29988" y="557"/>
                      <a:pt x="32964" y="1746"/>
                      <a:pt x="34972" y="3819"/>
                    </a:cubicBezTo>
                    <a:cubicBezTo>
                      <a:pt x="35026" y="3875"/>
                      <a:pt x="35098" y="3902"/>
                      <a:pt x="35170" y="3902"/>
                    </a:cubicBezTo>
                    <a:cubicBezTo>
                      <a:pt x="35239" y="3902"/>
                      <a:pt x="35308" y="3877"/>
                      <a:pt x="35362" y="3825"/>
                    </a:cubicBezTo>
                    <a:cubicBezTo>
                      <a:pt x="37034" y="2212"/>
                      <a:pt x="39367" y="1286"/>
                      <a:pt x="41764" y="1286"/>
                    </a:cubicBezTo>
                    <a:cubicBezTo>
                      <a:pt x="42523" y="1286"/>
                      <a:pt x="43270" y="1380"/>
                      <a:pt x="43984" y="1567"/>
                    </a:cubicBezTo>
                    <a:cubicBezTo>
                      <a:pt x="46948" y="2339"/>
                      <a:pt x="49440" y="4714"/>
                      <a:pt x="50368" y="7633"/>
                    </a:cubicBezTo>
                    <a:cubicBezTo>
                      <a:pt x="50014" y="7570"/>
                      <a:pt x="49660" y="7543"/>
                      <a:pt x="49310" y="7543"/>
                    </a:cubicBezTo>
                    <a:cubicBezTo>
                      <a:pt x="48029" y="7543"/>
                      <a:pt x="46805" y="7915"/>
                      <a:pt x="45865" y="8311"/>
                    </a:cubicBezTo>
                    <a:cubicBezTo>
                      <a:pt x="45724" y="8371"/>
                      <a:pt x="45658" y="8532"/>
                      <a:pt x="45718" y="8673"/>
                    </a:cubicBezTo>
                    <a:cubicBezTo>
                      <a:pt x="45762" y="8779"/>
                      <a:pt x="45865" y="8841"/>
                      <a:pt x="45973" y="8841"/>
                    </a:cubicBezTo>
                    <a:cubicBezTo>
                      <a:pt x="46008" y="8841"/>
                      <a:pt x="46045" y="8834"/>
                      <a:pt x="46080" y="8820"/>
                    </a:cubicBezTo>
                    <a:cubicBezTo>
                      <a:pt x="46965" y="8447"/>
                      <a:pt x="48117" y="8095"/>
                      <a:pt x="49310" y="8095"/>
                    </a:cubicBezTo>
                    <a:cubicBezTo>
                      <a:pt x="49971" y="8095"/>
                      <a:pt x="50645" y="8203"/>
                      <a:pt x="51292" y="8476"/>
                    </a:cubicBezTo>
                    <a:cubicBezTo>
                      <a:pt x="52813" y="9118"/>
                      <a:pt x="54045" y="10984"/>
                      <a:pt x="53380" y="12633"/>
                    </a:cubicBezTo>
                    <a:cubicBezTo>
                      <a:pt x="53323" y="12775"/>
                      <a:pt x="53391" y="12936"/>
                      <a:pt x="53532" y="12993"/>
                    </a:cubicBezTo>
                    <a:cubicBezTo>
                      <a:pt x="53567" y="13006"/>
                      <a:pt x="53600" y="13012"/>
                      <a:pt x="53636" y="13012"/>
                    </a:cubicBezTo>
                    <a:cubicBezTo>
                      <a:pt x="53745" y="13012"/>
                      <a:pt x="53848" y="12947"/>
                      <a:pt x="53892" y="12839"/>
                    </a:cubicBezTo>
                    <a:cubicBezTo>
                      <a:pt x="54676" y="10893"/>
                      <a:pt x="53264" y="8709"/>
                      <a:pt x="51507" y="7967"/>
                    </a:cubicBezTo>
                    <a:cubicBezTo>
                      <a:pt x="51334" y="7894"/>
                      <a:pt x="51160" y="7836"/>
                      <a:pt x="50985" y="7781"/>
                    </a:cubicBezTo>
                    <a:cubicBezTo>
                      <a:pt x="52447" y="6664"/>
                      <a:pt x="54291" y="6045"/>
                      <a:pt x="56198" y="6045"/>
                    </a:cubicBezTo>
                    <a:cubicBezTo>
                      <a:pt x="57131" y="6045"/>
                      <a:pt x="58037" y="6194"/>
                      <a:pt x="58889" y="6485"/>
                    </a:cubicBezTo>
                    <a:cubicBezTo>
                      <a:pt x="61565" y="7401"/>
                      <a:pt x="63722" y="9770"/>
                      <a:pt x="64387" y="12519"/>
                    </a:cubicBezTo>
                    <a:cubicBezTo>
                      <a:pt x="64408" y="12608"/>
                      <a:pt x="64474" y="12682"/>
                      <a:pt x="64559" y="12713"/>
                    </a:cubicBezTo>
                    <a:cubicBezTo>
                      <a:pt x="64591" y="12725"/>
                      <a:pt x="64623" y="12730"/>
                      <a:pt x="64656" y="12730"/>
                    </a:cubicBezTo>
                    <a:cubicBezTo>
                      <a:pt x="64713" y="12730"/>
                      <a:pt x="64770" y="12713"/>
                      <a:pt x="64817" y="12679"/>
                    </a:cubicBezTo>
                    <a:cubicBezTo>
                      <a:pt x="65529" y="12165"/>
                      <a:pt x="66410" y="11894"/>
                      <a:pt x="67363" y="11894"/>
                    </a:cubicBezTo>
                    <a:cubicBezTo>
                      <a:pt x="68811" y="11894"/>
                      <a:pt x="70162" y="12518"/>
                      <a:pt x="70975" y="13563"/>
                    </a:cubicBezTo>
                    <a:cubicBezTo>
                      <a:pt x="72387" y="15381"/>
                      <a:pt x="72080" y="18272"/>
                      <a:pt x="70317" y="19749"/>
                    </a:cubicBezTo>
                    <a:cubicBezTo>
                      <a:pt x="70261" y="19796"/>
                      <a:pt x="70226" y="19864"/>
                      <a:pt x="70220" y="19938"/>
                    </a:cubicBezTo>
                    <a:cubicBezTo>
                      <a:pt x="70217" y="20010"/>
                      <a:pt x="70242" y="20084"/>
                      <a:pt x="70289" y="20139"/>
                    </a:cubicBezTo>
                    <a:cubicBezTo>
                      <a:pt x="71791" y="21890"/>
                      <a:pt x="71749" y="24812"/>
                      <a:pt x="70196" y="26520"/>
                    </a:cubicBezTo>
                    <a:cubicBezTo>
                      <a:pt x="69330" y="27472"/>
                      <a:pt x="67977" y="28042"/>
                      <a:pt x="66580" y="28042"/>
                    </a:cubicBezTo>
                    <a:cubicBezTo>
                      <a:pt x="65578" y="28042"/>
                      <a:pt x="64609" y="27747"/>
                      <a:pt x="63852" y="27212"/>
                    </a:cubicBezTo>
                    <a:cubicBezTo>
                      <a:pt x="63805" y="27178"/>
                      <a:pt x="63750" y="27161"/>
                      <a:pt x="63693" y="27161"/>
                    </a:cubicBezTo>
                    <a:cubicBezTo>
                      <a:pt x="63672" y="27161"/>
                      <a:pt x="63651" y="27163"/>
                      <a:pt x="63631" y="27168"/>
                    </a:cubicBezTo>
                    <a:cubicBezTo>
                      <a:pt x="63553" y="27187"/>
                      <a:pt x="63489" y="27235"/>
                      <a:pt x="63451" y="27304"/>
                    </a:cubicBezTo>
                    <a:cubicBezTo>
                      <a:pt x="62395" y="29232"/>
                      <a:pt x="60203" y="30526"/>
                      <a:pt x="57998" y="30526"/>
                    </a:cubicBezTo>
                    <a:cubicBezTo>
                      <a:pt x="57952" y="30526"/>
                      <a:pt x="57905" y="30526"/>
                      <a:pt x="57859" y="30525"/>
                    </a:cubicBezTo>
                    <a:cubicBezTo>
                      <a:pt x="55600" y="30470"/>
                      <a:pt x="53419" y="29067"/>
                      <a:pt x="52431" y="27036"/>
                    </a:cubicBezTo>
                    <a:cubicBezTo>
                      <a:pt x="52385" y="26941"/>
                      <a:pt x="52290" y="26881"/>
                      <a:pt x="52185" y="26881"/>
                    </a:cubicBezTo>
                    <a:lnTo>
                      <a:pt x="52184" y="26881"/>
                    </a:lnTo>
                    <a:cubicBezTo>
                      <a:pt x="52079" y="26881"/>
                      <a:pt x="51983" y="26940"/>
                      <a:pt x="51937" y="27035"/>
                    </a:cubicBezTo>
                    <a:cubicBezTo>
                      <a:pt x="50835" y="29254"/>
                      <a:pt x="48186" y="30688"/>
                      <a:pt x="45188" y="30688"/>
                    </a:cubicBezTo>
                    <a:cubicBezTo>
                      <a:pt x="44997" y="30688"/>
                      <a:pt x="44804" y="30682"/>
                      <a:pt x="44616" y="30670"/>
                    </a:cubicBezTo>
                    <a:cubicBezTo>
                      <a:pt x="41606" y="30475"/>
                      <a:pt x="38785" y="28981"/>
                      <a:pt x="36422" y="27546"/>
                    </a:cubicBezTo>
                    <a:cubicBezTo>
                      <a:pt x="36379" y="27519"/>
                      <a:pt x="36328" y="27506"/>
                      <a:pt x="36279" y="27506"/>
                    </a:cubicBezTo>
                    <a:cubicBezTo>
                      <a:pt x="36234" y="27506"/>
                      <a:pt x="36190" y="27516"/>
                      <a:pt x="36148" y="27538"/>
                    </a:cubicBezTo>
                    <a:cubicBezTo>
                      <a:pt x="33538" y="28941"/>
                      <a:pt x="30583" y="30533"/>
                      <a:pt x="27425" y="30533"/>
                    </a:cubicBezTo>
                    <a:lnTo>
                      <a:pt x="27346" y="30533"/>
                    </a:lnTo>
                    <a:cubicBezTo>
                      <a:pt x="24351" y="30508"/>
                      <a:pt x="21029" y="28434"/>
                      <a:pt x="20857" y="25387"/>
                    </a:cubicBezTo>
                    <a:cubicBezTo>
                      <a:pt x="20851" y="25277"/>
                      <a:pt x="20778" y="25179"/>
                      <a:pt x="20675" y="25143"/>
                    </a:cubicBezTo>
                    <a:cubicBezTo>
                      <a:pt x="20645" y="25132"/>
                      <a:pt x="20614" y="25127"/>
                      <a:pt x="20583" y="25127"/>
                    </a:cubicBezTo>
                    <a:cubicBezTo>
                      <a:pt x="20507" y="25127"/>
                      <a:pt x="20433" y="25158"/>
                      <a:pt x="20378" y="25216"/>
                    </a:cubicBezTo>
                    <a:cubicBezTo>
                      <a:pt x="18443" y="27320"/>
                      <a:pt x="15557" y="28529"/>
                      <a:pt x="12459" y="28529"/>
                    </a:cubicBezTo>
                    <a:cubicBezTo>
                      <a:pt x="10378" y="28529"/>
                      <a:pt x="8409" y="27976"/>
                      <a:pt x="6762" y="26934"/>
                    </a:cubicBezTo>
                    <a:cubicBezTo>
                      <a:pt x="2632" y="24314"/>
                      <a:pt x="624" y="18574"/>
                      <a:pt x="2192" y="13865"/>
                    </a:cubicBezTo>
                    <a:cubicBezTo>
                      <a:pt x="3741" y="9213"/>
                      <a:pt x="8488" y="5837"/>
                      <a:pt x="13478" y="5837"/>
                    </a:cubicBezTo>
                    <a:lnTo>
                      <a:pt x="13615" y="5838"/>
                    </a:lnTo>
                    <a:cubicBezTo>
                      <a:pt x="13781" y="5840"/>
                      <a:pt x="13949" y="5845"/>
                      <a:pt x="14117" y="5849"/>
                    </a:cubicBezTo>
                    <a:cubicBezTo>
                      <a:pt x="14344" y="5856"/>
                      <a:pt x="14570" y="5863"/>
                      <a:pt x="14797" y="5863"/>
                    </a:cubicBezTo>
                    <a:cubicBezTo>
                      <a:pt x="14890" y="5863"/>
                      <a:pt x="14988" y="5861"/>
                      <a:pt x="15085" y="5858"/>
                    </a:cubicBezTo>
                    <a:lnTo>
                      <a:pt x="15085" y="5858"/>
                    </a:lnTo>
                    <a:cubicBezTo>
                      <a:pt x="14014" y="7023"/>
                      <a:pt x="13431" y="8614"/>
                      <a:pt x="13520" y="10202"/>
                    </a:cubicBezTo>
                    <a:cubicBezTo>
                      <a:pt x="13394" y="10186"/>
                      <a:pt x="13267" y="10178"/>
                      <a:pt x="13140" y="10178"/>
                    </a:cubicBezTo>
                    <a:cubicBezTo>
                      <a:pt x="12040" y="10178"/>
                      <a:pt x="10893" y="10769"/>
                      <a:pt x="10214" y="11748"/>
                    </a:cubicBezTo>
                    <a:cubicBezTo>
                      <a:pt x="9480" y="12807"/>
                      <a:pt x="9248" y="14247"/>
                      <a:pt x="9575" y="15701"/>
                    </a:cubicBezTo>
                    <a:cubicBezTo>
                      <a:pt x="9594" y="15779"/>
                      <a:pt x="9645" y="15848"/>
                      <a:pt x="9717" y="15884"/>
                    </a:cubicBezTo>
                    <a:lnTo>
                      <a:pt x="10972" y="16538"/>
                    </a:lnTo>
                    <a:cubicBezTo>
                      <a:pt x="11013" y="16559"/>
                      <a:pt x="11058" y="16569"/>
                      <a:pt x="11100" y="16569"/>
                    </a:cubicBezTo>
                    <a:cubicBezTo>
                      <a:pt x="11200" y="16569"/>
                      <a:pt x="11295" y="16516"/>
                      <a:pt x="11345" y="16422"/>
                    </a:cubicBezTo>
                    <a:cubicBezTo>
                      <a:pt x="11416" y="16286"/>
                      <a:pt x="11363" y="16120"/>
                      <a:pt x="11228" y="16049"/>
                    </a:cubicBezTo>
                    <a:lnTo>
                      <a:pt x="10088" y="15455"/>
                    </a:lnTo>
                    <a:cubicBezTo>
                      <a:pt x="9831" y="14195"/>
                      <a:pt x="10041" y="12965"/>
                      <a:pt x="10667" y="12063"/>
                    </a:cubicBezTo>
                    <a:cubicBezTo>
                      <a:pt x="11244" y="11232"/>
                      <a:pt x="12210" y="10729"/>
                      <a:pt x="13131" y="10729"/>
                    </a:cubicBezTo>
                    <a:cubicBezTo>
                      <a:pt x="13342" y="10729"/>
                      <a:pt x="13552" y="10755"/>
                      <a:pt x="13753" y="10811"/>
                    </a:cubicBezTo>
                    <a:cubicBezTo>
                      <a:pt x="13776" y="10817"/>
                      <a:pt x="13801" y="10820"/>
                      <a:pt x="13825" y="10820"/>
                    </a:cubicBezTo>
                    <a:cubicBezTo>
                      <a:pt x="13890" y="10820"/>
                      <a:pt x="13955" y="10797"/>
                      <a:pt x="14007" y="10753"/>
                    </a:cubicBezTo>
                    <a:cubicBezTo>
                      <a:pt x="14076" y="10692"/>
                      <a:pt x="14112" y="10602"/>
                      <a:pt x="14099" y="10510"/>
                    </a:cubicBezTo>
                    <a:cubicBezTo>
                      <a:pt x="13882" y="8759"/>
                      <a:pt x="14636" y="6889"/>
                      <a:pt x="15990" y="5756"/>
                    </a:cubicBezTo>
                    <a:cubicBezTo>
                      <a:pt x="16280" y="5695"/>
                      <a:pt x="16570" y="5602"/>
                      <a:pt x="16848" y="5452"/>
                    </a:cubicBezTo>
                    <a:cubicBezTo>
                      <a:pt x="17153" y="5288"/>
                      <a:pt x="17414" y="5073"/>
                      <a:pt x="17655" y="4840"/>
                    </a:cubicBezTo>
                    <a:cubicBezTo>
                      <a:pt x="18221" y="4653"/>
                      <a:pt x="18820" y="4557"/>
                      <a:pt x="19418" y="4557"/>
                    </a:cubicBezTo>
                    <a:cubicBezTo>
                      <a:pt x="20170" y="4557"/>
                      <a:pt x="20919" y="4709"/>
                      <a:pt x="21596" y="5018"/>
                    </a:cubicBezTo>
                    <a:cubicBezTo>
                      <a:pt x="22058" y="5230"/>
                      <a:pt x="22501" y="5514"/>
                      <a:pt x="22927" y="5788"/>
                    </a:cubicBezTo>
                    <a:cubicBezTo>
                      <a:pt x="22973" y="5818"/>
                      <a:pt x="23025" y="5832"/>
                      <a:pt x="23077" y="5832"/>
                    </a:cubicBezTo>
                    <a:cubicBezTo>
                      <a:pt x="23167" y="5832"/>
                      <a:pt x="23256" y="5787"/>
                      <a:pt x="23309" y="5706"/>
                    </a:cubicBezTo>
                    <a:cubicBezTo>
                      <a:pt x="23391" y="5577"/>
                      <a:pt x="23354" y="5407"/>
                      <a:pt x="23226" y="5324"/>
                    </a:cubicBezTo>
                    <a:cubicBezTo>
                      <a:pt x="22782" y="5039"/>
                      <a:pt x="22325" y="4743"/>
                      <a:pt x="21825" y="4516"/>
                    </a:cubicBezTo>
                    <a:cubicBezTo>
                      <a:pt x="21061" y="4165"/>
                      <a:pt x="20231" y="3994"/>
                      <a:pt x="19400" y="3994"/>
                    </a:cubicBezTo>
                    <a:cubicBezTo>
                      <a:pt x="19054" y="3994"/>
                      <a:pt x="18709" y="4024"/>
                      <a:pt x="18368" y="4082"/>
                    </a:cubicBezTo>
                    <a:cubicBezTo>
                      <a:pt x="18396" y="4051"/>
                      <a:pt x="18424" y="4019"/>
                      <a:pt x="18453" y="3990"/>
                    </a:cubicBezTo>
                    <a:cubicBezTo>
                      <a:pt x="20481" y="1808"/>
                      <a:pt x="23526" y="557"/>
                      <a:pt x="26810" y="557"/>
                    </a:cubicBezTo>
                    <a:close/>
                    <a:moveTo>
                      <a:pt x="26816" y="0"/>
                    </a:moveTo>
                    <a:cubicBezTo>
                      <a:pt x="23380" y="0"/>
                      <a:pt x="20187" y="1316"/>
                      <a:pt x="18055" y="3610"/>
                    </a:cubicBezTo>
                    <a:cubicBezTo>
                      <a:pt x="17973" y="3699"/>
                      <a:pt x="17890" y="3791"/>
                      <a:pt x="17808" y="3882"/>
                    </a:cubicBezTo>
                    <a:cubicBezTo>
                      <a:pt x="17664" y="4044"/>
                      <a:pt x="17520" y="4197"/>
                      <a:pt x="17375" y="4345"/>
                    </a:cubicBezTo>
                    <a:cubicBezTo>
                      <a:pt x="16857" y="4530"/>
                      <a:pt x="16364" y="4785"/>
                      <a:pt x="15914" y="5115"/>
                    </a:cubicBezTo>
                    <a:cubicBezTo>
                      <a:pt x="15861" y="5155"/>
                      <a:pt x="15810" y="5197"/>
                      <a:pt x="15757" y="5239"/>
                    </a:cubicBezTo>
                    <a:cubicBezTo>
                      <a:pt x="15432" y="5294"/>
                      <a:pt x="15104" y="5308"/>
                      <a:pt x="14801" y="5308"/>
                    </a:cubicBezTo>
                    <a:cubicBezTo>
                      <a:pt x="14581" y="5308"/>
                      <a:pt x="14358" y="5302"/>
                      <a:pt x="14138" y="5294"/>
                    </a:cubicBezTo>
                    <a:cubicBezTo>
                      <a:pt x="13967" y="5289"/>
                      <a:pt x="13795" y="5284"/>
                      <a:pt x="13627" y="5282"/>
                    </a:cubicBezTo>
                    <a:lnTo>
                      <a:pt x="13482" y="5281"/>
                    </a:lnTo>
                    <a:cubicBezTo>
                      <a:pt x="8262" y="5281"/>
                      <a:pt x="3295" y="8815"/>
                      <a:pt x="1673" y="13687"/>
                    </a:cubicBezTo>
                    <a:cubicBezTo>
                      <a:pt x="0" y="18708"/>
                      <a:pt x="2063" y="24601"/>
                      <a:pt x="6470" y="27397"/>
                    </a:cubicBezTo>
                    <a:cubicBezTo>
                      <a:pt x="8205" y="28495"/>
                      <a:pt x="10277" y="29077"/>
                      <a:pt x="12462" y="29077"/>
                    </a:cubicBezTo>
                    <a:cubicBezTo>
                      <a:pt x="15503" y="29077"/>
                      <a:pt x="18354" y="27964"/>
                      <a:pt x="20379" y="26006"/>
                    </a:cubicBezTo>
                    <a:cubicBezTo>
                      <a:pt x="20928" y="29036"/>
                      <a:pt x="24293" y="31056"/>
                      <a:pt x="27345" y="31082"/>
                    </a:cubicBezTo>
                    <a:lnTo>
                      <a:pt x="27429" y="31082"/>
                    </a:lnTo>
                    <a:cubicBezTo>
                      <a:pt x="30668" y="31082"/>
                      <a:pt x="33642" y="29512"/>
                      <a:pt x="36274" y="28096"/>
                    </a:cubicBezTo>
                    <a:cubicBezTo>
                      <a:pt x="38667" y="29541"/>
                      <a:pt x="41513" y="31018"/>
                      <a:pt x="44582" y="31218"/>
                    </a:cubicBezTo>
                    <a:cubicBezTo>
                      <a:pt x="44784" y="31232"/>
                      <a:pt x="44988" y="31238"/>
                      <a:pt x="45190" y="31238"/>
                    </a:cubicBezTo>
                    <a:cubicBezTo>
                      <a:pt x="48190" y="31238"/>
                      <a:pt x="50872" y="29877"/>
                      <a:pt x="52183" y="27729"/>
                    </a:cubicBezTo>
                    <a:cubicBezTo>
                      <a:pt x="53347" y="29694"/>
                      <a:pt x="55561" y="31018"/>
                      <a:pt x="57848" y="31073"/>
                    </a:cubicBezTo>
                    <a:cubicBezTo>
                      <a:pt x="57891" y="31074"/>
                      <a:pt x="57934" y="31075"/>
                      <a:pt x="57978" y="31075"/>
                    </a:cubicBezTo>
                    <a:cubicBezTo>
                      <a:pt x="60293" y="31075"/>
                      <a:pt x="62583" y="29786"/>
                      <a:pt x="63785" y="27826"/>
                    </a:cubicBezTo>
                    <a:cubicBezTo>
                      <a:pt x="64597" y="28327"/>
                      <a:pt x="65557" y="28592"/>
                      <a:pt x="66581" y="28592"/>
                    </a:cubicBezTo>
                    <a:cubicBezTo>
                      <a:pt x="68154" y="28592"/>
                      <a:pt x="69621" y="27971"/>
                      <a:pt x="70606" y="26890"/>
                    </a:cubicBezTo>
                    <a:cubicBezTo>
                      <a:pt x="72308" y="25021"/>
                      <a:pt x="72408" y="21983"/>
                      <a:pt x="70881" y="19988"/>
                    </a:cubicBezTo>
                    <a:cubicBezTo>
                      <a:pt x="72677" y="18283"/>
                      <a:pt x="72945" y="15192"/>
                      <a:pt x="71413" y="13222"/>
                    </a:cubicBezTo>
                    <a:cubicBezTo>
                      <a:pt x="70495" y="12044"/>
                      <a:pt x="68983" y="11341"/>
                      <a:pt x="67366" y="11341"/>
                    </a:cubicBezTo>
                    <a:cubicBezTo>
                      <a:pt x="66438" y="11341"/>
                      <a:pt x="65568" y="11572"/>
                      <a:pt x="64827" y="12012"/>
                    </a:cubicBezTo>
                    <a:cubicBezTo>
                      <a:pt x="64021" y="9244"/>
                      <a:pt x="61799" y="6894"/>
                      <a:pt x="59071" y="5960"/>
                    </a:cubicBezTo>
                    <a:cubicBezTo>
                      <a:pt x="58161" y="5648"/>
                      <a:pt x="57195" y="5491"/>
                      <a:pt x="56203" y="5491"/>
                    </a:cubicBezTo>
                    <a:cubicBezTo>
                      <a:pt x="54246" y="5491"/>
                      <a:pt x="52350" y="6099"/>
                      <a:pt x="50819" y="7209"/>
                    </a:cubicBezTo>
                    <a:cubicBezTo>
                      <a:pt x="49775" y="4229"/>
                      <a:pt x="47189" y="1826"/>
                      <a:pt x="44130" y="1029"/>
                    </a:cubicBezTo>
                    <a:cubicBezTo>
                      <a:pt x="43370" y="832"/>
                      <a:pt x="42576" y="730"/>
                      <a:pt x="41770" y="730"/>
                    </a:cubicBezTo>
                    <a:cubicBezTo>
                      <a:pt x="39325" y="730"/>
                      <a:pt x="36941" y="1641"/>
                      <a:pt x="35183" y="3238"/>
                    </a:cubicBezTo>
                    <a:cubicBezTo>
                      <a:pt x="33076" y="1178"/>
                      <a:pt x="30044" y="0"/>
                      <a:pt x="268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" name="Google Shape;360;p23"/>
              <p:cNvSpPr/>
              <p:nvPr/>
            </p:nvSpPr>
            <p:spPr>
              <a:xfrm>
                <a:off x="4723775" y="3546275"/>
                <a:ext cx="220125" cy="158850"/>
              </a:xfrm>
              <a:custGeom>
                <a:avLst/>
                <a:gdLst/>
                <a:ahLst/>
                <a:cxnLst/>
                <a:rect l="l" t="t" r="r" b="b"/>
                <a:pathLst>
                  <a:path w="8805" h="6354" extrusionOk="0">
                    <a:moveTo>
                      <a:pt x="7499" y="0"/>
                    </a:moveTo>
                    <a:cubicBezTo>
                      <a:pt x="7422" y="0"/>
                      <a:pt x="7346" y="32"/>
                      <a:pt x="7291" y="94"/>
                    </a:cubicBezTo>
                    <a:cubicBezTo>
                      <a:pt x="7191" y="207"/>
                      <a:pt x="7201" y="382"/>
                      <a:pt x="7315" y="483"/>
                    </a:cubicBezTo>
                    <a:cubicBezTo>
                      <a:pt x="8010" y="1097"/>
                      <a:pt x="8199" y="2211"/>
                      <a:pt x="7748" y="3021"/>
                    </a:cubicBezTo>
                    <a:cubicBezTo>
                      <a:pt x="7388" y="3666"/>
                      <a:pt x="6650" y="4066"/>
                      <a:pt x="5916" y="4066"/>
                    </a:cubicBezTo>
                    <a:cubicBezTo>
                      <a:pt x="5728" y="4066"/>
                      <a:pt x="5541" y="4040"/>
                      <a:pt x="5361" y="3985"/>
                    </a:cubicBezTo>
                    <a:cubicBezTo>
                      <a:pt x="5334" y="3976"/>
                      <a:pt x="5307" y="3972"/>
                      <a:pt x="5280" y="3972"/>
                    </a:cubicBezTo>
                    <a:cubicBezTo>
                      <a:pt x="5222" y="3972"/>
                      <a:pt x="5165" y="3991"/>
                      <a:pt x="5118" y="4026"/>
                    </a:cubicBezTo>
                    <a:cubicBezTo>
                      <a:pt x="5049" y="4077"/>
                      <a:pt x="5007" y="4157"/>
                      <a:pt x="5004" y="4244"/>
                    </a:cubicBezTo>
                    <a:cubicBezTo>
                      <a:pt x="4987" y="5104"/>
                      <a:pt x="4052" y="5740"/>
                      <a:pt x="3189" y="5795"/>
                    </a:cubicBezTo>
                    <a:cubicBezTo>
                      <a:pt x="3129" y="5799"/>
                      <a:pt x="3068" y="5800"/>
                      <a:pt x="3008" y="5800"/>
                    </a:cubicBezTo>
                    <a:cubicBezTo>
                      <a:pt x="2108" y="5800"/>
                      <a:pt x="1219" y="5392"/>
                      <a:pt x="430" y="5028"/>
                    </a:cubicBezTo>
                    <a:cubicBezTo>
                      <a:pt x="392" y="5010"/>
                      <a:pt x="353" y="5002"/>
                      <a:pt x="314" y="5002"/>
                    </a:cubicBezTo>
                    <a:cubicBezTo>
                      <a:pt x="210" y="5002"/>
                      <a:pt x="110" y="5061"/>
                      <a:pt x="65" y="5163"/>
                    </a:cubicBezTo>
                    <a:cubicBezTo>
                      <a:pt x="1" y="5302"/>
                      <a:pt x="61" y="5466"/>
                      <a:pt x="199" y="5529"/>
                    </a:cubicBezTo>
                    <a:cubicBezTo>
                      <a:pt x="1001" y="5899"/>
                      <a:pt x="1985" y="6353"/>
                      <a:pt x="3011" y="6353"/>
                    </a:cubicBezTo>
                    <a:cubicBezTo>
                      <a:pt x="3082" y="6353"/>
                      <a:pt x="3155" y="6350"/>
                      <a:pt x="3225" y="6346"/>
                    </a:cubicBezTo>
                    <a:cubicBezTo>
                      <a:pt x="4222" y="6283"/>
                      <a:pt x="5304" y="5605"/>
                      <a:pt x="5518" y="4586"/>
                    </a:cubicBezTo>
                    <a:cubicBezTo>
                      <a:pt x="5646" y="4606"/>
                      <a:pt x="5775" y="4616"/>
                      <a:pt x="5904" y="4616"/>
                    </a:cubicBezTo>
                    <a:cubicBezTo>
                      <a:pt x="6836" y="4616"/>
                      <a:pt x="7773" y="4108"/>
                      <a:pt x="8229" y="3290"/>
                    </a:cubicBezTo>
                    <a:cubicBezTo>
                      <a:pt x="8804" y="2263"/>
                      <a:pt x="8563" y="849"/>
                      <a:pt x="7682" y="70"/>
                    </a:cubicBezTo>
                    <a:cubicBezTo>
                      <a:pt x="7629" y="23"/>
                      <a:pt x="7564" y="0"/>
                      <a:pt x="749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" name="Google Shape;361;p23"/>
              <p:cNvSpPr/>
              <p:nvPr/>
            </p:nvSpPr>
            <p:spPr>
              <a:xfrm>
                <a:off x="3915850" y="3638800"/>
                <a:ext cx="171025" cy="76600"/>
              </a:xfrm>
              <a:custGeom>
                <a:avLst/>
                <a:gdLst/>
                <a:ahLst/>
                <a:cxnLst/>
                <a:rect l="l" t="t" r="r" b="b"/>
                <a:pathLst>
                  <a:path w="6841" h="3064" extrusionOk="0">
                    <a:moveTo>
                      <a:pt x="311" y="0"/>
                    </a:moveTo>
                    <a:cubicBezTo>
                      <a:pt x="279" y="0"/>
                      <a:pt x="247" y="5"/>
                      <a:pt x="216" y="16"/>
                    </a:cubicBezTo>
                    <a:cubicBezTo>
                      <a:pt x="74" y="69"/>
                      <a:pt x="0" y="228"/>
                      <a:pt x="53" y="371"/>
                    </a:cubicBezTo>
                    <a:cubicBezTo>
                      <a:pt x="488" y="1561"/>
                      <a:pt x="1565" y="2501"/>
                      <a:pt x="2933" y="2885"/>
                    </a:cubicBezTo>
                    <a:cubicBezTo>
                      <a:pt x="3361" y="3005"/>
                      <a:pt x="3794" y="3063"/>
                      <a:pt x="4214" y="3063"/>
                    </a:cubicBezTo>
                    <a:cubicBezTo>
                      <a:pt x="5141" y="3063"/>
                      <a:pt x="6019" y="2779"/>
                      <a:pt x="6701" y="2238"/>
                    </a:cubicBezTo>
                    <a:cubicBezTo>
                      <a:pt x="6821" y="2143"/>
                      <a:pt x="6841" y="1968"/>
                      <a:pt x="6745" y="1849"/>
                    </a:cubicBezTo>
                    <a:cubicBezTo>
                      <a:pt x="6690" y="1780"/>
                      <a:pt x="6609" y="1745"/>
                      <a:pt x="6527" y="1745"/>
                    </a:cubicBezTo>
                    <a:cubicBezTo>
                      <a:pt x="6468" y="1745"/>
                      <a:pt x="6407" y="1764"/>
                      <a:pt x="6357" y="1804"/>
                    </a:cubicBezTo>
                    <a:cubicBezTo>
                      <a:pt x="5773" y="2269"/>
                      <a:pt x="5017" y="2511"/>
                      <a:pt x="4215" y="2511"/>
                    </a:cubicBezTo>
                    <a:cubicBezTo>
                      <a:pt x="3843" y="2511"/>
                      <a:pt x="3461" y="2459"/>
                      <a:pt x="3081" y="2353"/>
                    </a:cubicBezTo>
                    <a:cubicBezTo>
                      <a:pt x="1884" y="2017"/>
                      <a:pt x="945" y="1205"/>
                      <a:pt x="571" y="181"/>
                    </a:cubicBezTo>
                    <a:cubicBezTo>
                      <a:pt x="530" y="68"/>
                      <a:pt x="424" y="0"/>
                      <a:pt x="31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2" name="Google Shape;362;p23"/>
            <p:cNvSpPr/>
            <p:nvPr/>
          </p:nvSpPr>
          <p:spPr>
            <a:xfrm>
              <a:off x="727400" y="2913437"/>
              <a:ext cx="5375100" cy="2698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63" name="Google Shape;363;p23"/>
            <p:cNvGrpSpPr/>
            <p:nvPr/>
          </p:nvGrpSpPr>
          <p:grpSpPr>
            <a:xfrm flipH="1">
              <a:off x="4852965" y="2480092"/>
              <a:ext cx="1256605" cy="615017"/>
              <a:chOff x="1974400" y="1226950"/>
              <a:chExt cx="1111450" cy="702475"/>
            </a:xfrm>
          </p:grpSpPr>
          <p:sp>
            <p:nvSpPr>
              <p:cNvPr id="364" name="Google Shape;364;p23"/>
              <p:cNvSpPr/>
              <p:nvPr/>
            </p:nvSpPr>
            <p:spPr>
              <a:xfrm>
                <a:off x="1988975" y="1240875"/>
                <a:ext cx="1081975" cy="674800"/>
              </a:xfrm>
              <a:custGeom>
                <a:avLst/>
                <a:gdLst/>
                <a:ahLst/>
                <a:cxnLst/>
                <a:rect l="l" t="t" r="r" b="b"/>
                <a:pathLst>
                  <a:path w="43279" h="26992" extrusionOk="0">
                    <a:moveTo>
                      <a:pt x="20813" y="6031"/>
                    </a:moveTo>
                    <a:cubicBezTo>
                      <a:pt x="21488" y="6031"/>
                      <a:pt x="22139" y="6197"/>
                      <a:pt x="22702" y="6524"/>
                    </a:cubicBezTo>
                    <a:cubicBezTo>
                      <a:pt x="22818" y="6592"/>
                      <a:pt x="22936" y="6666"/>
                      <a:pt x="23054" y="6743"/>
                    </a:cubicBezTo>
                    <a:cubicBezTo>
                      <a:pt x="23440" y="6989"/>
                      <a:pt x="23806" y="7220"/>
                      <a:pt x="24167" y="7220"/>
                    </a:cubicBezTo>
                    <a:cubicBezTo>
                      <a:pt x="24204" y="7220"/>
                      <a:pt x="24241" y="7218"/>
                      <a:pt x="24278" y="7213"/>
                    </a:cubicBezTo>
                    <a:cubicBezTo>
                      <a:pt x="24738" y="6761"/>
                      <a:pt x="25388" y="6511"/>
                      <a:pt x="26033" y="6511"/>
                    </a:cubicBezTo>
                    <a:cubicBezTo>
                      <a:pt x="26305" y="6511"/>
                      <a:pt x="26575" y="6555"/>
                      <a:pt x="26831" y="6647"/>
                    </a:cubicBezTo>
                    <a:cubicBezTo>
                      <a:pt x="27723" y="6965"/>
                      <a:pt x="28391" y="7847"/>
                      <a:pt x="28455" y="8793"/>
                    </a:cubicBezTo>
                    <a:cubicBezTo>
                      <a:pt x="28466" y="8945"/>
                      <a:pt x="28350" y="9077"/>
                      <a:pt x="28198" y="9087"/>
                    </a:cubicBezTo>
                    <a:lnTo>
                      <a:pt x="28179" y="9087"/>
                    </a:lnTo>
                    <a:cubicBezTo>
                      <a:pt x="28035" y="9087"/>
                      <a:pt x="27914" y="8975"/>
                      <a:pt x="27903" y="8829"/>
                    </a:cubicBezTo>
                    <a:cubicBezTo>
                      <a:pt x="27854" y="8096"/>
                      <a:pt x="27336" y="7412"/>
                      <a:pt x="26644" y="7165"/>
                    </a:cubicBezTo>
                    <a:cubicBezTo>
                      <a:pt x="26447" y="7095"/>
                      <a:pt x="26239" y="7061"/>
                      <a:pt x="26030" y="7061"/>
                    </a:cubicBezTo>
                    <a:cubicBezTo>
                      <a:pt x="25504" y="7061"/>
                      <a:pt x="24975" y="7273"/>
                      <a:pt x="24615" y="7656"/>
                    </a:cubicBezTo>
                    <a:cubicBezTo>
                      <a:pt x="24578" y="7695"/>
                      <a:pt x="24533" y="7723"/>
                      <a:pt x="24481" y="7734"/>
                    </a:cubicBezTo>
                    <a:cubicBezTo>
                      <a:pt x="24373" y="7761"/>
                      <a:pt x="24267" y="7773"/>
                      <a:pt x="24163" y="7773"/>
                    </a:cubicBezTo>
                    <a:cubicBezTo>
                      <a:pt x="23644" y="7773"/>
                      <a:pt x="23176" y="7474"/>
                      <a:pt x="22755" y="7207"/>
                    </a:cubicBezTo>
                    <a:cubicBezTo>
                      <a:pt x="22644" y="7136"/>
                      <a:pt x="22532" y="7064"/>
                      <a:pt x="22421" y="7000"/>
                    </a:cubicBezTo>
                    <a:cubicBezTo>
                      <a:pt x="21943" y="6722"/>
                      <a:pt x="21388" y="6581"/>
                      <a:pt x="20809" y="6581"/>
                    </a:cubicBezTo>
                    <a:cubicBezTo>
                      <a:pt x="20408" y="6581"/>
                      <a:pt x="19996" y="6649"/>
                      <a:pt x="19591" y="6786"/>
                    </a:cubicBezTo>
                    <a:cubicBezTo>
                      <a:pt x="18600" y="7118"/>
                      <a:pt x="17826" y="7806"/>
                      <a:pt x="17467" y="8669"/>
                    </a:cubicBezTo>
                    <a:cubicBezTo>
                      <a:pt x="17423" y="8775"/>
                      <a:pt x="17321" y="8839"/>
                      <a:pt x="17213" y="8839"/>
                    </a:cubicBezTo>
                    <a:cubicBezTo>
                      <a:pt x="17177" y="8839"/>
                      <a:pt x="17141" y="8832"/>
                      <a:pt x="17106" y="8817"/>
                    </a:cubicBezTo>
                    <a:cubicBezTo>
                      <a:pt x="16968" y="8763"/>
                      <a:pt x="16901" y="8600"/>
                      <a:pt x="16960" y="8460"/>
                    </a:cubicBezTo>
                    <a:cubicBezTo>
                      <a:pt x="17380" y="7449"/>
                      <a:pt x="18276" y="6648"/>
                      <a:pt x="19417" y="6264"/>
                    </a:cubicBezTo>
                    <a:cubicBezTo>
                      <a:pt x="19880" y="6108"/>
                      <a:pt x="20352" y="6031"/>
                      <a:pt x="20813" y="6031"/>
                    </a:cubicBezTo>
                    <a:close/>
                    <a:moveTo>
                      <a:pt x="5802" y="14795"/>
                    </a:moveTo>
                    <a:cubicBezTo>
                      <a:pt x="5824" y="14795"/>
                      <a:pt x="5846" y="14797"/>
                      <a:pt x="5869" y="14803"/>
                    </a:cubicBezTo>
                    <a:cubicBezTo>
                      <a:pt x="6018" y="14841"/>
                      <a:pt x="6105" y="14992"/>
                      <a:pt x="6067" y="15140"/>
                    </a:cubicBezTo>
                    <a:cubicBezTo>
                      <a:pt x="5751" y="16351"/>
                      <a:pt x="6755" y="17561"/>
                      <a:pt x="7867" y="17991"/>
                    </a:cubicBezTo>
                    <a:cubicBezTo>
                      <a:pt x="8442" y="18211"/>
                      <a:pt x="9055" y="18290"/>
                      <a:pt x="9681" y="18290"/>
                    </a:cubicBezTo>
                    <a:cubicBezTo>
                      <a:pt x="10373" y="18290"/>
                      <a:pt x="11080" y="18194"/>
                      <a:pt x="11768" y="18086"/>
                    </a:cubicBezTo>
                    <a:cubicBezTo>
                      <a:pt x="11783" y="18084"/>
                      <a:pt x="11798" y="18082"/>
                      <a:pt x="11813" y="18082"/>
                    </a:cubicBezTo>
                    <a:cubicBezTo>
                      <a:pt x="11944" y="18082"/>
                      <a:pt x="12062" y="18180"/>
                      <a:pt x="12084" y="18316"/>
                    </a:cubicBezTo>
                    <a:cubicBezTo>
                      <a:pt x="12107" y="18466"/>
                      <a:pt x="12005" y="18608"/>
                      <a:pt x="11854" y="18632"/>
                    </a:cubicBezTo>
                    <a:cubicBezTo>
                      <a:pt x="11140" y="18744"/>
                      <a:pt x="10406" y="18844"/>
                      <a:pt x="9680" y="18844"/>
                    </a:cubicBezTo>
                    <a:cubicBezTo>
                      <a:pt x="8994" y="18844"/>
                      <a:pt x="8318" y="18757"/>
                      <a:pt x="7669" y="18507"/>
                    </a:cubicBezTo>
                    <a:cubicBezTo>
                      <a:pt x="6335" y="17992"/>
                      <a:pt x="5139" y="16507"/>
                      <a:pt x="5532" y="15001"/>
                    </a:cubicBezTo>
                    <a:cubicBezTo>
                      <a:pt x="5564" y="14876"/>
                      <a:pt x="5679" y="14795"/>
                      <a:pt x="5802" y="14795"/>
                    </a:cubicBezTo>
                    <a:close/>
                    <a:moveTo>
                      <a:pt x="37065" y="14124"/>
                    </a:moveTo>
                    <a:cubicBezTo>
                      <a:pt x="37084" y="14124"/>
                      <a:pt x="37103" y="14126"/>
                      <a:pt x="37122" y="14130"/>
                    </a:cubicBezTo>
                    <a:cubicBezTo>
                      <a:pt x="37620" y="14234"/>
                      <a:pt x="38071" y="14562"/>
                      <a:pt x="38360" y="15034"/>
                    </a:cubicBezTo>
                    <a:cubicBezTo>
                      <a:pt x="38649" y="15505"/>
                      <a:pt x="38739" y="16056"/>
                      <a:pt x="38607" y="16546"/>
                    </a:cubicBezTo>
                    <a:cubicBezTo>
                      <a:pt x="38245" y="17893"/>
                      <a:pt x="36680" y="18360"/>
                      <a:pt x="35315" y="18364"/>
                    </a:cubicBezTo>
                    <a:cubicBezTo>
                      <a:pt x="35406" y="19176"/>
                      <a:pt x="35016" y="20035"/>
                      <a:pt x="34318" y="20472"/>
                    </a:cubicBezTo>
                    <a:cubicBezTo>
                      <a:pt x="33978" y="20684"/>
                      <a:pt x="33580" y="20788"/>
                      <a:pt x="33183" y="20788"/>
                    </a:cubicBezTo>
                    <a:cubicBezTo>
                      <a:pt x="32637" y="20788"/>
                      <a:pt x="32090" y="20594"/>
                      <a:pt x="31689" y="20218"/>
                    </a:cubicBezTo>
                    <a:cubicBezTo>
                      <a:pt x="31574" y="20116"/>
                      <a:pt x="31567" y="19940"/>
                      <a:pt x="31672" y="19829"/>
                    </a:cubicBezTo>
                    <a:cubicBezTo>
                      <a:pt x="31726" y="19771"/>
                      <a:pt x="31799" y="19742"/>
                      <a:pt x="31873" y="19742"/>
                    </a:cubicBezTo>
                    <a:cubicBezTo>
                      <a:pt x="31941" y="19742"/>
                      <a:pt x="32009" y="19767"/>
                      <a:pt x="32063" y="19816"/>
                    </a:cubicBezTo>
                    <a:cubicBezTo>
                      <a:pt x="32358" y="20092"/>
                      <a:pt x="32772" y="20235"/>
                      <a:pt x="33182" y="20235"/>
                    </a:cubicBezTo>
                    <a:cubicBezTo>
                      <a:pt x="33479" y="20235"/>
                      <a:pt x="33775" y="20160"/>
                      <a:pt x="34022" y="20005"/>
                    </a:cubicBezTo>
                    <a:cubicBezTo>
                      <a:pt x="34613" y="19636"/>
                      <a:pt x="34914" y="18826"/>
                      <a:pt x="34708" y="18161"/>
                    </a:cubicBezTo>
                    <a:cubicBezTo>
                      <a:pt x="34682" y="18074"/>
                      <a:pt x="34699" y="17981"/>
                      <a:pt x="34756" y="17909"/>
                    </a:cubicBezTo>
                    <a:cubicBezTo>
                      <a:pt x="34811" y="17840"/>
                      <a:pt x="34896" y="17804"/>
                      <a:pt x="34982" y="17804"/>
                    </a:cubicBezTo>
                    <a:cubicBezTo>
                      <a:pt x="34985" y="17804"/>
                      <a:pt x="34987" y="17804"/>
                      <a:pt x="34990" y="17804"/>
                    </a:cubicBezTo>
                    <a:cubicBezTo>
                      <a:pt x="35096" y="17810"/>
                      <a:pt x="35206" y="17813"/>
                      <a:pt x="35316" y="17813"/>
                    </a:cubicBezTo>
                    <a:cubicBezTo>
                      <a:pt x="36479" y="17813"/>
                      <a:pt x="37792" y="17450"/>
                      <a:pt x="38073" y="16403"/>
                    </a:cubicBezTo>
                    <a:cubicBezTo>
                      <a:pt x="38166" y="16058"/>
                      <a:pt x="38099" y="15664"/>
                      <a:pt x="37889" y="15322"/>
                    </a:cubicBezTo>
                    <a:cubicBezTo>
                      <a:pt x="37679" y="14981"/>
                      <a:pt x="37358" y="14743"/>
                      <a:pt x="37010" y="14671"/>
                    </a:cubicBezTo>
                    <a:cubicBezTo>
                      <a:pt x="36859" y="14639"/>
                      <a:pt x="36764" y="14493"/>
                      <a:pt x="36795" y="14344"/>
                    </a:cubicBezTo>
                    <a:cubicBezTo>
                      <a:pt x="36822" y="14213"/>
                      <a:pt x="36937" y="14124"/>
                      <a:pt x="37065" y="14124"/>
                    </a:cubicBezTo>
                    <a:close/>
                    <a:moveTo>
                      <a:pt x="27150" y="1"/>
                    </a:moveTo>
                    <a:cubicBezTo>
                      <a:pt x="23912" y="1"/>
                      <a:pt x="20440" y="1517"/>
                      <a:pt x="20408" y="5770"/>
                    </a:cubicBezTo>
                    <a:cubicBezTo>
                      <a:pt x="20407" y="5869"/>
                      <a:pt x="20353" y="5961"/>
                      <a:pt x="20268" y="6009"/>
                    </a:cubicBezTo>
                    <a:cubicBezTo>
                      <a:pt x="20226" y="6033"/>
                      <a:pt x="20179" y="6045"/>
                      <a:pt x="20132" y="6045"/>
                    </a:cubicBezTo>
                    <a:cubicBezTo>
                      <a:pt x="20083" y="6045"/>
                      <a:pt x="20035" y="6032"/>
                      <a:pt x="19991" y="6006"/>
                    </a:cubicBezTo>
                    <a:cubicBezTo>
                      <a:pt x="18126" y="4896"/>
                      <a:pt x="15942" y="4308"/>
                      <a:pt x="13676" y="4308"/>
                    </a:cubicBezTo>
                    <a:cubicBezTo>
                      <a:pt x="11608" y="4308"/>
                      <a:pt x="9594" y="4805"/>
                      <a:pt x="7850" y="5744"/>
                    </a:cubicBezTo>
                    <a:cubicBezTo>
                      <a:pt x="5861" y="6816"/>
                      <a:pt x="4016" y="8876"/>
                      <a:pt x="4377" y="11069"/>
                    </a:cubicBezTo>
                    <a:cubicBezTo>
                      <a:pt x="4394" y="11169"/>
                      <a:pt x="4355" y="11269"/>
                      <a:pt x="4277" y="11332"/>
                    </a:cubicBezTo>
                    <a:cubicBezTo>
                      <a:pt x="4226" y="11370"/>
                      <a:pt x="4166" y="11391"/>
                      <a:pt x="4105" y="11391"/>
                    </a:cubicBezTo>
                    <a:cubicBezTo>
                      <a:pt x="4069" y="11391"/>
                      <a:pt x="4033" y="11383"/>
                      <a:pt x="3999" y="11368"/>
                    </a:cubicBezTo>
                    <a:cubicBezTo>
                      <a:pt x="3564" y="11184"/>
                      <a:pt x="3073" y="11087"/>
                      <a:pt x="2583" y="11087"/>
                    </a:cubicBezTo>
                    <a:cubicBezTo>
                      <a:pt x="1519" y="11087"/>
                      <a:pt x="644" y="11534"/>
                      <a:pt x="244" y="12281"/>
                    </a:cubicBezTo>
                    <a:cubicBezTo>
                      <a:pt x="1" y="12739"/>
                      <a:pt x="50" y="13360"/>
                      <a:pt x="376" y="13905"/>
                    </a:cubicBezTo>
                    <a:cubicBezTo>
                      <a:pt x="687" y="14422"/>
                      <a:pt x="1162" y="14740"/>
                      <a:pt x="1617" y="14740"/>
                    </a:cubicBezTo>
                    <a:cubicBezTo>
                      <a:pt x="1683" y="14740"/>
                      <a:pt x="1748" y="14734"/>
                      <a:pt x="1813" y="14720"/>
                    </a:cubicBezTo>
                    <a:cubicBezTo>
                      <a:pt x="1911" y="14678"/>
                      <a:pt x="2013" y="14640"/>
                      <a:pt x="2116" y="14609"/>
                    </a:cubicBezTo>
                    <a:cubicBezTo>
                      <a:pt x="2144" y="14600"/>
                      <a:pt x="2172" y="14596"/>
                      <a:pt x="2199" y="14596"/>
                    </a:cubicBezTo>
                    <a:cubicBezTo>
                      <a:pt x="2308" y="14596"/>
                      <a:pt x="2410" y="14661"/>
                      <a:pt x="2453" y="14767"/>
                    </a:cubicBezTo>
                    <a:cubicBezTo>
                      <a:pt x="2506" y="14895"/>
                      <a:pt x="2451" y="15045"/>
                      <a:pt x="2323" y="15112"/>
                    </a:cubicBezTo>
                    <a:cubicBezTo>
                      <a:pt x="2216" y="15169"/>
                      <a:pt x="2103" y="15211"/>
                      <a:pt x="1989" y="15241"/>
                    </a:cubicBezTo>
                    <a:cubicBezTo>
                      <a:pt x="1290" y="15557"/>
                      <a:pt x="726" y="16196"/>
                      <a:pt x="437" y="16995"/>
                    </a:cubicBezTo>
                    <a:cubicBezTo>
                      <a:pt x="158" y="17772"/>
                      <a:pt x="186" y="18597"/>
                      <a:pt x="516" y="19257"/>
                    </a:cubicBezTo>
                    <a:cubicBezTo>
                      <a:pt x="984" y="20195"/>
                      <a:pt x="2083" y="20825"/>
                      <a:pt x="3247" y="20825"/>
                    </a:cubicBezTo>
                    <a:cubicBezTo>
                      <a:pt x="3859" y="20825"/>
                      <a:pt x="4420" y="20652"/>
                      <a:pt x="4874" y="20323"/>
                    </a:cubicBezTo>
                    <a:cubicBezTo>
                      <a:pt x="4921" y="20289"/>
                      <a:pt x="4979" y="20271"/>
                      <a:pt x="5034" y="20271"/>
                    </a:cubicBezTo>
                    <a:cubicBezTo>
                      <a:pt x="5068" y="20271"/>
                      <a:pt x="5101" y="20278"/>
                      <a:pt x="5133" y="20290"/>
                    </a:cubicBezTo>
                    <a:cubicBezTo>
                      <a:pt x="5221" y="20322"/>
                      <a:pt x="5284" y="20399"/>
                      <a:pt x="5304" y="20490"/>
                    </a:cubicBezTo>
                    <a:cubicBezTo>
                      <a:pt x="5951" y="23533"/>
                      <a:pt x="8525" y="26131"/>
                      <a:pt x="11561" y="26808"/>
                    </a:cubicBezTo>
                    <a:cubicBezTo>
                      <a:pt x="12109" y="26931"/>
                      <a:pt x="12678" y="26992"/>
                      <a:pt x="13254" y="26992"/>
                    </a:cubicBezTo>
                    <a:cubicBezTo>
                      <a:pt x="15732" y="26992"/>
                      <a:pt x="18175" y="25848"/>
                      <a:pt x="19709" y="23991"/>
                    </a:cubicBezTo>
                    <a:lnTo>
                      <a:pt x="19709" y="23991"/>
                    </a:lnTo>
                    <a:cubicBezTo>
                      <a:pt x="19539" y="24009"/>
                      <a:pt x="19366" y="24019"/>
                      <a:pt x="19190" y="24019"/>
                    </a:cubicBezTo>
                    <a:cubicBezTo>
                      <a:pt x="18191" y="24019"/>
                      <a:pt x="17110" y="23749"/>
                      <a:pt x="16018" y="23224"/>
                    </a:cubicBezTo>
                    <a:cubicBezTo>
                      <a:pt x="15879" y="23157"/>
                      <a:pt x="15821" y="22993"/>
                      <a:pt x="15889" y="22855"/>
                    </a:cubicBezTo>
                    <a:cubicBezTo>
                      <a:pt x="15937" y="22757"/>
                      <a:pt x="16035" y="22699"/>
                      <a:pt x="16138" y="22699"/>
                    </a:cubicBezTo>
                    <a:cubicBezTo>
                      <a:pt x="16178" y="22699"/>
                      <a:pt x="16218" y="22708"/>
                      <a:pt x="16257" y="22726"/>
                    </a:cubicBezTo>
                    <a:cubicBezTo>
                      <a:pt x="17274" y="23216"/>
                      <a:pt x="18273" y="23467"/>
                      <a:pt x="19190" y="23467"/>
                    </a:cubicBezTo>
                    <a:cubicBezTo>
                      <a:pt x="19459" y="23467"/>
                      <a:pt x="19721" y="23446"/>
                      <a:pt x="19975" y="23402"/>
                    </a:cubicBezTo>
                    <a:cubicBezTo>
                      <a:pt x="21294" y="23175"/>
                      <a:pt x="22383" y="22316"/>
                      <a:pt x="22746" y="21213"/>
                    </a:cubicBezTo>
                    <a:cubicBezTo>
                      <a:pt x="22783" y="21098"/>
                      <a:pt x="22892" y="21023"/>
                      <a:pt x="23008" y="21023"/>
                    </a:cubicBezTo>
                    <a:cubicBezTo>
                      <a:pt x="23022" y="21023"/>
                      <a:pt x="23037" y="21024"/>
                      <a:pt x="23051" y="21026"/>
                    </a:cubicBezTo>
                    <a:cubicBezTo>
                      <a:pt x="23359" y="21077"/>
                      <a:pt x="23594" y="21261"/>
                      <a:pt x="23800" y="21424"/>
                    </a:cubicBezTo>
                    <a:cubicBezTo>
                      <a:pt x="23848" y="21464"/>
                      <a:pt x="23898" y="21502"/>
                      <a:pt x="23947" y="21538"/>
                    </a:cubicBezTo>
                    <a:cubicBezTo>
                      <a:pt x="24302" y="21799"/>
                      <a:pt x="24754" y="21937"/>
                      <a:pt x="25228" y="21937"/>
                    </a:cubicBezTo>
                    <a:cubicBezTo>
                      <a:pt x="25366" y="21937"/>
                      <a:pt x="25506" y="21925"/>
                      <a:pt x="25645" y="21901"/>
                    </a:cubicBezTo>
                    <a:cubicBezTo>
                      <a:pt x="26265" y="21797"/>
                      <a:pt x="26807" y="21469"/>
                      <a:pt x="27130" y="21003"/>
                    </a:cubicBezTo>
                    <a:cubicBezTo>
                      <a:pt x="27183" y="20926"/>
                      <a:pt x="27269" y="20884"/>
                      <a:pt x="27356" y="20884"/>
                    </a:cubicBezTo>
                    <a:cubicBezTo>
                      <a:pt x="27411" y="20884"/>
                      <a:pt x="27466" y="20900"/>
                      <a:pt x="27514" y="20934"/>
                    </a:cubicBezTo>
                    <a:cubicBezTo>
                      <a:pt x="27640" y="21020"/>
                      <a:pt x="27672" y="21192"/>
                      <a:pt x="27583" y="21318"/>
                    </a:cubicBezTo>
                    <a:cubicBezTo>
                      <a:pt x="27177" y="21907"/>
                      <a:pt x="26503" y="22319"/>
                      <a:pt x="25737" y="22447"/>
                    </a:cubicBezTo>
                    <a:cubicBezTo>
                      <a:pt x="25567" y="22476"/>
                      <a:pt x="25397" y="22490"/>
                      <a:pt x="25229" y="22490"/>
                    </a:cubicBezTo>
                    <a:cubicBezTo>
                      <a:pt x="24638" y="22490"/>
                      <a:pt x="24072" y="22315"/>
                      <a:pt x="23622" y="21985"/>
                    </a:cubicBezTo>
                    <a:cubicBezTo>
                      <a:pt x="23568" y="21945"/>
                      <a:pt x="23513" y="21903"/>
                      <a:pt x="23460" y="21860"/>
                    </a:cubicBezTo>
                    <a:cubicBezTo>
                      <a:pt x="23361" y="21782"/>
                      <a:pt x="23265" y="21707"/>
                      <a:pt x="23171" y="21653"/>
                    </a:cubicBezTo>
                    <a:cubicBezTo>
                      <a:pt x="22721" y="22698"/>
                      <a:pt x="21719" y="23517"/>
                      <a:pt x="20498" y="23851"/>
                    </a:cubicBezTo>
                    <a:cubicBezTo>
                      <a:pt x="21727" y="24851"/>
                      <a:pt x="23343" y="25405"/>
                      <a:pt x="25082" y="25405"/>
                    </a:cubicBezTo>
                    <a:cubicBezTo>
                      <a:pt x="27483" y="25405"/>
                      <a:pt x="29704" y="24377"/>
                      <a:pt x="31026" y="22652"/>
                    </a:cubicBezTo>
                    <a:cubicBezTo>
                      <a:pt x="31072" y="22592"/>
                      <a:pt x="31141" y="22553"/>
                      <a:pt x="31215" y="22546"/>
                    </a:cubicBezTo>
                    <a:cubicBezTo>
                      <a:pt x="31226" y="22544"/>
                      <a:pt x="31237" y="22544"/>
                      <a:pt x="31248" y="22544"/>
                    </a:cubicBezTo>
                    <a:cubicBezTo>
                      <a:pt x="31312" y="22544"/>
                      <a:pt x="31373" y="22567"/>
                      <a:pt x="31423" y="22609"/>
                    </a:cubicBezTo>
                    <a:cubicBezTo>
                      <a:pt x="32027" y="23118"/>
                      <a:pt x="32808" y="23386"/>
                      <a:pt x="33681" y="23386"/>
                    </a:cubicBezTo>
                    <a:cubicBezTo>
                      <a:pt x="35421" y="23386"/>
                      <a:pt x="37432" y="22244"/>
                      <a:pt x="37789" y="20333"/>
                    </a:cubicBezTo>
                    <a:cubicBezTo>
                      <a:pt x="37805" y="20248"/>
                      <a:pt x="37861" y="20175"/>
                      <a:pt x="37936" y="20138"/>
                    </a:cubicBezTo>
                    <a:cubicBezTo>
                      <a:pt x="37976" y="20118"/>
                      <a:pt x="38019" y="20108"/>
                      <a:pt x="38061" y="20108"/>
                    </a:cubicBezTo>
                    <a:cubicBezTo>
                      <a:pt x="38103" y="20108"/>
                      <a:pt x="38144" y="20118"/>
                      <a:pt x="38182" y="20137"/>
                    </a:cubicBezTo>
                    <a:cubicBezTo>
                      <a:pt x="38586" y="20333"/>
                      <a:pt x="39034" y="20432"/>
                      <a:pt x="39513" y="20432"/>
                    </a:cubicBezTo>
                    <a:cubicBezTo>
                      <a:pt x="40772" y="20432"/>
                      <a:pt x="41977" y="19735"/>
                      <a:pt x="42512" y="18697"/>
                    </a:cubicBezTo>
                    <a:cubicBezTo>
                      <a:pt x="43278" y="17215"/>
                      <a:pt x="42642" y="15133"/>
                      <a:pt x="41179" y="14332"/>
                    </a:cubicBezTo>
                    <a:cubicBezTo>
                      <a:pt x="41111" y="14295"/>
                      <a:pt x="41063" y="14234"/>
                      <a:pt x="41045" y="14161"/>
                    </a:cubicBezTo>
                    <a:cubicBezTo>
                      <a:pt x="41025" y="14087"/>
                      <a:pt x="41037" y="14009"/>
                      <a:pt x="41078" y="13943"/>
                    </a:cubicBezTo>
                    <a:cubicBezTo>
                      <a:pt x="41613" y="13083"/>
                      <a:pt x="41035" y="11832"/>
                      <a:pt x="40160" y="11286"/>
                    </a:cubicBezTo>
                    <a:cubicBezTo>
                      <a:pt x="39189" y="10683"/>
                      <a:pt x="37952" y="10642"/>
                      <a:pt x="36861" y="10605"/>
                    </a:cubicBezTo>
                    <a:cubicBezTo>
                      <a:pt x="36708" y="10600"/>
                      <a:pt x="36590" y="10473"/>
                      <a:pt x="36594" y="10321"/>
                    </a:cubicBezTo>
                    <a:cubicBezTo>
                      <a:pt x="36598" y="10176"/>
                      <a:pt x="36711" y="10054"/>
                      <a:pt x="36858" y="10054"/>
                    </a:cubicBezTo>
                    <a:cubicBezTo>
                      <a:pt x="36865" y="10054"/>
                      <a:pt x="36872" y="10054"/>
                      <a:pt x="36879" y="10055"/>
                    </a:cubicBezTo>
                    <a:lnTo>
                      <a:pt x="36880" y="10055"/>
                    </a:lnTo>
                    <a:cubicBezTo>
                      <a:pt x="36985" y="10055"/>
                      <a:pt x="37040" y="10023"/>
                      <a:pt x="37089" y="9941"/>
                    </a:cubicBezTo>
                    <a:cubicBezTo>
                      <a:pt x="37611" y="9080"/>
                      <a:pt x="36363" y="5250"/>
                      <a:pt x="35943" y="4448"/>
                    </a:cubicBezTo>
                    <a:cubicBezTo>
                      <a:pt x="34595" y="1871"/>
                      <a:pt x="30898" y="1"/>
                      <a:pt x="2715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" name="Google Shape;365;p23"/>
              <p:cNvSpPr/>
              <p:nvPr/>
            </p:nvSpPr>
            <p:spPr>
              <a:xfrm>
                <a:off x="1974400" y="1226950"/>
                <a:ext cx="1111450" cy="702475"/>
              </a:xfrm>
              <a:custGeom>
                <a:avLst/>
                <a:gdLst/>
                <a:ahLst/>
                <a:cxnLst/>
                <a:rect l="l" t="t" r="r" b="b"/>
                <a:pathLst>
                  <a:path w="44458" h="28099" extrusionOk="0">
                    <a:moveTo>
                      <a:pt x="27732" y="553"/>
                    </a:moveTo>
                    <a:cubicBezTo>
                      <a:pt x="31480" y="553"/>
                      <a:pt x="35179" y="2423"/>
                      <a:pt x="36525" y="5001"/>
                    </a:cubicBezTo>
                    <a:cubicBezTo>
                      <a:pt x="36945" y="5801"/>
                      <a:pt x="38193" y="9632"/>
                      <a:pt x="37671" y="10494"/>
                    </a:cubicBezTo>
                    <a:cubicBezTo>
                      <a:pt x="37622" y="10574"/>
                      <a:pt x="37567" y="10606"/>
                      <a:pt x="37462" y="10606"/>
                    </a:cubicBezTo>
                    <a:lnTo>
                      <a:pt x="37461" y="10606"/>
                    </a:lnTo>
                    <a:cubicBezTo>
                      <a:pt x="37454" y="10606"/>
                      <a:pt x="37447" y="10605"/>
                      <a:pt x="37440" y="10605"/>
                    </a:cubicBezTo>
                    <a:cubicBezTo>
                      <a:pt x="37293" y="10605"/>
                      <a:pt x="37181" y="10728"/>
                      <a:pt x="37176" y="10873"/>
                    </a:cubicBezTo>
                    <a:cubicBezTo>
                      <a:pt x="37171" y="11025"/>
                      <a:pt x="37290" y="11152"/>
                      <a:pt x="37442" y="11157"/>
                    </a:cubicBezTo>
                    <a:cubicBezTo>
                      <a:pt x="38534" y="11194"/>
                      <a:pt x="39771" y="11235"/>
                      <a:pt x="40742" y="11838"/>
                    </a:cubicBezTo>
                    <a:cubicBezTo>
                      <a:pt x="41617" y="12383"/>
                      <a:pt x="42195" y="13634"/>
                      <a:pt x="41660" y="14495"/>
                    </a:cubicBezTo>
                    <a:cubicBezTo>
                      <a:pt x="41620" y="14560"/>
                      <a:pt x="41608" y="14639"/>
                      <a:pt x="41627" y="14712"/>
                    </a:cubicBezTo>
                    <a:cubicBezTo>
                      <a:pt x="41646" y="14786"/>
                      <a:pt x="41695" y="14847"/>
                      <a:pt x="41761" y="14883"/>
                    </a:cubicBezTo>
                    <a:cubicBezTo>
                      <a:pt x="43224" y="15685"/>
                      <a:pt x="43860" y="17766"/>
                      <a:pt x="43094" y="19249"/>
                    </a:cubicBezTo>
                    <a:cubicBezTo>
                      <a:pt x="42558" y="20287"/>
                      <a:pt x="41352" y="20984"/>
                      <a:pt x="40095" y="20984"/>
                    </a:cubicBezTo>
                    <a:cubicBezTo>
                      <a:pt x="39616" y="20984"/>
                      <a:pt x="39169" y="20884"/>
                      <a:pt x="38764" y="20688"/>
                    </a:cubicBezTo>
                    <a:cubicBezTo>
                      <a:pt x="38726" y="20669"/>
                      <a:pt x="38685" y="20660"/>
                      <a:pt x="38643" y="20660"/>
                    </a:cubicBezTo>
                    <a:cubicBezTo>
                      <a:pt x="38601" y="20660"/>
                      <a:pt x="38558" y="20670"/>
                      <a:pt x="38518" y="20689"/>
                    </a:cubicBezTo>
                    <a:cubicBezTo>
                      <a:pt x="38440" y="20727"/>
                      <a:pt x="38387" y="20801"/>
                      <a:pt x="38371" y="20884"/>
                    </a:cubicBezTo>
                    <a:cubicBezTo>
                      <a:pt x="38014" y="22795"/>
                      <a:pt x="36003" y="23938"/>
                      <a:pt x="34263" y="23938"/>
                    </a:cubicBezTo>
                    <a:cubicBezTo>
                      <a:pt x="33390" y="23938"/>
                      <a:pt x="32609" y="23669"/>
                      <a:pt x="32005" y="23161"/>
                    </a:cubicBezTo>
                    <a:cubicBezTo>
                      <a:pt x="31955" y="23119"/>
                      <a:pt x="31893" y="23096"/>
                      <a:pt x="31829" y="23096"/>
                    </a:cubicBezTo>
                    <a:cubicBezTo>
                      <a:pt x="31818" y="23096"/>
                      <a:pt x="31808" y="23096"/>
                      <a:pt x="31797" y="23098"/>
                    </a:cubicBezTo>
                    <a:cubicBezTo>
                      <a:pt x="31723" y="23105"/>
                      <a:pt x="31654" y="23145"/>
                      <a:pt x="31608" y="23204"/>
                    </a:cubicBezTo>
                    <a:cubicBezTo>
                      <a:pt x="30286" y="24928"/>
                      <a:pt x="28063" y="25957"/>
                      <a:pt x="25664" y="25957"/>
                    </a:cubicBezTo>
                    <a:cubicBezTo>
                      <a:pt x="23923" y="25957"/>
                      <a:pt x="22309" y="25403"/>
                      <a:pt x="21079" y="24403"/>
                    </a:cubicBezTo>
                    <a:cubicBezTo>
                      <a:pt x="22301" y="24069"/>
                      <a:pt x="23303" y="23249"/>
                      <a:pt x="23753" y="22205"/>
                    </a:cubicBezTo>
                    <a:cubicBezTo>
                      <a:pt x="23848" y="22259"/>
                      <a:pt x="23943" y="22334"/>
                      <a:pt x="24041" y="22411"/>
                    </a:cubicBezTo>
                    <a:cubicBezTo>
                      <a:pt x="24095" y="22453"/>
                      <a:pt x="24151" y="22496"/>
                      <a:pt x="24204" y="22537"/>
                    </a:cubicBezTo>
                    <a:cubicBezTo>
                      <a:pt x="24654" y="22867"/>
                      <a:pt x="25221" y="23042"/>
                      <a:pt x="25811" y="23042"/>
                    </a:cubicBezTo>
                    <a:cubicBezTo>
                      <a:pt x="25979" y="23042"/>
                      <a:pt x="26149" y="23028"/>
                      <a:pt x="26319" y="22999"/>
                    </a:cubicBezTo>
                    <a:cubicBezTo>
                      <a:pt x="27085" y="22871"/>
                      <a:pt x="27758" y="22458"/>
                      <a:pt x="28165" y="21870"/>
                    </a:cubicBezTo>
                    <a:cubicBezTo>
                      <a:pt x="28251" y="21744"/>
                      <a:pt x="28220" y="21572"/>
                      <a:pt x="28096" y="21486"/>
                    </a:cubicBezTo>
                    <a:cubicBezTo>
                      <a:pt x="28048" y="21452"/>
                      <a:pt x="27993" y="21436"/>
                      <a:pt x="27938" y="21436"/>
                    </a:cubicBezTo>
                    <a:cubicBezTo>
                      <a:pt x="27851" y="21436"/>
                      <a:pt x="27765" y="21478"/>
                      <a:pt x="27711" y="21555"/>
                    </a:cubicBezTo>
                    <a:cubicBezTo>
                      <a:pt x="27389" y="22022"/>
                      <a:pt x="26847" y="22349"/>
                      <a:pt x="26226" y="22453"/>
                    </a:cubicBezTo>
                    <a:cubicBezTo>
                      <a:pt x="26087" y="22477"/>
                      <a:pt x="25947" y="22488"/>
                      <a:pt x="25810" y="22488"/>
                    </a:cubicBezTo>
                    <a:cubicBezTo>
                      <a:pt x="25336" y="22488"/>
                      <a:pt x="24884" y="22350"/>
                      <a:pt x="24529" y="22090"/>
                    </a:cubicBezTo>
                    <a:cubicBezTo>
                      <a:pt x="24479" y="22053"/>
                      <a:pt x="24431" y="22016"/>
                      <a:pt x="24381" y="21976"/>
                    </a:cubicBezTo>
                    <a:cubicBezTo>
                      <a:pt x="24175" y="21813"/>
                      <a:pt x="23941" y="21628"/>
                      <a:pt x="23633" y="21578"/>
                    </a:cubicBezTo>
                    <a:cubicBezTo>
                      <a:pt x="23618" y="21576"/>
                      <a:pt x="23604" y="21574"/>
                      <a:pt x="23589" y="21574"/>
                    </a:cubicBezTo>
                    <a:cubicBezTo>
                      <a:pt x="23473" y="21574"/>
                      <a:pt x="23365" y="21649"/>
                      <a:pt x="23328" y="21765"/>
                    </a:cubicBezTo>
                    <a:cubicBezTo>
                      <a:pt x="22963" y="22868"/>
                      <a:pt x="21876" y="23727"/>
                      <a:pt x="20557" y="23954"/>
                    </a:cubicBezTo>
                    <a:cubicBezTo>
                      <a:pt x="20303" y="23997"/>
                      <a:pt x="20041" y="24019"/>
                      <a:pt x="19772" y="24019"/>
                    </a:cubicBezTo>
                    <a:cubicBezTo>
                      <a:pt x="18855" y="24019"/>
                      <a:pt x="17856" y="23768"/>
                      <a:pt x="16839" y="23278"/>
                    </a:cubicBezTo>
                    <a:cubicBezTo>
                      <a:pt x="16801" y="23260"/>
                      <a:pt x="16760" y="23251"/>
                      <a:pt x="16720" y="23251"/>
                    </a:cubicBezTo>
                    <a:cubicBezTo>
                      <a:pt x="16618" y="23251"/>
                      <a:pt x="16519" y="23308"/>
                      <a:pt x="16471" y="23407"/>
                    </a:cubicBezTo>
                    <a:cubicBezTo>
                      <a:pt x="16404" y="23545"/>
                      <a:pt x="16462" y="23708"/>
                      <a:pt x="16599" y="23775"/>
                    </a:cubicBezTo>
                    <a:cubicBezTo>
                      <a:pt x="17692" y="24301"/>
                      <a:pt x="18771" y="24571"/>
                      <a:pt x="19772" y="24571"/>
                    </a:cubicBezTo>
                    <a:cubicBezTo>
                      <a:pt x="19948" y="24571"/>
                      <a:pt x="20121" y="24560"/>
                      <a:pt x="20291" y="24542"/>
                    </a:cubicBezTo>
                    <a:lnTo>
                      <a:pt x="20291" y="24542"/>
                    </a:lnTo>
                    <a:cubicBezTo>
                      <a:pt x="18757" y="26400"/>
                      <a:pt x="16314" y="27544"/>
                      <a:pt x="13836" y="27544"/>
                    </a:cubicBezTo>
                    <a:cubicBezTo>
                      <a:pt x="13260" y="27544"/>
                      <a:pt x="12692" y="27483"/>
                      <a:pt x="12143" y="27360"/>
                    </a:cubicBezTo>
                    <a:cubicBezTo>
                      <a:pt x="9106" y="26683"/>
                      <a:pt x="6533" y="24086"/>
                      <a:pt x="5885" y="21042"/>
                    </a:cubicBezTo>
                    <a:cubicBezTo>
                      <a:pt x="5866" y="20951"/>
                      <a:pt x="5801" y="20875"/>
                      <a:pt x="5715" y="20841"/>
                    </a:cubicBezTo>
                    <a:cubicBezTo>
                      <a:pt x="5683" y="20830"/>
                      <a:pt x="5649" y="20823"/>
                      <a:pt x="5616" y="20823"/>
                    </a:cubicBezTo>
                    <a:cubicBezTo>
                      <a:pt x="5559" y="20823"/>
                      <a:pt x="5502" y="20841"/>
                      <a:pt x="5455" y="20875"/>
                    </a:cubicBezTo>
                    <a:cubicBezTo>
                      <a:pt x="5002" y="21203"/>
                      <a:pt x="4441" y="21377"/>
                      <a:pt x="3828" y="21377"/>
                    </a:cubicBezTo>
                    <a:cubicBezTo>
                      <a:pt x="2663" y="21377"/>
                      <a:pt x="1566" y="20747"/>
                      <a:pt x="1098" y="19809"/>
                    </a:cubicBezTo>
                    <a:cubicBezTo>
                      <a:pt x="767" y="19149"/>
                      <a:pt x="738" y="18324"/>
                      <a:pt x="1019" y="17547"/>
                    </a:cubicBezTo>
                    <a:cubicBezTo>
                      <a:pt x="1308" y="16746"/>
                      <a:pt x="1871" y="16109"/>
                      <a:pt x="2571" y="15793"/>
                    </a:cubicBezTo>
                    <a:cubicBezTo>
                      <a:pt x="2684" y="15764"/>
                      <a:pt x="2797" y="15721"/>
                      <a:pt x="2905" y="15664"/>
                    </a:cubicBezTo>
                    <a:cubicBezTo>
                      <a:pt x="3034" y="15602"/>
                      <a:pt x="3089" y="15452"/>
                      <a:pt x="3035" y="15319"/>
                    </a:cubicBezTo>
                    <a:cubicBezTo>
                      <a:pt x="2992" y="15213"/>
                      <a:pt x="2890" y="15148"/>
                      <a:pt x="2781" y="15148"/>
                    </a:cubicBezTo>
                    <a:cubicBezTo>
                      <a:pt x="2753" y="15148"/>
                      <a:pt x="2726" y="15152"/>
                      <a:pt x="2698" y="15160"/>
                    </a:cubicBezTo>
                    <a:cubicBezTo>
                      <a:pt x="2595" y="15192"/>
                      <a:pt x="2494" y="15230"/>
                      <a:pt x="2395" y="15272"/>
                    </a:cubicBezTo>
                    <a:cubicBezTo>
                      <a:pt x="2330" y="15285"/>
                      <a:pt x="2265" y="15292"/>
                      <a:pt x="2199" y="15292"/>
                    </a:cubicBezTo>
                    <a:cubicBezTo>
                      <a:pt x="1744" y="15292"/>
                      <a:pt x="1269" y="14974"/>
                      <a:pt x="958" y="14456"/>
                    </a:cubicBezTo>
                    <a:cubicBezTo>
                      <a:pt x="632" y="13912"/>
                      <a:pt x="583" y="13290"/>
                      <a:pt x="826" y="12834"/>
                    </a:cubicBezTo>
                    <a:cubicBezTo>
                      <a:pt x="1226" y="12085"/>
                      <a:pt x="2100" y="11639"/>
                      <a:pt x="3165" y="11639"/>
                    </a:cubicBezTo>
                    <a:cubicBezTo>
                      <a:pt x="3655" y="11639"/>
                      <a:pt x="4145" y="11736"/>
                      <a:pt x="4581" y="11920"/>
                    </a:cubicBezTo>
                    <a:cubicBezTo>
                      <a:pt x="4615" y="11935"/>
                      <a:pt x="4651" y="11942"/>
                      <a:pt x="4688" y="11942"/>
                    </a:cubicBezTo>
                    <a:cubicBezTo>
                      <a:pt x="4749" y="11942"/>
                      <a:pt x="4809" y="11922"/>
                      <a:pt x="4859" y="11883"/>
                    </a:cubicBezTo>
                    <a:cubicBezTo>
                      <a:pt x="4937" y="11822"/>
                      <a:pt x="4976" y="11721"/>
                      <a:pt x="4959" y="11621"/>
                    </a:cubicBezTo>
                    <a:cubicBezTo>
                      <a:pt x="4598" y="9430"/>
                      <a:pt x="6443" y="7368"/>
                      <a:pt x="8432" y="6296"/>
                    </a:cubicBezTo>
                    <a:cubicBezTo>
                      <a:pt x="10176" y="5356"/>
                      <a:pt x="12190" y="4860"/>
                      <a:pt x="14257" y="4860"/>
                    </a:cubicBezTo>
                    <a:cubicBezTo>
                      <a:pt x="16524" y="4860"/>
                      <a:pt x="18708" y="5448"/>
                      <a:pt x="20573" y="6558"/>
                    </a:cubicBezTo>
                    <a:cubicBezTo>
                      <a:pt x="20617" y="6584"/>
                      <a:pt x="20665" y="6597"/>
                      <a:pt x="20714" y="6597"/>
                    </a:cubicBezTo>
                    <a:cubicBezTo>
                      <a:pt x="20761" y="6597"/>
                      <a:pt x="20808" y="6585"/>
                      <a:pt x="20850" y="6561"/>
                    </a:cubicBezTo>
                    <a:cubicBezTo>
                      <a:pt x="20936" y="6513"/>
                      <a:pt x="20989" y="6422"/>
                      <a:pt x="20990" y="6322"/>
                    </a:cubicBezTo>
                    <a:cubicBezTo>
                      <a:pt x="21021" y="2067"/>
                      <a:pt x="24494" y="553"/>
                      <a:pt x="27732" y="553"/>
                    </a:cubicBezTo>
                    <a:close/>
                    <a:moveTo>
                      <a:pt x="27734" y="1"/>
                    </a:moveTo>
                    <a:cubicBezTo>
                      <a:pt x="24350" y="1"/>
                      <a:pt x="20730" y="1549"/>
                      <a:pt x="20457" y="5854"/>
                    </a:cubicBezTo>
                    <a:cubicBezTo>
                      <a:pt x="18596" y="4840"/>
                      <a:pt x="16465" y="4306"/>
                      <a:pt x="14261" y="4306"/>
                    </a:cubicBezTo>
                    <a:cubicBezTo>
                      <a:pt x="12102" y="4306"/>
                      <a:pt x="9997" y="4825"/>
                      <a:pt x="8171" y="5809"/>
                    </a:cubicBezTo>
                    <a:cubicBezTo>
                      <a:pt x="6286" y="6824"/>
                      <a:pt x="4236" y="8829"/>
                      <a:pt x="4368" y="11257"/>
                    </a:cubicBezTo>
                    <a:cubicBezTo>
                      <a:pt x="3983" y="11142"/>
                      <a:pt x="3574" y="11084"/>
                      <a:pt x="3166" y="11084"/>
                    </a:cubicBezTo>
                    <a:cubicBezTo>
                      <a:pt x="1895" y="11084"/>
                      <a:pt x="840" y="11640"/>
                      <a:pt x="341" y="12572"/>
                    </a:cubicBezTo>
                    <a:cubicBezTo>
                      <a:pt x="0" y="13208"/>
                      <a:pt x="55" y="14018"/>
                      <a:pt x="486" y="14739"/>
                    </a:cubicBezTo>
                    <a:cubicBezTo>
                      <a:pt x="775" y="15219"/>
                      <a:pt x="1187" y="15574"/>
                      <a:pt x="1632" y="15739"/>
                    </a:cubicBezTo>
                    <a:cubicBezTo>
                      <a:pt x="1131" y="16148"/>
                      <a:pt x="737" y="16711"/>
                      <a:pt x="502" y="17364"/>
                    </a:cubicBezTo>
                    <a:cubicBezTo>
                      <a:pt x="171" y="18282"/>
                      <a:pt x="210" y="19266"/>
                      <a:pt x="607" y="20061"/>
                    </a:cubicBezTo>
                    <a:cubicBezTo>
                      <a:pt x="1167" y="21181"/>
                      <a:pt x="2463" y="21933"/>
                      <a:pt x="3832" y="21933"/>
                    </a:cubicBezTo>
                    <a:cubicBezTo>
                      <a:pt x="4416" y="21933"/>
                      <a:pt x="4966" y="21797"/>
                      <a:pt x="5442" y="21540"/>
                    </a:cubicBezTo>
                    <a:cubicBezTo>
                      <a:pt x="6259" y="24623"/>
                      <a:pt x="8915" y="27208"/>
                      <a:pt x="12029" y="27902"/>
                    </a:cubicBezTo>
                    <a:cubicBezTo>
                      <a:pt x="12615" y="28034"/>
                      <a:pt x="13225" y="28099"/>
                      <a:pt x="13841" y="28099"/>
                    </a:cubicBezTo>
                    <a:cubicBezTo>
                      <a:pt x="16499" y="28099"/>
                      <a:pt x="19121" y="26865"/>
                      <a:pt x="20757" y="24859"/>
                    </a:cubicBezTo>
                    <a:cubicBezTo>
                      <a:pt x="22080" y="25925"/>
                      <a:pt x="23813" y="26509"/>
                      <a:pt x="25667" y="26509"/>
                    </a:cubicBezTo>
                    <a:cubicBezTo>
                      <a:pt x="28135" y="26509"/>
                      <a:pt x="30434" y="25485"/>
                      <a:pt x="31876" y="23758"/>
                    </a:cubicBezTo>
                    <a:cubicBezTo>
                      <a:pt x="32545" y="24238"/>
                      <a:pt x="33366" y="24492"/>
                      <a:pt x="34267" y="24492"/>
                    </a:cubicBezTo>
                    <a:cubicBezTo>
                      <a:pt x="36131" y="24492"/>
                      <a:pt x="38275" y="23313"/>
                      <a:pt x="38839" y="21319"/>
                    </a:cubicBezTo>
                    <a:cubicBezTo>
                      <a:pt x="39233" y="21465"/>
                      <a:pt x="39656" y="21536"/>
                      <a:pt x="40097" y="21536"/>
                    </a:cubicBezTo>
                    <a:cubicBezTo>
                      <a:pt x="41557" y="21536"/>
                      <a:pt x="42960" y="20720"/>
                      <a:pt x="43587" y="19503"/>
                    </a:cubicBezTo>
                    <a:cubicBezTo>
                      <a:pt x="44457" y="17818"/>
                      <a:pt x="43833" y="15570"/>
                      <a:pt x="42260" y="14539"/>
                    </a:cubicBezTo>
                    <a:cubicBezTo>
                      <a:pt x="42751" y="13411"/>
                      <a:pt x="42055" y="12006"/>
                      <a:pt x="41035" y="11370"/>
                    </a:cubicBezTo>
                    <a:cubicBezTo>
                      <a:pt x="40177" y="10836"/>
                      <a:pt x="39151" y="10693"/>
                      <a:pt x="38215" y="10638"/>
                    </a:cubicBezTo>
                    <a:cubicBezTo>
                      <a:pt x="38786" y="9240"/>
                      <a:pt x="37275" y="5238"/>
                      <a:pt x="37016" y="4745"/>
                    </a:cubicBezTo>
                    <a:cubicBezTo>
                      <a:pt x="35557" y="1950"/>
                      <a:pt x="31738" y="1"/>
                      <a:pt x="277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" name="Google Shape;366;p23"/>
              <p:cNvSpPr/>
              <p:nvPr/>
            </p:nvSpPr>
            <p:spPr>
              <a:xfrm>
                <a:off x="2411500" y="1391675"/>
                <a:ext cx="289175" cy="76450"/>
              </a:xfrm>
              <a:custGeom>
                <a:avLst/>
                <a:gdLst/>
                <a:ahLst/>
                <a:cxnLst/>
                <a:rect l="l" t="t" r="r" b="b"/>
                <a:pathLst>
                  <a:path w="11567" h="3058" extrusionOk="0">
                    <a:moveTo>
                      <a:pt x="3914" y="1"/>
                    </a:moveTo>
                    <a:cubicBezTo>
                      <a:pt x="3453" y="1"/>
                      <a:pt x="2982" y="78"/>
                      <a:pt x="2519" y="234"/>
                    </a:cubicBezTo>
                    <a:cubicBezTo>
                      <a:pt x="1378" y="618"/>
                      <a:pt x="482" y="1419"/>
                      <a:pt x="62" y="2430"/>
                    </a:cubicBezTo>
                    <a:cubicBezTo>
                      <a:pt x="0" y="2568"/>
                      <a:pt x="67" y="2731"/>
                      <a:pt x="208" y="2788"/>
                    </a:cubicBezTo>
                    <a:cubicBezTo>
                      <a:pt x="242" y="2803"/>
                      <a:pt x="278" y="2810"/>
                      <a:pt x="313" y="2810"/>
                    </a:cubicBezTo>
                    <a:cubicBezTo>
                      <a:pt x="421" y="2810"/>
                      <a:pt x="524" y="2746"/>
                      <a:pt x="568" y="2639"/>
                    </a:cubicBezTo>
                    <a:cubicBezTo>
                      <a:pt x="928" y="1777"/>
                      <a:pt x="1701" y="1090"/>
                      <a:pt x="2692" y="756"/>
                    </a:cubicBezTo>
                    <a:cubicBezTo>
                      <a:pt x="3097" y="619"/>
                      <a:pt x="3509" y="552"/>
                      <a:pt x="3910" y="552"/>
                    </a:cubicBezTo>
                    <a:cubicBezTo>
                      <a:pt x="4489" y="552"/>
                      <a:pt x="5045" y="693"/>
                      <a:pt x="5523" y="970"/>
                    </a:cubicBezTo>
                    <a:cubicBezTo>
                      <a:pt x="5633" y="1034"/>
                      <a:pt x="5744" y="1105"/>
                      <a:pt x="5857" y="1178"/>
                    </a:cubicBezTo>
                    <a:cubicBezTo>
                      <a:pt x="6277" y="1446"/>
                      <a:pt x="6745" y="1744"/>
                      <a:pt x="7262" y="1744"/>
                    </a:cubicBezTo>
                    <a:cubicBezTo>
                      <a:pt x="7367" y="1744"/>
                      <a:pt x="7473" y="1731"/>
                      <a:pt x="7582" y="1705"/>
                    </a:cubicBezTo>
                    <a:cubicBezTo>
                      <a:pt x="7633" y="1692"/>
                      <a:pt x="7680" y="1664"/>
                      <a:pt x="7717" y="1626"/>
                    </a:cubicBezTo>
                    <a:cubicBezTo>
                      <a:pt x="8077" y="1243"/>
                      <a:pt x="8605" y="1032"/>
                      <a:pt x="9130" y="1032"/>
                    </a:cubicBezTo>
                    <a:cubicBezTo>
                      <a:pt x="9340" y="1032"/>
                      <a:pt x="9549" y="1066"/>
                      <a:pt x="9746" y="1136"/>
                    </a:cubicBezTo>
                    <a:cubicBezTo>
                      <a:pt x="10437" y="1382"/>
                      <a:pt x="10955" y="2067"/>
                      <a:pt x="11006" y="2800"/>
                    </a:cubicBezTo>
                    <a:cubicBezTo>
                      <a:pt x="11016" y="2946"/>
                      <a:pt x="11137" y="3057"/>
                      <a:pt x="11281" y="3057"/>
                    </a:cubicBezTo>
                    <a:lnTo>
                      <a:pt x="11300" y="3057"/>
                    </a:lnTo>
                    <a:cubicBezTo>
                      <a:pt x="11453" y="3047"/>
                      <a:pt x="11567" y="2915"/>
                      <a:pt x="11558" y="2763"/>
                    </a:cubicBezTo>
                    <a:cubicBezTo>
                      <a:pt x="11494" y="1818"/>
                      <a:pt x="10824" y="936"/>
                      <a:pt x="9932" y="617"/>
                    </a:cubicBezTo>
                    <a:cubicBezTo>
                      <a:pt x="9677" y="526"/>
                      <a:pt x="9407" y="482"/>
                      <a:pt x="9136" y="482"/>
                    </a:cubicBezTo>
                    <a:cubicBezTo>
                      <a:pt x="8490" y="482"/>
                      <a:pt x="7840" y="732"/>
                      <a:pt x="7380" y="1184"/>
                    </a:cubicBezTo>
                    <a:cubicBezTo>
                      <a:pt x="7344" y="1189"/>
                      <a:pt x="7307" y="1191"/>
                      <a:pt x="7271" y="1191"/>
                    </a:cubicBezTo>
                    <a:cubicBezTo>
                      <a:pt x="6908" y="1191"/>
                      <a:pt x="6542" y="960"/>
                      <a:pt x="6156" y="713"/>
                    </a:cubicBezTo>
                    <a:cubicBezTo>
                      <a:pt x="6038" y="637"/>
                      <a:pt x="5919" y="563"/>
                      <a:pt x="5803" y="495"/>
                    </a:cubicBezTo>
                    <a:cubicBezTo>
                      <a:pt x="5240" y="167"/>
                      <a:pt x="4589" y="1"/>
                      <a:pt x="391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" name="Google Shape;367;p23"/>
              <p:cNvSpPr/>
              <p:nvPr/>
            </p:nvSpPr>
            <p:spPr>
              <a:xfrm>
                <a:off x="2117450" y="1610700"/>
                <a:ext cx="174175" cy="101250"/>
              </a:xfrm>
              <a:custGeom>
                <a:avLst/>
                <a:gdLst/>
                <a:ahLst/>
                <a:cxnLst/>
                <a:rect l="l" t="t" r="r" b="b"/>
                <a:pathLst>
                  <a:path w="6967" h="4050" extrusionOk="0">
                    <a:moveTo>
                      <a:pt x="660" y="0"/>
                    </a:moveTo>
                    <a:cubicBezTo>
                      <a:pt x="538" y="0"/>
                      <a:pt x="424" y="81"/>
                      <a:pt x="392" y="207"/>
                    </a:cubicBezTo>
                    <a:cubicBezTo>
                      <a:pt x="0" y="1714"/>
                      <a:pt x="1196" y="3199"/>
                      <a:pt x="2529" y="3713"/>
                    </a:cubicBezTo>
                    <a:cubicBezTo>
                      <a:pt x="3178" y="3962"/>
                      <a:pt x="3855" y="4050"/>
                      <a:pt x="4539" y="4050"/>
                    </a:cubicBezTo>
                    <a:cubicBezTo>
                      <a:pt x="5266" y="4050"/>
                      <a:pt x="6000" y="3950"/>
                      <a:pt x="6714" y="3838"/>
                    </a:cubicBezTo>
                    <a:cubicBezTo>
                      <a:pt x="6865" y="3814"/>
                      <a:pt x="6967" y="3672"/>
                      <a:pt x="6944" y="3521"/>
                    </a:cubicBezTo>
                    <a:cubicBezTo>
                      <a:pt x="6922" y="3386"/>
                      <a:pt x="6805" y="3288"/>
                      <a:pt x="6672" y="3288"/>
                    </a:cubicBezTo>
                    <a:cubicBezTo>
                      <a:pt x="6657" y="3288"/>
                      <a:pt x="6642" y="3290"/>
                      <a:pt x="6627" y="3292"/>
                    </a:cubicBezTo>
                    <a:cubicBezTo>
                      <a:pt x="5940" y="3400"/>
                      <a:pt x="5233" y="3496"/>
                      <a:pt x="4542" y="3496"/>
                    </a:cubicBezTo>
                    <a:cubicBezTo>
                      <a:pt x="3915" y="3496"/>
                      <a:pt x="3302" y="3417"/>
                      <a:pt x="2727" y="3196"/>
                    </a:cubicBezTo>
                    <a:cubicBezTo>
                      <a:pt x="1615" y="2768"/>
                      <a:pt x="611" y="1556"/>
                      <a:pt x="927" y="346"/>
                    </a:cubicBezTo>
                    <a:cubicBezTo>
                      <a:pt x="965" y="199"/>
                      <a:pt x="876" y="48"/>
                      <a:pt x="728" y="9"/>
                    </a:cubicBezTo>
                    <a:cubicBezTo>
                      <a:pt x="706" y="3"/>
                      <a:pt x="683" y="0"/>
                      <a:pt x="66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" name="Google Shape;368;p23"/>
              <p:cNvSpPr/>
              <p:nvPr/>
            </p:nvSpPr>
            <p:spPr>
              <a:xfrm>
                <a:off x="2778075" y="1593975"/>
                <a:ext cx="179300" cy="166625"/>
              </a:xfrm>
              <a:custGeom>
                <a:avLst/>
                <a:gdLst/>
                <a:ahLst/>
                <a:cxnLst/>
                <a:rect l="l" t="t" r="r" b="b"/>
                <a:pathLst>
                  <a:path w="7172" h="6665" extrusionOk="0">
                    <a:moveTo>
                      <a:pt x="5497" y="0"/>
                    </a:moveTo>
                    <a:cubicBezTo>
                      <a:pt x="5369" y="0"/>
                      <a:pt x="5255" y="89"/>
                      <a:pt x="5227" y="220"/>
                    </a:cubicBezTo>
                    <a:cubicBezTo>
                      <a:pt x="5196" y="369"/>
                      <a:pt x="5291" y="515"/>
                      <a:pt x="5441" y="547"/>
                    </a:cubicBezTo>
                    <a:cubicBezTo>
                      <a:pt x="5791" y="620"/>
                      <a:pt x="6113" y="857"/>
                      <a:pt x="6322" y="1198"/>
                    </a:cubicBezTo>
                    <a:cubicBezTo>
                      <a:pt x="6532" y="1539"/>
                      <a:pt x="6598" y="1933"/>
                      <a:pt x="6505" y="2279"/>
                    </a:cubicBezTo>
                    <a:cubicBezTo>
                      <a:pt x="6223" y="3327"/>
                      <a:pt x="4906" y="3689"/>
                      <a:pt x="3741" y="3689"/>
                    </a:cubicBezTo>
                    <a:cubicBezTo>
                      <a:pt x="3633" y="3689"/>
                      <a:pt x="3526" y="3686"/>
                      <a:pt x="3421" y="3680"/>
                    </a:cubicBezTo>
                    <a:cubicBezTo>
                      <a:pt x="3419" y="3680"/>
                      <a:pt x="3417" y="3680"/>
                      <a:pt x="3414" y="3680"/>
                    </a:cubicBezTo>
                    <a:cubicBezTo>
                      <a:pt x="3328" y="3680"/>
                      <a:pt x="3243" y="3716"/>
                      <a:pt x="3187" y="3785"/>
                    </a:cubicBezTo>
                    <a:cubicBezTo>
                      <a:pt x="3131" y="3855"/>
                      <a:pt x="3114" y="3951"/>
                      <a:pt x="3140" y="4037"/>
                    </a:cubicBezTo>
                    <a:cubicBezTo>
                      <a:pt x="3345" y="4702"/>
                      <a:pt x="3044" y="5512"/>
                      <a:pt x="2454" y="5881"/>
                    </a:cubicBezTo>
                    <a:cubicBezTo>
                      <a:pt x="2206" y="6036"/>
                      <a:pt x="1911" y="6111"/>
                      <a:pt x="1614" y="6111"/>
                    </a:cubicBezTo>
                    <a:cubicBezTo>
                      <a:pt x="1204" y="6111"/>
                      <a:pt x="790" y="5968"/>
                      <a:pt x="495" y="5692"/>
                    </a:cubicBezTo>
                    <a:cubicBezTo>
                      <a:pt x="442" y="5643"/>
                      <a:pt x="374" y="5618"/>
                      <a:pt x="306" y="5618"/>
                    </a:cubicBezTo>
                    <a:cubicBezTo>
                      <a:pt x="232" y="5618"/>
                      <a:pt x="158" y="5648"/>
                      <a:pt x="103" y="5705"/>
                    </a:cubicBezTo>
                    <a:cubicBezTo>
                      <a:pt x="1" y="5816"/>
                      <a:pt x="6" y="5992"/>
                      <a:pt x="117" y="6096"/>
                    </a:cubicBezTo>
                    <a:cubicBezTo>
                      <a:pt x="522" y="6470"/>
                      <a:pt x="1070" y="6664"/>
                      <a:pt x="1615" y="6664"/>
                    </a:cubicBezTo>
                    <a:cubicBezTo>
                      <a:pt x="2012" y="6664"/>
                      <a:pt x="2411" y="6560"/>
                      <a:pt x="2750" y="6348"/>
                    </a:cubicBezTo>
                    <a:cubicBezTo>
                      <a:pt x="3448" y="5911"/>
                      <a:pt x="3838" y="5052"/>
                      <a:pt x="3747" y="4240"/>
                    </a:cubicBezTo>
                    <a:cubicBezTo>
                      <a:pt x="5112" y="4237"/>
                      <a:pt x="6676" y="3769"/>
                      <a:pt x="7038" y="2422"/>
                    </a:cubicBezTo>
                    <a:cubicBezTo>
                      <a:pt x="7172" y="1932"/>
                      <a:pt x="7080" y="1380"/>
                      <a:pt x="6792" y="910"/>
                    </a:cubicBezTo>
                    <a:cubicBezTo>
                      <a:pt x="6503" y="440"/>
                      <a:pt x="6052" y="110"/>
                      <a:pt x="5554" y="6"/>
                    </a:cubicBezTo>
                    <a:cubicBezTo>
                      <a:pt x="5534" y="2"/>
                      <a:pt x="5515" y="0"/>
                      <a:pt x="549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69" name="Google Shape;369;p23"/>
          <p:cNvSpPr/>
          <p:nvPr/>
        </p:nvSpPr>
        <p:spPr>
          <a:xfrm>
            <a:off x="720000" y="3136950"/>
            <a:ext cx="1479600" cy="146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23"/>
          <p:cNvSpPr/>
          <p:nvPr/>
        </p:nvSpPr>
        <p:spPr>
          <a:xfrm>
            <a:off x="720000" y="1490550"/>
            <a:ext cx="1479600" cy="146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1" name="Google Shape;371;p23"/>
          <p:cNvGrpSpPr/>
          <p:nvPr/>
        </p:nvGrpSpPr>
        <p:grpSpPr>
          <a:xfrm>
            <a:off x="728750" y="539907"/>
            <a:ext cx="1479496" cy="770632"/>
            <a:chOff x="717888" y="539897"/>
            <a:chExt cx="1591883" cy="794138"/>
          </a:xfrm>
        </p:grpSpPr>
        <p:sp>
          <p:nvSpPr>
            <p:cNvPr id="372" name="Google Shape;372;p23"/>
            <p:cNvSpPr/>
            <p:nvPr/>
          </p:nvSpPr>
          <p:spPr>
            <a:xfrm>
              <a:off x="717888" y="539897"/>
              <a:ext cx="397500" cy="397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3"/>
            <p:cNvSpPr/>
            <p:nvPr/>
          </p:nvSpPr>
          <p:spPr>
            <a:xfrm>
              <a:off x="717888" y="936535"/>
              <a:ext cx="397500" cy="39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3"/>
            <p:cNvSpPr/>
            <p:nvPr/>
          </p:nvSpPr>
          <p:spPr>
            <a:xfrm>
              <a:off x="1115418" y="539897"/>
              <a:ext cx="397500" cy="39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3"/>
            <p:cNvSpPr/>
            <p:nvPr/>
          </p:nvSpPr>
          <p:spPr>
            <a:xfrm>
              <a:off x="1115418" y="936535"/>
              <a:ext cx="397500" cy="397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3"/>
            <p:cNvSpPr/>
            <p:nvPr/>
          </p:nvSpPr>
          <p:spPr>
            <a:xfrm>
              <a:off x="1512948" y="539897"/>
              <a:ext cx="397500" cy="397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3"/>
            <p:cNvSpPr/>
            <p:nvPr/>
          </p:nvSpPr>
          <p:spPr>
            <a:xfrm>
              <a:off x="1512948" y="936535"/>
              <a:ext cx="397500" cy="39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3"/>
            <p:cNvSpPr/>
            <p:nvPr/>
          </p:nvSpPr>
          <p:spPr>
            <a:xfrm>
              <a:off x="1912271" y="539897"/>
              <a:ext cx="397500" cy="39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3"/>
            <p:cNvSpPr/>
            <p:nvPr/>
          </p:nvSpPr>
          <p:spPr>
            <a:xfrm>
              <a:off x="1912271" y="936535"/>
              <a:ext cx="397500" cy="397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0" name="Google Shape;380;p23"/>
          <p:cNvSpPr/>
          <p:nvPr/>
        </p:nvSpPr>
        <p:spPr>
          <a:xfrm rot="10800000" flipH="1">
            <a:off x="6935500" y="539907"/>
            <a:ext cx="1479600" cy="146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23"/>
          <p:cNvSpPr/>
          <p:nvPr/>
        </p:nvSpPr>
        <p:spPr>
          <a:xfrm rot="10800000" flipH="1">
            <a:off x="6935500" y="2186307"/>
            <a:ext cx="1479600" cy="146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2" name="Google Shape;382;p23"/>
          <p:cNvGrpSpPr/>
          <p:nvPr/>
        </p:nvGrpSpPr>
        <p:grpSpPr>
          <a:xfrm rot="10800000" flipH="1">
            <a:off x="6944250" y="3832718"/>
            <a:ext cx="1479496" cy="770632"/>
            <a:chOff x="717888" y="539897"/>
            <a:chExt cx="1591883" cy="794138"/>
          </a:xfrm>
        </p:grpSpPr>
        <p:sp>
          <p:nvSpPr>
            <p:cNvPr id="383" name="Google Shape;383;p23"/>
            <p:cNvSpPr/>
            <p:nvPr/>
          </p:nvSpPr>
          <p:spPr>
            <a:xfrm>
              <a:off x="717888" y="539897"/>
              <a:ext cx="397500" cy="397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3"/>
            <p:cNvSpPr/>
            <p:nvPr/>
          </p:nvSpPr>
          <p:spPr>
            <a:xfrm>
              <a:off x="717888" y="936535"/>
              <a:ext cx="397500" cy="39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3"/>
            <p:cNvSpPr/>
            <p:nvPr/>
          </p:nvSpPr>
          <p:spPr>
            <a:xfrm>
              <a:off x="1115418" y="539897"/>
              <a:ext cx="397500" cy="39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3"/>
            <p:cNvSpPr/>
            <p:nvPr/>
          </p:nvSpPr>
          <p:spPr>
            <a:xfrm>
              <a:off x="1115418" y="936535"/>
              <a:ext cx="397500" cy="397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3"/>
            <p:cNvSpPr/>
            <p:nvPr/>
          </p:nvSpPr>
          <p:spPr>
            <a:xfrm>
              <a:off x="1512948" y="539897"/>
              <a:ext cx="397500" cy="397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3"/>
            <p:cNvSpPr/>
            <p:nvPr/>
          </p:nvSpPr>
          <p:spPr>
            <a:xfrm>
              <a:off x="1512948" y="936535"/>
              <a:ext cx="397500" cy="39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3"/>
            <p:cNvSpPr/>
            <p:nvPr/>
          </p:nvSpPr>
          <p:spPr>
            <a:xfrm>
              <a:off x="1912271" y="539897"/>
              <a:ext cx="397500" cy="39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3"/>
            <p:cNvSpPr/>
            <p:nvPr/>
          </p:nvSpPr>
          <p:spPr>
            <a:xfrm>
              <a:off x="1912271" y="936535"/>
              <a:ext cx="397500" cy="397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1" name="Google Shape;391;p23"/>
          <p:cNvSpPr txBox="1">
            <a:spLocks noGrp="1"/>
          </p:cNvSpPr>
          <p:nvPr>
            <p:ph type="subTitle" idx="1"/>
          </p:nvPr>
        </p:nvSpPr>
        <p:spPr>
          <a:xfrm>
            <a:off x="2679300" y="2090600"/>
            <a:ext cx="3785400" cy="12279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92" name="Google Shape;392;p23"/>
          <p:cNvSpPr txBox="1">
            <a:spLocks noGrp="1"/>
          </p:cNvSpPr>
          <p:nvPr>
            <p:ph type="subTitle" idx="2"/>
          </p:nvPr>
        </p:nvSpPr>
        <p:spPr>
          <a:xfrm>
            <a:off x="2679302" y="4114800"/>
            <a:ext cx="3785400" cy="373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93" name="Google Shape;393;p23"/>
          <p:cNvSpPr txBox="1"/>
          <p:nvPr/>
        </p:nvSpPr>
        <p:spPr>
          <a:xfrm>
            <a:off x="2679300" y="3409900"/>
            <a:ext cx="3785400" cy="6135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dk1"/>
                </a:solidFill>
                <a:highlight>
                  <a:schemeClr val="accent5"/>
                </a:highlight>
                <a:latin typeface="Barlow Semi Condensed"/>
                <a:ea typeface="Barlow Semi Condensed"/>
                <a:cs typeface="Barlow Semi Condensed"/>
                <a:sym typeface="Barlow Semi Condensed"/>
              </a:rPr>
              <a:t>CREDITS:</a:t>
            </a:r>
            <a:r>
              <a:rPr lang="en" sz="1100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This presentation template was created by </a:t>
            </a:r>
            <a:r>
              <a:rPr lang="en" sz="1100" b="1">
                <a:solidFill>
                  <a:schemeClr val="dk1"/>
                </a:solidFill>
                <a:highlight>
                  <a:schemeClr val="accent5"/>
                </a:highlight>
                <a:uFill>
                  <a:noFill/>
                </a:uFill>
                <a:latin typeface="Barlow Semi Condensed"/>
                <a:ea typeface="Barlow Semi Condensed"/>
                <a:cs typeface="Barlow Semi Condensed"/>
                <a:sym typeface="Barlow Semi Condensed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100" b="1">
                <a:solidFill>
                  <a:schemeClr val="dk1"/>
                </a:solidFill>
                <a:highlight>
                  <a:schemeClr val="accent5"/>
                </a:highlight>
                <a:latin typeface="Barlow Semi Condensed"/>
                <a:ea typeface="Barlow Semi Condensed"/>
                <a:cs typeface="Barlow Semi Condensed"/>
                <a:sym typeface="Barlow Semi Condensed"/>
              </a:rPr>
              <a:t>,</a:t>
            </a:r>
            <a:r>
              <a:rPr lang="en" sz="1100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including icons by </a:t>
            </a:r>
            <a:r>
              <a:rPr lang="en" sz="1100" b="1">
                <a:solidFill>
                  <a:schemeClr val="dk1"/>
                </a:solidFill>
                <a:highlight>
                  <a:schemeClr val="accent5"/>
                </a:highlight>
                <a:uFill>
                  <a:noFill/>
                </a:uFill>
                <a:latin typeface="Barlow Semi Condensed"/>
                <a:ea typeface="Barlow Semi Condensed"/>
                <a:cs typeface="Barlow Semi Condensed"/>
                <a:sym typeface="Barlow Semi Condensed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100" b="1">
                <a:solidFill>
                  <a:schemeClr val="dk1"/>
                </a:solidFill>
                <a:highlight>
                  <a:schemeClr val="accent5"/>
                </a:highlight>
                <a:latin typeface="Barlow Semi Condensed"/>
                <a:ea typeface="Barlow Semi Condensed"/>
                <a:cs typeface="Barlow Semi Condensed"/>
                <a:sym typeface="Barlow Semi Condensed"/>
              </a:rPr>
              <a:t>,</a:t>
            </a:r>
            <a:r>
              <a:rPr lang="en" sz="1100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and infographics &amp; images by </a:t>
            </a:r>
            <a:r>
              <a:rPr lang="en" sz="1100" b="1">
                <a:solidFill>
                  <a:schemeClr val="dk1"/>
                </a:solidFill>
                <a:highlight>
                  <a:schemeClr val="accent5"/>
                </a:highlight>
                <a:uFill>
                  <a:noFill/>
                </a:uFill>
                <a:latin typeface="Barlow Semi Condensed"/>
                <a:ea typeface="Barlow Semi Condensed"/>
                <a:cs typeface="Barlow Semi Condensed"/>
                <a:sym typeface="Barlow Semi Condensed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100" b="1">
              <a:solidFill>
                <a:schemeClr val="dk1"/>
              </a:solidFill>
              <a:highlight>
                <a:schemeClr val="accent5"/>
              </a:highlight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394" name="Google Shape;394;p23"/>
          <p:cNvSpPr txBox="1">
            <a:spLocks noGrp="1"/>
          </p:cNvSpPr>
          <p:nvPr>
            <p:ph type="ctrTitle"/>
          </p:nvPr>
        </p:nvSpPr>
        <p:spPr>
          <a:xfrm>
            <a:off x="2679300" y="540000"/>
            <a:ext cx="3785400" cy="79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24"/>
          <p:cNvSpPr/>
          <p:nvPr/>
        </p:nvSpPr>
        <p:spPr>
          <a:xfrm>
            <a:off x="4063800" y="3170425"/>
            <a:ext cx="4360200" cy="841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p24"/>
          <p:cNvSpPr/>
          <p:nvPr/>
        </p:nvSpPr>
        <p:spPr>
          <a:xfrm>
            <a:off x="4063800" y="4192225"/>
            <a:ext cx="4360200" cy="411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Google Shape;398;p24"/>
          <p:cNvSpPr/>
          <p:nvPr/>
        </p:nvSpPr>
        <p:spPr>
          <a:xfrm>
            <a:off x="4063800" y="540000"/>
            <a:ext cx="4360200" cy="2450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9" name="Google Shape;399;p24"/>
          <p:cNvGrpSpPr/>
          <p:nvPr/>
        </p:nvGrpSpPr>
        <p:grpSpPr>
          <a:xfrm>
            <a:off x="720000" y="540000"/>
            <a:ext cx="3163705" cy="1202400"/>
            <a:chOff x="720000" y="540000"/>
            <a:chExt cx="3163705" cy="1202400"/>
          </a:xfrm>
        </p:grpSpPr>
        <p:sp>
          <p:nvSpPr>
            <p:cNvPr id="400" name="Google Shape;400;p24"/>
            <p:cNvSpPr/>
            <p:nvPr/>
          </p:nvSpPr>
          <p:spPr>
            <a:xfrm>
              <a:off x="720000" y="1341300"/>
              <a:ext cx="395400" cy="401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4"/>
            <p:cNvSpPr/>
            <p:nvPr/>
          </p:nvSpPr>
          <p:spPr>
            <a:xfrm>
              <a:off x="720000" y="540000"/>
              <a:ext cx="395400" cy="401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4"/>
            <p:cNvSpPr/>
            <p:nvPr/>
          </p:nvSpPr>
          <p:spPr>
            <a:xfrm>
              <a:off x="720000" y="940200"/>
              <a:ext cx="395400" cy="401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4"/>
            <p:cNvSpPr/>
            <p:nvPr/>
          </p:nvSpPr>
          <p:spPr>
            <a:xfrm>
              <a:off x="1115472" y="1341300"/>
              <a:ext cx="395400" cy="401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4"/>
            <p:cNvSpPr/>
            <p:nvPr/>
          </p:nvSpPr>
          <p:spPr>
            <a:xfrm>
              <a:off x="1115472" y="540000"/>
              <a:ext cx="395400" cy="401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4"/>
            <p:cNvSpPr/>
            <p:nvPr/>
          </p:nvSpPr>
          <p:spPr>
            <a:xfrm>
              <a:off x="1115472" y="940200"/>
              <a:ext cx="395400" cy="401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4"/>
            <p:cNvSpPr/>
            <p:nvPr/>
          </p:nvSpPr>
          <p:spPr>
            <a:xfrm>
              <a:off x="1510944" y="1341300"/>
              <a:ext cx="395400" cy="401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4"/>
            <p:cNvSpPr/>
            <p:nvPr/>
          </p:nvSpPr>
          <p:spPr>
            <a:xfrm>
              <a:off x="1510944" y="540000"/>
              <a:ext cx="395400" cy="401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4"/>
            <p:cNvSpPr/>
            <p:nvPr/>
          </p:nvSpPr>
          <p:spPr>
            <a:xfrm>
              <a:off x="1510944" y="940200"/>
              <a:ext cx="395400" cy="401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4"/>
            <p:cNvSpPr/>
            <p:nvPr/>
          </p:nvSpPr>
          <p:spPr>
            <a:xfrm>
              <a:off x="1906417" y="1341300"/>
              <a:ext cx="395400" cy="401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4"/>
            <p:cNvSpPr/>
            <p:nvPr/>
          </p:nvSpPr>
          <p:spPr>
            <a:xfrm>
              <a:off x="1906417" y="540000"/>
              <a:ext cx="395400" cy="401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4"/>
            <p:cNvSpPr/>
            <p:nvPr/>
          </p:nvSpPr>
          <p:spPr>
            <a:xfrm>
              <a:off x="1906417" y="940200"/>
              <a:ext cx="395400" cy="401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4"/>
            <p:cNvSpPr/>
            <p:nvPr/>
          </p:nvSpPr>
          <p:spPr>
            <a:xfrm>
              <a:off x="2301889" y="1341300"/>
              <a:ext cx="395400" cy="401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4"/>
            <p:cNvSpPr/>
            <p:nvPr/>
          </p:nvSpPr>
          <p:spPr>
            <a:xfrm>
              <a:off x="2301889" y="540000"/>
              <a:ext cx="395400" cy="401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4"/>
            <p:cNvSpPr/>
            <p:nvPr/>
          </p:nvSpPr>
          <p:spPr>
            <a:xfrm>
              <a:off x="2301889" y="940200"/>
              <a:ext cx="395400" cy="401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4"/>
            <p:cNvSpPr/>
            <p:nvPr/>
          </p:nvSpPr>
          <p:spPr>
            <a:xfrm>
              <a:off x="2697361" y="1341300"/>
              <a:ext cx="395400" cy="401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4"/>
            <p:cNvSpPr/>
            <p:nvPr/>
          </p:nvSpPr>
          <p:spPr>
            <a:xfrm>
              <a:off x="2697361" y="540000"/>
              <a:ext cx="395400" cy="401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4"/>
            <p:cNvSpPr/>
            <p:nvPr/>
          </p:nvSpPr>
          <p:spPr>
            <a:xfrm>
              <a:off x="2697361" y="940200"/>
              <a:ext cx="395400" cy="401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4"/>
            <p:cNvSpPr/>
            <p:nvPr/>
          </p:nvSpPr>
          <p:spPr>
            <a:xfrm>
              <a:off x="3092833" y="1341300"/>
              <a:ext cx="395400" cy="401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4"/>
            <p:cNvSpPr/>
            <p:nvPr/>
          </p:nvSpPr>
          <p:spPr>
            <a:xfrm>
              <a:off x="3092833" y="540000"/>
              <a:ext cx="395400" cy="401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4"/>
            <p:cNvSpPr/>
            <p:nvPr/>
          </p:nvSpPr>
          <p:spPr>
            <a:xfrm>
              <a:off x="3092833" y="940200"/>
              <a:ext cx="395400" cy="401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4"/>
            <p:cNvSpPr/>
            <p:nvPr/>
          </p:nvSpPr>
          <p:spPr>
            <a:xfrm>
              <a:off x="3488305" y="1341300"/>
              <a:ext cx="395400" cy="401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24"/>
            <p:cNvSpPr/>
            <p:nvPr/>
          </p:nvSpPr>
          <p:spPr>
            <a:xfrm>
              <a:off x="3488305" y="540000"/>
              <a:ext cx="395400" cy="401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24"/>
            <p:cNvSpPr/>
            <p:nvPr/>
          </p:nvSpPr>
          <p:spPr>
            <a:xfrm>
              <a:off x="3488305" y="940200"/>
              <a:ext cx="395400" cy="401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4" name="Google Shape;424;p24"/>
          <p:cNvSpPr/>
          <p:nvPr/>
        </p:nvSpPr>
        <p:spPr>
          <a:xfrm>
            <a:off x="713925" y="1922400"/>
            <a:ext cx="3163800" cy="2681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bg>
      <p:bgPr>
        <a:solidFill>
          <a:schemeClr val="lt1"/>
        </a:solidFill>
        <a:effectLst/>
      </p:bgPr>
    </p:bg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25"/>
          <p:cNvSpPr/>
          <p:nvPr/>
        </p:nvSpPr>
        <p:spPr>
          <a:xfrm>
            <a:off x="719875" y="540000"/>
            <a:ext cx="7704000" cy="1038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7" name="Google Shape;427;p25"/>
          <p:cNvSpPr/>
          <p:nvPr/>
        </p:nvSpPr>
        <p:spPr>
          <a:xfrm>
            <a:off x="719875" y="1758400"/>
            <a:ext cx="7704000" cy="445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8" name="Google Shape;428;p25"/>
          <p:cNvSpPr/>
          <p:nvPr/>
        </p:nvSpPr>
        <p:spPr>
          <a:xfrm>
            <a:off x="719875" y="4158350"/>
            <a:ext cx="7704000" cy="445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429;p25"/>
          <p:cNvSpPr/>
          <p:nvPr/>
        </p:nvSpPr>
        <p:spPr>
          <a:xfrm>
            <a:off x="719875" y="2939675"/>
            <a:ext cx="7704000" cy="1038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0" name="Google Shape;430;p25"/>
          <p:cNvGrpSpPr/>
          <p:nvPr/>
        </p:nvGrpSpPr>
        <p:grpSpPr>
          <a:xfrm>
            <a:off x="720011" y="2383750"/>
            <a:ext cx="7704114" cy="375900"/>
            <a:chOff x="720012" y="2383751"/>
            <a:chExt cx="7738162" cy="375900"/>
          </a:xfrm>
        </p:grpSpPr>
        <p:sp>
          <p:nvSpPr>
            <p:cNvPr id="431" name="Google Shape;431;p25"/>
            <p:cNvSpPr/>
            <p:nvPr/>
          </p:nvSpPr>
          <p:spPr>
            <a:xfrm>
              <a:off x="720012" y="2383751"/>
              <a:ext cx="387000" cy="375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5"/>
            <p:cNvSpPr/>
            <p:nvPr/>
          </p:nvSpPr>
          <p:spPr>
            <a:xfrm>
              <a:off x="1106922" y="2383751"/>
              <a:ext cx="387000" cy="375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5"/>
            <p:cNvSpPr/>
            <p:nvPr/>
          </p:nvSpPr>
          <p:spPr>
            <a:xfrm>
              <a:off x="1493832" y="2383751"/>
              <a:ext cx="387000" cy="375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5"/>
            <p:cNvSpPr/>
            <p:nvPr/>
          </p:nvSpPr>
          <p:spPr>
            <a:xfrm>
              <a:off x="1880742" y="2383751"/>
              <a:ext cx="387000" cy="375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5"/>
            <p:cNvSpPr/>
            <p:nvPr/>
          </p:nvSpPr>
          <p:spPr>
            <a:xfrm>
              <a:off x="2267652" y="2383751"/>
              <a:ext cx="387000" cy="375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5"/>
            <p:cNvSpPr/>
            <p:nvPr/>
          </p:nvSpPr>
          <p:spPr>
            <a:xfrm>
              <a:off x="2654563" y="2383751"/>
              <a:ext cx="387000" cy="375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5"/>
            <p:cNvSpPr/>
            <p:nvPr/>
          </p:nvSpPr>
          <p:spPr>
            <a:xfrm>
              <a:off x="3041473" y="2383751"/>
              <a:ext cx="387000" cy="375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5"/>
            <p:cNvSpPr/>
            <p:nvPr/>
          </p:nvSpPr>
          <p:spPr>
            <a:xfrm>
              <a:off x="3428383" y="2383751"/>
              <a:ext cx="387000" cy="375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5"/>
            <p:cNvSpPr/>
            <p:nvPr/>
          </p:nvSpPr>
          <p:spPr>
            <a:xfrm>
              <a:off x="3815219" y="2383751"/>
              <a:ext cx="387000" cy="375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5"/>
            <p:cNvSpPr/>
            <p:nvPr/>
          </p:nvSpPr>
          <p:spPr>
            <a:xfrm>
              <a:off x="4202129" y="2383751"/>
              <a:ext cx="387000" cy="375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5"/>
            <p:cNvSpPr/>
            <p:nvPr/>
          </p:nvSpPr>
          <p:spPr>
            <a:xfrm>
              <a:off x="4589039" y="2383751"/>
              <a:ext cx="387000" cy="375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5"/>
            <p:cNvSpPr/>
            <p:nvPr/>
          </p:nvSpPr>
          <p:spPr>
            <a:xfrm>
              <a:off x="4975949" y="2383751"/>
              <a:ext cx="387000" cy="375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5"/>
            <p:cNvSpPr/>
            <p:nvPr/>
          </p:nvSpPr>
          <p:spPr>
            <a:xfrm>
              <a:off x="5362859" y="2383751"/>
              <a:ext cx="387000" cy="375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5"/>
            <p:cNvSpPr/>
            <p:nvPr/>
          </p:nvSpPr>
          <p:spPr>
            <a:xfrm>
              <a:off x="5749724" y="2383751"/>
              <a:ext cx="387000" cy="375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5"/>
            <p:cNvSpPr/>
            <p:nvPr/>
          </p:nvSpPr>
          <p:spPr>
            <a:xfrm>
              <a:off x="6136634" y="2383751"/>
              <a:ext cx="387000" cy="375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5"/>
            <p:cNvSpPr/>
            <p:nvPr/>
          </p:nvSpPr>
          <p:spPr>
            <a:xfrm>
              <a:off x="6523574" y="2383751"/>
              <a:ext cx="387000" cy="375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5"/>
            <p:cNvSpPr/>
            <p:nvPr/>
          </p:nvSpPr>
          <p:spPr>
            <a:xfrm>
              <a:off x="6910484" y="2383751"/>
              <a:ext cx="387000" cy="375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5"/>
            <p:cNvSpPr/>
            <p:nvPr/>
          </p:nvSpPr>
          <p:spPr>
            <a:xfrm>
              <a:off x="7297374" y="2383751"/>
              <a:ext cx="387000" cy="375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5"/>
            <p:cNvSpPr/>
            <p:nvPr/>
          </p:nvSpPr>
          <p:spPr>
            <a:xfrm>
              <a:off x="7684284" y="2383751"/>
              <a:ext cx="387000" cy="375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5"/>
            <p:cNvSpPr/>
            <p:nvPr/>
          </p:nvSpPr>
          <p:spPr>
            <a:xfrm>
              <a:off x="8071174" y="2383751"/>
              <a:ext cx="387000" cy="375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LANK_1_1_1_1_1_1_1_1_1">
    <p:bg>
      <p:bgPr>
        <a:solidFill>
          <a:schemeClr val="lt1"/>
        </a:solidFill>
        <a:effectLst/>
      </p:bgPr>
    </p:bg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26"/>
          <p:cNvSpPr/>
          <p:nvPr/>
        </p:nvSpPr>
        <p:spPr>
          <a:xfrm>
            <a:off x="720000" y="1284300"/>
            <a:ext cx="4133400" cy="3319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26"/>
          <p:cNvSpPr/>
          <p:nvPr/>
        </p:nvSpPr>
        <p:spPr>
          <a:xfrm>
            <a:off x="720000" y="540000"/>
            <a:ext cx="7704000" cy="56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4" name="Google Shape;454;p26"/>
          <p:cNvSpPr/>
          <p:nvPr/>
        </p:nvSpPr>
        <p:spPr>
          <a:xfrm>
            <a:off x="5038200" y="1284300"/>
            <a:ext cx="3385800" cy="3319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BLANK_1_1_1_1_1_1_1_1_1_1">
    <p:bg>
      <p:bgPr>
        <a:solidFill>
          <a:schemeClr val="lt1"/>
        </a:solidFill>
        <a:effectLst/>
      </p:bgPr>
    </p:bg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27"/>
          <p:cNvSpPr/>
          <p:nvPr/>
        </p:nvSpPr>
        <p:spPr>
          <a:xfrm>
            <a:off x="1788450" y="1551300"/>
            <a:ext cx="5567400" cy="2040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27"/>
          <p:cNvSpPr/>
          <p:nvPr/>
        </p:nvSpPr>
        <p:spPr>
          <a:xfrm>
            <a:off x="720000" y="540000"/>
            <a:ext cx="888600" cy="406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27"/>
          <p:cNvSpPr/>
          <p:nvPr/>
        </p:nvSpPr>
        <p:spPr>
          <a:xfrm>
            <a:off x="7535350" y="540000"/>
            <a:ext cx="888600" cy="406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9" name="Google Shape;459;p27"/>
          <p:cNvGrpSpPr/>
          <p:nvPr/>
        </p:nvGrpSpPr>
        <p:grpSpPr>
          <a:xfrm>
            <a:off x="1788439" y="539996"/>
            <a:ext cx="5567314" cy="831267"/>
            <a:chOff x="1788393" y="540004"/>
            <a:chExt cx="5448003" cy="831267"/>
          </a:xfrm>
        </p:grpSpPr>
        <p:sp>
          <p:nvSpPr>
            <p:cNvPr id="460" name="Google Shape;460;p27"/>
            <p:cNvSpPr/>
            <p:nvPr/>
          </p:nvSpPr>
          <p:spPr>
            <a:xfrm>
              <a:off x="1788393" y="540004"/>
              <a:ext cx="419100" cy="416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7"/>
            <p:cNvSpPr/>
            <p:nvPr/>
          </p:nvSpPr>
          <p:spPr>
            <a:xfrm>
              <a:off x="1788393" y="955171"/>
              <a:ext cx="419100" cy="416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7"/>
            <p:cNvSpPr/>
            <p:nvPr/>
          </p:nvSpPr>
          <p:spPr>
            <a:xfrm>
              <a:off x="2207475" y="540004"/>
              <a:ext cx="419100" cy="416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7"/>
            <p:cNvSpPr/>
            <p:nvPr/>
          </p:nvSpPr>
          <p:spPr>
            <a:xfrm>
              <a:off x="2207475" y="955171"/>
              <a:ext cx="419100" cy="416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7"/>
            <p:cNvSpPr/>
            <p:nvPr/>
          </p:nvSpPr>
          <p:spPr>
            <a:xfrm>
              <a:off x="2626557" y="540004"/>
              <a:ext cx="419100" cy="416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7"/>
            <p:cNvSpPr/>
            <p:nvPr/>
          </p:nvSpPr>
          <p:spPr>
            <a:xfrm>
              <a:off x="2626557" y="955171"/>
              <a:ext cx="419100" cy="416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7"/>
            <p:cNvSpPr/>
            <p:nvPr/>
          </p:nvSpPr>
          <p:spPr>
            <a:xfrm>
              <a:off x="3045639" y="540004"/>
              <a:ext cx="419100" cy="416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7"/>
            <p:cNvSpPr/>
            <p:nvPr/>
          </p:nvSpPr>
          <p:spPr>
            <a:xfrm>
              <a:off x="3045639" y="955171"/>
              <a:ext cx="419100" cy="416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7"/>
            <p:cNvSpPr/>
            <p:nvPr/>
          </p:nvSpPr>
          <p:spPr>
            <a:xfrm>
              <a:off x="3464721" y="540004"/>
              <a:ext cx="419100" cy="416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7"/>
            <p:cNvSpPr/>
            <p:nvPr/>
          </p:nvSpPr>
          <p:spPr>
            <a:xfrm>
              <a:off x="3464721" y="955171"/>
              <a:ext cx="419100" cy="416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7"/>
            <p:cNvSpPr/>
            <p:nvPr/>
          </p:nvSpPr>
          <p:spPr>
            <a:xfrm>
              <a:off x="3883802" y="540004"/>
              <a:ext cx="419100" cy="416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7"/>
            <p:cNvSpPr/>
            <p:nvPr/>
          </p:nvSpPr>
          <p:spPr>
            <a:xfrm>
              <a:off x="3883802" y="955171"/>
              <a:ext cx="419100" cy="416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7"/>
            <p:cNvSpPr/>
            <p:nvPr/>
          </p:nvSpPr>
          <p:spPr>
            <a:xfrm>
              <a:off x="4302884" y="540004"/>
              <a:ext cx="419100" cy="416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7"/>
            <p:cNvSpPr/>
            <p:nvPr/>
          </p:nvSpPr>
          <p:spPr>
            <a:xfrm>
              <a:off x="4302884" y="955171"/>
              <a:ext cx="419100" cy="416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7"/>
            <p:cNvSpPr/>
            <p:nvPr/>
          </p:nvSpPr>
          <p:spPr>
            <a:xfrm>
              <a:off x="4721966" y="540004"/>
              <a:ext cx="419100" cy="416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7"/>
            <p:cNvSpPr/>
            <p:nvPr/>
          </p:nvSpPr>
          <p:spPr>
            <a:xfrm>
              <a:off x="4721966" y="955171"/>
              <a:ext cx="419100" cy="416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7"/>
            <p:cNvSpPr/>
            <p:nvPr/>
          </p:nvSpPr>
          <p:spPr>
            <a:xfrm>
              <a:off x="5140968" y="540004"/>
              <a:ext cx="419100" cy="416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7"/>
            <p:cNvSpPr/>
            <p:nvPr/>
          </p:nvSpPr>
          <p:spPr>
            <a:xfrm>
              <a:off x="5140968" y="955171"/>
              <a:ext cx="419100" cy="416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7"/>
            <p:cNvSpPr/>
            <p:nvPr/>
          </p:nvSpPr>
          <p:spPr>
            <a:xfrm>
              <a:off x="5560050" y="540004"/>
              <a:ext cx="419100" cy="416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7"/>
            <p:cNvSpPr/>
            <p:nvPr/>
          </p:nvSpPr>
          <p:spPr>
            <a:xfrm>
              <a:off x="5560050" y="955171"/>
              <a:ext cx="419100" cy="416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7"/>
            <p:cNvSpPr/>
            <p:nvPr/>
          </p:nvSpPr>
          <p:spPr>
            <a:xfrm>
              <a:off x="5979132" y="540004"/>
              <a:ext cx="419100" cy="416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7"/>
            <p:cNvSpPr/>
            <p:nvPr/>
          </p:nvSpPr>
          <p:spPr>
            <a:xfrm>
              <a:off x="5979132" y="955171"/>
              <a:ext cx="419100" cy="416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7"/>
            <p:cNvSpPr/>
            <p:nvPr/>
          </p:nvSpPr>
          <p:spPr>
            <a:xfrm>
              <a:off x="6398214" y="540004"/>
              <a:ext cx="419100" cy="416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7"/>
            <p:cNvSpPr/>
            <p:nvPr/>
          </p:nvSpPr>
          <p:spPr>
            <a:xfrm>
              <a:off x="6398214" y="955171"/>
              <a:ext cx="419100" cy="416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7"/>
            <p:cNvSpPr/>
            <p:nvPr/>
          </p:nvSpPr>
          <p:spPr>
            <a:xfrm>
              <a:off x="6817296" y="540004"/>
              <a:ext cx="419100" cy="416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7"/>
            <p:cNvSpPr/>
            <p:nvPr/>
          </p:nvSpPr>
          <p:spPr>
            <a:xfrm>
              <a:off x="6817296" y="955171"/>
              <a:ext cx="419100" cy="416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6" name="Google Shape;486;p27"/>
          <p:cNvGrpSpPr/>
          <p:nvPr/>
        </p:nvGrpSpPr>
        <p:grpSpPr>
          <a:xfrm>
            <a:off x="1788439" y="3772221"/>
            <a:ext cx="5567314" cy="831267"/>
            <a:chOff x="1788393" y="540004"/>
            <a:chExt cx="5448003" cy="831267"/>
          </a:xfrm>
        </p:grpSpPr>
        <p:sp>
          <p:nvSpPr>
            <p:cNvPr id="487" name="Google Shape;487;p27"/>
            <p:cNvSpPr/>
            <p:nvPr/>
          </p:nvSpPr>
          <p:spPr>
            <a:xfrm>
              <a:off x="1788393" y="540004"/>
              <a:ext cx="419100" cy="416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7"/>
            <p:cNvSpPr/>
            <p:nvPr/>
          </p:nvSpPr>
          <p:spPr>
            <a:xfrm>
              <a:off x="1788393" y="955171"/>
              <a:ext cx="419100" cy="416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7"/>
            <p:cNvSpPr/>
            <p:nvPr/>
          </p:nvSpPr>
          <p:spPr>
            <a:xfrm>
              <a:off x="2207475" y="540004"/>
              <a:ext cx="419100" cy="416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7"/>
            <p:cNvSpPr/>
            <p:nvPr/>
          </p:nvSpPr>
          <p:spPr>
            <a:xfrm>
              <a:off x="2207475" y="955171"/>
              <a:ext cx="419100" cy="416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27"/>
            <p:cNvSpPr/>
            <p:nvPr/>
          </p:nvSpPr>
          <p:spPr>
            <a:xfrm>
              <a:off x="2626557" y="540004"/>
              <a:ext cx="419100" cy="416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7"/>
            <p:cNvSpPr/>
            <p:nvPr/>
          </p:nvSpPr>
          <p:spPr>
            <a:xfrm>
              <a:off x="2626557" y="955171"/>
              <a:ext cx="419100" cy="416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7"/>
            <p:cNvSpPr/>
            <p:nvPr/>
          </p:nvSpPr>
          <p:spPr>
            <a:xfrm>
              <a:off x="3045639" y="540004"/>
              <a:ext cx="419100" cy="416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7"/>
            <p:cNvSpPr/>
            <p:nvPr/>
          </p:nvSpPr>
          <p:spPr>
            <a:xfrm>
              <a:off x="3045639" y="955171"/>
              <a:ext cx="419100" cy="416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7"/>
            <p:cNvSpPr/>
            <p:nvPr/>
          </p:nvSpPr>
          <p:spPr>
            <a:xfrm>
              <a:off x="3464721" y="540004"/>
              <a:ext cx="419100" cy="416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7"/>
            <p:cNvSpPr/>
            <p:nvPr/>
          </p:nvSpPr>
          <p:spPr>
            <a:xfrm>
              <a:off x="3464721" y="955171"/>
              <a:ext cx="419100" cy="416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7"/>
            <p:cNvSpPr/>
            <p:nvPr/>
          </p:nvSpPr>
          <p:spPr>
            <a:xfrm>
              <a:off x="3883802" y="540004"/>
              <a:ext cx="419100" cy="416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7"/>
            <p:cNvSpPr/>
            <p:nvPr/>
          </p:nvSpPr>
          <p:spPr>
            <a:xfrm>
              <a:off x="3883802" y="955171"/>
              <a:ext cx="419100" cy="416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7"/>
            <p:cNvSpPr/>
            <p:nvPr/>
          </p:nvSpPr>
          <p:spPr>
            <a:xfrm>
              <a:off x="4302884" y="540004"/>
              <a:ext cx="419100" cy="416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7"/>
            <p:cNvSpPr/>
            <p:nvPr/>
          </p:nvSpPr>
          <p:spPr>
            <a:xfrm>
              <a:off x="4302884" y="955171"/>
              <a:ext cx="419100" cy="416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7"/>
            <p:cNvSpPr/>
            <p:nvPr/>
          </p:nvSpPr>
          <p:spPr>
            <a:xfrm>
              <a:off x="4721966" y="540004"/>
              <a:ext cx="419100" cy="416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7"/>
            <p:cNvSpPr/>
            <p:nvPr/>
          </p:nvSpPr>
          <p:spPr>
            <a:xfrm>
              <a:off x="4721966" y="955171"/>
              <a:ext cx="419100" cy="416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7"/>
            <p:cNvSpPr/>
            <p:nvPr/>
          </p:nvSpPr>
          <p:spPr>
            <a:xfrm>
              <a:off x="5140968" y="540004"/>
              <a:ext cx="419100" cy="416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7"/>
            <p:cNvSpPr/>
            <p:nvPr/>
          </p:nvSpPr>
          <p:spPr>
            <a:xfrm>
              <a:off x="5140968" y="955171"/>
              <a:ext cx="419100" cy="416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7"/>
            <p:cNvSpPr/>
            <p:nvPr/>
          </p:nvSpPr>
          <p:spPr>
            <a:xfrm>
              <a:off x="5560050" y="540004"/>
              <a:ext cx="419100" cy="416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7"/>
            <p:cNvSpPr/>
            <p:nvPr/>
          </p:nvSpPr>
          <p:spPr>
            <a:xfrm>
              <a:off x="5560050" y="955171"/>
              <a:ext cx="419100" cy="416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7"/>
            <p:cNvSpPr/>
            <p:nvPr/>
          </p:nvSpPr>
          <p:spPr>
            <a:xfrm>
              <a:off x="5979132" y="540004"/>
              <a:ext cx="419100" cy="416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7"/>
            <p:cNvSpPr/>
            <p:nvPr/>
          </p:nvSpPr>
          <p:spPr>
            <a:xfrm>
              <a:off x="5979132" y="955171"/>
              <a:ext cx="419100" cy="416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7"/>
            <p:cNvSpPr/>
            <p:nvPr/>
          </p:nvSpPr>
          <p:spPr>
            <a:xfrm>
              <a:off x="6398214" y="540004"/>
              <a:ext cx="419100" cy="416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7"/>
            <p:cNvSpPr/>
            <p:nvPr/>
          </p:nvSpPr>
          <p:spPr>
            <a:xfrm>
              <a:off x="6398214" y="955171"/>
              <a:ext cx="419100" cy="416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7"/>
            <p:cNvSpPr/>
            <p:nvPr/>
          </p:nvSpPr>
          <p:spPr>
            <a:xfrm>
              <a:off x="6817296" y="540004"/>
              <a:ext cx="419100" cy="416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7"/>
            <p:cNvSpPr/>
            <p:nvPr/>
          </p:nvSpPr>
          <p:spPr>
            <a:xfrm>
              <a:off x="6817296" y="955171"/>
              <a:ext cx="419100" cy="416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3"/>
          <p:cNvGrpSpPr/>
          <p:nvPr/>
        </p:nvGrpSpPr>
        <p:grpSpPr>
          <a:xfrm>
            <a:off x="720000" y="540000"/>
            <a:ext cx="3163705" cy="1202400"/>
            <a:chOff x="720000" y="540000"/>
            <a:chExt cx="3163705" cy="1202400"/>
          </a:xfrm>
        </p:grpSpPr>
        <p:sp>
          <p:nvSpPr>
            <p:cNvPr id="45" name="Google Shape;45;p3"/>
            <p:cNvSpPr/>
            <p:nvPr/>
          </p:nvSpPr>
          <p:spPr>
            <a:xfrm>
              <a:off x="720000" y="1341300"/>
              <a:ext cx="395400" cy="401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720000" y="540000"/>
              <a:ext cx="395400" cy="401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3"/>
            <p:cNvSpPr/>
            <p:nvPr/>
          </p:nvSpPr>
          <p:spPr>
            <a:xfrm>
              <a:off x="720000" y="940200"/>
              <a:ext cx="395400" cy="401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1115472" y="1341300"/>
              <a:ext cx="395400" cy="401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3"/>
            <p:cNvSpPr/>
            <p:nvPr/>
          </p:nvSpPr>
          <p:spPr>
            <a:xfrm>
              <a:off x="1115472" y="540000"/>
              <a:ext cx="395400" cy="401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3"/>
            <p:cNvSpPr/>
            <p:nvPr/>
          </p:nvSpPr>
          <p:spPr>
            <a:xfrm>
              <a:off x="1115472" y="940200"/>
              <a:ext cx="395400" cy="401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3"/>
            <p:cNvSpPr/>
            <p:nvPr/>
          </p:nvSpPr>
          <p:spPr>
            <a:xfrm>
              <a:off x="1510944" y="1341300"/>
              <a:ext cx="395400" cy="401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1510944" y="540000"/>
              <a:ext cx="395400" cy="401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3"/>
            <p:cNvSpPr/>
            <p:nvPr/>
          </p:nvSpPr>
          <p:spPr>
            <a:xfrm>
              <a:off x="1510944" y="940200"/>
              <a:ext cx="395400" cy="401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3"/>
            <p:cNvSpPr/>
            <p:nvPr/>
          </p:nvSpPr>
          <p:spPr>
            <a:xfrm>
              <a:off x="1906417" y="1341300"/>
              <a:ext cx="395400" cy="401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1906417" y="540000"/>
              <a:ext cx="395400" cy="401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3"/>
            <p:cNvSpPr/>
            <p:nvPr/>
          </p:nvSpPr>
          <p:spPr>
            <a:xfrm>
              <a:off x="1906417" y="940200"/>
              <a:ext cx="395400" cy="401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2301889" y="1341300"/>
              <a:ext cx="395400" cy="401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2301889" y="540000"/>
              <a:ext cx="395400" cy="401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2301889" y="940200"/>
              <a:ext cx="395400" cy="401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3"/>
            <p:cNvSpPr/>
            <p:nvPr/>
          </p:nvSpPr>
          <p:spPr>
            <a:xfrm>
              <a:off x="2697361" y="1341300"/>
              <a:ext cx="395400" cy="401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3"/>
            <p:cNvSpPr/>
            <p:nvPr/>
          </p:nvSpPr>
          <p:spPr>
            <a:xfrm>
              <a:off x="2697361" y="540000"/>
              <a:ext cx="395400" cy="401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3"/>
            <p:cNvSpPr/>
            <p:nvPr/>
          </p:nvSpPr>
          <p:spPr>
            <a:xfrm>
              <a:off x="2697361" y="940200"/>
              <a:ext cx="395400" cy="401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3092833" y="1341300"/>
              <a:ext cx="395400" cy="401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3092833" y="540000"/>
              <a:ext cx="395400" cy="401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3092833" y="940200"/>
              <a:ext cx="395400" cy="401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3488305" y="1341300"/>
              <a:ext cx="395400" cy="401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3488305" y="540000"/>
              <a:ext cx="395400" cy="401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3488305" y="940200"/>
              <a:ext cx="395400" cy="401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" name="Google Shape;69;p3"/>
          <p:cNvSpPr txBox="1">
            <a:spLocks noGrp="1"/>
          </p:cNvSpPr>
          <p:nvPr>
            <p:ph type="title"/>
          </p:nvPr>
        </p:nvSpPr>
        <p:spPr>
          <a:xfrm>
            <a:off x="4063775" y="3170425"/>
            <a:ext cx="4360200" cy="8418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70" name="Google Shape;70;p3"/>
          <p:cNvSpPr txBox="1">
            <a:spLocks noGrp="1"/>
          </p:cNvSpPr>
          <p:nvPr>
            <p:ph type="title" idx="2" hasCustomPrompt="1"/>
          </p:nvPr>
        </p:nvSpPr>
        <p:spPr>
          <a:xfrm>
            <a:off x="4063800" y="540000"/>
            <a:ext cx="4360200" cy="24504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15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71" name="Google Shape;71;p3"/>
          <p:cNvSpPr txBox="1">
            <a:spLocks noGrp="1"/>
          </p:cNvSpPr>
          <p:nvPr>
            <p:ph type="subTitle" idx="1"/>
          </p:nvPr>
        </p:nvSpPr>
        <p:spPr>
          <a:xfrm>
            <a:off x="4063800" y="4192225"/>
            <a:ext cx="4360200" cy="4113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4" name="Google Shape;74;p4"/>
          <p:cNvSpPr txBox="1">
            <a:spLocks noGrp="1"/>
          </p:cNvSpPr>
          <p:nvPr>
            <p:ph type="body" idx="1"/>
          </p:nvPr>
        </p:nvSpPr>
        <p:spPr>
          <a:xfrm>
            <a:off x="720000" y="1284300"/>
            <a:ext cx="7704000" cy="3319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050">
                <a:solidFill>
                  <a:schemeClr val="lt1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5"/>
          <p:cNvSpPr/>
          <p:nvPr/>
        </p:nvSpPr>
        <p:spPr>
          <a:xfrm>
            <a:off x="720000" y="1284300"/>
            <a:ext cx="3762000" cy="3319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5"/>
          <p:cNvSpPr/>
          <p:nvPr/>
        </p:nvSpPr>
        <p:spPr>
          <a:xfrm>
            <a:off x="4662000" y="1284300"/>
            <a:ext cx="3762000" cy="3319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5"/>
          <p:cNvSpPr txBox="1">
            <a:spLocks noGrp="1"/>
          </p:cNvSpPr>
          <p:nvPr>
            <p:ph type="subTitle" idx="1"/>
          </p:nvPr>
        </p:nvSpPr>
        <p:spPr>
          <a:xfrm>
            <a:off x="1147200" y="2715838"/>
            <a:ext cx="2907600" cy="6753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 sz="1600">
                <a:solidFill>
                  <a:schemeClr val="lt1"/>
                </a:solidFill>
                <a:latin typeface="Lexend Exa"/>
                <a:ea typeface="Lexend Exa"/>
                <a:cs typeface="Lexend Exa"/>
                <a:sym typeface="Lexend Exa"/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9" name="Google Shape;79;p5"/>
          <p:cNvSpPr txBox="1">
            <a:spLocks noGrp="1"/>
          </p:cNvSpPr>
          <p:nvPr>
            <p:ph type="subTitle" idx="2"/>
          </p:nvPr>
        </p:nvSpPr>
        <p:spPr>
          <a:xfrm>
            <a:off x="5089200" y="2715838"/>
            <a:ext cx="2907600" cy="6753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 sz="1600">
                <a:solidFill>
                  <a:schemeClr val="lt1"/>
                </a:solidFill>
                <a:latin typeface="Lexend Exa"/>
                <a:ea typeface="Lexend Exa"/>
                <a:cs typeface="Lexend Exa"/>
                <a:sym typeface="Lexend Exa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subTitle" idx="3"/>
          </p:nvPr>
        </p:nvSpPr>
        <p:spPr>
          <a:xfrm>
            <a:off x="1147200" y="3391138"/>
            <a:ext cx="2907600" cy="8544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5"/>
          <p:cNvSpPr txBox="1">
            <a:spLocks noGrp="1"/>
          </p:cNvSpPr>
          <p:nvPr>
            <p:ph type="subTitle" idx="4"/>
          </p:nvPr>
        </p:nvSpPr>
        <p:spPr>
          <a:xfrm>
            <a:off x="5089200" y="3391138"/>
            <a:ext cx="2907600" cy="8544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2" name="Google Shape;82;p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7"/>
          <p:cNvSpPr txBox="1">
            <a:spLocks noGrp="1"/>
          </p:cNvSpPr>
          <p:nvPr>
            <p:ph type="subTitle" idx="1"/>
          </p:nvPr>
        </p:nvSpPr>
        <p:spPr>
          <a:xfrm>
            <a:off x="4290750" y="1284300"/>
            <a:ext cx="4133400" cy="33192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7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0"/>
          <p:cNvSpPr txBox="1">
            <a:spLocks noGrp="1"/>
          </p:cNvSpPr>
          <p:nvPr>
            <p:ph type="title"/>
          </p:nvPr>
        </p:nvSpPr>
        <p:spPr>
          <a:xfrm>
            <a:off x="4211425" y="540000"/>
            <a:ext cx="4212300" cy="186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ONE_COLUMN_TEXT_1"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5"/>
          <p:cNvSpPr/>
          <p:nvPr/>
        </p:nvSpPr>
        <p:spPr>
          <a:xfrm>
            <a:off x="720000" y="1284300"/>
            <a:ext cx="7704000" cy="3319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15"/>
          <p:cNvSpPr txBox="1">
            <a:spLocks noGrp="1"/>
          </p:cNvSpPr>
          <p:nvPr>
            <p:ph type="subTitle" idx="1"/>
          </p:nvPr>
        </p:nvSpPr>
        <p:spPr>
          <a:xfrm>
            <a:off x="2581950" y="1907225"/>
            <a:ext cx="3980400" cy="20736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5" name="Google Shape;245;p1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8"/>
          <p:cNvSpPr txBox="1">
            <a:spLocks noGrp="1"/>
          </p:cNvSpPr>
          <p:nvPr>
            <p:ph type="title"/>
          </p:nvPr>
        </p:nvSpPr>
        <p:spPr>
          <a:xfrm>
            <a:off x="2690700" y="1292375"/>
            <a:ext cx="2118000" cy="9765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56" name="Google Shape;256;p18"/>
          <p:cNvSpPr txBox="1">
            <a:spLocks noGrp="1"/>
          </p:cNvSpPr>
          <p:nvPr>
            <p:ph type="subTitle" idx="1"/>
          </p:nvPr>
        </p:nvSpPr>
        <p:spPr>
          <a:xfrm>
            <a:off x="4988700" y="1292402"/>
            <a:ext cx="3435300" cy="9765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57" name="Google Shape;257;p18"/>
          <p:cNvSpPr/>
          <p:nvPr/>
        </p:nvSpPr>
        <p:spPr>
          <a:xfrm>
            <a:off x="720000" y="1292375"/>
            <a:ext cx="1790700" cy="976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18"/>
          <p:cNvSpPr txBox="1">
            <a:spLocks noGrp="1"/>
          </p:cNvSpPr>
          <p:nvPr>
            <p:ph type="title" idx="2"/>
          </p:nvPr>
        </p:nvSpPr>
        <p:spPr>
          <a:xfrm>
            <a:off x="2690700" y="2455410"/>
            <a:ext cx="2118000" cy="9765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0">
                <a:solidFill>
                  <a:schemeClr val="l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59" name="Google Shape;259;p18"/>
          <p:cNvSpPr txBox="1">
            <a:spLocks noGrp="1"/>
          </p:cNvSpPr>
          <p:nvPr>
            <p:ph type="subTitle" idx="3"/>
          </p:nvPr>
        </p:nvSpPr>
        <p:spPr>
          <a:xfrm>
            <a:off x="4988700" y="2455450"/>
            <a:ext cx="3435300" cy="9765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60" name="Google Shape;260;p18"/>
          <p:cNvSpPr txBox="1">
            <a:spLocks noGrp="1"/>
          </p:cNvSpPr>
          <p:nvPr>
            <p:ph type="title" idx="4"/>
          </p:nvPr>
        </p:nvSpPr>
        <p:spPr>
          <a:xfrm>
            <a:off x="2690700" y="3618445"/>
            <a:ext cx="2118000" cy="9765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61" name="Google Shape;261;p18"/>
          <p:cNvSpPr txBox="1">
            <a:spLocks noGrp="1"/>
          </p:cNvSpPr>
          <p:nvPr>
            <p:ph type="subTitle" idx="5"/>
          </p:nvPr>
        </p:nvSpPr>
        <p:spPr>
          <a:xfrm>
            <a:off x="4988700" y="3618472"/>
            <a:ext cx="3435300" cy="9765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62" name="Google Shape;262;p18"/>
          <p:cNvSpPr/>
          <p:nvPr/>
        </p:nvSpPr>
        <p:spPr>
          <a:xfrm>
            <a:off x="720000" y="3618475"/>
            <a:ext cx="1790700" cy="976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63" name="Google Shape;263;p18"/>
          <p:cNvCxnSpPr>
            <a:stCxn id="255" idx="1"/>
            <a:endCxn id="257" idx="3"/>
          </p:cNvCxnSpPr>
          <p:nvPr/>
        </p:nvCxnSpPr>
        <p:spPr>
          <a:xfrm rot="10800000">
            <a:off x="2510700" y="1780625"/>
            <a:ext cx="180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4" name="Google Shape;264;p18"/>
          <p:cNvCxnSpPr>
            <a:stCxn id="255" idx="3"/>
            <a:endCxn id="256" idx="1"/>
          </p:cNvCxnSpPr>
          <p:nvPr/>
        </p:nvCxnSpPr>
        <p:spPr>
          <a:xfrm>
            <a:off x="4808700" y="1780625"/>
            <a:ext cx="180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5" name="Google Shape;265;p18"/>
          <p:cNvCxnSpPr>
            <a:stCxn id="262" idx="3"/>
            <a:endCxn id="260" idx="1"/>
          </p:cNvCxnSpPr>
          <p:nvPr/>
        </p:nvCxnSpPr>
        <p:spPr>
          <a:xfrm>
            <a:off x="2510700" y="4106725"/>
            <a:ext cx="180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6" name="Google Shape;266;p18"/>
          <p:cNvCxnSpPr>
            <a:endCxn id="261" idx="1"/>
          </p:cNvCxnSpPr>
          <p:nvPr/>
        </p:nvCxnSpPr>
        <p:spPr>
          <a:xfrm>
            <a:off x="4808700" y="4106722"/>
            <a:ext cx="180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7" name="Google Shape;267;p18"/>
          <p:cNvSpPr/>
          <p:nvPr/>
        </p:nvSpPr>
        <p:spPr>
          <a:xfrm>
            <a:off x="720000" y="2455425"/>
            <a:ext cx="1790700" cy="976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68" name="Google Shape;268;p18"/>
          <p:cNvCxnSpPr>
            <a:stCxn id="267" idx="3"/>
            <a:endCxn id="258" idx="1"/>
          </p:cNvCxnSpPr>
          <p:nvPr/>
        </p:nvCxnSpPr>
        <p:spPr>
          <a:xfrm>
            <a:off x="2510700" y="2943675"/>
            <a:ext cx="180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9" name="Google Shape;269;p18"/>
          <p:cNvCxnSpPr>
            <a:stCxn id="258" idx="3"/>
            <a:endCxn id="259" idx="1"/>
          </p:cNvCxnSpPr>
          <p:nvPr/>
        </p:nvCxnSpPr>
        <p:spPr>
          <a:xfrm>
            <a:off x="4808700" y="2943660"/>
            <a:ext cx="180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0" name="Google Shape;270;p18"/>
          <p:cNvSpPr txBox="1">
            <a:spLocks noGrp="1"/>
          </p:cNvSpPr>
          <p:nvPr>
            <p:ph type="title" idx="6"/>
          </p:nvPr>
        </p:nvSpPr>
        <p:spPr>
          <a:xfrm>
            <a:off x="720000" y="540000"/>
            <a:ext cx="7704000" cy="56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Exa"/>
              <a:buNone/>
              <a:defRPr sz="2800" b="1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Exa"/>
              <a:buNone/>
              <a:defRPr sz="2800" b="1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Exa"/>
              <a:buNone/>
              <a:defRPr sz="2800" b="1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Exa"/>
              <a:buNone/>
              <a:defRPr sz="2800" b="1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Exa"/>
              <a:buNone/>
              <a:defRPr sz="2800" b="1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Exa"/>
              <a:buNone/>
              <a:defRPr sz="2800" b="1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Exa"/>
              <a:buNone/>
              <a:defRPr sz="2800" b="1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Exa"/>
              <a:buNone/>
              <a:defRPr sz="2800" b="1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Exa"/>
              <a:buNone/>
              <a:defRPr sz="2800" b="1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237083"/>
            <a:ext cx="7704000" cy="336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Semi Condensed"/>
              <a:buChar char="●"/>
              <a:defRPr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Semi Condensed"/>
              <a:buChar char="○"/>
              <a:defRPr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Semi Condensed"/>
              <a:buChar char="■"/>
              <a:defRPr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Semi Condensed"/>
              <a:buChar char="●"/>
              <a:defRPr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Semi Condensed"/>
              <a:buChar char="○"/>
              <a:defRPr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Semi Condensed"/>
              <a:buChar char="■"/>
              <a:defRPr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Semi Condensed"/>
              <a:buChar char="●"/>
              <a:defRPr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Semi Condensed"/>
              <a:buChar char="○"/>
              <a:defRPr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Barlow Semi Condensed"/>
              <a:buChar char="■"/>
              <a:defRPr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6" r:id="rId6"/>
    <p:sldLayoutId id="2147483658" r:id="rId7"/>
    <p:sldLayoutId id="2147483661" r:id="rId8"/>
    <p:sldLayoutId id="2147483664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File:Aerial_View_of_Divided_Berlin.webm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9YPbue5bfgk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30"/>
          <p:cNvSpPr txBox="1">
            <a:spLocks noGrp="1"/>
          </p:cNvSpPr>
          <p:nvPr>
            <p:ph type="ctrTitle" idx="2"/>
          </p:nvPr>
        </p:nvSpPr>
        <p:spPr>
          <a:xfrm>
            <a:off x="720250" y="455887"/>
            <a:ext cx="5279700" cy="136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Cold War</a:t>
            </a:r>
          </a:p>
        </p:txBody>
      </p:sp>
      <p:sp>
        <p:nvSpPr>
          <p:cNvPr id="522" name="Google Shape;522;p30"/>
          <p:cNvSpPr txBox="1">
            <a:spLocks noGrp="1"/>
          </p:cNvSpPr>
          <p:nvPr>
            <p:ph type="subTitle" idx="1"/>
          </p:nvPr>
        </p:nvSpPr>
        <p:spPr>
          <a:xfrm>
            <a:off x="1561125" y="3977450"/>
            <a:ext cx="3707400" cy="40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Rise and Fall</a:t>
            </a:r>
          </a:p>
        </p:txBody>
      </p:sp>
      <p:sp>
        <p:nvSpPr>
          <p:cNvPr id="523" name="Google Shape;523;p30"/>
          <p:cNvSpPr txBox="1">
            <a:spLocks noGrp="1"/>
          </p:cNvSpPr>
          <p:nvPr>
            <p:ph type="ctrTitle"/>
          </p:nvPr>
        </p:nvSpPr>
        <p:spPr>
          <a:xfrm>
            <a:off x="1561375" y="3138438"/>
            <a:ext cx="3707400" cy="61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Berlin Wall</a:t>
            </a:r>
            <a:endParaRPr dirty="0"/>
          </a:p>
        </p:txBody>
      </p:sp>
      <p:sp>
        <p:nvSpPr>
          <p:cNvPr id="524" name="Google Shape;524;p30"/>
          <p:cNvSpPr/>
          <p:nvPr/>
        </p:nvSpPr>
        <p:spPr>
          <a:xfrm>
            <a:off x="921976" y="1806250"/>
            <a:ext cx="2473661" cy="40110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US" b="1" i="0" dirty="0"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lt1"/>
                </a:solidFill>
                <a:latin typeface="Lexend Giga"/>
              </a:rPr>
              <a:t>SYMBOL</a:t>
            </a:r>
            <a:endParaRPr b="1" i="0" dirty="0"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solidFill>
                <a:schemeClr val="lt1"/>
              </a:solidFill>
              <a:latin typeface="Lexend Giga"/>
            </a:endParaRPr>
          </a:p>
        </p:txBody>
      </p:sp>
      <p:grpSp>
        <p:nvGrpSpPr>
          <p:cNvPr id="525" name="Google Shape;525;p30"/>
          <p:cNvGrpSpPr/>
          <p:nvPr/>
        </p:nvGrpSpPr>
        <p:grpSpPr>
          <a:xfrm>
            <a:off x="7828380" y="2493252"/>
            <a:ext cx="477177" cy="220070"/>
            <a:chOff x="4404750" y="2016238"/>
            <a:chExt cx="1408850" cy="649750"/>
          </a:xfrm>
        </p:grpSpPr>
        <p:sp>
          <p:nvSpPr>
            <p:cNvPr id="526" name="Google Shape;526;p30"/>
            <p:cNvSpPr/>
            <p:nvPr/>
          </p:nvSpPr>
          <p:spPr>
            <a:xfrm>
              <a:off x="4404750" y="2016238"/>
              <a:ext cx="1408850" cy="649750"/>
            </a:xfrm>
            <a:custGeom>
              <a:avLst/>
              <a:gdLst/>
              <a:ahLst/>
              <a:cxnLst/>
              <a:rect l="l" t="t" r="r" b="b"/>
              <a:pathLst>
                <a:path w="56354" h="25990" extrusionOk="0">
                  <a:moveTo>
                    <a:pt x="53735" y="5805"/>
                  </a:moveTo>
                  <a:lnTo>
                    <a:pt x="53735" y="5805"/>
                  </a:lnTo>
                  <a:cubicBezTo>
                    <a:pt x="54866" y="8452"/>
                    <a:pt x="54806" y="11885"/>
                    <a:pt x="53725" y="13943"/>
                  </a:cubicBezTo>
                  <a:cubicBezTo>
                    <a:pt x="53496" y="11052"/>
                    <a:pt x="54479" y="8444"/>
                    <a:pt x="53735" y="5805"/>
                  </a:cubicBezTo>
                  <a:close/>
                  <a:moveTo>
                    <a:pt x="28305" y="1066"/>
                  </a:moveTo>
                  <a:cubicBezTo>
                    <a:pt x="32433" y="1066"/>
                    <a:pt x="36561" y="1184"/>
                    <a:pt x="40692" y="1381"/>
                  </a:cubicBezTo>
                  <a:cubicBezTo>
                    <a:pt x="42565" y="1471"/>
                    <a:pt x="44443" y="1493"/>
                    <a:pt x="46321" y="1493"/>
                  </a:cubicBezTo>
                  <a:cubicBezTo>
                    <a:pt x="47952" y="1493"/>
                    <a:pt x="49583" y="1476"/>
                    <a:pt x="51214" y="1472"/>
                  </a:cubicBezTo>
                  <a:cubicBezTo>
                    <a:pt x="51219" y="1472"/>
                    <a:pt x="51224" y="1472"/>
                    <a:pt x="51229" y="1472"/>
                  </a:cubicBezTo>
                  <a:cubicBezTo>
                    <a:pt x="52426" y="1472"/>
                    <a:pt x="53458" y="1845"/>
                    <a:pt x="54436" y="2446"/>
                  </a:cubicBezTo>
                  <a:cubicBezTo>
                    <a:pt x="53978" y="4564"/>
                    <a:pt x="53301" y="5141"/>
                    <a:pt x="51308" y="5141"/>
                  </a:cubicBezTo>
                  <a:cubicBezTo>
                    <a:pt x="51305" y="5141"/>
                    <a:pt x="51301" y="5141"/>
                    <a:pt x="51297" y="5141"/>
                  </a:cubicBezTo>
                  <a:cubicBezTo>
                    <a:pt x="49948" y="5139"/>
                    <a:pt x="48598" y="5069"/>
                    <a:pt x="47248" y="5069"/>
                  </a:cubicBezTo>
                  <a:cubicBezTo>
                    <a:pt x="46424" y="5069"/>
                    <a:pt x="45601" y="5095"/>
                    <a:pt x="44778" y="5178"/>
                  </a:cubicBezTo>
                  <a:cubicBezTo>
                    <a:pt x="44688" y="5188"/>
                    <a:pt x="44596" y="5188"/>
                    <a:pt x="44503" y="5188"/>
                  </a:cubicBezTo>
                  <a:cubicBezTo>
                    <a:pt x="44480" y="5188"/>
                    <a:pt x="44457" y="5188"/>
                    <a:pt x="44434" y="5188"/>
                  </a:cubicBezTo>
                  <a:cubicBezTo>
                    <a:pt x="44109" y="5188"/>
                    <a:pt x="43769" y="5199"/>
                    <a:pt x="43459" y="5525"/>
                  </a:cubicBezTo>
                  <a:cubicBezTo>
                    <a:pt x="43819" y="5842"/>
                    <a:pt x="44235" y="5879"/>
                    <a:pt x="44640" y="5879"/>
                  </a:cubicBezTo>
                  <a:cubicBezTo>
                    <a:pt x="44735" y="5879"/>
                    <a:pt x="44828" y="5877"/>
                    <a:pt x="44921" y="5876"/>
                  </a:cubicBezTo>
                  <a:cubicBezTo>
                    <a:pt x="45333" y="5872"/>
                    <a:pt x="45746" y="5869"/>
                    <a:pt x="46158" y="5869"/>
                  </a:cubicBezTo>
                  <a:cubicBezTo>
                    <a:pt x="47912" y="5869"/>
                    <a:pt x="49662" y="5920"/>
                    <a:pt x="51416" y="6097"/>
                  </a:cubicBezTo>
                  <a:cubicBezTo>
                    <a:pt x="52161" y="6172"/>
                    <a:pt x="52518" y="6348"/>
                    <a:pt x="52687" y="7089"/>
                  </a:cubicBezTo>
                  <a:cubicBezTo>
                    <a:pt x="52879" y="7932"/>
                    <a:pt x="52820" y="8764"/>
                    <a:pt x="52827" y="9605"/>
                  </a:cubicBezTo>
                  <a:cubicBezTo>
                    <a:pt x="52840" y="11278"/>
                    <a:pt x="52362" y="12927"/>
                    <a:pt x="52815" y="14635"/>
                  </a:cubicBezTo>
                  <a:cubicBezTo>
                    <a:pt x="53094" y="15686"/>
                    <a:pt x="51710" y="17236"/>
                    <a:pt x="50582" y="17439"/>
                  </a:cubicBezTo>
                  <a:cubicBezTo>
                    <a:pt x="47769" y="17943"/>
                    <a:pt x="44918" y="17767"/>
                    <a:pt x="42086" y="17858"/>
                  </a:cubicBezTo>
                  <a:cubicBezTo>
                    <a:pt x="40815" y="17898"/>
                    <a:pt x="39542" y="17925"/>
                    <a:pt x="38268" y="17925"/>
                  </a:cubicBezTo>
                  <a:cubicBezTo>
                    <a:pt x="36437" y="17925"/>
                    <a:pt x="34605" y="17869"/>
                    <a:pt x="32772" y="17719"/>
                  </a:cubicBezTo>
                  <a:cubicBezTo>
                    <a:pt x="31819" y="17640"/>
                    <a:pt x="30869" y="17598"/>
                    <a:pt x="29923" y="17598"/>
                  </a:cubicBezTo>
                  <a:cubicBezTo>
                    <a:pt x="26569" y="17598"/>
                    <a:pt x="23272" y="18125"/>
                    <a:pt x="20085" y="19411"/>
                  </a:cubicBezTo>
                  <a:cubicBezTo>
                    <a:pt x="19757" y="19543"/>
                    <a:pt x="19414" y="19643"/>
                    <a:pt x="19071" y="19732"/>
                  </a:cubicBezTo>
                  <a:cubicBezTo>
                    <a:pt x="18221" y="19956"/>
                    <a:pt x="17391" y="20191"/>
                    <a:pt x="16567" y="20191"/>
                  </a:cubicBezTo>
                  <a:cubicBezTo>
                    <a:pt x="15774" y="20191"/>
                    <a:pt x="14988" y="19973"/>
                    <a:pt x="14199" y="19319"/>
                  </a:cubicBezTo>
                  <a:cubicBezTo>
                    <a:pt x="13351" y="18615"/>
                    <a:pt x="12133" y="18357"/>
                    <a:pt x="10792" y="17770"/>
                  </a:cubicBezTo>
                  <a:cubicBezTo>
                    <a:pt x="13039" y="17328"/>
                    <a:pt x="15101" y="17323"/>
                    <a:pt x="17027" y="16451"/>
                  </a:cubicBezTo>
                  <a:cubicBezTo>
                    <a:pt x="16533" y="16451"/>
                    <a:pt x="16037" y="16435"/>
                    <a:pt x="15542" y="16435"/>
                  </a:cubicBezTo>
                  <a:cubicBezTo>
                    <a:pt x="15239" y="16435"/>
                    <a:pt x="14936" y="16441"/>
                    <a:pt x="14634" y="16461"/>
                  </a:cubicBezTo>
                  <a:cubicBezTo>
                    <a:pt x="13129" y="16560"/>
                    <a:pt x="11623" y="16681"/>
                    <a:pt x="10125" y="16857"/>
                  </a:cubicBezTo>
                  <a:cubicBezTo>
                    <a:pt x="9918" y="16882"/>
                    <a:pt x="9714" y="16894"/>
                    <a:pt x="9515" y="16894"/>
                  </a:cubicBezTo>
                  <a:cubicBezTo>
                    <a:pt x="8457" y="16894"/>
                    <a:pt x="7508" y="16554"/>
                    <a:pt x="6630" y="15916"/>
                  </a:cubicBezTo>
                  <a:cubicBezTo>
                    <a:pt x="5054" y="14770"/>
                    <a:pt x="3481" y="13620"/>
                    <a:pt x="1837" y="12421"/>
                  </a:cubicBezTo>
                  <a:cubicBezTo>
                    <a:pt x="2353" y="11458"/>
                    <a:pt x="3116" y="10789"/>
                    <a:pt x="3854" y="10116"/>
                  </a:cubicBezTo>
                  <a:cubicBezTo>
                    <a:pt x="5222" y="8869"/>
                    <a:pt x="6225" y="7063"/>
                    <a:pt x="8430" y="7063"/>
                  </a:cubicBezTo>
                  <a:cubicBezTo>
                    <a:pt x="8599" y="7063"/>
                    <a:pt x="8775" y="7074"/>
                    <a:pt x="8959" y="7096"/>
                  </a:cubicBezTo>
                  <a:cubicBezTo>
                    <a:pt x="8896" y="6940"/>
                    <a:pt x="8832" y="6785"/>
                    <a:pt x="8769" y="6629"/>
                  </a:cubicBezTo>
                  <a:cubicBezTo>
                    <a:pt x="8400" y="6565"/>
                    <a:pt x="8032" y="6501"/>
                    <a:pt x="7539" y="6415"/>
                  </a:cubicBezTo>
                  <a:cubicBezTo>
                    <a:pt x="8866" y="4948"/>
                    <a:pt x="10141" y="3601"/>
                    <a:pt x="11601" y="2449"/>
                  </a:cubicBezTo>
                  <a:cubicBezTo>
                    <a:pt x="12194" y="1981"/>
                    <a:pt x="12919" y="1689"/>
                    <a:pt x="13683" y="1627"/>
                  </a:cubicBezTo>
                  <a:cubicBezTo>
                    <a:pt x="18555" y="1231"/>
                    <a:pt x="23429" y="1066"/>
                    <a:pt x="28305" y="1066"/>
                  </a:cubicBezTo>
                  <a:close/>
                  <a:moveTo>
                    <a:pt x="1385" y="13376"/>
                  </a:moveTo>
                  <a:lnTo>
                    <a:pt x="1385" y="13376"/>
                  </a:lnTo>
                  <a:cubicBezTo>
                    <a:pt x="2118" y="13902"/>
                    <a:pt x="2682" y="14256"/>
                    <a:pt x="3188" y="14677"/>
                  </a:cubicBezTo>
                  <a:cubicBezTo>
                    <a:pt x="5782" y="16829"/>
                    <a:pt x="8678" y="18447"/>
                    <a:pt x="11918" y="19351"/>
                  </a:cubicBezTo>
                  <a:cubicBezTo>
                    <a:pt x="14607" y="20101"/>
                    <a:pt x="15713" y="21975"/>
                    <a:pt x="16049" y="24640"/>
                  </a:cubicBezTo>
                  <a:cubicBezTo>
                    <a:pt x="14892" y="24516"/>
                    <a:pt x="13948" y="23833"/>
                    <a:pt x="12910" y="23450"/>
                  </a:cubicBezTo>
                  <a:cubicBezTo>
                    <a:pt x="8482" y="21815"/>
                    <a:pt x="5068" y="18674"/>
                    <a:pt x="1571" y="15670"/>
                  </a:cubicBezTo>
                  <a:cubicBezTo>
                    <a:pt x="864" y="15062"/>
                    <a:pt x="1276" y="14290"/>
                    <a:pt x="1385" y="13376"/>
                  </a:cubicBezTo>
                  <a:close/>
                  <a:moveTo>
                    <a:pt x="50988" y="18495"/>
                  </a:moveTo>
                  <a:cubicBezTo>
                    <a:pt x="51097" y="18495"/>
                    <a:pt x="51207" y="18500"/>
                    <a:pt x="51315" y="18500"/>
                  </a:cubicBezTo>
                  <a:cubicBezTo>
                    <a:pt x="48964" y="19754"/>
                    <a:pt x="46398" y="19723"/>
                    <a:pt x="43917" y="20034"/>
                  </a:cubicBezTo>
                  <a:cubicBezTo>
                    <a:pt x="38817" y="20675"/>
                    <a:pt x="33681" y="21044"/>
                    <a:pt x="28590" y="21736"/>
                  </a:cubicBezTo>
                  <a:cubicBezTo>
                    <a:pt x="25121" y="22207"/>
                    <a:pt x="21852" y="23592"/>
                    <a:pt x="18458" y="24438"/>
                  </a:cubicBezTo>
                  <a:cubicBezTo>
                    <a:pt x="18109" y="24525"/>
                    <a:pt x="17759" y="24669"/>
                    <a:pt x="17371" y="24669"/>
                  </a:cubicBezTo>
                  <a:cubicBezTo>
                    <a:pt x="17225" y="24669"/>
                    <a:pt x="17073" y="24648"/>
                    <a:pt x="16914" y="24596"/>
                  </a:cubicBezTo>
                  <a:cubicBezTo>
                    <a:pt x="17231" y="23877"/>
                    <a:pt x="18111" y="24204"/>
                    <a:pt x="18325" y="23472"/>
                  </a:cubicBezTo>
                  <a:cubicBezTo>
                    <a:pt x="18159" y="23283"/>
                    <a:pt x="17974" y="23228"/>
                    <a:pt x="17779" y="23228"/>
                  </a:cubicBezTo>
                  <a:cubicBezTo>
                    <a:pt x="17500" y="23228"/>
                    <a:pt x="17200" y="23342"/>
                    <a:pt x="16910" y="23342"/>
                  </a:cubicBezTo>
                  <a:cubicBezTo>
                    <a:pt x="16806" y="23342"/>
                    <a:pt x="16704" y="23327"/>
                    <a:pt x="16604" y="23288"/>
                  </a:cubicBezTo>
                  <a:cubicBezTo>
                    <a:pt x="16284" y="22780"/>
                    <a:pt x="16242" y="22161"/>
                    <a:pt x="16120" y="21613"/>
                  </a:cubicBezTo>
                  <a:cubicBezTo>
                    <a:pt x="21078" y="20094"/>
                    <a:pt x="25995" y="18644"/>
                    <a:pt x="31200" y="18644"/>
                  </a:cubicBezTo>
                  <a:cubicBezTo>
                    <a:pt x="32017" y="18644"/>
                    <a:pt x="32842" y="18680"/>
                    <a:pt x="33675" y="18757"/>
                  </a:cubicBezTo>
                  <a:cubicBezTo>
                    <a:pt x="35784" y="18951"/>
                    <a:pt x="37897" y="19032"/>
                    <a:pt x="40012" y="19032"/>
                  </a:cubicBezTo>
                  <a:cubicBezTo>
                    <a:pt x="43607" y="19032"/>
                    <a:pt x="47206" y="18800"/>
                    <a:pt x="50796" y="18502"/>
                  </a:cubicBezTo>
                  <a:cubicBezTo>
                    <a:pt x="50860" y="18497"/>
                    <a:pt x="50924" y="18495"/>
                    <a:pt x="50988" y="18495"/>
                  </a:cubicBezTo>
                  <a:close/>
                  <a:moveTo>
                    <a:pt x="35576" y="0"/>
                  </a:moveTo>
                  <a:cubicBezTo>
                    <a:pt x="33976" y="44"/>
                    <a:pt x="32395" y="55"/>
                    <a:pt x="30830" y="55"/>
                  </a:cubicBezTo>
                  <a:cubicBezTo>
                    <a:pt x="29078" y="55"/>
                    <a:pt x="27346" y="41"/>
                    <a:pt x="25627" y="41"/>
                  </a:cubicBezTo>
                  <a:cubicBezTo>
                    <a:pt x="21976" y="41"/>
                    <a:pt x="18387" y="106"/>
                    <a:pt x="14802" y="514"/>
                  </a:cubicBezTo>
                  <a:cubicBezTo>
                    <a:pt x="13027" y="716"/>
                    <a:pt x="11570" y="1192"/>
                    <a:pt x="10277" y="2407"/>
                  </a:cubicBezTo>
                  <a:cubicBezTo>
                    <a:pt x="7006" y="5480"/>
                    <a:pt x="3992" y="8797"/>
                    <a:pt x="924" y="12062"/>
                  </a:cubicBezTo>
                  <a:cubicBezTo>
                    <a:pt x="0" y="13044"/>
                    <a:pt x="62" y="15613"/>
                    <a:pt x="972" y="16482"/>
                  </a:cubicBezTo>
                  <a:cubicBezTo>
                    <a:pt x="5293" y="20609"/>
                    <a:pt x="10124" y="23923"/>
                    <a:pt x="15860" y="25791"/>
                  </a:cubicBezTo>
                  <a:cubicBezTo>
                    <a:pt x="16054" y="25855"/>
                    <a:pt x="16228" y="25990"/>
                    <a:pt x="16428" y="25990"/>
                  </a:cubicBezTo>
                  <a:cubicBezTo>
                    <a:pt x="16485" y="25990"/>
                    <a:pt x="16544" y="25979"/>
                    <a:pt x="16606" y="25952"/>
                  </a:cubicBezTo>
                  <a:cubicBezTo>
                    <a:pt x="18488" y="25128"/>
                    <a:pt x="20533" y="24886"/>
                    <a:pt x="22487" y="24316"/>
                  </a:cubicBezTo>
                  <a:cubicBezTo>
                    <a:pt x="25075" y="23563"/>
                    <a:pt x="27628" y="22713"/>
                    <a:pt x="30365" y="22457"/>
                  </a:cubicBezTo>
                  <a:cubicBezTo>
                    <a:pt x="36639" y="21868"/>
                    <a:pt x="42901" y="21141"/>
                    <a:pt x="49151" y="20334"/>
                  </a:cubicBezTo>
                  <a:cubicBezTo>
                    <a:pt x="51203" y="20069"/>
                    <a:pt x="53542" y="19647"/>
                    <a:pt x="54291" y="17360"/>
                  </a:cubicBezTo>
                  <a:cubicBezTo>
                    <a:pt x="55138" y="14775"/>
                    <a:pt x="55802" y="12087"/>
                    <a:pt x="55473" y="9275"/>
                  </a:cubicBezTo>
                  <a:cubicBezTo>
                    <a:pt x="55264" y="7495"/>
                    <a:pt x="54885" y="5710"/>
                    <a:pt x="55910" y="3960"/>
                  </a:cubicBezTo>
                  <a:cubicBezTo>
                    <a:pt x="56354" y="3204"/>
                    <a:pt x="56255" y="2072"/>
                    <a:pt x="55306" y="1619"/>
                  </a:cubicBezTo>
                  <a:cubicBezTo>
                    <a:pt x="54291" y="1135"/>
                    <a:pt x="53282" y="589"/>
                    <a:pt x="52068" y="523"/>
                  </a:cubicBezTo>
                  <a:cubicBezTo>
                    <a:pt x="46436" y="216"/>
                    <a:pt x="40786" y="626"/>
                    <a:pt x="355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30"/>
            <p:cNvSpPr/>
            <p:nvPr/>
          </p:nvSpPr>
          <p:spPr>
            <a:xfrm>
              <a:off x="5605000" y="2370488"/>
              <a:ext cx="66425" cy="58150"/>
            </a:xfrm>
            <a:custGeom>
              <a:avLst/>
              <a:gdLst/>
              <a:ahLst/>
              <a:cxnLst/>
              <a:rect l="l" t="t" r="r" b="b"/>
              <a:pathLst>
                <a:path w="2657" h="2326" extrusionOk="0">
                  <a:moveTo>
                    <a:pt x="1113" y="0"/>
                  </a:moveTo>
                  <a:cubicBezTo>
                    <a:pt x="528" y="55"/>
                    <a:pt x="1" y="354"/>
                    <a:pt x="56" y="1126"/>
                  </a:cubicBezTo>
                  <a:cubicBezTo>
                    <a:pt x="118" y="2004"/>
                    <a:pt x="814" y="2270"/>
                    <a:pt x="1555" y="2322"/>
                  </a:cubicBezTo>
                  <a:cubicBezTo>
                    <a:pt x="1592" y="2324"/>
                    <a:pt x="1629" y="2326"/>
                    <a:pt x="1665" y="2326"/>
                  </a:cubicBezTo>
                  <a:cubicBezTo>
                    <a:pt x="2283" y="2326"/>
                    <a:pt x="2657" y="1945"/>
                    <a:pt x="2619" y="1280"/>
                  </a:cubicBezTo>
                  <a:cubicBezTo>
                    <a:pt x="2573" y="439"/>
                    <a:pt x="2066" y="25"/>
                    <a:pt x="11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30"/>
            <p:cNvSpPr/>
            <p:nvPr/>
          </p:nvSpPr>
          <p:spPr>
            <a:xfrm>
              <a:off x="4743825" y="2113038"/>
              <a:ext cx="56250" cy="52750"/>
            </a:xfrm>
            <a:custGeom>
              <a:avLst/>
              <a:gdLst/>
              <a:ahLst/>
              <a:cxnLst/>
              <a:rect l="l" t="t" r="r" b="b"/>
              <a:pathLst>
                <a:path w="2250" h="2110" extrusionOk="0">
                  <a:moveTo>
                    <a:pt x="1063" y="0"/>
                  </a:moveTo>
                  <a:cubicBezTo>
                    <a:pt x="1060" y="0"/>
                    <a:pt x="1056" y="0"/>
                    <a:pt x="1053" y="0"/>
                  </a:cubicBezTo>
                  <a:cubicBezTo>
                    <a:pt x="376" y="2"/>
                    <a:pt x="27" y="418"/>
                    <a:pt x="0" y="1158"/>
                  </a:cubicBezTo>
                  <a:cubicBezTo>
                    <a:pt x="14" y="1830"/>
                    <a:pt x="467" y="2076"/>
                    <a:pt x="1116" y="2107"/>
                  </a:cubicBezTo>
                  <a:cubicBezTo>
                    <a:pt x="1148" y="2109"/>
                    <a:pt x="1179" y="2109"/>
                    <a:pt x="1210" y="2109"/>
                  </a:cubicBezTo>
                  <a:cubicBezTo>
                    <a:pt x="1849" y="2109"/>
                    <a:pt x="2207" y="1770"/>
                    <a:pt x="2227" y="1111"/>
                  </a:cubicBezTo>
                  <a:cubicBezTo>
                    <a:pt x="2250" y="335"/>
                    <a:pt x="1757" y="0"/>
                    <a:pt x="10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30"/>
            <p:cNvSpPr/>
            <p:nvPr/>
          </p:nvSpPr>
          <p:spPr>
            <a:xfrm>
              <a:off x="4607775" y="2205638"/>
              <a:ext cx="78000" cy="17225"/>
            </a:xfrm>
            <a:custGeom>
              <a:avLst/>
              <a:gdLst/>
              <a:ahLst/>
              <a:cxnLst/>
              <a:rect l="l" t="t" r="r" b="b"/>
              <a:pathLst>
                <a:path w="3120" h="689" extrusionOk="0">
                  <a:moveTo>
                    <a:pt x="1663" y="0"/>
                  </a:moveTo>
                  <a:cubicBezTo>
                    <a:pt x="1153" y="0"/>
                    <a:pt x="616" y="86"/>
                    <a:pt x="1" y="287"/>
                  </a:cubicBezTo>
                  <a:cubicBezTo>
                    <a:pt x="710" y="555"/>
                    <a:pt x="1229" y="688"/>
                    <a:pt x="1684" y="688"/>
                  </a:cubicBezTo>
                  <a:cubicBezTo>
                    <a:pt x="2182" y="688"/>
                    <a:pt x="2605" y="529"/>
                    <a:pt x="3120" y="214"/>
                  </a:cubicBezTo>
                  <a:cubicBezTo>
                    <a:pt x="2628" y="81"/>
                    <a:pt x="2158" y="0"/>
                    <a:pt x="16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0"/>
            <p:cNvSpPr/>
            <p:nvPr/>
          </p:nvSpPr>
          <p:spPr>
            <a:xfrm>
              <a:off x="5537725" y="2183113"/>
              <a:ext cx="65400" cy="23025"/>
            </a:xfrm>
            <a:custGeom>
              <a:avLst/>
              <a:gdLst/>
              <a:ahLst/>
              <a:cxnLst/>
              <a:rect l="l" t="t" r="r" b="b"/>
              <a:pathLst>
                <a:path w="2616" h="921" extrusionOk="0">
                  <a:moveTo>
                    <a:pt x="1288" y="0"/>
                  </a:moveTo>
                  <a:cubicBezTo>
                    <a:pt x="889" y="0"/>
                    <a:pt x="468" y="122"/>
                    <a:pt x="0" y="447"/>
                  </a:cubicBezTo>
                  <a:cubicBezTo>
                    <a:pt x="496" y="762"/>
                    <a:pt x="938" y="921"/>
                    <a:pt x="1351" y="921"/>
                  </a:cubicBezTo>
                  <a:cubicBezTo>
                    <a:pt x="1796" y="921"/>
                    <a:pt x="2208" y="736"/>
                    <a:pt x="2616" y="364"/>
                  </a:cubicBezTo>
                  <a:cubicBezTo>
                    <a:pt x="2181" y="164"/>
                    <a:pt x="1750" y="0"/>
                    <a:pt x="12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1" name="Google Shape;531;p30"/>
          <p:cNvGrpSpPr/>
          <p:nvPr/>
        </p:nvGrpSpPr>
        <p:grpSpPr>
          <a:xfrm rot="-1366051">
            <a:off x="7988795" y="3125964"/>
            <a:ext cx="870416" cy="1110221"/>
            <a:chOff x="3188875" y="109350"/>
            <a:chExt cx="870400" cy="1110200"/>
          </a:xfrm>
        </p:grpSpPr>
        <p:sp>
          <p:nvSpPr>
            <p:cNvPr id="532" name="Google Shape;532;p30"/>
            <p:cNvSpPr/>
            <p:nvPr/>
          </p:nvSpPr>
          <p:spPr>
            <a:xfrm>
              <a:off x="3188875" y="109350"/>
              <a:ext cx="870400" cy="1110200"/>
            </a:xfrm>
            <a:custGeom>
              <a:avLst/>
              <a:gdLst/>
              <a:ahLst/>
              <a:cxnLst/>
              <a:rect l="l" t="t" r="r" b="b"/>
              <a:pathLst>
                <a:path w="34816" h="44408" extrusionOk="0">
                  <a:moveTo>
                    <a:pt x="32254" y="542"/>
                  </a:moveTo>
                  <a:cubicBezTo>
                    <a:pt x="32603" y="542"/>
                    <a:pt x="32952" y="582"/>
                    <a:pt x="33298" y="708"/>
                  </a:cubicBezTo>
                  <a:cubicBezTo>
                    <a:pt x="33596" y="817"/>
                    <a:pt x="33783" y="964"/>
                    <a:pt x="33776" y="1289"/>
                  </a:cubicBezTo>
                  <a:cubicBezTo>
                    <a:pt x="33770" y="1656"/>
                    <a:pt x="33794" y="2030"/>
                    <a:pt x="33732" y="2388"/>
                  </a:cubicBezTo>
                  <a:cubicBezTo>
                    <a:pt x="33623" y="3005"/>
                    <a:pt x="33134" y="3445"/>
                    <a:pt x="32500" y="3519"/>
                  </a:cubicBezTo>
                  <a:cubicBezTo>
                    <a:pt x="31791" y="3603"/>
                    <a:pt x="31077" y="3660"/>
                    <a:pt x="30365" y="3713"/>
                  </a:cubicBezTo>
                  <a:cubicBezTo>
                    <a:pt x="28919" y="3823"/>
                    <a:pt x="27473" y="3974"/>
                    <a:pt x="26024" y="4013"/>
                  </a:cubicBezTo>
                  <a:cubicBezTo>
                    <a:pt x="25347" y="4032"/>
                    <a:pt x="24670" y="4038"/>
                    <a:pt x="23992" y="4038"/>
                  </a:cubicBezTo>
                  <a:cubicBezTo>
                    <a:pt x="22849" y="4038"/>
                    <a:pt x="21706" y="4021"/>
                    <a:pt x="20564" y="4021"/>
                  </a:cubicBezTo>
                  <a:cubicBezTo>
                    <a:pt x="19504" y="4020"/>
                    <a:pt x="18444" y="4020"/>
                    <a:pt x="17384" y="4020"/>
                  </a:cubicBezTo>
                  <a:cubicBezTo>
                    <a:pt x="17384" y="4025"/>
                    <a:pt x="17384" y="4030"/>
                    <a:pt x="17384" y="4034"/>
                  </a:cubicBezTo>
                  <a:cubicBezTo>
                    <a:pt x="15861" y="4034"/>
                    <a:pt x="14338" y="4041"/>
                    <a:pt x="12816" y="4041"/>
                  </a:cubicBezTo>
                  <a:cubicBezTo>
                    <a:pt x="11712" y="4041"/>
                    <a:pt x="10608" y="4038"/>
                    <a:pt x="9505" y="4025"/>
                  </a:cubicBezTo>
                  <a:cubicBezTo>
                    <a:pt x="8447" y="4012"/>
                    <a:pt x="7392" y="3885"/>
                    <a:pt x="6335" y="3814"/>
                  </a:cubicBezTo>
                  <a:cubicBezTo>
                    <a:pt x="5416" y="3752"/>
                    <a:pt x="4497" y="3696"/>
                    <a:pt x="3578" y="3633"/>
                  </a:cubicBezTo>
                  <a:cubicBezTo>
                    <a:pt x="3210" y="3608"/>
                    <a:pt x="2842" y="3577"/>
                    <a:pt x="2475" y="3535"/>
                  </a:cubicBezTo>
                  <a:cubicBezTo>
                    <a:pt x="1631" y="3437"/>
                    <a:pt x="1184" y="3026"/>
                    <a:pt x="1074" y="2184"/>
                  </a:cubicBezTo>
                  <a:cubicBezTo>
                    <a:pt x="909" y="936"/>
                    <a:pt x="1056" y="580"/>
                    <a:pt x="2415" y="579"/>
                  </a:cubicBezTo>
                  <a:cubicBezTo>
                    <a:pt x="2420" y="579"/>
                    <a:pt x="2426" y="579"/>
                    <a:pt x="2431" y="579"/>
                  </a:cubicBezTo>
                  <a:cubicBezTo>
                    <a:pt x="3806" y="579"/>
                    <a:pt x="5181" y="714"/>
                    <a:pt x="6556" y="753"/>
                  </a:cubicBezTo>
                  <a:cubicBezTo>
                    <a:pt x="6699" y="757"/>
                    <a:pt x="6841" y="759"/>
                    <a:pt x="6984" y="759"/>
                  </a:cubicBezTo>
                  <a:cubicBezTo>
                    <a:pt x="7645" y="759"/>
                    <a:pt x="8308" y="722"/>
                    <a:pt x="8970" y="714"/>
                  </a:cubicBezTo>
                  <a:cubicBezTo>
                    <a:pt x="10559" y="693"/>
                    <a:pt x="12147" y="678"/>
                    <a:pt x="13737" y="658"/>
                  </a:cubicBezTo>
                  <a:cubicBezTo>
                    <a:pt x="14089" y="654"/>
                    <a:pt x="14440" y="627"/>
                    <a:pt x="14792" y="627"/>
                  </a:cubicBezTo>
                  <a:cubicBezTo>
                    <a:pt x="14831" y="627"/>
                    <a:pt x="14871" y="627"/>
                    <a:pt x="14910" y="628"/>
                  </a:cubicBezTo>
                  <a:cubicBezTo>
                    <a:pt x="15344" y="636"/>
                    <a:pt x="15777" y="697"/>
                    <a:pt x="16211" y="698"/>
                  </a:cubicBezTo>
                  <a:cubicBezTo>
                    <a:pt x="16274" y="698"/>
                    <a:pt x="16336" y="698"/>
                    <a:pt x="16399" y="698"/>
                  </a:cubicBezTo>
                  <a:cubicBezTo>
                    <a:pt x="17185" y="698"/>
                    <a:pt x="17970" y="681"/>
                    <a:pt x="18756" y="664"/>
                  </a:cubicBezTo>
                  <a:cubicBezTo>
                    <a:pt x="18983" y="658"/>
                    <a:pt x="19208" y="601"/>
                    <a:pt x="19433" y="601"/>
                  </a:cubicBezTo>
                  <a:cubicBezTo>
                    <a:pt x="19436" y="601"/>
                    <a:pt x="19438" y="601"/>
                    <a:pt x="19440" y="601"/>
                  </a:cubicBezTo>
                  <a:cubicBezTo>
                    <a:pt x="21029" y="604"/>
                    <a:pt x="22619" y="607"/>
                    <a:pt x="24208" y="629"/>
                  </a:cubicBezTo>
                  <a:cubicBezTo>
                    <a:pt x="25014" y="640"/>
                    <a:pt x="25819" y="678"/>
                    <a:pt x="26624" y="724"/>
                  </a:cubicBezTo>
                  <a:cubicBezTo>
                    <a:pt x="27111" y="752"/>
                    <a:pt x="27598" y="764"/>
                    <a:pt x="28084" y="764"/>
                  </a:cubicBezTo>
                  <a:cubicBezTo>
                    <a:pt x="29161" y="764"/>
                    <a:pt x="30237" y="702"/>
                    <a:pt x="31313" y="603"/>
                  </a:cubicBezTo>
                  <a:cubicBezTo>
                    <a:pt x="31625" y="574"/>
                    <a:pt x="31939" y="542"/>
                    <a:pt x="32254" y="542"/>
                  </a:cubicBezTo>
                  <a:close/>
                  <a:moveTo>
                    <a:pt x="32220" y="4260"/>
                  </a:moveTo>
                  <a:cubicBezTo>
                    <a:pt x="32293" y="4260"/>
                    <a:pt x="32372" y="4277"/>
                    <a:pt x="32484" y="4287"/>
                  </a:cubicBezTo>
                  <a:cubicBezTo>
                    <a:pt x="32322" y="4676"/>
                    <a:pt x="32071" y="4878"/>
                    <a:pt x="31704" y="4922"/>
                  </a:cubicBezTo>
                  <a:cubicBezTo>
                    <a:pt x="31042" y="4999"/>
                    <a:pt x="30379" y="5071"/>
                    <a:pt x="29715" y="5135"/>
                  </a:cubicBezTo>
                  <a:cubicBezTo>
                    <a:pt x="29058" y="5196"/>
                    <a:pt x="28437" y="5338"/>
                    <a:pt x="27994" y="5882"/>
                  </a:cubicBezTo>
                  <a:cubicBezTo>
                    <a:pt x="27761" y="6168"/>
                    <a:pt x="27451" y="6198"/>
                    <a:pt x="27146" y="6198"/>
                  </a:cubicBezTo>
                  <a:cubicBezTo>
                    <a:pt x="27063" y="6198"/>
                    <a:pt x="26981" y="6196"/>
                    <a:pt x="26901" y="6196"/>
                  </a:cubicBezTo>
                  <a:cubicBezTo>
                    <a:pt x="26880" y="6196"/>
                    <a:pt x="26860" y="6196"/>
                    <a:pt x="26839" y="6196"/>
                  </a:cubicBezTo>
                  <a:cubicBezTo>
                    <a:pt x="24943" y="6231"/>
                    <a:pt x="23045" y="6248"/>
                    <a:pt x="21148" y="6248"/>
                  </a:cubicBezTo>
                  <a:cubicBezTo>
                    <a:pt x="20835" y="6248"/>
                    <a:pt x="20523" y="6247"/>
                    <a:pt x="20210" y="6246"/>
                  </a:cubicBezTo>
                  <a:cubicBezTo>
                    <a:pt x="19340" y="6244"/>
                    <a:pt x="18471" y="6129"/>
                    <a:pt x="17602" y="6129"/>
                  </a:cubicBezTo>
                  <a:cubicBezTo>
                    <a:pt x="17598" y="6129"/>
                    <a:pt x="17594" y="6129"/>
                    <a:pt x="17590" y="6130"/>
                  </a:cubicBezTo>
                  <a:cubicBezTo>
                    <a:pt x="16683" y="6131"/>
                    <a:pt x="15775" y="6245"/>
                    <a:pt x="14868" y="6245"/>
                  </a:cubicBezTo>
                  <a:cubicBezTo>
                    <a:pt x="14856" y="6245"/>
                    <a:pt x="14844" y="6245"/>
                    <a:pt x="14832" y="6245"/>
                  </a:cubicBezTo>
                  <a:cubicBezTo>
                    <a:pt x="13059" y="6237"/>
                    <a:pt x="11286" y="6174"/>
                    <a:pt x="9512" y="6145"/>
                  </a:cubicBezTo>
                  <a:cubicBezTo>
                    <a:pt x="9296" y="6141"/>
                    <a:pt x="9079" y="6140"/>
                    <a:pt x="8863" y="6140"/>
                  </a:cubicBezTo>
                  <a:cubicBezTo>
                    <a:pt x="8413" y="6140"/>
                    <a:pt x="7964" y="6146"/>
                    <a:pt x="7515" y="6153"/>
                  </a:cubicBezTo>
                  <a:cubicBezTo>
                    <a:pt x="7507" y="6154"/>
                    <a:pt x="7500" y="6154"/>
                    <a:pt x="7492" y="6154"/>
                  </a:cubicBezTo>
                  <a:cubicBezTo>
                    <a:pt x="7206" y="6154"/>
                    <a:pt x="6977" y="6057"/>
                    <a:pt x="6791" y="5831"/>
                  </a:cubicBezTo>
                  <a:cubicBezTo>
                    <a:pt x="6376" y="5330"/>
                    <a:pt x="5790" y="5203"/>
                    <a:pt x="5186" y="5141"/>
                  </a:cubicBezTo>
                  <a:cubicBezTo>
                    <a:pt x="4591" y="5079"/>
                    <a:pt x="3991" y="5057"/>
                    <a:pt x="3397" y="4982"/>
                  </a:cubicBezTo>
                  <a:cubicBezTo>
                    <a:pt x="2969" y="4928"/>
                    <a:pt x="2542" y="4823"/>
                    <a:pt x="2371" y="4291"/>
                  </a:cubicBezTo>
                  <a:cubicBezTo>
                    <a:pt x="2505" y="4291"/>
                    <a:pt x="2627" y="4286"/>
                    <a:pt x="2743" y="4286"/>
                  </a:cubicBezTo>
                  <a:cubicBezTo>
                    <a:pt x="2806" y="4286"/>
                    <a:pt x="2868" y="4287"/>
                    <a:pt x="2930" y="4292"/>
                  </a:cubicBezTo>
                  <a:cubicBezTo>
                    <a:pt x="4859" y="4437"/>
                    <a:pt x="6784" y="4640"/>
                    <a:pt x="8715" y="4716"/>
                  </a:cubicBezTo>
                  <a:cubicBezTo>
                    <a:pt x="9483" y="4747"/>
                    <a:pt x="10252" y="4755"/>
                    <a:pt x="11021" y="4755"/>
                  </a:cubicBezTo>
                  <a:cubicBezTo>
                    <a:pt x="12123" y="4755"/>
                    <a:pt x="13225" y="4737"/>
                    <a:pt x="14327" y="4737"/>
                  </a:cubicBezTo>
                  <a:cubicBezTo>
                    <a:pt x="14345" y="4737"/>
                    <a:pt x="14363" y="4737"/>
                    <a:pt x="14381" y="4737"/>
                  </a:cubicBezTo>
                  <a:cubicBezTo>
                    <a:pt x="15610" y="4738"/>
                    <a:pt x="16839" y="4743"/>
                    <a:pt x="18068" y="4743"/>
                  </a:cubicBezTo>
                  <a:cubicBezTo>
                    <a:pt x="18865" y="4743"/>
                    <a:pt x="19663" y="4741"/>
                    <a:pt x="20461" y="4734"/>
                  </a:cubicBezTo>
                  <a:cubicBezTo>
                    <a:pt x="20756" y="4732"/>
                    <a:pt x="21051" y="4731"/>
                    <a:pt x="21346" y="4731"/>
                  </a:cubicBezTo>
                  <a:cubicBezTo>
                    <a:pt x="22142" y="4731"/>
                    <a:pt x="22938" y="4737"/>
                    <a:pt x="23734" y="4737"/>
                  </a:cubicBezTo>
                  <a:cubicBezTo>
                    <a:pt x="25223" y="4737"/>
                    <a:pt x="26710" y="4715"/>
                    <a:pt x="28196" y="4588"/>
                  </a:cubicBezTo>
                  <a:cubicBezTo>
                    <a:pt x="29526" y="4474"/>
                    <a:pt x="30856" y="4368"/>
                    <a:pt x="32187" y="4262"/>
                  </a:cubicBezTo>
                  <a:cubicBezTo>
                    <a:pt x="32198" y="4261"/>
                    <a:pt x="32209" y="4260"/>
                    <a:pt x="32220" y="4260"/>
                  </a:cubicBezTo>
                  <a:close/>
                  <a:moveTo>
                    <a:pt x="17689" y="6717"/>
                  </a:moveTo>
                  <a:cubicBezTo>
                    <a:pt x="18376" y="6717"/>
                    <a:pt x="19070" y="6830"/>
                    <a:pt x="19760" y="6830"/>
                  </a:cubicBezTo>
                  <a:cubicBezTo>
                    <a:pt x="19768" y="6830"/>
                    <a:pt x="19776" y="6830"/>
                    <a:pt x="19784" y="6830"/>
                  </a:cubicBezTo>
                  <a:cubicBezTo>
                    <a:pt x="21628" y="6822"/>
                    <a:pt x="23470" y="6772"/>
                    <a:pt x="25314" y="6743"/>
                  </a:cubicBezTo>
                  <a:cubicBezTo>
                    <a:pt x="25474" y="6740"/>
                    <a:pt x="25633" y="6739"/>
                    <a:pt x="25795" y="6739"/>
                  </a:cubicBezTo>
                  <a:cubicBezTo>
                    <a:pt x="26071" y="6739"/>
                    <a:pt x="26353" y="6742"/>
                    <a:pt x="26648" y="6742"/>
                  </a:cubicBezTo>
                  <a:cubicBezTo>
                    <a:pt x="26801" y="7480"/>
                    <a:pt x="27017" y="8124"/>
                    <a:pt x="27053" y="8777"/>
                  </a:cubicBezTo>
                  <a:cubicBezTo>
                    <a:pt x="27119" y="9994"/>
                    <a:pt x="27105" y="11216"/>
                    <a:pt x="27075" y="12435"/>
                  </a:cubicBezTo>
                  <a:cubicBezTo>
                    <a:pt x="27054" y="13265"/>
                    <a:pt x="26647" y="13984"/>
                    <a:pt x="26220" y="14668"/>
                  </a:cubicBezTo>
                  <a:cubicBezTo>
                    <a:pt x="25123" y="16422"/>
                    <a:pt x="23652" y="17787"/>
                    <a:pt x="21855" y="18808"/>
                  </a:cubicBezTo>
                  <a:cubicBezTo>
                    <a:pt x="21054" y="19263"/>
                    <a:pt x="20266" y="19739"/>
                    <a:pt x="19477" y="20215"/>
                  </a:cubicBezTo>
                  <a:cubicBezTo>
                    <a:pt x="18890" y="20570"/>
                    <a:pt x="18548" y="21078"/>
                    <a:pt x="18484" y="21782"/>
                  </a:cubicBezTo>
                  <a:cubicBezTo>
                    <a:pt x="18358" y="23172"/>
                    <a:pt x="18728" y="23758"/>
                    <a:pt x="19936" y="24465"/>
                  </a:cubicBezTo>
                  <a:cubicBezTo>
                    <a:pt x="21740" y="25519"/>
                    <a:pt x="23603" y="26501"/>
                    <a:pt x="25011" y="28123"/>
                  </a:cubicBezTo>
                  <a:cubicBezTo>
                    <a:pt x="25759" y="28984"/>
                    <a:pt x="26380" y="29917"/>
                    <a:pt x="26842" y="30953"/>
                  </a:cubicBezTo>
                  <a:cubicBezTo>
                    <a:pt x="26989" y="31282"/>
                    <a:pt x="27050" y="31662"/>
                    <a:pt x="27085" y="32026"/>
                  </a:cubicBezTo>
                  <a:cubicBezTo>
                    <a:pt x="27266" y="33897"/>
                    <a:pt x="27177" y="35751"/>
                    <a:pt x="26637" y="37620"/>
                  </a:cubicBezTo>
                  <a:lnTo>
                    <a:pt x="8178" y="37620"/>
                  </a:lnTo>
                  <a:cubicBezTo>
                    <a:pt x="8033" y="36920"/>
                    <a:pt x="7838" y="36252"/>
                    <a:pt x="7768" y="35572"/>
                  </a:cubicBezTo>
                  <a:cubicBezTo>
                    <a:pt x="7626" y="34172"/>
                    <a:pt x="7563" y="32766"/>
                    <a:pt x="7872" y="31374"/>
                  </a:cubicBezTo>
                  <a:cubicBezTo>
                    <a:pt x="7925" y="31130"/>
                    <a:pt x="8019" y="30890"/>
                    <a:pt x="8128" y="30665"/>
                  </a:cubicBezTo>
                  <a:cubicBezTo>
                    <a:pt x="9188" y="28481"/>
                    <a:pt x="10834" y="26855"/>
                    <a:pt x="12916" y="25644"/>
                  </a:cubicBezTo>
                  <a:cubicBezTo>
                    <a:pt x="13733" y="25168"/>
                    <a:pt x="14546" y="24689"/>
                    <a:pt x="15354" y="24202"/>
                  </a:cubicBezTo>
                  <a:cubicBezTo>
                    <a:pt x="15993" y="23818"/>
                    <a:pt x="16308" y="23255"/>
                    <a:pt x="16365" y="22499"/>
                  </a:cubicBezTo>
                  <a:cubicBezTo>
                    <a:pt x="16457" y="21298"/>
                    <a:pt x="15991" y="20511"/>
                    <a:pt x="14906" y="19943"/>
                  </a:cubicBezTo>
                  <a:cubicBezTo>
                    <a:pt x="13686" y="19304"/>
                    <a:pt x="12475" y="18601"/>
                    <a:pt x="11388" y="17759"/>
                  </a:cubicBezTo>
                  <a:cubicBezTo>
                    <a:pt x="9940" y="16638"/>
                    <a:pt x="8762" y="15238"/>
                    <a:pt x="8019" y="13529"/>
                  </a:cubicBezTo>
                  <a:cubicBezTo>
                    <a:pt x="7901" y="13259"/>
                    <a:pt x="7841" y="12956"/>
                    <a:pt x="7799" y="12662"/>
                  </a:cubicBezTo>
                  <a:cubicBezTo>
                    <a:pt x="7513" y="10700"/>
                    <a:pt x="7667" y="8765"/>
                    <a:pt x="8198" y="6765"/>
                  </a:cubicBezTo>
                  <a:cubicBezTo>
                    <a:pt x="8701" y="6765"/>
                    <a:pt x="9203" y="6759"/>
                    <a:pt x="9703" y="6759"/>
                  </a:cubicBezTo>
                  <a:cubicBezTo>
                    <a:pt x="10004" y="6759"/>
                    <a:pt x="10304" y="6761"/>
                    <a:pt x="10604" y="6768"/>
                  </a:cubicBezTo>
                  <a:cubicBezTo>
                    <a:pt x="11807" y="6797"/>
                    <a:pt x="13010" y="6832"/>
                    <a:pt x="14213" y="6832"/>
                  </a:cubicBezTo>
                  <a:cubicBezTo>
                    <a:pt x="15243" y="6832"/>
                    <a:pt x="16274" y="6806"/>
                    <a:pt x="17305" y="6730"/>
                  </a:cubicBezTo>
                  <a:cubicBezTo>
                    <a:pt x="17433" y="6721"/>
                    <a:pt x="17561" y="6717"/>
                    <a:pt x="17689" y="6717"/>
                  </a:cubicBezTo>
                  <a:close/>
                  <a:moveTo>
                    <a:pt x="5712" y="5739"/>
                  </a:moveTo>
                  <a:cubicBezTo>
                    <a:pt x="5943" y="5739"/>
                    <a:pt x="6132" y="5860"/>
                    <a:pt x="6276" y="6054"/>
                  </a:cubicBezTo>
                  <a:cubicBezTo>
                    <a:pt x="6581" y="6468"/>
                    <a:pt x="6947" y="6762"/>
                    <a:pt x="7528" y="6762"/>
                  </a:cubicBezTo>
                  <a:cubicBezTo>
                    <a:pt x="7549" y="6762"/>
                    <a:pt x="7570" y="6761"/>
                    <a:pt x="7591" y="6760"/>
                  </a:cubicBezTo>
                  <a:lnTo>
                    <a:pt x="7591" y="6760"/>
                  </a:lnTo>
                  <a:cubicBezTo>
                    <a:pt x="7471" y="7269"/>
                    <a:pt x="7351" y="7729"/>
                    <a:pt x="7256" y="8194"/>
                  </a:cubicBezTo>
                  <a:cubicBezTo>
                    <a:pt x="6944" y="9738"/>
                    <a:pt x="6791" y="11284"/>
                    <a:pt x="7040" y="12860"/>
                  </a:cubicBezTo>
                  <a:cubicBezTo>
                    <a:pt x="7172" y="13689"/>
                    <a:pt x="7544" y="14394"/>
                    <a:pt x="7964" y="15076"/>
                  </a:cubicBezTo>
                  <a:cubicBezTo>
                    <a:pt x="9112" y="16934"/>
                    <a:pt x="10665" y="18381"/>
                    <a:pt x="12566" y="19460"/>
                  </a:cubicBezTo>
                  <a:cubicBezTo>
                    <a:pt x="13426" y="19948"/>
                    <a:pt x="14276" y="20456"/>
                    <a:pt x="15125" y="20964"/>
                  </a:cubicBezTo>
                  <a:cubicBezTo>
                    <a:pt x="15837" y="21388"/>
                    <a:pt x="16032" y="21853"/>
                    <a:pt x="15867" y="22644"/>
                  </a:cubicBezTo>
                  <a:cubicBezTo>
                    <a:pt x="15781" y="23054"/>
                    <a:pt x="15454" y="23244"/>
                    <a:pt x="15144" y="23433"/>
                  </a:cubicBezTo>
                  <a:cubicBezTo>
                    <a:pt x="14318" y="23936"/>
                    <a:pt x="13491" y="24437"/>
                    <a:pt x="12647" y="24909"/>
                  </a:cubicBezTo>
                  <a:cubicBezTo>
                    <a:pt x="10718" y="25988"/>
                    <a:pt x="9177" y="27464"/>
                    <a:pt x="7964" y="29310"/>
                  </a:cubicBezTo>
                  <a:cubicBezTo>
                    <a:pt x="6927" y="30888"/>
                    <a:pt x="6772" y="32623"/>
                    <a:pt x="6985" y="34420"/>
                  </a:cubicBezTo>
                  <a:cubicBezTo>
                    <a:pt x="7109" y="35469"/>
                    <a:pt x="7331" y="36505"/>
                    <a:pt x="7526" y="37639"/>
                  </a:cubicBezTo>
                  <a:cubicBezTo>
                    <a:pt x="7500" y="37638"/>
                    <a:pt x="7475" y="37637"/>
                    <a:pt x="7449" y="37637"/>
                  </a:cubicBezTo>
                  <a:cubicBezTo>
                    <a:pt x="6954" y="37637"/>
                    <a:pt x="6596" y="37934"/>
                    <a:pt x="6296" y="38339"/>
                  </a:cubicBezTo>
                  <a:cubicBezTo>
                    <a:pt x="6146" y="38542"/>
                    <a:pt x="5950" y="38667"/>
                    <a:pt x="5674" y="38667"/>
                  </a:cubicBezTo>
                  <a:cubicBezTo>
                    <a:pt x="5630" y="38667"/>
                    <a:pt x="5585" y="38664"/>
                    <a:pt x="5537" y="38658"/>
                  </a:cubicBezTo>
                  <a:cubicBezTo>
                    <a:pt x="5559" y="38201"/>
                    <a:pt x="5591" y="37746"/>
                    <a:pt x="5601" y="37289"/>
                  </a:cubicBezTo>
                  <a:cubicBezTo>
                    <a:pt x="5637" y="35722"/>
                    <a:pt x="5646" y="34155"/>
                    <a:pt x="5704" y="32590"/>
                  </a:cubicBezTo>
                  <a:cubicBezTo>
                    <a:pt x="5728" y="31949"/>
                    <a:pt x="5876" y="31314"/>
                    <a:pt x="5922" y="30673"/>
                  </a:cubicBezTo>
                  <a:cubicBezTo>
                    <a:pt x="6042" y="28998"/>
                    <a:pt x="6199" y="27322"/>
                    <a:pt x="6229" y="25644"/>
                  </a:cubicBezTo>
                  <a:cubicBezTo>
                    <a:pt x="6277" y="23040"/>
                    <a:pt x="6263" y="20434"/>
                    <a:pt x="6216" y="17831"/>
                  </a:cubicBezTo>
                  <a:cubicBezTo>
                    <a:pt x="6186" y="16129"/>
                    <a:pt x="6105" y="14425"/>
                    <a:pt x="5761" y="12746"/>
                  </a:cubicBezTo>
                  <a:cubicBezTo>
                    <a:pt x="5674" y="12322"/>
                    <a:pt x="5695" y="11875"/>
                    <a:pt x="5686" y="11438"/>
                  </a:cubicBezTo>
                  <a:cubicBezTo>
                    <a:pt x="5647" y="9550"/>
                    <a:pt x="5616" y="7664"/>
                    <a:pt x="5582" y="5751"/>
                  </a:cubicBezTo>
                  <a:cubicBezTo>
                    <a:pt x="5627" y="5743"/>
                    <a:pt x="5670" y="5739"/>
                    <a:pt x="5712" y="5739"/>
                  </a:cubicBezTo>
                  <a:close/>
                  <a:moveTo>
                    <a:pt x="29199" y="5681"/>
                  </a:moveTo>
                  <a:cubicBezTo>
                    <a:pt x="29255" y="5786"/>
                    <a:pt x="29294" y="5824"/>
                    <a:pt x="29294" y="5860"/>
                  </a:cubicBezTo>
                  <a:cubicBezTo>
                    <a:pt x="29244" y="7841"/>
                    <a:pt x="29205" y="9822"/>
                    <a:pt x="29131" y="11802"/>
                  </a:cubicBezTo>
                  <a:cubicBezTo>
                    <a:pt x="29107" y="12443"/>
                    <a:pt x="28963" y="13078"/>
                    <a:pt x="28916" y="13720"/>
                  </a:cubicBezTo>
                  <a:cubicBezTo>
                    <a:pt x="28796" y="15395"/>
                    <a:pt x="28637" y="17071"/>
                    <a:pt x="28607" y="18749"/>
                  </a:cubicBezTo>
                  <a:cubicBezTo>
                    <a:pt x="28559" y="21352"/>
                    <a:pt x="28578" y="23958"/>
                    <a:pt x="28620" y="26561"/>
                  </a:cubicBezTo>
                  <a:cubicBezTo>
                    <a:pt x="28648" y="28264"/>
                    <a:pt x="28732" y="29967"/>
                    <a:pt x="29072" y="31647"/>
                  </a:cubicBezTo>
                  <a:cubicBezTo>
                    <a:pt x="29153" y="32049"/>
                    <a:pt x="29139" y="32473"/>
                    <a:pt x="29147" y="32886"/>
                  </a:cubicBezTo>
                  <a:cubicBezTo>
                    <a:pt x="29186" y="34796"/>
                    <a:pt x="29216" y="36707"/>
                    <a:pt x="29250" y="38663"/>
                  </a:cubicBezTo>
                  <a:cubicBezTo>
                    <a:pt x="29212" y="38669"/>
                    <a:pt x="29174" y="38672"/>
                    <a:pt x="29136" y="38672"/>
                  </a:cubicBezTo>
                  <a:cubicBezTo>
                    <a:pt x="28918" y="38672"/>
                    <a:pt x="28723" y="38573"/>
                    <a:pt x="28575" y="38378"/>
                  </a:cubicBezTo>
                  <a:cubicBezTo>
                    <a:pt x="28251" y="37946"/>
                    <a:pt x="27867" y="37625"/>
                    <a:pt x="27342" y="37625"/>
                  </a:cubicBezTo>
                  <a:cubicBezTo>
                    <a:pt x="27332" y="37625"/>
                    <a:pt x="27322" y="37625"/>
                    <a:pt x="27311" y="37626"/>
                  </a:cubicBezTo>
                  <a:cubicBezTo>
                    <a:pt x="27498" y="36527"/>
                    <a:pt x="27727" y="35470"/>
                    <a:pt x="27843" y="34400"/>
                  </a:cubicBezTo>
                  <a:cubicBezTo>
                    <a:pt x="27929" y="33627"/>
                    <a:pt x="27924" y="32833"/>
                    <a:pt x="27860" y="32057"/>
                  </a:cubicBezTo>
                  <a:cubicBezTo>
                    <a:pt x="27715" y="30290"/>
                    <a:pt x="26717" y="28930"/>
                    <a:pt x="25607" y="27646"/>
                  </a:cubicBezTo>
                  <a:cubicBezTo>
                    <a:pt x="24604" y="26484"/>
                    <a:pt x="23394" y="25575"/>
                    <a:pt x="22053" y="24829"/>
                  </a:cubicBezTo>
                  <a:cubicBezTo>
                    <a:pt x="21269" y="24394"/>
                    <a:pt x="20506" y="23920"/>
                    <a:pt x="19735" y="23461"/>
                  </a:cubicBezTo>
                  <a:cubicBezTo>
                    <a:pt x="18995" y="23023"/>
                    <a:pt x="18816" y="22623"/>
                    <a:pt x="18965" y="21796"/>
                  </a:cubicBezTo>
                  <a:cubicBezTo>
                    <a:pt x="19044" y="21352"/>
                    <a:pt x="19400" y="21161"/>
                    <a:pt x="19728" y="20958"/>
                  </a:cubicBezTo>
                  <a:cubicBezTo>
                    <a:pt x="20276" y="20620"/>
                    <a:pt x="20849" y="20320"/>
                    <a:pt x="21398" y="19986"/>
                  </a:cubicBezTo>
                  <a:cubicBezTo>
                    <a:pt x="22205" y="19496"/>
                    <a:pt x="23074" y="19073"/>
                    <a:pt x="23784" y="18467"/>
                  </a:cubicBezTo>
                  <a:cubicBezTo>
                    <a:pt x="24707" y="17680"/>
                    <a:pt x="25532" y="16768"/>
                    <a:pt x="26335" y="15855"/>
                  </a:cubicBezTo>
                  <a:cubicBezTo>
                    <a:pt x="26723" y="15412"/>
                    <a:pt x="26959" y="14838"/>
                    <a:pt x="27277" y="14332"/>
                  </a:cubicBezTo>
                  <a:cubicBezTo>
                    <a:pt x="27777" y="13538"/>
                    <a:pt x="27874" y="12641"/>
                    <a:pt x="27913" y="11746"/>
                  </a:cubicBezTo>
                  <a:cubicBezTo>
                    <a:pt x="27982" y="10192"/>
                    <a:pt x="27745" y="8667"/>
                    <a:pt x="27338" y="7168"/>
                  </a:cubicBezTo>
                  <a:cubicBezTo>
                    <a:pt x="27308" y="7062"/>
                    <a:pt x="27277" y="6957"/>
                    <a:pt x="27229" y="6788"/>
                  </a:cubicBezTo>
                  <a:cubicBezTo>
                    <a:pt x="27869" y="6771"/>
                    <a:pt x="28274" y="6437"/>
                    <a:pt x="28631" y="5994"/>
                  </a:cubicBezTo>
                  <a:cubicBezTo>
                    <a:pt x="28757" y="5837"/>
                    <a:pt x="29007" y="5782"/>
                    <a:pt x="29199" y="5681"/>
                  </a:cubicBezTo>
                  <a:close/>
                  <a:moveTo>
                    <a:pt x="30932" y="5459"/>
                  </a:moveTo>
                  <a:lnTo>
                    <a:pt x="30932" y="5459"/>
                  </a:lnTo>
                  <a:cubicBezTo>
                    <a:pt x="30912" y="5761"/>
                    <a:pt x="30849" y="5993"/>
                    <a:pt x="30889" y="6205"/>
                  </a:cubicBezTo>
                  <a:cubicBezTo>
                    <a:pt x="31115" y="7395"/>
                    <a:pt x="30693" y="8567"/>
                    <a:pt x="30815" y="9755"/>
                  </a:cubicBezTo>
                  <a:cubicBezTo>
                    <a:pt x="30935" y="10923"/>
                    <a:pt x="30977" y="12099"/>
                    <a:pt x="31115" y="13264"/>
                  </a:cubicBezTo>
                  <a:cubicBezTo>
                    <a:pt x="31215" y="14107"/>
                    <a:pt x="31470" y="14932"/>
                    <a:pt x="31562" y="15775"/>
                  </a:cubicBezTo>
                  <a:cubicBezTo>
                    <a:pt x="31889" y="18731"/>
                    <a:pt x="32070" y="21696"/>
                    <a:pt x="31916" y="24669"/>
                  </a:cubicBezTo>
                  <a:cubicBezTo>
                    <a:pt x="31838" y="26162"/>
                    <a:pt x="31674" y="27652"/>
                    <a:pt x="31508" y="29138"/>
                  </a:cubicBezTo>
                  <a:cubicBezTo>
                    <a:pt x="31442" y="29730"/>
                    <a:pt x="31224" y="30303"/>
                    <a:pt x="31146" y="30895"/>
                  </a:cubicBezTo>
                  <a:cubicBezTo>
                    <a:pt x="30923" y="32585"/>
                    <a:pt x="30761" y="34282"/>
                    <a:pt x="30829" y="35991"/>
                  </a:cubicBezTo>
                  <a:cubicBezTo>
                    <a:pt x="30840" y="36267"/>
                    <a:pt x="30873" y="36542"/>
                    <a:pt x="30921" y="36813"/>
                  </a:cubicBezTo>
                  <a:cubicBezTo>
                    <a:pt x="30976" y="37129"/>
                    <a:pt x="31016" y="37418"/>
                    <a:pt x="30912" y="37754"/>
                  </a:cubicBezTo>
                  <a:cubicBezTo>
                    <a:pt x="30808" y="38084"/>
                    <a:pt x="30889" y="38472"/>
                    <a:pt x="30889" y="38881"/>
                  </a:cubicBezTo>
                  <a:cubicBezTo>
                    <a:pt x="30779" y="38890"/>
                    <a:pt x="30667" y="38913"/>
                    <a:pt x="30556" y="38913"/>
                  </a:cubicBezTo>
                  <a:cubicBezTo>
                    <a:pt x="30537" y="38913"/>
                    <a:pt x="30518" y="38912"/>
                    <a:pt x="30499" y="38910"/>
                  </a:cubicBezTo>
                  <a:cubicBezTo>
                    <a:pt x="29645" y="38842"/>
                    <a:pt x="29585" y="38781"/>
                    <a:pt x="29587" y="37896"/>
                  </a:cubicBezTo>
                  <a:cubicBezTo>
                    <a:pt x="29592" y="36056"/>
                    <a:pt x="29620" y="34216"/>
                    <a:pt x="29612" y="32377"/>
                  </a:cubicBezTo>
                  <a:cubicBezTo>
                    <a:pt x="29610" y="31875"/>
                    <a:pt x="29520" y="31372"/>
                    <a:pt x="29457" y="30872"/>
                  </a:cubicBezTo>
                  <a:cubicBezTo>
                    <a:pt x="29189" y="28765"/>
                    <a:pt x="29142" y="26654"/>
                    <a:pt x="29222" y="24531"/>
                  </a:cubicBezTo>
                  <a:cubicBezTo>
                    <a:pt x="29287" y="22808"/>
                    <a:pt x="29234" y="21079"/>
                    <a:pt x="29194" y="19353"/>
                  </a:cubicBezTo>
                  <a:cubicBezTo>
                    <a:pt x="29146" y="17208"/>
                    <a:pt x="29194" y="15074"/>
                    <a:pt x="29565" y="12953"/>
                  </a:cubicBezTo>
                  <a:cubicBezTo>
                    <a:pt x="29649" y="12482"/>
                    <a:pt x="29635" y="11989"/>
                    <a:pt x="29629" y="11507"/>
                  </a:cubicBezTo>
                  <a:cubicBezTo>
                    <a:pt x="29615" y="10541"/>
                    <a:pt x="29560" y="9575"/>
                    <a:pt x="29553" y="8610"/>
                  </a:cubicBezTo>
                  <a:cubicBezTo>
                    <a:pt x="29545" y="7759"/>
                    <a:pt x="29576" y="6908"/>
                    <a:pt x="29604" y="6056"/>
                  </a:cubicBezTo>
                  <a:cubicBezTo>
                    <a:pt x="29608" y="5925"/>
                    <a:pt x="29684" y="5797"/>
                    <a:pt x="29746" y="5611"/>
                  </a:cubicBezTo>
                  <a:cubicBezTo>
                    <a:pt x="30149" y="5560"/>
                    <a:pt x="30504" y="5514"/>
                    <a:pt x="30932" y="5459"/>
                  </a:cubicBezTo>
                  <a:close/>
                  <a:moveTo>
                    <a:pt x="3931" y="5471"/>
                  </a:moveTo>
                  <a:cubicBezTo>
                    <a:pt x="4312" y="5515"/>
                    <a:pt x="4666" y="5556"/>
                    <a:pt x="5108" y="5606"/>
                  </a:cubicBezTo>
                  <a:cubicBezTo>
                    <a:pt x="5155" y="5855"/>
                    <a:pt x="5247" y="6114"/>
                    <a:pt x="5247" y="6373"/>
                  </a:cubicBezTo>
                  <a:cubicBezTo>
                    <a:pt x="5242" y="7844"/>
                    <a:pt x="5182" y="9317"/>
                    <a:pt x="5208" y="10788"/>
                  </a:cubicBezTo>
                  <a:cubicBezTo>
                    <a:pt x="5227" y="11866"/>
                    <a:pt x="5311" y="12946"/>
                    <a:pt x="5433" y="14017"/>
                  </a:cubicBezTo>
                  <a:cubicBezTo>
                    <a:pt x="5638" y="15806"/>
                    <a:pt x="5679" y="17595"/>
                    <a:pt x="5642" y="19393"/>
                  </a:cubicBezTo>
                  <a:cubicBezTo>
                    <a:pt x="5602" y="21257"/>
                    <a:pt x="5596" y="23123"/>
                    <a:pt x="5639" y="24986"/>
                  </a:cubicBezTo>
                  <a:cubicBezTo>
                    <a:pt x="5688" y="27132"/>
                    <a:pt x="5650" y="29266"/>
                    <a:pt x="5282" y="31386"/>
                  </a:cubicBezTo>
                  <a:cubicBezTo>
                    <a:pt x="5235" y="31656"/>
                    <a:pt x="5218" y="31935"/>
                    <a:pt x="5219" y="32211"/>
                  </a:cubicBezTo>
                  <a:cubicBezTo>
                    <a:pt x="5226" y="34119"/>
                    <a:pt x="5244" y="36029"/>
                    <a:pt x="5249" y="37938"/>
                  </a:cubicBezTo>
                  <a:cubicBezTo>
                    <a:pt x="5250" y="38205"/>
                    <a:pt x="5190" y="38473"/>
                    <a:pt x="5151" y="38808"/>
                  </a:cubicBezTo>
                  <a:cubicBezTo>
                    <a:pt x="4690" y="38853"/>
                    <a:pt x="4332" y="38889"/>
                    <a:pt x="3874" y="38933"/>
                  </a:cubicBezTo>
                  <a:cubicBezTo>
                    <a:pt x="4089" y="38072"/>
                    <a:pt x="3789" y="37306"/>
                    <a:pt x="3947" y="36498"/>
                  </a:cubicBezTo>
                  <a:cubicBezTo>
                    <a:pt x="4094" y="35742"/>
                    <a:pt x="4046" y="34935"/>
                    <a:pt x="3989" y="34157"/>
                  </a:cubicBezTo>
                  <a:cubicBezTo>
                    <a:pt x="3883" y="32689"/>
                    <a:pt x="3858" y="31211"/>
                    <a:pt x="3442" y="29778"/>
                  </a:cubicBezTo>
                  <a:cubicBezTo>
                    <a:pt x="3334" y="29405"/>
                    <a:pt x="3299" y="29008"/>
                    <a:pt x="3261" y="28619"/>
                  </a:cubicBezTo>
                  <a:cubicBezTo>
                    <a:pt x="2964" y="25638"/>
                    <a:pt x="2765" y="22650"/>
                    <a:pt x="2925" y="19655"/>
                  </a:cubicBezTo>
                  <a:cubicBezTo>
                    <a:pt x="3002" y="18208"/>
                    <a:pt x="3177" y="16765"/>
                    <a:pt x="3316" y="15322"/>
                  </a:cubicBezTo>
                  <a:cubicBezTo>
                    <a:pt x="3340" y="15070"/>
                    <a:pt x="3388" y="14819"/>
                    <a:pt x="3449" y="14574"/>
                  </a:cubicBezTo>
                  <a:cubicBezTo>
                    <a:pt x="3950" y="12544"/>
                    <a:pt x="4033" y="10477"/>
                    <a:pt x="4005" y="8401"/>
                  </a:cubicBezTo>
                  <a:cubicBezTo>
                    <a:pt x="4001" y="8104"/>
                    <a:pt x="3919" y="7809"/>
                    <a:pt x="3904" y="7511"/>
                  </a:cubicBezTo>
                  <a:cubicBezTo>
                    <a:pt x="3891" y="7245"/>
                    <a:pt x="3926" y="6977"/>
                    <a:pt x="3929" y="6710"/>
                  </a:cubicBezTo>
                  <a:cubicBezTo>
                    <a:pt x="3935" y="6327"/>
                    <a:pt x="3931" y="5942"/>
                    <a:pt x="3931" y="5471"/>
                  </a:cubicBezTo>
                  <a:close/>
                  <a:moveTo>
                    <a:pt x="20532" y="38168"/>
                  </a:moveTo>
                  <a:cubicBezTo>
                    <a:pt x="21751" y="38168"/>
                    <a:pt x="22970" y="38222"/>
                    <a:pt x="24190" y="38235"/>
                  </a:cubicBezTo>
                  <a:cubicBezTo>
                    <a:pt x="24373" y="38237"/>
                    <a:pt x="24556" y="38237"/>
                    <a:pt x="24739" y="38237"/>
                  </a:cubicBezTo>
                  <a:cubicBezTo>
                    <a:pt x="25339" y="38237"/>
                    <a:pt x="25939" y="38228"/>
                    <a:pt x="26539" y="38217"/>
                  </a:cubicBezTo>
                  <a:cubicBezTo>
                    <a:pt x="26622" y="38215"/>
                    <a:pt x="26704" y="38214"/>
                    <a:pt x="26786" y="38214"/>
                  </a:cubicBezTo>
                  <a:cubicBezTo>
                    <a:pt x="27342" y="38214"/>
                    <a:pt x="27858" y="38279"/>
                    <a:pt x="28288" y="38788"/>
                  </a:cubicBezTo>
                  <a:cubicBezTo>
                    <a:pt x="28639" y="39207"/>
                    <a:pt x="29230" y="39234"/>
                    <a:pt x="29758" y="39292"/>
                  </a:cubicBezTo>
                  <a:cubicBezTo>
                    <a:pt x="30376" y="39359"/>
                    <a:pt x="30997" y="39396"/>
                    <a:pt x="31615" y="39467"/>
                  </a:cubicBezTo>
                  <a:cubicBezTo>
                    <a:pt x="31994" y="39511"/>
                    <a:pt x="32309" y="39671"/>
                    <a:pt x="32458" y="40123"/>
                  </a:cubicBezTo>
                  <a:cubicBezTo>
                    <a:pt x="32359" y="40133"/>
                    <a:pt x="32284" y="40150"/>
                    <a:pt x="32213" y="40150"/>
                  </a:cubicBezTo>
                  <a:cubicBezTo>
                    <a:pt x="32202" y="40150"/>
                    <a:pt x="32192" y="40149"/>
                    <a:pt x="32181" y="40148"/>
                  </a:cubicBezTo>
                  <a:cubicBezTo>
                    <a:pt x="31056" y="40071"/>
                    <a:pt x="29930" y="39977"/>
                    <a:pt x="28804" y="39913"/>
                  </a:cubicBezTo>
                  <a:cubicBezTo>
                    <a:pt x="27380" y="39831"/>
                    <a:pt x="25955" y="39763"/>
                    <a:pt x="24530" y="39709"/>
                  </a:cubicBezTo>
                  <a:cubicBezTo>
                    <a:pt x="23563" y="39673"/>
                    <a:pt x="22595" y="39667"/>
                    <a:pt x="21628" y="39659"/>
                  </a:cubicBezTo>
                  <a:cubicBezTo>
                    <a:pt x="21605" y="39659"/>
                    <a:pt x="21582" y="39659"/>
                    <a:pt x="21559" y="39659"/>
                  </a:cubicBezTo>
                  <a:cubicBezTo>
                    <a:pt x="21151" y="39659"/>
                    <a:pt x="20743" y="39692"/>
                    <a:pt x="20335" y="39692"/>
                  </a:cubicBezTo>
                  <a:cubicBezTo>
                    <a:pt x="20329" y="39692"/>
                    <a:pt x="20323" y="39692"/>
                    <a:pt x="20317" y="39692"/>
                  </a:cubicBezTo>
                  <a:cubicBezTo>
                    <a:pt x="18313" y="39688"/>
                    <a:pt x="16309" y="39676"/>
                    <a:pt x="14305" y="39675"/>
                  </a:cubicBezTo>
                  <a:cubicBezTo>
                    <a:pt x="13729" y="39675"/>
                    <a:pt x="13152" y="39714"/>
                    <a:pt x="12577" y="39714"/>
                  </a:cubicBezTo>
                  <a:cubicBezTo>
                    <a:pt x="12417" y="39714"/>
                    <a:pt x="12256" y="39711"/>
                    <a:pt x="12096" y="39703"/>
                  </a:cubicBezTo>
                  <a:cubicBezTo>
                    <a:pt x="11602" y="39680"/>
                    <a:pt x="11109" y="39670"/>
                    <a:pt x="10616" y="39670"/>
                  </a:cubicBezTo>
                  <a:cubicBezTo>
                    <a:pt x="8067" y="39670"/>
                    <a:pt x="5532" y="39944"/>
                    <a:pt x="2992" y="40129"/>
                  </a:cubicBezTo>
                  <a:cubicBezTo>
                    <a:pt x="2924" y="40134"/>
                    <a:pt x="2856" y="40135"/>
                    <a:pt x="2785" y="40135"/>
                  </a:cubicBezTo>
                  <a:cubicBezTo>
                    <a:pt x="2664" y="40135"/>
                    <a:pt x="2532" y="40131"/>
                    <a:pt x="2374" y="40131"/>
                  </a:cubicBezTo>
                  <a:cubicBezTo>
                    <a:pt x="2532" y="39664"/>
                    <a:pt x="2850" y="39509"/>
                    <a:pt x="3231" y="39465"/>
                  </a:cubicBezTo>
                  <a:cubicBezTo>
                    <a:pt x="3824" y="39397"/>
                    <a:pt x="4422" y="39353"/>
                    <a:pt x="5017" y="39297"/>
                  </a:cubicBezTo>
                  <a:cubicBezTo>
                    <a:pt x="5718" y="39232"/>
                    <a:pt x="6373" y="39081"/>
                    <a:pt x="6877" y="38515"/>
                  </a:cubicBezTo>
                  <a:cubicBezTo>
                    <a:pt x="7009" y="38366"/>
                    <a:pt x="7271" y="38268"/>
                    <a:pt x="7477" y="38259"/>
                  </a:cubicBezTo>
                  <a:cubicBezTo>
                    <a:pt x="7726" y="38248"/>
                    <a:pt x="7974" y="38245"/>
                    <a:pt x="8223" y="38245"/>
                  </a:cubicBezTo>
                  <a:cubicBezTo>
                    <a:pt x="8572" y="38245"/>
                    <a:pt x="8921" y="38251"/>
                    <a:pt x="9270" y="38251"/>
                  </a:cubicBezTo>
                  <a:cubicBezTo>
                    <a:pt x="9363" y="38251"/>
                    <a:pt x="9456" y="38250"/>
                    <a:pt x="9549" y="38249"/>
                  </a:cubicBezTo>
                  <a:cubicBezTo>
                    <a:pt x="11276" y="38228"/>
                    <a:pt x="13004" y="38190"/>
                    <a:pt x="14731" y="38179"/>
                  </a:cubicBezTo>
                  <a:cubicBezTo>
                    <a:pt x="14746" y="38179"/>
                    <a:pt x="14761" y="38179"/>
                    <a:pt x="14777" y="38179"/>
                  </a:cubicBezTo>
                  <a:cubicBezTo>
                    <a:pt x="15382" y="38179"/>
                    <a:pt x="15988" y="38238"/>
                    <a:pt x="16594" y="38263"/>
                  </a:cubicBezTo>
                  <a:cubicBezTo>
                    <a:pt x="16906" y="38275"/>
                    <a:pt x="17220" y="38305"/>
                    <a:pt x="17531" y="38305"/>
                  </a:cubicBezTo>
                  <a:cubicBezTo>
                    <a:pt x="17656" y="38305"/>
                    <a:pt x="17781" y="38300"/>
                    <a:pt x="17905" y="38287"/>
                  </a:cubicBezTo>
                  <a:cubicBezTo>
                    <a:pt x="18781" y="38196"/>
                    <a:pt x="19656" y="38168"/>
                    <a:pt x="20532" y="38168"/>
                  </a:cubicBezTo>
                  <a:close/>
                  <a:moveTo>
                    <a:pt x="21830" y="40387"/>
                  </a:moveTo>
                  <a:cubicBezTo>
                    <a:pt x="23034" y="40387"/>
                    <a:pt x="24239" y="40389"/>
                    <a:pt x="25444" y="40393"/>
                  </a:cubicBezTo>
                  <a:cubicBezTo>
                    <a:pt x="26088" y="40397"/>
                    <a:pt x="26733" y="40447"/>
                    <a:pt x="27376" y="40493"/>
                  </a:cubicBezTo>
                  <a:cubicBezTo>
                    <a:pt x="28961" y="40606"/>
                    <a:pt x="30547" y="40730"/>
                    <a:pt x="32132" y="40847"/>
                  </a:cubicBezTo>
                  <a:cubicBezTo>
                    <a:pt x="33234" y="40928"/>
                    <a:pt x="33748" y="41445"/>
                    <a:pt x="33814" y="42544"/>
                  </a:cubicBezTo>
                  <a:cubicBezTo>
                    <a:pt x="33867" y="43441"/>
                    <a:pt x="33562" y="43801"/>
                    <a:pt x="32655" y="43857"/>
                  </a:cubicBezTo>
                  <a:cubicBezTo>
                    <a:pt x="32498" y="43867"/>
                    <a:pt x="32339" y="43873"/>
                    <a:pt x="32180" y="43873"/>
                  </a:cubicBezTo>
                  <a:cubicBezTo>
                    <a:pt x="31946" y="43873"/>
                    <a:pt x="31712" y="43861"/>
                    <a:pt x="31482" y="43834"/>
                  </a:cubicBezTo>
                  <a:cubicBezTo>
                    <a:pt x="30346" y="43701"/>
                    <a:pt x="29209" y="43651"/>
                    <a:pt x="28071" y="43651"/>
                  </a:cubicBezTo>
                  <a:cubicBezTo>
                    <a:pt x="27370" y="43651"/>
                    <a:pt x="26667" y="43670"/>
                    <a:pt x="25964" y="43701"/>
                  </a:cubicBezTo>
                  <a:cubicBezTo>
                    <a:pt x="24491" y="43764"/>
                    <a:pt x="23016" y="43737"/>
                    <a:pt x="21541" y="43756"/>
                  </a:cubicBezTo>
                  <a:cubicBezTo>
                    <a:pt x="20896" y="43763"/>
                    <a:pt x="20252" y="43787"/>
                    <a:pt x="19607" y="43801"/>
                  </a:cubicBezTo>
                  <a:cubicBezTo>
                    <a:pt x="19490" y="43803"/>
                    <a:pt x="19371" y="43815"/>
                    <a:pt x="19253" y="43815"/>
                  </a:cubicBezTo>
                  <a:cubicBezTo>
                    <a:pt x="19186" y="43815"/>
                    <a:pt x="19120" y="43811"/>
                    <a:pt x="19055" y="43800"/>
                  </a:cubicBezTo>
                  <a:cubicBezTo>
                    <a:pt x="18532" y="43706"/>
                    <a:pt x="18011" y="43666"/>
                    <a:pt x="17490" y="43666"/>
                  </a:cubicBezTo>
                  <a:cubicBezTo>
                    <a:pt x="16917" y="43666"/>
                    <a:pt x="16343" y="43714"/>
                    <a:pt x="15767" y="43789"/>
                  </a:cubicBezTo>
                  <a:cubicBezTo>
                    <a:pt x="15645" y="43805"/>
                    <a:pt x="15520" y="43811"/>
                    <a:pt x="15396" y="43811"/>
                  </a:cubicBezTo>
                  <a:cubicBezTo>
                    <a:pt x="15017" y="43811"/>
                    <a:pt x="14631" y="43755"/>
                    <a:pt x="14250" y="43751"/>
                  </a:cubicBezTo>
                  <a:cubicBezTo>
                    <a:pt x="12337" y="43731"/>
                    <a:pt x="10424" y="43768"/>
                    <a:pt x="8514" y="43688"/>
                  </a:cubicBezTo>
                  <a:cubicBezTo>
                    <a:pt x="7987" y="43666"/>
                    <a:pt x="7462" y="43655"/>
                    <a:pt x="6937" y="43655"/>
                  </a:cubicBezTo>
                  <a:cubicBezTo>
                    <a:pt x="5690" y="43655"/>
                    <a:pt x="4448" y="43717"/>
                    <a:pt x="3203" y="43841"/>
                  </a:cubicBezTo>
                  <a:cubicBezTo>
                    <a:pt x="2971" y="43865"/>
                    <a:pt x="2736" y="43887"/>
                    <a:pt x="2502" y="43887"/>
                  </a:cubicBezTo>
                  <a:cubicBezTo>
                    <a:pt x="2140" y="43887"/>
                    <a:pt x="1781" y="43834"/>
                    <a:pt x="1442" y="43653"/>
                  </a:cubicBezTo>
                  <a:cubicBezTo>
                    <a:pt x="1312" y="43583"/>
                    <a:pt x="1138" y="43474"/>
                    <a:pt x="1108" y="43353"/>
                  </a:cubicBezTo>
                  <a:cubicBezTo>
                    <a:pt x="817" y="42197"/>
                    <a:pt x="1229" y="40898"/>
                    <a:pt x="2648" y="40837"/>
                  </a:cubicBezTo>
                  <a:cubicBezTo>
                    <a:pt x="4649" y="40750"/>
                    <a:pt x="6644" y="40522"/>
                    <a:pt x="8645" y="40426"/>
                  </a:cubicBezTo>
                  <a:cubicBezTo>
                    <a:pt x="9214" y="40398"/>
                    <a:pt x="9784" y="40390"/>
                    <a:pt x="10354" y="40390"/>
                  </a:cubicBezTo>
                  <a:cubicBezTo>
                    <a:pt x="11175" y="40390"/>
                    <a:pt x="11997" y="40407"/>
                    <a:pt x="12818" y="40407"/>
                  </a:cubicBezTo>
                  <a:cubicBezTo>
                    <a:pt x="12833" y="40407"/>
                    <a:pt x="12847" y="40407"/>
                    <a:pt x="12862" y="40407"/>
                  </a:cubicBezTo>
                  <a:cubicBezTo>
                    <a:pt x="14405" y="40406"/>
                    <a:pt x="15949" y="40406"/>
                    <a:pt x="17493" y="40406"/>
                  </a:cubicBezTo>
                  <a:cubicBezTo>
                    <a:pt x="17493" y="40401"/>
                    <a:pt x="17493" y="40395"/>
                    <a:pt x="17493" y="40389"/>
                  </a:cubicBezTo>
                  <a:cubicBezTo>
                    <a:pt x="18939" y="40389"/>
                    <a:pt x="20384" y="40387"/>
                    <a:pt x="21830" y="40387"/>
                  </a:cubicBezTo>
                  <a:close/>
                  <a:moveTo>
                    <a:pt x="17486" y="15"/>
                  </a:moveTo>
                  <a:cubicBezTo>
                    <a:pt x="16044" y="15"/>
                    <a:pt x="14600" y="82"/>
                    <a:pt x="13157" y="107"/>
                  </a:cubicBezTo>
                  <a:cubicBezTo>
                    <a:pt x="11845" y="130"/>
                    <a:pt x="10532" y="149"/>
                    <a:pt x="9220" y="180"/>
                  </a:cubicBezTo>
                  <a:cubicBezTo>
                    <a:pt x="7562" y="217"/>
                    <a:pt x="5905" y="260"/>
                    <a:pt x="4247" y="308"/>
                  </a:cubicBezTo>
                  <a:cubicBezTo>
                    <a:pt x="3167" y="339"/>
                    <a:pt x="2086" y="371"/>
                    <a:pt x="1009" y="436"/>
                  </a:cubicBezTo>
                  <a:cubicBezTo>
                    <a:pt x="846" y="446"/>
                    <a:pt x="624" y="609"/>
                    <a:pt x="550" y="761"/>
                  </a:cubicBezTo>
                  <a:cubicBezTo>
                    <a:pt x="1" y="1892"/>
                    <a:pt x="541" y="3460"/>
                    <a:pt x="1656" y="4051"/>
                  </a:cubicBezTo>
                  <a:cubicBezTo>
                    <a:pt x="1794" y="4124"/>
                    <a:pt x="2001" y="4190"/>
                    <a:pt x="2042" y="4306"/>
                  </a:cubicBezTo>
                  <a:cubicBezTo>
                    <a:pt x="2267" y="4947"/>
                    <a:pt x="2709" y="5323"/>
                    <a:pt x="3341" y="5441"/>
                  </a:cubicBezTo>
                  <a:cubicBezTo>
                    <a:pt x="3556" y="7755"/>
                    <a:pt x="3440" y="10007"/>
                    <a:pt x="3193" y="12254"/>
                  </a:cubicBezTo>
                  <a:cubicBezTo>
                    <a:pt x="3130" y="12824"/>
                    <a:pt x="3028" y="13391"/>
                    <a:pt x="2930" y="13958"/>
                  </a:cubicBezTo>
                  <a:cubicBezTo>
                    <a:pt x="2829" y="14547"/>
                    <a:pt x="2677" y="15130"/>
                    <a:pt x="2606" y="15722"/>
                  </a:cubicBezTo>
                  <a:cubicBezTo>
                    <a:pt x="2236" y="18843"/>
                    <a:pt x="2247" y="21980"/>
                    <a:pt x="2350" y="25110"/>
                  </a:cubicBezTo>
                  <a:cubicBezTo>
                    <a:pt x="2414" y="27036"/>
                    <a:pt x="2611" y="28954"/>
                    <a:pt x="2994" y="30867"/>
                  </a:cubicBezTo>
                  <a:cubicBezTo>
                    <a:pt x="3524" y="33512"/>
                    <a:pt x="3576" y="36221"/>
                    <a:pt x="3343" y="39005"/>
                  </a:cubicBezTo>
                  <a:cubicBezTo>
                    <a:pt x="2703" y="39071"/>
                    <a:pt x="2344" y="39450"/>
                    <a:pt x="2089" y="39977"/>
                  </a:cubicBezTo>
                  <a:cubicBezTo>
                    <a:pt x="2019" y="40122"/>
                    <a:pt x="1863" y="40257"/>
                    <a:pt x="1714" y="40327"/>
                  </a:cubicBezTo>
                  <a:cubicBezTo>
                    <a:pt x="265" y="41005"/>
                    <a:pt x="250" y="42558"/>
                    <a:pt x="518" y="43594"/>
                  </a:cubicBezTo>
                  <a:cubicBezTo>
                    <a:pt x="581" y="43837"/>
                    <a:pt x="732" y="43993"/>
                    <a:pt x="1005" y="44006"/>
                  </a:cubicBezTo>
                  <a:cubicBezTo>
                    <a:pt x="1749" y="44043"/>
                    <a:pt x="2498" y="44151"/>
                    <a:pt x="3238" y="44151"/>
                  </a:cubicBezTo>
                  <a:cubicBezTo>
                    <a:pt x="3413" y="44151"/>
                    <a:pt x="3587" y="44145"/>
                    <a:pt x="3761" y="44130"/>
                  </a:cubicBezTo>
                  <a:cubicBezTo>
                    <a:pt x="4278" y="44088"/>
                    <a:pt x="4794" y="44072"/>
                    <a:pt x="5309" y="44072"/>
                  </a:cubicBezTo>
                  <a:cubicBezTo>
                    <a:pt x="6497" y="44072"/>
                    <a:pt x="7682" y="44156"/>
                    <a:pt x="8870" y="44193"/>
                  </a:cubicBezTo>
                  <a:cubicBezTo>
                    <a:pt x="11379" y="44270"/>
                    <a:pt x="13887" y="44376"/>
                    <a:pt x="16395" y="44402"/>
                  </a:cubicBezTo>
                  <a:cubicBezTo>
                    <a:pt x="16767" y="44406"/>
                    <a:pt x="17138" y="44408"/>
                    <a:pt x="17510" y="44408"/>
                  </a:cubicBezTo>
                  <a:cubicBezTo>
                    <a:pt x="19395" y="44408"/>
                    <a:pt x="21282" y="44364"/>
                    <a:pt x="23167" y="44321"/>
                  </a:cubicBezTo>
                  <a:cubicBezTo>
                    <a:pt x="24548" y="44291"/>
                    <a:pt x="25928" y="44195"/>
                    <a:pt x="27308" y="44143"/>
                  </a:cubicBezTo>
                  <a:cubicBezTo>
                    <a:pt x="27986" y="44117"/>
                    <a:pt x="28669" y="44059"/>
                    <a:pt x="29346" y="44059"/>
                  </a:cubicBezTo>
                  <a:cubicBezTo>
                    <a:pt x="29610" y="44059"/>
                    <a:pt x="29874" y="44068"/>
                    <a:pt x="30137" y="44091"/>
                  </a:cubicBezTo>
                  <a:cubicBezTo>
                    <a:pt x="30514" y="44124"/>
                    <a:pt x="30890" y="44137"/>
                    <a:pt x="31264" y="44137"/>
                  </a:cubicBezTo>
                  <a:cubicBezTo>
                    <a:pt x="32109" y="44137"/>
                    <a:pt x="32949" y="44070"/>
                    <a:pt x="33792" y="44010"/>
                  </a:cubicBezTo>
                  <a:cubicBezTo>
                    <a:pt x="34059" y="43993"/>
                    <a:pt x="34210" y="43868"/>
                    <a:pt x="34310" y="43633"/>
                  </a:cubicBezTo>
                  <a:cubicBezTo>
                    <a:pt x="34815" y="42452"/>
                    <a:pt x="34286" y="40949"/>
                    <a:pt x="33157" y="40347"/>
                  </a:cubicBezTo>
                  <a:cubicBezTo>
                    <a:pt x="33007" y="40265"/>
                    <a:pt x="32822" y="40156"/>
                    <a:pt x="32762" y="40014"/>
                  </a:cubicBezTo>
                  <a:cubicBezTo>
                    <a:pt x="32519" y="39440"/>
                    <a:pt x="32119" y="39080"/>
                    <a:pt x="31494" y="38997"/>
                  </a:cubicBezTo>
                  <a:cubicBezTo>
                    <a:pt x="31294" y="36747"/>
                    <a:pt x="31387" y="34543"/>
                    <a:pt x="31620" y="32342"/>
                  </a:cubicBezTo>
                  <a:cubicBezTo>
                    <a:pt x="31688" y="31703"/>
                    <a:pt x="31803" y="31068"/>
                    <a:pt x="31911" y="30434"/>
                  </a:cubicBezTo>
                  <a:cubicBezTo>
                    <a:pt x="32011" y="29843"/>
                    <a:pt x="32160" y="29261"/>
                    <a:pt x="32233" y="28669"/>
                  </a:cubicBezTo>
                  <a:cubicBezTo>
                    <a:pt x="32566" y="26010"/>
                    <a:pt x="32557" y="23333"/>
                    <a:pt x="32520" y="20663"/>
                  </a:cubicBezTo>
                  <a:cubicBezTo>
                    <a:pt x="32486" y="18293"/>
                    <a:pt x="32312" y="15939"/>
                    <a:pt x="31854" y="13589"/>
                  </a:cubicBezTo>
                  <a:cubicBezTo>
                    <a:pt x="31496" y="11750"/>
                    <a:pt x="31507" y="9835"/>
                    <a:pt x="31405" y="7950"/>
                  </a:cubicBezTo>
                  <a:cubicBezTo>
                    <a:pt x="31360" y="7112"/>
                    <a:pt x="31440" y="6266"/>
                    <a:pt x="31464" y="5401"/>
                  </a:cubicBezTo>
                  <a:cubicBezTo>
                    <a:pt x="32158" y="5339"/>
                    <a:pt x="32512" y="4954"/>
                    <a:pt x="32753" y="4415"/>
                  </a:cubicBezTo>
                  <a:cubicBezTo>
                    <a:pt x="32811" y="4287"/>
                    <a:pt x="32947" y="4171"/>
                    <a:pt x="33076" y="4100"/>
                  </a:cubicBezTo>
                  <a:cubicBezTo>
                    <a:pt x="34279" y="3431"/>
                    <a:pt x="34778" y="2157"/>
                    <a:pt x="34338" y="864"/>
                  </a:cubicBezTo>
                  <a:cubicBezTo>
                    <a:pt x="34247" y="598"/>
                    <a:pt x="34115" y="426"/>
                    <a:pt x="33806" y="417"/>
                  </a:cubicBezTo>
                  <a:cubicBezTo>
                    <a:pt x="32702" y="388"/>
                    <a:pt x="31600" y="335"/>
                    <a:pt x="30498" y="314"/>
                  </a:cubicBezTo>
                  <a:cubicBezTo>
                    <a:pt x="30404" y="312"/>
                    <a:pt x="30310" y="312"/>
                    <a:pt x="30216" y="312"/>
                  </a:cubicBezTo>
                  <a:cubicBezTo>
                    <a:pt x="29666" y="312"/>
                    <a:pt x="29113" y="338"/>
                    <a:pt x="28564" y="338"/>
                  </a:cubicBezTo>
                  <a:cubicBezTo>
                    <a:pt x="28217" y="338"/>
                    <a:pt x="27870" y="327"/>
                    <a:pt x="27526" y="293"/>
                  </a:cubicBezTo>
                  <a:cubicBezTo>
                    <a:pt x="24537" y="0"/>
                    <a:pt x="21540" y="111"/>
                    <a:pt x="18548" y="28"/>
                  </a:cubicBezTo>
                  <a:cubicBezTo>
                    <a:pt x="18194" y="19"/>
                    <a:pt x="17840" y="15"/>
                    <a:pt x="17486" y="1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0"/>
            <p:cNvSpPr/>
            <p:nvPr/>
          </p:nvSpPr>
          <p:spPr>
            <a:xfrm>
              <a:off x="3509075" y="520100"/>
              <a:ext cx="231550" cy="118650"/>
            </a:xfrm>
            <a:custGeom>
              <a:avLst/>
              <a:gdLst/>
              <a:ahLst/>
              <a:cxnLst/>
              <a:rect l="l" t="t" r="r" b="b"/>
              <a:pathLst>
                <a:path w="9262" h="4746" extrusionOk="0">
                  <a:moveTo>
                    <a:pt x="4586" y="0"/>
                  </a:moveTo>
                  <a:cubicBezTo>
                    <a:pt x="4550" y="0"/>
                    <a:pt x="4515" y="1"/>
                    <a:pt x="4480" y="2"/>
                  </a:cubicBezTo>
                  <a:cubicBezTo>
                    <a:pt x="3775" y="35"/>
                    <a:pt x="3080" y="174"/>
                    <a:pt x="2369" y="174"/>
                  </a:cubicBezTo>
                  <a:cubicBezTo>
                    <a:pt x="2228" y="174"/>
                    <a:pt x="2086" y="169"/>
                    <a:pt x="1944" y="156"/>
                  </a:cubicBezTo>
                  <a:cubicBezTo>
                    <a:pt x="1887" y="151"/>
                    <a:pt x="1831" y="148"/>
                    <a:pt x="1774" y="148"/>
                  </a:cubicBezTo>
                  <a:cubicBezTo>
                    <a:pt x="1401" y="148"/>
                    <a:pt x="1017" y="248"/>
                    <a:pt x="645" y="322"/>
                  </a:cubicBezTo>
                  <a:cubicBezTo>
                    <a:pt x="132" y="422"/>
                    <a:pt x="1" y="632"/>
                    <a:pt x="258" y="1100"/>
                  </a:cubicBezTo>
                  <a:cubicBezTo>
                    <a:pt x="498" y="1533"/>
                    <a:pt x="809" y="1959"/>
                    <a:pt x="1181" y="2280"/>
                  </a:cubicBezTo>
                  <a:cubicBezTo>
                    <a:pt x="1646" y="2681"/>
                    <a:pt x="2195" y="2990"/>
                    <a:pt x="2729" y="3303"/>
                  </a:cubicBezTo>
                  <a:cubicBezTo>
                    <a:pt x="3154" y="3554"/>
                    <a:pt x="3553" y="3801"/>
                    <a:pt x="3712" y="4311"/>
                  </a:cubicBezTo>
                  <a:cubicBezTo>
                    <a:pt x="3752" y="4439"/>
                    <a:pt x="3896" y="4535"/>
                    <a:pt x="4078" y="4746"/>
                  </a:cubicBezTo>
                  <a:cubicBezTo>
                    <a:pt x="4064" y="4479"/>
                    <a:pt x="4082" y="4340"/>
                    <a:pt x="4045" y="4217"/>
                  </a:cubicBezTo>
                  <a:cubicBezTo>
                    <a:pt x="3888" y="3675"/>
                    <a:pt x="3507" y="3328"/>
                    <a:pt x="3032" y="3050"/>
                  </a:cubicBezTo>
                  <a:cubicBezTo>
                    <a:pt x="2479" y="2724"/>
                    <a:pt x="1926" y="2392"/>
                    <a:pt x="1408" y="2014"/>
                  </a:cubicBezTo>
                  <a:cubicBezTo>
                    <a:pt x="1023" y="1734"/>
                    <a:pt x="663" y="1400"/>
                    <a:pt x="536" y="889"/>
                  </a:cubicBezTo>
                  <a:cubicBezTo>
                    <a:pt x="1863" y="672"/>
                    <a:pt x="3132" y="460"/>
                    <a:pt x="4401" y="262"/>
                  </a:cubicBezTo>
                  <a:cubicBezTo>
                    <a:pt x="4450" y="255"/>
                    <a:pt x="4499" y="252"/>
                    <a:pt x="4549" y="252"/>
                  </a:cubicBezTo>
                  <a:cubicBezTo>
                    <a:pt x="4680" y="252"/>
                    <a:pt x="4814" y="273"/>
                    <a:pt x="4944" y="292"/>
                  </a:cubicBezTo>
                  <a:cubicBezTo>
                    <a:pt x="5740" y="412"/>
                    <a:pt x="6533" y="545"/>
                    <a:pt x="7328" y="663"/>
                  </a:cubicBezTo>
                  <a:cubicBezTo>
                    <a:pt x="7774" y="728"/>
                    <a:pt x="8220" y="775"/>
                    <a:pt x="8771" y="844"/>
                  </a:cubicBezTo>
                  <a:cubicBezTo>
                    <a:pt x="8569" y="1143"/>
                    <a:pt x="8442" y="1383"/>
                    <a:pt x="8268" y="1582"/>
                  </a:cubicBezTo>
                  <a:cubicBezTo>
                    <a:pt x="7743" y="2180"/>
                    <a:pt x="7074" y="2581"/>
                    <a:pt x="6384" y="2959"/>
                  </a:cubicBezTo>
                  <a:cubicBezTo>
                    <a:pt x="6085" y="3124"/>
                    <a:pt x="5781" y="3312"/>
                    <a:pt x="5550" y="3557"/>
                  </a:cubicBezTo>
                  <a:cubicBezTo>
                    <a:pt x="5284" y="3839"/>
                    <a:pt x="5046" y="4181"/>
                    <a:pt x="5216" y="4709"/>
                  </a:cubicBezTo>
                  <a:cubicBezTo>
                    <a:pt x="5337" y="4555"/>
                    <a:pt x="5438" y="4479"/>
                    <a:pt x="5470" y="4380"/>
                  </a:cubicBezTo>
                  <a:cubicBezTo>
                    <a:pt x="5653" y="3800"/>
                    <a:pt x="6091" y="3491"/>
                    <a:pt x="6610" y="3251"/>
                  </a:cubicBezTo>
                  <a:cubicBezTo>
                    <a:pt x="6817" y="3154"/>
                    <a:pt x="7021" y="3042"/>
                    <a:pt x="7212" y="2914"/>
                  </a:cubicBezTo>
                  <a:cubicBezTo>
                    <a:pt x="7848" y="2493"/>
                    <a:pt x="8467" y="2047"/>
                    <a:pt x="8849" y="1363"/>
                  </a:cubicBezTo>
                  <a:cubicBezTo>
                    <a:pt x="9262" y="624"/>
                    <a:pt x="9154" y="373"/>
                    <a:pt x="8315" y="279"/>
                  </a:cubicBezTo>
                  <a:cubicBezTo>
                    <a:pt x="7315" y="166"/>
                    <a:pt x="6306" y="122"/>
                    <a:pt x="5301" y="50"/>
                  </a:cubicBezTo>
                  <a:cubicBezTo>
                    <a:pt x="5063" y="33"/>
                    <a:pt x="4823" y="0"/>
                    <a:pt x="45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0"/>
            <p:cNvSpPr/>
            <p:nvPr/>
          </p:nvSpPr>
          <p:spPr>
            <a:xfrm>
              <a:off x="3412925" y="300450"/>
              <a:ext cx="90100" cy="95825"/>
            </a:xfrm>
            <a:custGeom>
              <a:avLst/>
              <a:gdLst/>
              <a:ahLst/>
              <a:cxnLst/>
              <a:rect l="l" t="t" r="r" b="b"/>
              <a:pathLst>
                <a:path w="3604" h="3833" extrusionOk="0">
                  <a:moveTo>
                    <a:pt x="2215" y="336"/>
                  </a:moveTo>
                  <a:cubicBezTo>
                    <a:pt x="2275" y="336"/>
                    <a:pt x="2337" y="340"/>
                    <a:pt x="2401" y="348"/>
                  </a:cubicBezTo>
                  <a:cubicBezTo>
                    <a:pt x="2876" y="409"/>
                    <a:pt x="3207" y="700"/>
                    <a:pt x="3250" y="1105"/>
                  </a:cubicBezTo>
                  <a:cubicBezTo>
                    <a:pt x="3290" y="1468"/>
                    <a:pt x="2970" y="1944"/>
                    <a:pt x="2568" y="2035"/>
                  </a:cubicBezTo>
                  <a:cubicBezTo>
                    <a:pt x="2546" y="2040"/>
                    <a:pt x="2520" y="2042"/>
                    <a:pt x="2493" y="2042"/>
                  </a:cubicBezTo>
                  <a:cubicBezTo>
                    <a:pt x="2345" y="2042"/>
                    <a:pt x="2144" y="1973"/>
                    <a:pt x="2109" y="1889"/>
                  </a:cubicBezTo>
                  <a:cubicBezTo>
                    <a:pt x="2031" y="1702"/>
                    <a:pt x="2030" y="1448"/>
                    <a:pt x="2085" y="1248"/>
                  </a:cubicBezTo>
                  <a:cubicBezTo>
                    <a:pt x="2120" y="1122"/>
                    <a:pt x="2194" y="1070"/>
                    <a:pt x="2283" y="1070"/>
                  </a:cubicBezTo>
                  <a:cubicBezTo>
                    <a:pt x="2358" y="1070"/>
                    <a:pt x="2444" y="1106"/>
                    <a:pt x="2526" y="1167"/>
                  </a:cubicBezTo>
                  <a:cubicBezTo>
                    <a:pt x="2557" y="1189"/>
                    <a:pt x="2610" y="1178"/>
                    <a:pt x="2704" y="1189"/>
                  </a:cubicBezTo>
                  <a:cubicBezTo>
                    <a:pt x="2709" y="828"/>
                    <a:pt x="2569" y="675"/>
                    <a:pt x="2310" y="675"/>
                  </a:cubicBezTo>
                  <a:cubicBezTo>
                    <a:pt x="2270" y="675"/>
                    <a:pt x="2228" y="678"/>
                    <a:pt x="2183" y="685"/>
                  </a:cubicBezTo>
                  <a:cubicBezTo>
                    <a:pt x="1764" y="751"/>
                    <a:pt x="1626" y="1054"/>
                    <a:pt x="1610" y="1872"/>
                  </a:cubicBezTo>
                  <a:cubicBezTo>
                    <a:pt x="1431" y="2099"/>
                    <a:pt x="1247" y="2274"/>
                    <a:pt x="1146" y="2488"/>
                  </a:cubicBezTo>
                  <a:cubicBezTo>
                    <a:pt x="1092" y="2600"/>
                    <a:pt x="1138" y="2832"/>
                    <a:pt x="1227" y="2914"/>
                  </a:cubicBezTo>
                  <a:cubicBezTo>
                    <a:pt x="1252" y="2937"/>
                    <a:pt x="1292" y="2945"/>
                    <a:pt x="1342" y="2945"/>
                  </a:cubicBezTo>
                  <a:cubicBezTo>
                    <a:pt x="1439" y="2945"/>
                    <a:pt x="1575" y="2914"/>
                    <a:pt x="1712" y="2907"/>
                  </a:cubicBezTo>
                  <a:cubicBezTo>
                    <a:pt x="1622" y="2722"/>
                    <a:pt x="1569" y="2610"/>
                    <a:pt x="1491" y="2448"/>
                  </a:cubicBezTo>
                  <a:cubicBezTo>
                    <a:pt x="1606" y="2427"/>
                    <a:pt x="1723" y="2376"/>
                    <a:pt x="1812" y="2376"/>
                  </a:cubicBezTo>
                  <a:cubicBezTo>
                    <a:pt x="1836" y="2376"/>
                    <a:pt x="1858" y="2380"/>
                    <a:pt x="1878" y="2389"/>
                  </a:cubicBezTo>
                  <a:cubicBezTo>
                    <a:pt x="2022" y="2458"/>
                    <a:pt x="2251" y="2645"/>
                    <a:pt x="2229" y="2712"/>
                  </a:cubicBezTo>
                  <a:cubicBezTo>
                    <a:pt x="2150" y="2963"/>
                    <a:pt x="2027" y="3236"/>
                    <a:pt x="1836" y="3402"/>
                  </a:cubicBezTo>
                  <a:cubicBezTo>
                    <a:pt x="1763" y="3465"/>
                    <a:pt x="1684" y="3491"/>
                    <a:pt x="1602" y="3491"/>
                  </a:cubicBezTo>
                  <a:cubicBezTo>
                    <a:pt x="1449" y="3491"/>
                    <a:pt x="1288" y="3400"/>
                    <a:pt x="1146" y="3293"/>
                  </a:cubicBezTo>
                  <a:cubicBezTo>
                    <a:pt x="437" y="2762"/>
                    <a:pt x="259" y="1921"/>
                    <a:pt x="801" y="1248"/>
                  </a:cubicBezTo>
                  <a:cubicBezTo>
                    <a:pt x="1165" y="798"/>
                    <a:pt x="1569" y="336"/>
                    <a:pt x="2215" y="336"/>
                  </a:cubicBezTo>
                  <a:close/>
                  <a:moveTo>
                    <a:pt x="2350" y="0"/>
                  </a:moveTo>
                  <a:cubicBezTo>
                    <a:pt x="1501" y="0"/>
                    <a:pt x="963" y="572"/>
                    <a:pt x="480" y="1201"/>
                  </a:cubicBezTo>
                  <a:cubicBezTo>
                    <a:pt x="0" y="1828"/>
                    <a:pt x="47" y="2480"/>
                    <a:pt x="520" y="3109"/>
                  </a:cubicBezTo>
                  <a:cubicBezTo>
                    <a:pt x="802" y="3485"/>
                    <a:pt x="1123" y="3832"/>
                    <a:pt x="1596" y="3832"/>
                  </a:cubicBezTo>
                  <a:cubicBezTo>
                    <a:pt x="1649" y="3832"/>
                    <a:pt x="1704" y="3828"/>
                    <a:pt x="1761" y="3819"/>
                  </a:cubicBezTo>
                  <a:cubicBezTo>
                    <a:pt x="2315" y="3730"/>
                    <a:pt x="2516" y="3240"/>
                    <a:pt x="2619" y="2762"/>
                  </a:cubicBezTo>
                  <a:cubicBezTo>
                    <a:pt x="2678" y="2490"/>
                    <a:pt x="2775" y="2320"/>
                    <a:pt x="3005" y="2171"/>
                  </a:cubicBezTo>
                  <a:cubicBezTo>
                    <a:pt x="3368" y="1937"/>
                    <a:pt x="3588" y="1593"/>
                    <a:pt x="3604" y="1241"/>
                  </a:cubicBezTo>
                  <a:cubicBezTo>
                    <a:pt x="3587" y="588"/>
                    <a:pt x="3135" y="79"/>
                    <a:pt x="2585" y="14"/>
                  </a:cubicBezTo>
                  <a:cubicBezTo>
                    <a:pt x="2504" y="5"/>
                    <a:pt x="2425" y="0"/>
                    <a:pt x="23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0"/>
            <p:cNvSpPr/>
            <p:nvPr/>
          </p:nvSpPr>
          <p:spPr>
            <a:xfrm>
              <a:off x="3743100" y="300550"/>
              <a:ext cx="95275" cy="96025"/>
            </a:xfrm>
            <a:custGeom>
              <a:avLst/>
              <a:gdLst/>
              <a:ahLst/>
              <a:cxnLst/>
              <a:rect l="l" t="t" r="r" b="b"/>
              <a:pathLst>
                <a:path w="3811" h="3841" extrusionOk="0">
                  <a:moveTo>
                    <a:pt x="1457" y="303"/>
                  </a:moveTo>
                  <a:cubicBezTo>
                    <a:pt x="1598" y="303"/>
                    <a:pt x="1738" y="334"/>
                    <a:pt x="1864" y="405"/>
                  </a:cubicBezTo>
                  <a:cubicBezTo>
                    <a:pt x="2274" y="633"/>
                    <a:pt x="2676" y="954"/>
                    <a:pt x="2952" y="1330"/>
                  </a:cubicBezTo>
                  <a:cubicBezTo>
                    <a:pt x="3452" y="2010"/>
                    <a:pt x="3208" y="2930"/>
                    <a:pt x="2467" y="3339"/>
                  </a:cubicBezTo>
                  <a:cubicBezTo>
                    <a:pt x="2367" y="3395"/>
                    <a:pt x="2212" y="3431"/>
                    <a:pt x="2076" y="3431"/>
                  </a:cubicBezTo>
                  <a:cubicBezTo>
                    <a:pt x="1980" y="3431"/>
                    <a:pt x="1893" y="3413"/>
                    <a:pt x="1843" y="3371"/>
                  </a:cubicBezTo>
                  <a:cubicBezTo>
                    <a:pt x="1654" y="3212"/>
                    <a:pt x="1532" y="2925"/>
                    <a:pt x="1475" y="2672"/>
                  </a:cubicBezTo>
                  <a:cubicBezTo>
                    <a:pt x="1432" y="2484"/>
                    <a:pt x="1592" y="2413"/>
                    <a:pt x="2105" y="2413"/>
                  </a:cubicBezTo>
                  <a:cubicBezTo>
                    <a:pt x="2151" y="2413"/>
                    <a:pt x="2200" y="2413"/>
                    <a:pt x="2251" y="2414"/>
                  </a:cubicBezTo>
                  <a:cubicBezTo>
                    <a:pt x="2150" y="2589"/>
                    <a:pt x="2090" y="2692"/>
                    <a:pt x="1974" y="2892"/>
                  </a:cubicBezTo>
                  <a:cubicBezTo>
                    <a:pt x="2117" y="2899"/>
                    <a:pt x="2253" y="2932"/>
                    <a:pt x="2359" y="2932"/>
                  </a:cubicBezTo>
                  <a:cubicBezTo>
                    <a:pt x="2412" y="2932"/>
                    <a:pt x="2457" y="2923"/>
                    <a:pt x="2491" y="2899"/>
                  </a:cubicBezTo>
                  <a:cubicBezTo>
                    <a:pt x="2578" y="2839"/>
                    <a:pt x="2615" y="2583"/>
                    <a:pt x="2559" y="2471"/>
                  </a:cubicBezTo>
                  <a:cubicBezTo>
                    <a:pt x="2453" y="2257"/>
                    <a:pt x="2264" y="2084"/>
                    <a:pt x="2123" y="1911"/>
                  </a:cubicBezTo>
                  <a:cubicBezTo>
                    <a:pt x="2073" y="1609"/>
                    <a:pt x="2056" y="1308"/>
                    <a:pt x="1968" y="1027"/>
                  </a:cubicBezTo>
                  <a:cubicBezTo>
                    <a:pt x="1888" y="776"/>
                    <a:pt x="1671" y="672"/>
                    <a:pt x="1414" y="672"/>
                  </a:cubicBezTo>
                  <a:cubicBezTo>
                    <a:pt x="1396" y="672"/>
                    <a:pt x="1377" y="673"/>
                    <a:pt x="1359" y="674"/>
                  </a:cubicBezTo>
                  <a:cubicBezTo>
                    <a:pt x="1053" y="691"/>
                    <a:pt x="1010" y="902"/>
                    <a:pt x="978" y="1193"/>
                  </a:cubicBezTo>
                  <a:cubicBezTo>
                    <a:pt x="1184" y="1143"/>
                    <a:pt x="1343" y="1103"/>
                    <a:pt x="1577" y="1045"/>
                  </a:cubicBezTo>
                  <a:cubicBezTo>
                    <a:pt x="1629" y="1278"/>
                    <a:pt x="1715" y="1473"/>
                    <a:pt x="1704" y="1661"/>
                  </a:cubicBezTo>
                  <a:cubicBezTo>
                    <a:pt x="1688" y="1917"/>
                    <a:pt x="1519" y="2063"/>
                    <a:pt x="1302" y="2063"/>
                  </a:cubicBezTo>
                  <a:cubicBezTo>
                    <a:pt x="1223" y="2063"/>
                    <a:pt x="1138" y="2043"/>
                    <a:pt x="1051" y="2002"/>
                  </a:cubicBezTo>
                  <a:cubicBezTo>
                    <a:pt x="570" y="1778"/>
                    <a:pt x="336" y="1288"/>
                    <a:pt x="513" y="880"/>
                  </a:cubicBezTo>
                  <a:cubicBezTo>
                    <a:pt x="658" y="548"/>
                    <a:pt x="1063" y="303"/>
                    <a:pt x="1457" y="303"/>
                  </a:cubicBezTo>
                  <a:close/>
                  <a:moveTo>
                    <a:pt x="1607" y="1"/>
                  </a:moveTo>
                  <a:cubicBezTo>
                    <a:pt x="784" y="1"/>
                    <a:pt x="500" y="172"/>
                    <a:pt x="239" y="659"/>
                  </a:cubicBezTo>
                  <a:cubicBezTo>
                    <a:pt x="1" y="1101"/>
                    <a:pt x="34" y="1561"/>
                    <a:pt x="396" y="1858"/>
                  </a:cubicBezTo>
                  <a:cubicBezTo>
                    <a:pt x="859" y="2241"/>
                    <a:pt x="1054" y="2728"/>
                    <a:pt x="1277" y="3249"/>
                  </a:cubicBezTo>
                  <a:cubicBezTo>
                    <a:pt x="1447" y="3645"/>
                    <a:pt x="1735" y="3841"/>
                    <a:pt x="2063" y="3841"/>
                  </a:cubicBezTo>
                  <a:cubicBezTo>
                    <a:pt x="2247" y="3841"/>
                    <a:pt x="2445" y="3779"/>
                    <a:pt x="2641" y="3655"/>
                  </a:cubicBezTo>
                  <a:cubicBezTo>
                    <a:pt x="3551" y="3083"/>
                    <a:pt x="3811" y="2040"/>
                    <a:pt x="3197" y="1159"/>
                  </a:cubicBezTo>
                  <a:cubicBezTo>
                    <a:pt x="2773" y="551"/>
                    <a:pt x="2211" y="79"/>
                    <a:pt x="1667" y="1"/>
                  </a:cubicBezTo>
                  <a:cubicBezTo>
                    <a:pt x="1647" y="1"/>
                    <a:pt x="1627" y="1"/>
                    <a:pt x="16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0"/>
            <p:cNvSpPr/>
            <p:nvPr/>
          </p:nvSpPr>
          <p:spPr>
            <a:xfrm>
              <a:off x="3742975" y="932600"/>
              <a:ext cx="93350" cy="95950"/>
            </a:xfrm>
            <a:custGeom>
              <a:avLst/>
              <a:gdLst/>
              <a:ahLst/>
              <a:cxnLst/>
              <a:rect l="l" t="t" r="r" b="b"/>
              <a:pathLst>
                <a:path w="3734" h="3838" extrusionOk="0">
                  <a:moveTo>
                    <a:pt x="2064" y="345"/>
                  </a:moveTo>
                  <a:cubicBezTo>
                    <a:pt x="2171" y="345"/>
                    <a:pt x="2286" y="384"/>
                    <a:pt x="2393" y="434"/>
                  </a:cubicBezTo>
                  <a:cubicBezTo>
                    <a:pt x="3080" y="758"/>
                    <a:pt x="3394" y="1679"/>
                    <a:pt x="3053" y="2359"/>
                  </a:cubicBezTo>
                  <a:cubicBezTo>
                    <a:pt x="2727" y="3012"/>
                    <a:pt x="2016" y="3494"/>
                    <a:pt x="1406" y="3494"/>
                  </a:cubicBezTo>
                  <a:cubicBezTo>
                    <a:pt x="1374" y="3494"/>
                    <a:pt x="1341" y="3493"/>
                    <a:pt x="1310" y="3490"/>
                  </a:cubicBezTo>
                  <a:cubicBezTo>
                    <a:pt x="850" y="3448"/>
                    <a:pt x="501" y="3144"/>
                    <a:pt x="453" y="2739"/>
                  </a:cubicBezTo>
                  <a:cubicBezTo>
                    <a:pt x="407" y="2366"/>
                    <a:pt x="790" y="1865"/>
                    <a:pt x="1195" y="1768"/>
                  </a:cubicBezTo>
                  <a:cubicBezTo>
                    <a:pt x="1227" y="1760"/>
                    <a:pt x="1259" y="1757"/>
                    <a:pt x="1290" y="1757"/>
                  </a:cubicBezTo>
                  <a:cubicBezTo>
                    <a:pt x="1506" y="1757"/>
                    <a:pt x="1705" y="1927"/>
                    <a:pt x="1710" y="2177"/>
                  </a:cubicBezTo>
                  <a:cubicBezTo>
                    <a:pt x="1715" y="2369"/>
                    <a:pt x="1632" y="2562"/>
                    <a:pt x="1579" y="2793"/>
                  </a:cubicBezTo>
                  <a:cubicBezTo>
                    <a:pt x="1352" y="2741"/>
                    <a:pt x="1191" y="2704"/>
                    <a:pt x="1003" y="2661"/>
                  </a:cubicBezTo>
                  <a:lnTo>
                    <a:pt x="1003" y="2661"/>
                  </a:lnTo>
                  <a:cubicBezTo>
                    <a:pt x="1002" y="2952"/>
                    <a:pt x="1082" y="3152"/>
                    <a:pt x="1364" y="3172"/>
                  </a:cubicBezTo>
                  <a:cubicBezTo>
                    <a:pt x="1384" y="3173"/>
                    <a:pt x="1404" y="3174"/>
                    <a:pt x="1424" y="3174"/>
                  </a:cubicBezTo>
                  <a:cubicBezTo>
                    <a:pt x="1672" y="3174"/>
                    <a:pt x="1891" y="3060"/>
                    <a:pt x="1970" y="2813"/>
                  </a:cubicBezTo>
                  <a:cubicBezTo>
                    <a:pt x="2058" y="2535"/>
                    <a:pt x="2077" y="2233"/>
                    <a:pt x="2141" y="1855"/>
                  </a:cubicBezTo>
                  <a:cubicBezTo>
                    <a:pt x="2543" y="1543"/>
                    <a:pt x="2727" y="1208"/>
                    <a:pt x="2552" y="990"/>
                  </a:cubicBezTo>
                  <a:cubicBezTo>
                    <a:pt x="2474" y="896"/>
                    <a:pt x="2263" y="911"/>
                    <a:pt x="2006" y="851"/>
                  </a:cubicBezTo>
                  <a:lnTo>
                    <a:pt x="2006" y="851"/>
                  </a:lnTo>
                  <a:cubicBezTo>
                    <a:pt x="2100" y="1117"/>
                    <a:pt x="2145" y="1246"/>
                    <a:pt x="2196" y="1390"/>
                  </a:cubicBezTo>
                  <a:cubicBezTo>
                    <a:pt x="2074" y="1431"/>
                    <a:pt x="1949" y="1458"/>
                    <a:pt x="1839" y="1458"/>
                  </a:cubicBezTo>
                  <a:cubicBezTo>
                    <a:pt x="1679" y="1458"/>
                    <a:pt x="1551" y="1399"/>
                    <a:pt x="1516" y="1237"/>
                  </a:cubicBezTo>
                  <a:cubicBezTo>
                    <a:pt x="1468" y="1020"/>
                    <a:pt x="1634" y="726"/>
                    <a:pt x="1772" y="508"/>
                  </a:cubicBezTo>
                  <a:cubicBezTo>
                    <a:pt x="1847" y="389"/>
                    <a:pt x="1951" y="345"/>
                    <a:pt x="2064" y="345"/>
                  </a:cubicBezTo>
                  <a:close/>
                  <a:moveTo>
                    <a:pt x="2080" y="0"/>
                  </a:moveTo>
                  <a:cubicBezTo>
                    <a:pt x="1689" y="0"/>
                    <a:pt x="1352" y="296"/>
                    <a:pt x="1145" y="870"/>
                  </a:cubicBezTo>
                  <a:cubicBezTo>
                    <a:pt x="1129" y="913"/>
                    <a:pt x="1098" y="956"/>
                    <a:pt x="1098" y="998"/>
                  </a:cubicBezTo>
                  <a:cubicBezTo>
                    <a:pt x="1102" y="1333"/>
                    <a:pt x="912" y="1517"/>
                    <a:pt x="652" y="1706"/>
                  </a:cubicBezTo>
                  <a:cubicBezTo>
                    <a:pt x="158" y="2065"/>
                    <a:pt x="1" y="2569"/>
                    <a:pt x="171" y="3026"/>
                  </a:cubicBezTo>
                  <a:cubicBezTo>
                    <a:pt x="376" y="3580"/>
                    <a:pt x="747" y="3826"/>
                    <a:pt x="1395" y="3837"/>
                  </a:cubicBezTo>
                  <a:cubicBezTo>
                    <a:pt x="1400" y="3837"/>
                    <a:pt x="1406" y="3837"/>
                    <a:pt x="1411" y="3837"/>
                  </a:cubicBezTo>
                  <a:cubicBezTo>
                    <a:pt x="1986" y="3837"/>
                    <a:pt x="2850" y="3276"/>
                    <a:pt x="3234" y="2649"/>
                  </a:cubicBezTo>
                  <a:cubicBezTo>
                    <a:pt x="3733" y="1831"/>
                    <a:pt x="3656" y="1156"/>
                    <a:pt x="2983" y="471"/>
                  </a:cubicBezTo>
                  <a:cubicBezTo>
                    <a:pt x="2674" y="155"/>
                    <a:pt x="2363" y="0"/>
                    <a:pt x="20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0"/>
            <p:cNvSpPr/>
            <p:nvPr/>
          </p:nvSpPr>
          <p:spPr>
            <a:xfrm>
              <a:off x="3410450" y="932650"/>
              <a:ext cx="95700" cy="96000"/>
            </a:xfrm>
            <a:custGeom>
              <a:avLst/>
              <a:gdLst/>
              <a:ahLst/>
              <a:cxnLst/>
              <a:rect l="l" t="t" r="r" b="b"/>
              <a:pathLst>
                <a:path w="3828" h="3840" extrusionOk="0">
                  <a:moveTo>
                    <a:pt x="1708" y="348"/>
                  </a:moveTo>
                  <a:cubicBezTo>
                    <a:pt x="1952" y="348"/>
                    <a:pt x="2152" y="541"/>
                    <a:pt x="2300" y="928"/>
                  </a:cubicBezTo>
                  <a:cubicBezTo>
                    <a:pt x="2339" y="1029"/>
                    <a:pt x="2333" y="1147"/>
                    <a:pt x="2360" y="1335"/>
                  </a:cubicBezTo>
                  <a:cubicBezTo>
                    <a:pt x="2109" y="1383"/>
                    <a:pt x="1885" y="1427"/>
                    <a:pt x="1539" y="1493"/>
                  </a:cubicBezTo>
                  <a:cubicBezTo>
                    <a:pt x="1651" y="1254"/>
                    <a:pt x="1701" y="1146"/>
                    <a:pt x="1782" y="976"/>
                  </a:cubicBezTo>
                  <a:cubicBezTo>
                    <a:pt x="1614" y="933"/>
                    <a:pt x="1460" y="893"/>
                    <a:pt x="1301" y="853"/>
                  </a:cubicBezTo>
                  <a:lnTo>
                    <a:pt x="1301" y="853"/>
                  </a:lnTo>
                  <a:cubicBezTo>
                    <a:pt x="1193" y="1485"/>
                    <a:pt x="1193" y="1485"/>
                    <a:pt x="1682" y="1891"/>
                  </a:cubicBezTo>
                  <a:cubicBezTo>
                    <a:pt x="1733" y="2224"/>
                    <a:pt x="1744" y="2526"/>
                    <a:pt x="1834" y="2805"/>
                  </a:cubicBezTo>
                  <a:cubicBezTo>
                    <a:pt x="1912" y="3050"/>
                    <a:pt x="2131" y="3173"/>
                    <a:pt x="2382" y="3173"/>
                  </a:cubicBezTo>
                  <a:cubicBezTo>
                    <a:pt x="2400" y="3173"/>
                    <a:pt x="2420" y="3172"/>
                    <a:pt x="2439" y="3171"/>
                  </a:cubicBezTo>
                  <a:cubicBezTo>
                    <a:pt x="2717" y="3150"/>
                    <a:pt x="2813" y="2960"/>
                    <a:pt x="2795" y="2653"/>
                  </a:cubicBezTo>
                  <a:lnTo>
                    <a:pt x="2795" y="2653"/>
                  </a:lnTo>
                  <a:cubicBezTo>
                    <a:pt x="2634" y="2701"/>
                    <a:pt x="2495" y="2741"/>
                    <a:pt x="2275" y="2807"/>
                  </a:cubicBezTo>
                  <a:cubicBezTo>
                    <a:pt x="2198" y="2605"/>
                    <a:pt x="2091" y="2454"/>
                    <a:pt x="2101" y="2313"/>
                  </a:cubicBezTo>
                  <a:cubicBezTo>
                    <a:pt x="2112" y="2147"/>
                    <a:pt x="2184" y="1927"/>
                    <a:pt x="2306" y="1845"/>
                  </a:cubicBezTo>
                  <a:cubicBezTo>
                    <a:pt x="2354" y="1814"/>
                    <a:pt x="2424" y="1800"/>
                    <a:pt x="2500" y="1800"/>
                  </a:cubicBezTo>
                  <a:cubicBezTo>
                    <a:pt x="2604" y="1800"/>
                    <a:pt x="2718" y="1826"/>
                    <a:pt x="2800" y="1866"/>
                  </a:cubicBezTo>
                  <a:cubicBezTo>
                    <a:pt x="3294" y="2111"/>
                    <a:pt x="3472" y="2591"/>
                    <a:pt x="3263" y="3005"/>
                  </a:cubicBezTo>
                  <a:cubicBezTo>
                    <a:pt x="3104" y="3318"/>
                    <a:pt x="2723" y="3531"/>
                    <a:pt x="2345" y="3531"/>
                  </a:cubicBezTo>
                  <a:cubicBezTo>
                    <a:pt x="2186" y="3531"/>
                    <a:pt x="2027" y="3493"/>
                    <a:pt x="1886" y="3410"/>
                  </a:cubicBezTo>
                  <a:cubicBezTo>
                    <a:pt x="1499" y="3182"/>
                    <a:pt x="1124" y="2875"/>
                    <a:pt x="858" y="2517"/>
                  </a:cubicBezTo>
                  <a:cubicBezTo>
                    <a:pt x="389" y="1888"/>
                    <a:pt x="513" y="1227"/>
                    <a:pt x="1101" y="668"/>
                  </a:cubicBezTo>
                  <a:cubicBezTo>
                    <a:pt x="1324" y="454"/>
                    <a:pt x="1528" y="348"/>
                    <a:pt x="1708" y="348"/>
                  </a:cubicBezTo>
                  <a:close/>
                  <a:moveTo>
                    <a:pt x="1715" y="1"/>
                  </a:moveTo>
                  <a:cubicBezTo>
                    <a:pt x="1547" y="1"/>
                    <a:pt x="1371" y="53"/>
                    <a:pt x="1193" y="159"/>
                  </a:cubicBezTo>
                  <a:cubicBezTo>
                    <a:pt x="290" y="699"/>
                    <a:pt x="0" y="1771"/>
                    <a:pt x="586" y="2641"/>
                  </a:cubicBezTo>
                  <a:cubicBezTo>
                    <a:pt x="1015" y="3278"/>
                    <a:pt x="1595" y="3760"/>
                    <a:pt x="2212" y="3839"/>
                  </a:cubicBezTo>
                  <a:cubicBezTo>
                    <a:pt x="3069" y="3824"/>
                    <a:pt x="3422" y="3587"/>
                    <a:pt x="3636" y="3023"/>
                  </a:cubicBezTo>
                  <a:cubicBezTo>
                    <a:pt x="3828" y="2515"/>
                    <a:pt x="3633" y="2080"/>
                    <a:pt x="3258" y="1796"/>
                  </a:cubicBezTo>
                  <a:cubicBezTo>
                    <a:pt x="2924" y="1542"/>
                    <a:pt x="2725" y="1273"/>
                    <a:pt x="2655" y="870"/>
                  </a:cubicBezTo>
                  <a:cubicBezTo>
                    <a:pt x="2628" y="718"/>
                    <a:pt x="2538" y="570"/>
                    <a:pt x="2449" y="438"/>
                  </a:cubicBezTo>
                  <a:cubicBezTo>
                    <a:pt x="2254" y="148"/>
                    <a:pt x="1997" y="1"/>
                    <a:pt x="17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0"/>
            <p:cNvSpPr/>
            <p:nvPr/>
          </p:nvSpPr>
          <p:spPr>
            <a:xfrm>
              <a:off x="3678950" y="793725"/>
              <a:ext cx="107150" cy="123250"/>
            </a:xfrm>
            <a:custGeom>
              <a:avLst/>
              <a:gdLst/>
              <a:ahLst/>
              <a:cxnLst/>
              <a:rect l="l" t="t" r="r" b="b"/>
              <a:pathLst>
                <a:path w="4286" h="4930" extrusionOk="0">
                  <a:moveTo>
                    <a:pt x="1682" y="1"/>
                  </a:moveTo>
                  <a:cubicBezTo>
                    <a:pt x="1428" y="1"/>
                    <a:pt x="1168" y="110"/>
                    <a:pt x="894" y="326"/>
                  </a:cubicBezTo>
                  <a:cubicBezTo>
                    <a:pt x="769" y="425"/>
                    <a:pt x="653" y="540"/>
                    <a:pt x="546" y="659"/>
                  </a:cubicBezTo>
                  <a:cubicBezTo>
                    <a:pt x="0" y="1266"/>
                    <a:pt x="157" y="1426"/>
                    <a:pt x="593" y="1776"/>
                  </a:cubicBezTo>
                  <a:cubicBezTo>
                    <a:pt x="1431" y="2449"/>
                    <a:pt x="2109" y="3253"/>
                    <a:pt x="2455" y="4296"/>
                  </a:cubicBezTo>
                  <a:cubicBezTo>
                    <a:pt x="2492" y="4403"/>
                    <a:pt x="2552" y="4506"/>
                    <a:pt x="2615" y="4601"/>
                  </a:cubicBezTo>
                  <a:cubicBezTo>
                    <a:pt x="2758" y="4817"/>
                    <a:pt x="2922" y="4930"/>
                    <a:pt x="3095" y="4930"/>
                  </a:cubicBezTo>
                  <a:cubicBezTo>
                    <a:pt x="3234" y="4930"/>
                    <a:pt x="3380" y="4857"/>
                    <a:pt x="3526" y="4706"/>
                  </a:cubicBezTo>
                  <a:cubicBezTo>
                    <a:pt x="3729" y="4499"/>
                    <a:pt x="3897" y="4230"/>
                    <a:pt x="3999" y="3958"/>
                  </a:cubicBezTo>
                  <a:cubicBezTo>
                    <a:pt x="4286" y="3201"/>
                    <a:pt x="4281" y="2427"/>
                    <a:pt x="4012" y="1660"/>
                  </a:cubicBezTo>
                  <a:cubicBezTo>
                    <a:pt x="3977" y="1561"/>
                    <a:pt x="3884" y="1481"/>
                    <a:pt x="3847" y="1432"/>
                  </a:cubicBezTo>
                  <a:lnTo>
                    <a:pt x="3847" y="1432"/>
                  </a:lnTo>
                  <a:cubicBezTo>
                    <a:pt x="3847" y="2000"/>
                    <a:pt x="3889" y="2575"/>
                    <a:pt x="3835" y="3141"/>
                  </a:cubicBezTo>
                  <a:cubicBezTo>
                    <a:pt x="3782" y="3692"/>
                    <a:pt x="3681" y="4260"/>
                    <a:pt x="3113" y="4600"/>
                  </a:cubicBezTo>
                  <a:cubicBezTo>
                    <a:pt x="3051" y="4500"/>
                    <a:pt x="2998" y="4447"/>
                    <a:pt x="2984" y="4384"/>
                  </a:cubicBezTo>
                  <a:cubicBezTo>
                    <a:pt x="2765" y="3382"/>
                    <a:pt x="2195" y="2640"/>
                    <a:pt x="1333" y="2099"/>
                  </a:cubicBezTo>
                  <a:cubicBezTo>
                    <a:pt x="1082" y="1941"/>
                    <a:pt x="857" y="1737"/>
                    <a:pt x="623" y="1552"/>
                  </a:cubicBezTo>
                  <a:cubicBezTo>
                    <a:pt x="402" y="1375"/>
                    <a:pt x="374" y="1169"/>
                    <a:pt x="563" y="957"/>
                  </a:cubicBezTo>
                  <a:cubicBezTo>
                    <a:pt x="701" y="804"/>
                    <a:pt x="847" y="653"/>
                    <a:pt x="1012" y="531"/>
                  </a:cubicBezTo>
                  <a:cubicBezTo>
                    <a:pt x="1272" y="338"/>
                    <a:pt x="1485" y="241"/>
                    <a:pt x="1692" y="241"/>
                  </a:cubicBezTo>
                  <a:cubicBezTo>
                    <a:pt x="1925" y="241"/>
                    <a:pt x="2150" y="363"/>
                    <a:pt x="2424" y="609"/>
                  </a:cubicBezTo>
                  <a:cubicBezTo>
                    <a:pt x="2569" y="738"/>
                    <a:pt x="2712" y="873"/>
                    <a:pt x="2855" y="1004"/>
                  </a:cubicBezTo>
                  <a:cubicBezTo>
                    <a:pt x="2889" y="973"/>
                    <a:pt x="2923" y="941"/>
                    <a:pt x="2957" y="909"/>
                  </a:cubicBezTo>
                  <a:cubicBezTo>
                    <a:pt x="2807" y="732"/>
                    <a:pt x="2672" y="537"/>
                    <a:pt x="2502" y="381"/>
                  </a:cubicBezTo>
                  <a:cubicBezTo>
                    <a:pt x="2225" y="127"/>
                    <a:pt x="1957" y="1"/>
                    <a:pt x="16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0"/>
            <p:cNvSpPr/>
            <p:nvPr/>
          </p:nvSpPr>
          <p:spPr>
            <a:xfrm>
              <a:off x="3725400" y="415000"/>
              <a:ext cx="72550" cy="107125"/>
            </a:xfrm>
            <a:custGeom>
              <a:avLst/>
              <a:gdLst/>
              <a:ahLst/>
              <a:cxnLst/>
              <a:rect l="l" t="t" r="r" b="b"/>
              <a:pathLst>
                <a:path w="2902" h="4285" extrusionOk="0">
                  <a:moveTo>
                    <a:pt x="1705" y="1"/>
                  </a:moveTo>
                  <a:cubicBezTo>
                    <a:pt x="1633" y="1"/>
                    <a:pt x="1557" y="8"/>
                    <a:pt x="1474" y="22"/>
                  </a:cubicBezTo>
                  <a:cubicBezTo>
                    <a:pt x="915" y="120"/>
                    <a:pt x="621" y="396"/>
                    <a:pt x="649" y="941"/>
                  </a:cubicBezTo>
                  <a:cubicBezTo>
                    <a:pt x="687" y="1681"/>
                    <a:pt x="511" y="2353"/>
                    <a:pt x="206" y="3010"/>
                  </a:cubicBezTo>
                  <a:cubicBezTo>
                    <a:pt x="129" y="3175"/>
                    <a:pt x="72" y="3356"/>
                    <a:pt x="48" y="3537"/>
                  </a:cubicBezTo>
                  <a:cubicBezTo>
                    <a:pt x="1" y="3895"/>
                    <a:pt x="188" y="4189"/>
                    <a:pt x="544" y="4252"/>
                  </a:cubicBezTo>
                  <a:cubicBezTo>
                    <a:pt x="656" y="4272"/>
                    <a:pt x="775" y="4285"/>
                    <a:pt x="894" y="4285"/>
                  </a:cubicBezTo>
                  <a:cubicBezTo>
                    <a:pt x="1032" y="4285"/>
                    <a:pt x="1169" y="4268"/>
                    <a:pt x="1291" y="4226"/>
                  </a:cubicBezTo>
                  <a:cubicBezTo>
                    <a:pt x="2030" y="3976"/>
                    <a:pt x="2538" y="3447"/>
                    <a:pt x="2823" y="2732"/>
                  </a:cubicBezTo>
                  <a:cubicBezTo>
                    <a:pt x="2901" y="2535"/>
                    <a:pt x="2834" y="2280"/>
                    <a:pt x="2834" y="2052"/>
                  </a:cubicBezTo>
                  <a:lnTo>
                    <a:pt x="2834" y="2052"/>
                  </a:lnTo>
                  <a:cubicBezTo>
                    <a:pt x="2630" y="2250"/>
                    <a:pt x="2559" y="2462"/>
                    <a:pt x="2457" y="2659"/>
                  </a:cubicBezTo>
                  <a:cubicBezTo>
                    <a:pt x="2163" y="3226"/>
                    <a:pt x="1775" y="3711"/>
                    <a:pt x="1125" y="3877"/>
                  </a:cubicBezTo>
                  <a:cubicBezTo>
                    <a:pt x="1071" y="3891"/>
                    <a:pt x="1011" y="3898"/>
                    <a:pt x="949" y="3898"/>
                  </a:cubicBezTo>
                  <a:cubicBezTo>
                    <a:pt x="804" y="3898"/>
                    <a:pt x="652" y="3861"/>
                    <a:pt x="552" y="3790"/>
                  </a:cubicBezTo>
                  <a:cubicBezTo>
                    <a:pt x="468" y="3730"/>
                    <a:pt x="477" y="3439"/>
                    <a:pt x="540" y="3292"/>
                  </a:cubicBezTo>
                  <a:cubicBezTo>
                    <a:pt x="847" y="2561"/>
                    <a:pt x="1047" y="1823"/>
                    <a:pt x="993" y="1014"/>
                  </a:cubicBezTo>
                  <a:cubicBezTo>
                    <a:pt x="966" y="624"/>
                    <a:pt x="1175" y="417"/>
                    <a:pt x="1559" y="417"/>
                  </a:cubicBezTo>
                  <a:cubicBezTo>
                    <a:pt x="1569" y="417"/>
                    <a:pt x="1580" y="417"/>
                    <a:pt x="1590" y="418"/>
                  </a:cubicBezTo>
                  <a:cubicBezTo>
                    <a:pt x="1891" y="425"/>
                    <a:pt x="2187" y="556"/>
                    <a:pt x="2516" y="641"/>
                  </a:cubicBezTo>
                  <a:cubicBezTo>
                    <a:pt x="2316" y="198"/>
                    <a:pt x="2076" y="1"/>
                    <a:pt x="17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0"/>
            <p:cNvSpPr/>
            <p:nvPr/>
          </p:nvSpPr>
          <p:spPr>
            <a:xfrm>
              <a:off x="3642450" y="788950"/>
              <a:ext cx="50100" cy="111650"/>
            </a:xfrm>
            <a:custGeom>
              <a:avLst/>
              <a:gdLst/>
              <a:ahLst/>
              <a:cxnLst/>
              <a:rect l="l" t="t" r="r" b="b"/>
              <a:pathLst>
                <a:path w="2004" h="4466" extrusionOk="0">
                  <a:moveTo>
                    <a:pt x="151" y="1"/>
                  </a:moveTo>
                  <a:cubicBezTo>
                    <a:pt x="101" y="12"/>
                    <a:pt x="51" y="23"/>
                    <a:pt x="0" y="33"/>
                  </a:cubicBezTo>
                  <a:cubicBezTo>
                    <a:pt x="205" y="1709"/>
                    <a:pt x="523" y="3336"/>
                    <a:pt x="2004" y="4466"/>
                  </a:cubicBezTo>
                  <a:cubicBezTo>
                    <a:pt x="1905" y="4118"/>
                    <a:pt x="1803" y="3755"/>
                    <a:pt x="1594" y="3474"/>
                  </a:cubicBezTo>
                  <a:cubicBezTo>
                    <a:pt x="1048" y="2735"/>
                    <a:pt x="746" y="1899"/>
                    <a:pt x="479" y="1040"/>
                  </a:cubicBezTo>
                  <a:cubicBezTo>
                    <a:pt x="370" y="693"/>
                    <a:pt x="261" y="347"/>
                    <a:pt x="1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0"/>
            <p:cNvSpPr/>
            <p:nvPr/>
          </p:nvSpPr>
          <p:spPr>
            <a:xfrm>
              <a:off x="3555825" y="788950"/>
              <a:ext cx="47025" cy="114075"/>
            </a:xfrm>
            <a:custGeom>
              <a:avLst/>
              <a:gdLst/>
              <a:ahLst/>
              <a:cxnLst/>
              <a:rect l="l" t="t" r="r" b="b"/>
              <a:pathLst>
                <a:path w="1881" h="4563" extrusionOk="0">
                  <a:moveTo>
                    <a:pt x="1881" y="1"/>
                  </a:moveTo>
                  <a:lnTo>
                    <a:pt x="1881" y="1"/>
                  </a:lnTo>
                  <a:cubicBezTo>
                    <a:pt x="1620" y="773"/>
                    <a:pt x="1379" y="1553"/>
                    <a:pt x="1093" y="2316"/>
                  </a:cubicBezTo>
                  <a:cubicBezTo>
                    <a:pt x="810" y="3069"/>
                    <a:pt x="128" y="3635"/>
                    <a:pt x="1" y="4563"/>
                  </a:cubicBezTo>
                  <a:cubicBezTo>
                    <a:pt x="1468" y="3325"/>
                    <a:pt x="1847" y="1733"/>
                    <a:pt x="18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0"/>
            <p:cNvSpPr/>
            <p:nvPr/>
          </p:nvSpPr>
          <p:spPr>
            <a:xfrm>
              <a:off x="3493950" y="908800"/>
              <a:ext cx="56900" cy="51400"/>
            </a:xfrm>
            <a:custGeom>
              <a:avLst/>
              <a:gdLst/>
              <a:ahLst/>
              <a:cxnLst/>
              <a:rect l="l" t="t" r="r" b="b"/>
              <a:pathLst>
                <a:path w="2276" h="2056" extrusionOk="0">
                  <a:moveTo>
                    <a:pt x="2275" y="0"/>
                  </a:moveTo>
                  <a:lnTo>
                    <a:pt x="2275" y="0"/>
                  </a:lnTo>
                  <a:cubicBezTo>
                    <a:pt x="1735" y="236"/>
                    <a:pt x="372" y="1492"/>
                    <a:pt x="1" y="2056"/>
                  </a:cubicBezTo>
                  <a:cubicBezTo>
                    <a:pt x="702" y="1887"/>
                    <a:pt x="1984" y="758"/>
                    <a:pt x="22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0"/>
            <p:cNvSpPr/>
            <p:nvPr/>
          </p:nvSpPr>
          <p:spPr>
            <a:xfrm>
              <a:off x="3697400" y="909700"/>
              <a:ext cx="57500" cy="50100"/>
            </a:xfrm>
            <a:custGeom>
              <a:avLst/>
              <a:gdLst/>
              <a:ahLst/>
              <a:cxnLst/>
              <a:rect l="l" t="t" r="r" b="b"/>
              <a:pathLst>
                <a:path w="2300" h="2004" extrusionOk="0">
                  <a:moveTo>
                    <a:pt x="1" y="1"/>
                  </a:moveTo>
                  <a:cubicBezTo>
                    <a:pt x="402" y="827"/>
                    <a:pt x="1680" y="1915"/>
                    <a:pt x="2299" y="2003"/>
                  </a:cubicBezTo>
                  <a:cubicBezTo>
                    <a:pt x="1950" y="1639"/>
                    <a:pt x="1611" y="1246"/>
                    <a:pt x="1231" y="899"/>
                  </a:cubicBezTo>
                  <a:cubicBezTo>
                    <a:pt x="871" y="569"/>
                    <a:pt x="617" y="73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0"/>
            <p:cNvSpPr/>
            <p:nvPr/>
          </p:nvSpPr>
          <p:spPr>
            <a:xfrm>
              <a:off x="3445050" y="453150"/>
              <a:ext cx="27775" cy="39950"/>
            </a:xfrm>
            <a:custGeom>
              <a:avLst/>
              <a:gdLst/>
              <a:ahLst/>
              <a:cxnLst/>
              <a:rect l="l" t="t" r="r" b="b"/>
              <a:pathLst>
                <a:path w="1111" h="1598" extrusionOk="0">
                  <a:moveTo>
                    <a:pt x="842" y="0"/>
                  </a:moveTo>
                  <a:cubicBezTo>
                    <a:pt x="181" y="458"/>
                    <a:pt x="0" y="957"/>
                    <a:pt x="277" y="1598"/>
                  </a:cubicBezTo>
                  <a:cubicBezTo>
                    <a:pt x="402" y="1526"/>
                    <a:pt x="525" y="1455"/>
                    <a:pt x="648" y="1385"/>
                  </a:cubicBezTo>
                  <a:lnTo>
                    <a:pt x="648" y="1385"/>
                  </a:lnTo>
                  <a:cubicBezTo>
                    <a:pt x="646" y="1390"/>
                    <a:pt x="644" y="1394"/>
                    <a:pt x="643" y="1399"/>
                  </a:cubicBezTo>
                  <a:lnTo>
                    <a:pt x="668" y="1374"/>
                  </a:lnTo>
                  <a:lnTo>
                    <a:pt x="668" y="1374"/>
                  </a:lnTo>
                  <a:cubicBezTo>
                    <a:pt x="661" y="1377"/>
                    <a:pt x="654" y="1381"/>
                    <a:pt x="648" y="1385"/>
                  </a:cubicBezTo>
                  <a:lnTo>
                    <a:pt x="648" y="1385"/>
                  </a:lnTo>
                  <a:cubicBezTo>
                    <a:pt x="757" y="1095"/>
                    <a:pt x="870" y="805"/>
                    <a:pt x="973" y="512"/>
                  </a:cubicBezTo>
                  <a:cubicBezTo>
                    <a:pt x="1042" y="316"/>
                    <a:pt x="1111" y="112"/>
                    <a:pt x="8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0"/>
            <p:cNvSpPr/>
            <p:nvPr/>
          </p:nvSpPr>
          <p:spPr>
            <a:xfrm>
              <a:off x="3430025" y="432300"/>
              <a:ext cx="26625" cy="36225"/>
            </a:xfrm>
            <a:custGeom>
              <a:avLst/>
              <a:gdLst/>
              <a:ahLst/>
              <a:cxnLst/>
              <a:rect l="l" t="t" r="r" b="b"/>
              <a:pathLst>
                <a:path w="1065" h="1449" extrusionOk="0">
                  <a:moveTo>
                    <a:pt x="828" y="1"/>
                  </a:moveTo>
                  <a:cubicBezTo>
                    <a:pt x="799" y="1"/>
                    <a:pt x="771" y="5"/>
                    <a:pt x="748" y="13"/>
                  </a:cubicBezTo>
                  <a:cubicBezTo>
                    <a:pt x="486" y="114"/>
                    <a:pt x="1" y="911"/>
                    <a:pt x="38" y="1192"/>
                  </a:cubicBezTo>
                  <a:cubicBezTo>
                    <a:pt x="51" y="1283"/>
                    <a:pt x="151" y="1362"/>
                    <a:pt x="212" y="1448"/>
                  </a:cubicBezTo>
                  <a:cubicBezTo>
                    <a:pt x="524" y="1184"/>
                    <a:pt x="1022" y="507"/>
                    <a:pt x="1053" y="290"/>
                  </a:cubicBezTo>
                  <a:cubicBezTo>
                    <a:pt x="1064" y="212"/>
                    <a:pt x="1042" y="98"/>
                    <a:pt x="990" y="50"/>
                  </a:cubicBezTo>
                  <a:cubicBezTo>
                    <a:pt x="955" y="18"/>
                    <a:pt x="889" y="1"/>
                    <a:pt x="8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0"/>
            <p:cNvSpPr/>
            <p:nvPr/>
          </p:nvSpPr>
          <p:spPr>
            <a:xfrm>
              <a:off x="3458675" y="475500"/>
              <a:ext cx="23625" cy="33900"/>
            </a:xfrm>
            <a:custGeom>
              <a:avLst/>
              <a:gdLst/>
              <a:ahLst/>
              <a:cxnLst/>
              <a:rect l="l" t="t" r="r" b="b"/>
              <a:pathLst>
                <a:path w="945" h="1356" extrusionOk="0">
                  <a:moveTo>
                    <a:pt x="123" y="479"/>
                  </a:moveTo>
                  <a:lnTo>
                    <a:pt x="123" y="479"/>
                  </a:lnTo>
                  <a:cubicBezTo>
                    <a:pt x="123" y="479"/>
                    <a:pt x="123" y="479"/>
                    <a:pt x="123" y="479"/>
                  </a:cubicBezTo>
                  <a:lnTo>
                    <a:pt x="123" y="479"/>
                  </a:lnTo>
                  <a:cubicBezTo>
                    <a:pt x="123" y="479"/>
                    <a:pt x="123" y="479"/>
                    <a:pt x="123" y="479"/>
                  </a:cubicBezTo>
                  <a:close/>
                  <a:moveTo>
                    <a:pt x="709" y="1"/>
                  </a:moveTo>
                  <a:lnTo>
                    <a:pt x="709" y="1"/>
                  </a:lnTo>
                  <a:cubicBezTo>
                    <a:pt x="503" y="171"/>
                    <a:pt x="312" y="328"/>
                    <a:pt x="122" y="485"/>
                  </a:cubicBezTo>
                  <a:lnTo>
                    <a:pt x="122" y="485"/>
                  </a:lnTo>
                  <a:cubicBezTo>
                    <a:pt x="122" y="483"/>
                    <a:pt x="122" y="481"/>
                    <a:pt x="123" y="479"/>
                  </a:cubicBezTo>
                  <a:lnTo>
                    <a:pt x="123" y="479"/>
                  </a:lnTo>
                  <a:cubicBezTo>
                    <a:pt x="122" y="480"/>
                    <a:pt x="98" y="505"/>
                    <a:pt x="98" y="505"/>
                  </a:cubicBezTo>
                  <a:cubicBezTo>
                    <a:pt x="106" y="498"/>
                    <a:pt x="114" y="491"/>
                    <a:pt x="122" y="485"/>
                  </a:cubicBezTo>
                  <a:lnTo>
                    <a:pt x="122" y="485"/>
                  </a:lnTo>
                  <a:cubicBezTo>
                    <a:pt x="86" y="750"/>
                    <a:pt x="48" y="1014"/>
                    <a:pt x="1" y="1356"/>
                  </a:cubicBezTo>
                  <a:cubicBezTo>
                    <a:pt x="736" y="929"/>
                    <a:pt x="945" y="527"/>
                    <a:pt x="7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0"/>
            <p:cNvSpPr/>
            <p:nvPr/>
          </p:nvSpPr>
          <p:spPr>
            <a:xfrm>
              <a:off x="3603950" y="689350"/>
              <a:ext cx="9400" cy="57700"/>
            </a:xfrm>
            <a:custGeom>
              <a:avLst/>
              <a:gdLst/>
              <a:ahLst/>
              <a:cxnLst/>
              <a:rect l="l" t="t" r="r" b="b"/>
              <a:pathLst>
                <a:path w="376" h="2308" extrusionOk="0">
                  <a:moveTo>
                    <a:pt x="110" y="1"/>
                  </a:moveTo>
                  <a:cubicBezTo>
                    <a:pt x="74" y="771"/>
                    <a:pt x="37" y="1539"/>
                    <a:pt x="1" y="2308"/>
                  </a:cubicBezTo>
                  <a:cubicBezTo>
                    <a:pt x="312" y="1546"/>
                    <a:pt x="375" y="777"/>
                    <a:pt x="1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0"/>
            <p:cNvSpPr/>
            <p:nvPr/>
          </p:nvSpPr>
          <p:spPr>
            <a:xfrm>
              <a:off x="3636000" y="691950"/>
              <a:ext cx="9050" cy="53375"/>
            </a:xfrm>
            <a:custGeom>
              <a:avLst/>
              <a:gdLst/>
              <a:ahLst/>
              <a:cxnLst/>
              <a:rect l="l" t="t" r="r" b="b"/>
              <a:pathLst>
                <a:path w="362" h="2135" extrusionOk="0">
                  <a:moveTo>
                    <a:pt x="220" y="0"/>
                  </a:moveTo>
                  <a:cubicBezTo>
                    <a:pt x="26" y="728"/>
                    <a:pt x="1" y="1444"/>
                    <a:pt x="361" y="2134"/>
                  </a:cubicBezTo>
                  <a:cubicBezTo>
                    <a:pt x="315" y="1423"/>
                    <a:pt x="267" y="712"/>
                    <a:pt x="2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0"/>
            <p:cNvSpPr/>
            <p:nvPr/>
          </p:nvSpPr>
          <p:spPr>
            <a:xfrm>
              <a:off x="3551325" y="968625"/>
              <a:ext cx="13550" cy="17325"/>
            </a:xfrm>
            <a:custGeom>
              <a:avLst/>
              <a:gdLst/>
              <a:ahLst/>
              <a:cxnLst/>
              <a:rect l="l" t="t" r="r" b="b"/>
              <a:pathLst>
                <a:path w="542" h="693" extrusionOk="0">
                  <a:moveTo>
                    <a:pt x="209" y="1"/>
                  </a:moveTo>
                  <a:cubicBezTo>
                    <a:pt x="136" y="122"/>
                    <a:pt x="17" y="238"/>
                    <a:pt x="6" y="365"/>
                  </a:cubicBezTo>
                  <a:cubicBezTo>
                    <a:pt x="0" y="446"/>
                    <a:pt x="155" y="540"/>
                    <a:pt x="296" y="692"/>
                  </a:cubicBezTo>
                  <a:cubicBezTo>
                    <a:pt x="403" y="504"/>
                    <a:pt x="541" y="368"/>
                    <a:pt x="520" y="266"/>
                  </a:cubicBezTo>
                  <a:cubicBezTo>
                    <a:pt x="498" y="160"/>
                    <a:pt x="318" y="87"/>
                    <a:pt x="2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0"/>
            <p:cNvSpPr/>
            <p:nvPr/>
          </p:nvSpPr>
          <p:spPr>
            <a:xfrm>
              <a:off x="3683725" y="969125"/>
              <a:ext cx="17250" cy="13800"/>
            </a:xfrm>
            <a:custGeom>
              <a:avLst/>
              <a:gdLst/>
              <a:ahLst/>
              <a:cxnLst/>
              <a:rect l="l" t="t" r="r" b="b"/>
              <a:pathLst>
                <a:path w="690" h="552" extrusionOk="0">
                  <a:moveTo>
                    <a:pt x="309" y="0"/>
                  </a:moveTo>
                  <a:cubicBezTo>
                    <a:pt x="307" y="0"/>
                    <a:pt x="305" y="0"/>
                    <a:pt x="303" y="0"/>
                  </a:cubicBezTo>
                  <a:cubicBezTo>
                    <a:pt x="195" y="10"/>
                    <a:pt x="54" y="164"/>
                    <a:pt x="20" y="282"/>
                  </a:cubicBezTo>
                  <a:cubicBezTo>
                    <a:pt x="0" y="351"/>
                    <a:pt x="156" y="544"/>
                    <a:pt x="242" y="551"/>
                  </a:cubicBezTo>
                  <a:cubicBezTo>
                    <a:pt x="246" y="551"/>
                    <a:pt x="250" y="552"/>
                    <a:pt x="253" y="552"/>
                  </a:cubicBezTo>
                  <a:cubicBezTo>
                    <a:pt x="364" y="552"/>
                    <a:pt x="486" y="436"/>
                    <a:pt x="689" y="325"/>
                  </a:cubicBezTo>
                  <a:cubicBezTo>
                    <a:pt x="510" y="166"/>
                    <a:pt x="402" y="0"/>
                    <a:pt x="3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0"/>
            <p:cNvSpPr/>
            <p:nvPr/>
          </p:nvSpPr>
          <p:spPr>
            <a:xfrm>
              <a:off x="3648050" y="913425"/>
              <a:ext cx="17475" cy="13125"/>
            </a:xfrm>
            <a:custGeom>
              <a:avLst/>
              <a:gdLst/>
              <a:ahLst/>
              <a:cxnLst/>
              <a:rect l="l" t="t" r="r" b="b"/>
              <a:pathLst>
                <a:path w="699" h="525" extrusionOk="0">
                  <a:moveTo>
                    <a:pt x="239" y="1"/>
                  </a:moveTo>
                  <a:cubicBezTo>
                    <a:pt x="236" y="1"/>
                    <a:pt x="234" y="1"/>
                    <a:pt x="231" y="1"/>
                  </a:cubicBezTo>
                  <a:cubicBezTo>
                    <a:pt x="153" y="4"/>
                    <a:pt x="0" y="224"/>
                    <a:pt x="25" y="275"/>
                  </a:cubicBezTo>
                  <a:cubicBezTo>
                    <a:pt x="80" y="387"/>
                    <a:pt x="220" y="502"/>
                    <a:pt x="340" y="522"/>
                  </a:cubicBezTo>
                  <a:cubicBezTo>
                    <a:pt x="349" y="524"/>
                    <a:pt x="357" y="524"/>
                    <a:pt x="365" y="524"/>
                  </a:cubicBezTo>
                  <a:cubicBezTo>
                    <a:pt x="468" y="524"/>
                    <a:pt x="587" y="429"/>
                    <a:pt x="698" y="379"/>
                  </a:cubicBezTo>
                  <a:cubicBezTo>
                    <a:pt x="665" y="313"/>
                    <a:pt x="631" y="245"/>
                    <a:pt x="597" y="177"/>
                  </a:cubicBezTo>
                  <a:cubicBezTo>
                    <a:pt x="478" y="114"/>
                    <a:pt x="356" y="1"/>
                    <a:pt x="2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30"/>
            <p:cNvSpPr/>
            <p:nvPr/>
          </p:nvSpPr>
          <p:spPr>
            <a:xfrm>
              <a:off x="3586875" y="909275"/>
              <a:ext cx="13100" cy="17175"/>
            </a:xfrm>
            <a:custGeom>
              <a:avLst/>
              <a:gdLst/>
              <a:ahLst/>
              <a:cxnLst/>
              <a:rect l="l" t="t" r="r" b="b"/>
              <a:pathLst>
                <a:path w="524" h="687" extrusionOk="0">
                  <a:moveTo>
                    <a:pt x="273" y="1"/>
                  </a:moveTo>
                  <a:cubicBezTo>
                    <a:pt x="132" y="225"/>
                    <a:pt x="9" y="339"/>
                    <a:pt x="4" y="459"/>
                  </a:cubicBezTo>
                  <a:cubicBezTo>
                    <a:pt x="1" y="536"/>
                    <a:pt x="167" y="684"/>
                    <a:pt x="258" y="686"/>
                  </a:cubicBezTo>
                  <a:cubicBezTo>
                    <a:pt x="259" y="686"/>
                    <a:pt x="260" y="686"/>
                    <a:pt x="260" y="686"/>
                  </a:cubicBezTo>
                  <a:cubicBezTo>
                    <a:pt x="354" y="686"/>
                    <a:pt x="523" y="546"/>
                    <a:pt x="523" y="469"/>
                  </a:cubicBezTo>
                  <a:cubicBezTo>
                    <a:pt x="522" y="349"/>
                    <a:pt x="404" y="230"/>
                    <a:pt x="2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0"/>
            <p:cNvSpPr/>
            <p:nvPr/>
          </p:nvSpPr>
          <p:spPr>
            <a:xfrm>
              <a:off x="3674350" y="1005500"/>
              <a:ext cx="11575" cy="14425"/>
            </a:xfrm>
            <a:custGeom>
              <a:avLst/>
              <a:gdLst/>
              <a:ahLst/>
              <a:cxnLst/>
              <a:rect l="l" t="t" r="r" b="b"/>
              <a:pathLst>
                <a:path w="463" h="577" extrusionOk="0">
                  <a:moveTo>
                    <a:pt x="339" y="0"/>
                  </a:moveTo>
                  <a:cubicBezTo>
                    <a:pt x="279" y="35"/>
                    <a:pt x="220" y="70"/>
                    <a:pt x="161" y="105"/>
                  </a:cubicBezTo>
                  <a:cubicBezTo>
                    <a:pt x="103" y="206"/>
                    <a:pt x="7" y="305"/>
                    <a:pt x="3" y="408"/>
                  </a:cubicBezTo>
                  <a:cubicBezTo>
                    <a:pt x="1" y="461"/>
                    <a:pt x="161" y="576"/>
                    <a:pt x="218" y="576"/>
                  </a:cubicBezTo>
                  <a:cubicBezTo>
                    <a:pt x="223" y="576"/>
                    <a:pt x="227" y="576"/>
                    <a:pt x="230" y="574"/>
                  </a:cubicBezTo>
                  <a:cubicBezTo>
                    <a:pt x="325" y="525"/>
                    <a:pt x="424" y="412"/>
                    <a:pt x="444" y="310"/>
                  </a:cubicBezTo>
                  <a:cubicBezTo>
                    <a:pt x="463" y="217"/>
                    <a:pt x="378" y="105"/>
                    <a:pt x="3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0"/>
            <p:cNvSpPr/>
            <p:nvPr/>
          </p:nvSpPr>
          <p:spPr>
            <a:xfrm>
              <a:off x="3562825" y="1009100"/>
              <a:ext cx="12225" cy="13025"/>
            </a:xfrm>
            <a:custGeom>
              <a:avLst/>
              <a:gdLst/>
              <a:ahLst/>
              <a:cxnLst/>
              <a:rect l="l" t="t" r="r" b="b"/>
              <a:pathLst>
                <a:path w="489" h="521" extrusionOk="0">
                  <a:moveTo>
                    <a:pt x="205" y="0"/>
                  </a:moveTo>
                  <a:cubicBezTo>
                    <a:pt x="154" y="0"/>
                    <a:pt x="1" y="150"/>
                    <a:pt x="12" y="201"/>
                  </a:cubicBezTo>
                  <a:cubicBezTo>
                    <a:pt x="33" y="304"/>
                    <a:pt x="144" y="387"/>
                    <a:pt x="253" y="521"/>
                  </a:cubicBezTo>
                  <a:cubicBezTo>
                    <a:pt x="357" y="389"/>
                    <a:pt x="488" y="277"/>
                    <a:pt x="469" y="234"/>
                  </a:cubicBezTo>
                  <a:cubicBezTo>
                    <a:pt x="424" y="134"/>
                    <a:pt x="315" y="37"/>
                    <a:pt x="211" y="1"/>
                  </a:cubicBezTo>
                  <a:cubicBezTo>
                    <a:pt x="209" y="1"/>
                    <a:pt x="207" y="0"/>
                    <a:pt x="2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30"/>
            <p:cNvSpPr/>
            <p:nvPr/>
          </p:nvSpPr>
          <p:spPr>
            <a:xfrm>
              <a:off x="3575750" y="552250"/>
              <a:ext cx="12125" cy="11150"/>
            </a:xfrm>
            <a:custGeom>
              <a:avLst/>
              <a:gdLst/>
              <a:ahLst/>
              <a:cxnLst/>
              <a:rect l="l" t="t" r="r" b="b"/>
              <a:pathLst>
                <a:path w="485" h="446" extrusionOk="0">
                  <a:moveTo>
                    <a:pt x="233" y="0"/>
                  </a:moveTo>
                  <a:cubicBezTo>
                    <a:pt x="154" y="0"/>
                    <a:pt x="1" y="126"/>
                    <a:pt x="10" y="160"/>
                  </a:cubicBezTo>
                  <a:cubicBezTo>
                    <a:pt x="38" y="264"/>
                    <a:pt x="131" y="351"/>
                    <a:pt x="199" y="446"/>
                  </a:cubicBezTo>
                  <a:cubicBezTo>
                    <a:pt x="279" y="382"/>
                    <a:pt x="359" y="319"/>
                    <a:pt x="484" y="221"/>
                  </a:cubicBezTo>
                  <a:cubicBezTo>
                    <a:pt x="378" y="121"/>
                    <a:pt x="309" y="2"/>
                    <a:pt x="236" y="0"/>
                  </a:cubicBezTo>
                  <a:cubicBezTo>
                    <a:pt x="235" y="0"/>
                    <a:pt x="234" y="0"/>
                    <a:pt x="2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30"/>
            <p:cNvSpPr/>
            <p:nvPr/>
          </p:nvSpPr>
          <p:spPr>
            <a:xfrm>
              <a:off x="3647950" y="574525"/>
              <a:ext cx="12600" cy="10150"/>
            </a:xfrm>
            <a:custGeom>
              <a:avLst/>
              <a:gdLst/>
              <a:ahLst/>
              <a:cxnLst/>
              <a:rect l="l" t="t" r="r" b="b"/>
              <a:pathLst>
                <a:path w="504" h="406" extrusionOk="0">
                  <a:moveTo>
                    <a:pt x="226" y="1"/>
                  </a:moveTo>
                  <a:cubicBezTo>
                    <a:pt x="226" y="1"/>
                    <a:pt x="225" y="1"/>
                    <a:pt x="224" y="1"/>
                  </a:cubicBezTo>
                  <a:cubicBezTo>
                    <a:pt x="146" y="3"/>
                    <a:pt x="20" y="113"/>
                    <a:pt x="10" y="189"/>
                  </a:cubicBezTo>
                  <a:cubicBezTo>
                    <a:pt x="0" y="257"/>
                    <a:pt x="113" y="394"/>
                    <a:pt x="186" y="405"/>
                  </a:cubicBezTo>
                  <a:cubicBezTo>
                    <a:pt x="190" y="405"/>
                    <a:pt x="194" y="406"/>
                    <a:pt x="199" y="406"/>
                  </a:cubicBezTo>
                  <a:cubicBezTo>
                    <a:pt x="273" y="406"/>
                    <a:pt x="364" y="309"/>
                    <a:pt x="504" y="223"/>
                  </a:cubicBezTo>
                  <a:cubicBezTo>
                    <a:pt x="379" y="118"/>
                    <a:pt x="301" y="1"/>
                    <a:pt x="2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0"/>
            <p:cNvSpPr/>
            <p:nvPr/>
          </p:nvSpPr>
          <p:spPr>
            <a:xfrm>
              <a:off x="3590600" y="574475"/>
              <a:ext cx="12325" cy="10275"/>
            </a:xfrm>
            <a:custGeom>
              <a:avLst/>
              <a:gdLst/>
              <a:ahLst/>
              <a:cxnLst/>
              <a:rect l="l" t="t" r="r" b="b"/>
              <a:pathLst>
                <a:path w="493" h="411" extrusionOk="0">
                  <a:moveTo>
                    <a:pt x="205" y="0"/>
                  </a:moveTo>
                  <a:cubicBezTo>
                    <a:pt x="202" y="0"/>
                    <a:pt x="199" y="1"/>
                    <a:pt x="196" y="1"/>
                  </a:cubicBezTo>
                  <a:cubicBezTo>
                    <a:pt x="119" y="10"/>
                    <a:pt x="1" y="141"/>
                    <a:pt x="5" y="212"/>
                  </a:cubicBezTo>
                  <a:cubicBezTo>
                    <a:pt x="9" y="287"/>
                    <a:pt x="132" y="401"/>
                    <a:pt x="214" y="410"/>
                  </a:cubicBezTo>
                  <a:cubicBezTo>
                    <a:pt x="216" y="410"/>
                    <a:pt x="218" y="410"/>
                    <a:pt x="220" y="410"/>
                  </a:cubicBezTo>
                  <a:cubicBezTo>
                    <a:pt x="288" y="410"/>
                    <a:pt x="370" y="298"/>
                    <a:pt x="492" y="201"/>
                  </a:cubicBezTo>
                  <a:cubicBezTo>
                    <a:pt x="362" y="108"/>
                    <a:pt x="276" y="0"/>
                    <a:pt x="2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30"/>
            <p:cNvSpPr/>
            <p:nvPr/>
          </p:nvSpPr>
          <p:spPr>
            <a:xfrm>
              <a:off x="3662250" y="548775"/>
              <a:ext cx="10650" cy="14300"/>
            </a:xfrm>
            <a:custGeom>
              <a:avLst/>
              <a:gdLst/>
              <a:ahLst/>
              <a:cxnLst/>
              <a:rect l="l" t="t" r="r" b="b"/>
              <a:pathLst>
                <a:path w="426" h="572" extrusionOk="0">
                  <a:moveTo>
                    <a:pt x="315" y="1"/>
                  </a:moveTo>
                  <a:cubicBezTo>
                    <a:pt x="259" y="34"/>
                    <a:pt x="204" y="67"/>
                    <a:pt x="149" y="101"/>
                  </a:cubicBezTo>
                  <a:cubicBezTo>
                    <a:pt x="104" y="187"/>
                    <a:pt x="1" y="306"/>
                    <a:pt x="27" y="355"/>
                  </a:cubicBezTo>
                  <a:cubicBezTo>
                    <a:pt x="77" y="448"/>
                    <a:pt x="201" y="501"/>
                    <a:pt x="294" y="571"/>
                  </a:cubicBezTo>
                  <a:cubicBezTo>
                    <a:pt x="341" y="481"/>
                    <a:pt x="422" y="393"/>
                    <a:pt x="424" y="303"/>
                  </a:cubicBezTo>
                  <a:cubicBezTo>
                    <a:pt x="425" y="203"/>
                    <a:pt x="354" y="102"/>
                    <a:pt x="3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0"/>
            <p:cNvSpPr/>
            <p:nvPr/>
          </p:nvSpPr>
          <p:spPr>
            <a:xfrm>
              <a:off x="3563875" y="936325"/>
              <a:ext cx="13450" cy="9100"/>
            </a:xfrm>
            <a:custGeom>
              <a:avLst/>
              <a:gdLst/>
              <a:ahLst/>
              <a:cxnLst/>
              <a:rect l="l" t="t" r="r" b="b"/>
              <a:pathLst>
                <a:path w="538" h="364" extrusionOk="0">
                  <a:moveTo>
                    <a:pt x="223" y="1"/>
                  </a:moveTo>
                  <a:cubicBezTo>
                    <a:pt x="217" y="1"/>
                    <a:pt x="210" y="1"/>
                    <a:pt x="204" y="3"/>
                  </a:cubicBezTo>
                  <a:cubicBezTo>
                    <a:pt x="127" y="17"/>
                    <a:pt x="68" y="129"/>
                    <a:pt x="1" y="198"/>
                  </a:cubicBezTo>
                  <a:cubicBezTo>
                    <a:pt x="81" y="257"/>
                    <a:pt x="161" y="363"/>
                    <a:pt x="242" y="363"/>
                  </a:cubicBezTo>
                  <a:cubicBezTo>
                    <a:pt x="242" y="363"/>
                    <a:pt x="243" y="363"/>
                    <a:pt x="243" y="363"/>
                  </a:cubicBezTo>
                  <a:cubicBezTo>
                    <a:pt x="320" y="363"/>
                    <a:pt x="396" y="253"/>
                    <a:pt x="538" y="140"/>
                  </a:cubicBezTo>
                  <a:cubicBezTo>
                    <a:pt x="392" y="75"/>
                    <a:pt x="298" y="1"/>
                    <a:pt x="22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0"/>
            <p:cNvSpPr/>
            <p:nvPr/>
          </p:nvSpPr>
          <p:spPr>
            <a:xfrm>
              <a:off x="3673600" y="930450"/>
              <a:ext cx="11225" cy="14975"/>
            </a:xfrm>
            <a:custGeom>
              <a:avLst/>
              <a:gdLst/>
              <a:ahLst/>
              <a:cxnLst/>
              <a:rect l="l" t="t" r="r" b="b"/>
              <a:pathLst>
                <a:path w="449" h="599" extrusionOk="0">
                  <a:moveTo>
                    <a:pt x="313" y="1"/>
                  </a:moveTo>
                  <a:cubicBezTo>
                    <a:pt x="115" y="277"/>
                    <a:pt x="0" y="374"/>
                    <a:pt x="18" y="427"/>
                  </a:cubicBezTo>
                  <a:cubicBezTo>
                    <a:pt x="44" y="504"/>
                    <a:pt x="161" y="599"/>
                    <a:pt x="238" y="599"/>
                  </a:cubicBezTo>
                  <a:cubicBezTo>
                    <a:pt x="240" y="599"/>
                    <a:pt x="242" y="599"/>
                    <a:pt x="243" y="598"/>
                  </a:cubicBezTo>
                  <a:cubicBezTo>
                    <a:pt x="315" y="594"/>
                    <a:pt x="424" y="474"/>
                    <a:pt x="435" y="394"/>
                  </a:cubicBezTo>
                  <a:cubicBezTo>
                    <a:pt x="449" y="298"/>
                    <a:pt x="377" y="190"/>
                    <a:pt x="3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0"/>
            <p:cNvSpPr/>
            <p:nvPr/>
          </p:nvSpPr>
          <p:spPr>
            <a:xfrm>
              <a:off x="3728825" y="984725"/>
              <a:ext cx="9725" cy="12425"/>
            </a:xfrm>
            <a:custGeom>
              <a:avLst/>
              <a:gdLst/>
              <a:ahLst/>
              <a:cxnLst/>
              <a:rect l="l" t="t" r="r" b="b"/>
              <a:pathLst>
                <a:path w="389" h="497" extrusionOk="0">
                  <a:moveTo>
                    <a:pt x="228" y="0"/>
                  </a:moveTo>
                  <a:cubicBezTo>
                    <a:pt x="227" y="0"/>
                    <a:pt x="225" y="1"/>
                    <a:pt x="224" y="1"/>
                  </a:cubicBezTo>
                  <a:cubicBezTo>
                    <a:pt x="135" y="35"/>
                    <a:pt x="12" y="119"/>
                    <a:pt x="7" y="191"/>
                  </a:cubicBezTo>
                  <a:cubicBezTo>
                    <a:pt x="0" y="267"/>
                    <a:pt x="113" y="354"/>
                    <a:pt x="220" y="497"/>
                  </a:cubicBezTo>
                  <a:cubicBezTo>
                    <a:pt x="302" y="343"/>
                    <a:pt x="380" y="257"/>
                    <a:pt x="385" y="165"/>
                  </a:cubicBezTo>
                  <a:cubicBezTo>
                    <a:pt x="388" y="113"/>
                    <a:pt x="267" y="0"/>
                    <a:pt x="2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0"/>
            <p:cNvSpPr/>
            <p:nvPr/>
          </p:nvSpPr>
          <p:spPr>
            <a:xfrm>
              <a:off x="3596400" y="1005575"/>
              <a:ext cx="10925" cy="14200"/>
            </a:xfrm>
            <a:custGeom>
              <a:avLst/>
              <a:gdLst/>
              <a:ahLst/>
              <a:cxnLst/>
              <a:rect l="l" t="t" r="r" b="b"/>
              <a:pathLst>
                <a:path w="437" h="568" extrusionOk="0">
                  <a:moveTo>
                    <a:pt x="297" y="0"/>
                  </a:moveTo>
                  <a:cubicBezTo>
                    <a:pt x="203" y="66"/>
                    <a:pt x="79" y="114"/>
                    <a:pt x="25" y="204"/>
                  </a:cubicBezTo>
                  <a:cubicBezTo>
                    <a:pt x="0" y="247"/>
                    <a:pt x="110" y="369"/>
                    <a:pt x="158" y="454"/>
                  </a:cubicBezTo>
                  <a:cubicBezTo>
                    <a:pt x="218" y="492"/>
                    <a:pt x="278" y="529"/>
                    <a:pt x="336" y="568"/>
                  </a:cubicBezTo>
                  <a:cubicBezTo>
                    <a:pt x="372" y="465"/>
                    <a:pt x="436" y="360"/>
                    <a:pt x="432" y="259"/>
                  </a:cubicBezTo>
                  <a:cubicBezTo>
                    <a:pt x="428" y="172"/>
                    <a:pt x="345" y="87"/>
                    <a:pt x="2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0"/>
            <p:cNvSpPr/>
            <p:nvPr/>
          </p:nvSpPr>
          <p:spPr>
            <a:xfrm>
              <a:off x="3641150" y="1003600"/>
              <a:ext cx="10800" cy="12875"/>
            </a:xfrm>
            <a:custGeom>
              <a:avLst/>
              <a:gdLst/>
              <a:ahLst/>
              <a:cxnLst/>
              <a:rect l="l" t="t" r="r" b="b"/>
              <a:pathLst>
                <a:path w="432" h="515" extrusionOk="0">
                  <a:moveTo>
                    <a:pt x="190" y="0"/>
                  </a:moveTo>
                  <a:cubicBezTo>
                    <a:pt x="105" y="125"/>
                    <a:pt x="0" y="213"/>
                    <a:pt x="7" y="289"/>
                  </a:cubicBezTo>
                  <a:cubicBezTo>
                    <a:pt x="15" y="370"/>
                    <a:pt x="130" y="440"/>
                    <a:pt x="199" y="514"/>
                  </a:cubicBezTo>
                  <a:cubicBezTo>
                    <a:pt x="276" y="429"/>
                    <a:pt x="386" y="354"/>
                    <a:pt x="417" y="254"/>
                  </a:cubicBezTo>
                  <a:cubicBezTo>
                    <a:pt x="432" y="207"/>
                    <a:pt x="296" y="113"/>
                    <a:pt x="1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0"/>
            <p:cNvSpPr/>
            <p:nvPr/>
          </p:nvSpPr>
          <p:spPr>
            <a:xfrm>
              <a:off x="3509800" y="982250"/>
              <a:ext cx="10200" cy="12150"/>
            </a:xfrm>
            <a:custGeom>
              <a:avLst/>
              <a:gdLst/>
              <a:ahLst/>
              <a:cxnLst/>
              <a:rect l="l" t="t" r="r" b="b"/>
              <a:pathLst>
                <a:path w="408" h="486" extrusionOk="0">
                  <a:moveTo>
                    <a:pt x="227" y="0"/>
                  </a:moveTo>
                  <a:cubicBezTo>
                    <a:pt x="121" y="138"/>
                    <a:pt x="27" y="209"/>
                    <a:pt x="10" y="295"/>
                  </a:cubicBezTo>
                  <a:cubicBezTo>
                    <a:pt x="0" y="350"/>
                    <a:pt x="109" y="485"/>
                    <a:pt x="145" y="485"/>
                  </a:cubicBezTo>
                  <a:cubicBezTo>
                    <a:pt x="146" y="485"/>
                    <a:pt x="147" y="485"/>
                    <a:pt x="148" y="485"/>
                  </a:cubicBezTo>
                  <a:cubicBezTo>
                    <a:pt x="240" y="463"/>
                    <a:pt x="365" y="398"/>
                    <a:pt x="388" y="323"/>
                  </a:cubicBezTo>
                  <a:cubicBezTo>
                    <a:pt x="408" y="257"/>
                    <a:pt x="309" y="153"/>
                    <a:pt x="2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0"/>
            <p:cNvSpPr/>
            <p:nvPr/>
          </p:nvSpPr>
          <p:spPr>
            <a:xfrm>
              <a:off x="3420050" y="1017750"/>
              <a:ext cx="3800" cy="14625"/>
            </a:xfrm>
            <a:custGeom>
              <a:avLst/>
              <a:gdLst/>
              <a:ahLst/>
              <a:cxnLst/>
              <a:rect l="l" t="t" r="r" b="b"/>
              <a:pathLst>
                <a:path w="152" h="585" extrusionOk="0">
                  <a:moveTo>
                    <a:pt x="0" y="1"/>
                  </a:moveTo>
                  <a:lnTo>
                    <a:pt x="0" y="1"/>
                  </a:lnTo>
                  <a:cubicBezTo>
                    <a:pt x="14" y="196"/>
                    <a:pt x="27" y="391"/>
                    <a:pt x="41" y="585"/>
                  </a:cubicBezTo>
                  <a:cubicBezTo>
                    <a:pt x="77" y="582"/>
                    <a:pt x="115" y="579"/>
                    <a:pt x="151" y="577"/>
                  </a:cubicBezTo>
                  <a:lnTo>
                    <a:pt x="151" y="10"/>
                  </a:lnTo>
                  <a:cubicBezTo>
                    <a:pt x="101" y="7"/>
                    <a:pt x="51" y="4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0"/>
            <p:cNvSpPr/>
            <p:nvPr/>
          </p:nvSpPr>
          <p:spPr>
            <a:xfrm>
              <a:off x="3586100" y="963075"/>
              <a:ext cx="12225" cy="9700"/>
            </a:xfrm>
            <a:custGeom>
              <a:avLst/>
              <a:gdLst/>
              <a:ahLst/>
              <a:cxnLst/>
              <a:rect l="l" t="t" r="r" b="b"/>
              <a:pathLst>
                <a:path w="489" h="388" extrusionOk="0">
                  <a:moveTo>
                    <a:pt x="183" y="0"/>
                  </a:moveTo>
                  <a:cubicBezTo>
                    <a:pt x="125" y="0"/>
                    <a:pt x="1" y="111"/>
                    <a:pt x="9" y="149"/>
                  </a:cubicBezTo>
                  <a:cubicBezTo>
                    <a:pt x="29" y="239"/>
                    <a:pt x="98" y="365"/>
                    <a:pt x="174" y="385"/>
                  </a:cubicBezTo>
                  <a:cubicBezTo>
                    <a:pt x="179" y="387"/>
                    <a:pt x="184" y="387"/>
                    <a:pt x="189" y="387"/>
                  </a:cubicBezTo>
                  <a:cubicBezTo>
                    <a:pt x="255" y="387"/>
                    <a:pt x="351" y="291"/>
                    <a:pt x="489" y="209"/>
                  </a:cubicBezTo>
                  <a:cubicBezTo>
                    <a:pt x="351" y="107"/>
                    <a:pt x="277" y="16"/>
                    <a:pt x="189" y="1"/>
                  </a:cubicBezTo>
                  <a:cubicBezTo>
                    <a:pt x="187" y="0"/>
                    <a:pt x="185" y="0"/>
                    <a:pt x="1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0"/>
            <p:cNvSpPr/>
            <p:nvPr/>
          </p:nvSpPr>
          <p:spPr>
            <a:xfrm>
              <a:off x="3652400" y="960775"/>
              <a:ext cx="10350" cy="11800"/>
            </a:xfrm>
            <a:custGeom>
              <a:avLst/>
              <a:gdLst/>
              <a:ahLst/>
              <a:cxnLst/>
              <a:rect l="l" t="t" r="r" b="b"/>
              <a:pathLst>
                <a:path w="414" h="472" extrusionOk="0">
                  <a:moveTo>
                    <a:pt x="176" y="1"/>
                  </a:moveTo>
                  <a:cubicBezTo>
                    <a:pt x="99" y="154"/>
                    <a:pt x="1" y="261"/>
                    <a:pt x="24" y="327"/>
                  </a:cubicBezTo>
                  <a:cubicBezTo>
                    <a:pt x="48" y="399"/>
                    <a:pt x="180" y="457"/>
                    <a:pt x="273" y="471"/>
                  </a:cubicBezTo>
                  <a:cubicBezTo>
                    <a:pt x="273" y="471"/>
                    <a:pt x="274" y="471"/>
                    <a:pt x="275" y="471"/>
                  </a:cubicBezTo>
                  <a:cubicBezTo>
                    <a:pt x="312" y="471"/>
                    <a:pt x="413" y="332"/>
                    <a:pt x="401" y="279"/>
                  </a:cubicBezTo>
                  <a:cubicBezTo>
                    <a:pt x="380" y="196"/>
                    <a:pt x="285" y="129"/>
                    <a:pt x="1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0"/>
            <p:cNvSpPr/>
            <p:nvPr/>
          </p:nvSpPr>
          <p:spPr>
            <a:xfrm>
              <a:off x="3639875" y="556800"/>
              <a:ext cx="10500" cy="8775"/>
            </a:xfrm>
            <a:custGeom>
              <a:avLst/>
              <a:gdLst/>
              <a:ahLst/>
              <a:cxnLst/>
              <a:rect l="l" t="t" r="r" b="b"/>
              <a:pathLst>
                <a:path w="420" h="351" extrusionOk="0">
                  <a:moveTo>
                    <a:pt x="195" y="1"/>
                  </a:moveTo>
                  <a:cubicBezTo>
                    <a:pt x="194" y="1"/>
                    <a:pt x="194" y="1"/>
                    <a:pt x="193" y="1"/>
                  </a:cubicBezTo>
                  <a:cubicBezTo>
                    <a:pt x="127" y="4"/>
                    <a:pt x="65" y="95"/>
                    <a:pt x="1" y="146"/>
                  </a:cubicBezTo>
                  <a:cubicBezTo>
                    <a:pt x="68" y="218"/>
                    <a:pt x="127" y="305"/>
                    <a:pt x="209" y="349"/>
                  </a:cubicBezTo>
                  <a:cubicBezTo>
                    <a:pt x="210" y="350"/>
                    <a:pt x="211" y="350"/>
                    <a:pt x="213" y="350"/>
                  </a:cubicBezTo>
                  <a:cubicBezTo>
                    <a:pt x="243" y="350"/>
                    <a:pt x="329" y="247"/>
                    <a:pt x="419" y="168"/>
                  </a:cubicBezTo>
                  <a:cubicBezTo>
                    <a:pt x="321" y="90"/>
                    <a:pt x="256" y="1"/>
                    <a:pt x="1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0"/>
            <p:cNvSpPr/>
            <p:nvPr/>
          </p:nvSpPr>
          <p:spPr>
            <a:xfrm>
              <a:off x="3825325" y="1017650"/>
              <a:ext cx="2500" cy="13900"/>
            </a:xfrm>
            <a:custGeom>
              <a:avLst/>
              <a:gdLst/>
              <a:ahLst/>
              <a:cxnLst/>
              <a:rect l="l" t="t" r="r" b="b"/>
              <a:pathLst>
                <a:path w="100" h="556" extrusionOk="0">
                  <a:moveTo>
                    <a:pt x="0" y="0"/>
                  </a:moveTo>
                  <a:lnTo>
                    <a:pt x="0" y="555"/>
                  </a:lnTo>
                  <a:cubicBezTo>
                    <a:pt x="34" y="553"/>
                    <a:pt x="67" y="551"/>
                    <a:pt x="99" y="549"/>
                  </a:cubicBezTo>
                  <a:lnTo>
                    <a:pt x="99" y="1"/>
                  </a:lnTo>
                  <a:cubicBezTo>
                    <a:pt x="67" y="1"/>
                    <a:pt x="34" y="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0"/>
            <p:cNvSpPr/>
            <p:nvPr/>
          </p:nvSpPr>
          <p:spPr>
            <a:xfrm>
              <a:off x="3600250" y="556725"/>
              <a:ext cx="10100" cy="8625"/>
            </a:xfrm>
            <a:custGeom>
              <a:avLst/>
              <a:gdLst/>
              <a:ahLst/>
              <a:cxnLst/>
              <a:rect l="l" t="t" r="r" b="b"/>
              <a:pathLst>
                <a:path w="404" h="345" extrusionOk="0">
                  <a:moveTo>
                    <a:pt x="163" y="1"/>
                  </a:moveTo>
                  <a:cubicBezTo>
                    <a:pt x="159" y="1"/>
                    <a:pt x="155" y="2"/>
                    <a:pt x="153" y="4"/>
                  </a:cubicBezTo>
                  <a:cubicBezTo>
                    <a:pt x="84" y="61"/>
                    <a:pt x="49" y="161"/>
                    <a:pt x="1" y="245"/>
                  </a:cubicBezTo>
                  <a:cubicBezTo>
                    <a:pt x="64" y="278"/>
                    <a:pt x="135" y="344"/>
                    <a:pt x="192" y="344"/>
                  </a:cubicBezTo>
                  <a:cubicBezTo>
                    <a:pt x="197" y="344"/>
                    <a:pt x="201" y="344"/>
                    <a:pt x="206" y="343"/>
                  </a:cubicBezTo>
                  <a:cubicBezTo>
                    <a:pt x="270" y="328"/>
                    <a:pt x="316" y="232"/>
                    <a:pt x="403" y="133"/>
                  </a:cubicBezTo>
                  <a:cubicBezTo>
                    <a:pt x="300" y="78"/>
                    <a:pt x="199" y="1"/>
                    <a:pt x="1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0"/>
            <p:cNvSpPr/>
            <p:nvPr/>
          </p:nvSpPr>
          <p:spPr>
            <a:xfrm>
              <a:off x="3928900" y="145950"/>
              <a:ext cx="48375" cy="44400"/>
            </a:xfrm>
            <a:custGeom>
              <a:avLst/>
              <a:gdLst/>
              <a:ahLst/>
              <a:cxnLst/>
              <a:rect l="l" t="t" r="r" b="b"/>
              <a:pathLst>
                <a:path w="1935" h="1776" extrusionOk="0">
                  <a:moveTo>
                    <a:pt x="1513" y="520"/>
                  </a:moveTo>
                  <a:lnTo>
                    <a:pt x="1513" y="520"/>
                  </a:lnTo>
                  <a:cubicBezTo>
                    <a:pt x="1594" y="936"/>
                    <a:pt x="1535" y="1199"/>
                    <a:pt x="1272" y="1286"/>
                  </a:cubicBezTo>
                  <a:cubicBezTo>
                    <a:pt x="1231" y="1300"/>
                    <a:pt x="1186" y="1306"/>
                    <a:pt x="1138" y="1306"/>
                  </a:cubicBezTo>
                  <a:cubicBezTo>
                    <a:pt x="994" y="1306"/>
                    <a:pt x="828" y="1252"/>
                    <a:pt x="705" y="1185"/>
                  </a:cubicBezTo>
                  <a:cubicBezTo>
                    <a:pt x="455" y="1054"/>
                    <a:pt x="465" y="771"/>
                    <a:pt x="726" y="666"/>
                  </a:cubicBezTo>
                  <a:cubicBezTo>
                    <a:pt x="959" y="571"/>
                    <a:pt x="1230" y="568"/>
                    <a:pt x="1513" y="520"/>
                  </a:cubicBezTo>
                  <a:close/>
                  <a:moveTo>
                    <a:pt x="953" y="0"/>
                  </a:moveTo>
                  <a:cubicBezTo>
                    <a:pt x="486" y="0"/>
                    <a:pt x="18" y="437"/>
                    <a:pt x="10" y="892"/>
                  </a:cubicBezTo>
                  <a:cubicBezTo>
                    <a:pt x="1" y="1356"/>
                    <a:pt x="438" y="1754"/>
                    <a:pt x="978" y="1775"/>
                  </a:cubicBezTo>
                  <a:cubicBezTo>
                    <a:pt x="992" y="1775"/>
                    <a:pt x="1006" y="1775"/>
                    <a:pt x="1020" y="1775"/>
                  </a:cubicBezTo>
                  <a:cubicBezTo>
                    <a:pt x="1531" y="1775"/>
                    <a:pt x="1920" y="1404"/>
                    <a:pt x="1927" y="902"/>
                  </a:cubicBezTo>
                  <a:cubicBezTo>
                    <a:pt x="1934" y="409"/>
                    <a:pt x="1525" y="20"/>
                    <a:pt x="979" y="1"/>
                  </a:cubicBezTo>
                  <a:cubicBezTo>
                    <a:pt x="970" y="0"/>
                    <a:pt x="962" y="0"/>
                    <a:pt x="9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0"/>
            <p:cNvSpPr/>
            <p:nvPr/>
          </p:nvSpPr>
          <p:spPr>
            <a:xfrm>
              <a:off x="3271550" y="145950"/>
              <a:ext cx="48000" cy="44400"/>
            </a:xfrm>
            <a:custGeom>
              <a:avLst/>
              <a:gdLst/>
              <a:ahLst/>
              <a:cxnLst/>
              <a:rect l="l" t="t" r="r" b="b"/>
              <a:pathLst>
                <a:path w="1920" h="1776" extrusionOk="0">
                  <a:moveTo>
                    <a:pt x="368" y="504"/>
                  </a:moveTo>
                  <a:lnTo>
                    <a:pt x="368" y="504"/>
                  </a:lnTo>
                  <a:cubicBezTo>
                    <a:pt x="695" y="563"/>
                    <a:pt x="969" y="569"/>
                    <a:pt x="1204" y="666"/>
                  </a:cubicBezTo>
                  <a:cubicBezTo>
                    <a:pt x="1468" y="774"/>
                    <a:pt x="1474" y="1057"/>
                    <a:pt x="1221" y="1187"/>
                  </a:cubicBezTo>
                  <a:cubicBezTo>
                    <a:pt x="1087" y="1256"/>
                    <a:pt x="918" y="1292"/>
                    <a:pt x="759" y="1292"/>
                  </a:cubicBezTo>
                  <a:cubicBezTo>
                    <a:pt x="720" y="1292"/>
                    <a:pt x="682" y="1290"/>
                    <a:pt x="645" y="1285"/>
                  </a:cubicBezTo>
                  <a:cubicBezTo>
                    <a:pt x="466" y="1264"/>
                    <a:pt x="439" y="1136"/>
                    <a:pt x="368" y="504"/>
                  </a:cubicBezTo>
                  <a:close/>
                  <a:moveTo>
                    <a:pt x="977" y="0"/>
                  </a:moveTo>
                  <a:cubicBezTo>
                    <a:pt x="973" y="0"/>
                    <a:pt x="969" y="0"/>
                    <a:pt x="965" y="1"/>
                  </a:cubicBezTo>
                  <a:cubicBezTo>
                    <a:pt x="424" y="9"/>
                    <a:pt x="5" y="394"/>
                    <a:pt x="3" y="885"/>
                  </a:cubicBezTo>
                  <a:cubicBezTo>
                    <a:pt x="1" y="1394"/>
                    <a:pt x="391" y="1776"/>
                    <a:pt x="907" y="1776"/>
                  </a:cubicBezTo>
                  <a:cubicBezTo>
                    <a:pt x="916" y="1776"/>
                    <a:pt x="925" y="1776"/>
                    <a:pt x="934" y="1776"/>
                  </a:cubicBezTo>
                  <a:cubicBezTo>
                    <a:pt x="1468" y="1762"/>
                    <a:pt x="1919" y="1365"/>
                    <a:pt x="1920" y="908"/>
                  </a:cubicBezTo>
                  <a:cubicBezTo>
                    <a:pt x="1920" y="451"/>
                    <a:pt x="1450" y="0"/>
                    <a:pt x="9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0"/>
            <p:cNvSpPr/>
            <p:nvPr/>
          </p:nvSpPr>
          <p:spPr>
            <a:xfrm>
              <a:off x="3404825" y="151600"/>
              <a:ext cx="38525" cy="36700"/>
            </a:xfrm>
            <a:custGeom>
              <a:avLst/>
              <a:gdLst/>
              <a:ahLst/>
              <a:cxnLst/>
              <a:rect l="l" t="t" r="r" b="b"/>
              <a:pathLst>
                <a:path w="1541" h="1468" extrusionOk="0">
                  <a:moveTo>
                    <a:pt x="767" y="518"/>
                  </a:moveTo>
                  <a:cubicBezTo>
                    <a:pt x="908" y="518"/>
                    <a:pt x="1034" y="582"/>
                    <a:pt x="1155" y="707"/>
                  </a:cubicBezTo>
                  <a:cubicBezTo>
                    <a:pt x="974" y="960"/>
                    <a:pt x="863" y="1089"/>
                    <a:pt x="759" y="1089"/>
                  </a:cubicBezTo>
                  <a:cubicBezTo>
                    <a:pt x="649" y="1089"/>
                    <a:pt x="547" y="945"/>
                    <a:pt x="381" y="651"/>
                  </a:cubicBezTo>
                  <a:cubicBezTo>
                    <a:pt x="523" y="562"/>
                    <a:pt x="650" y="518"/>
                    <a:pt x="767" y="518"/>
                  </a:cubicBezTo>
                  <a:close/>
                  <a:moveTo>
                    <a:pt x="702" y="1"/>
                  </a:moveTo>
                  <a:cubicBezTo>
                    <a:pt x="699" y="1"/>
                    <a:pt x="696" y="1"/>
                    <a:pt x="694" y="1"/>
                  </a:cubicBezTo>
                  <a:cubicBezTo>
                    <a:pt x="337" y="6"/>
                    <a:pt x="0" y="368"/>
                    <a:pt x="9" y="735"/>
                  </a:cubicBezTo>
                  <a:cubicBezTo>
                    <a:pt x="18" y="1080"/>
                    <a:pt x="385" y="1461"/>
                    <a:pt x="716" y="1467"/>
                  </a:cubicBezTo>
                  <a:cubicBezTo>
                    <a:pt x="719" y="1467"/>
                    <a:pt x="723" y="1467"/>
                    <a:pt x="727" y="1467"/>
                  </a:cubicBezTo>
                  <a:cubicBezTo>
                    <a:pt x="1113" y="1467"/>
                    <a:pt x="1522" y="1114"/>
                    <a:pt x="1531" y="768"/>
                  </a:cubicBezTo>
                  <a:cubicBezTo>
                    <a:pt x="1540" y="419"/>
                    <a:pt x="1086" y="1"/>
                    <a:pt x="7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0"/>
            <p:cNvSpPr/>
            <p:nvPr/>
          </p:nvSpPr>
          <p:spPr>
            <a:xfrm>
              <a:off x="3805075" y="151650"/>
              <a:ext cx="39275" cy="36550"/>
            </a:xfrm>
            <a:custGeom>
              <a:avLst/>
              <a:gdLst/>
              <a:ahLst/>
              <a:cxnLst/>
              <a:rect l="l" t="t" r="r" b="b"/>
              <a:pathLst>
                <a:path w="1571" h="1462" extrusionOk="0">
                  <a:moveTo>
                    <a:pt x="798" y="560"/>
                  </a:moveTo>
                  <a:cubicBezTo>
                    <a:pt x="879" y="560"/>
                    <a:pt x="973" y="585"/>
                    <a:pt x="1124" y="625"/>
                  </a:cubicBezTo>
                  <a:cubicBezTo>
                    <a:pt x="1201" y="882"/>
                    <a:pt x="1040" y="1051"/>
                    <a:pt x="838" y="1064"/>
                  </a:cubicBezTo>
                  <a:cubicBezTo>
                    <a:pt x="834" y="1064"/>
                    <a:pt x="830" y="1064"/>
                    <a:pt x="826" y="1064"/>
                  </a:cubicBezTo>
                  <a:cubicBezTo>
                    <a:pt x="675" y="1064"/>
                    <a:pt x="514" y="905"/>
                    <a:pt x="313" y="796"/>
                  </a:cubicBezTo>
                  <a:cubicBezTo>
                    <a:pt x="569" y="625"/>
                    <a:pt x="667" y="560"/>
                    <a:pt x="798" y="560"/>
                  </a:cubicBezTo>
                  <a:close/>
                  <a:moveTo>
                    <a:pt x="855" y="1"/>
                  </a:moveTo>
                  <a:cubicBezTo>
                    <a:pt x="486" y="1"/>
                    <a:pt x="36" y="380"/>
                    <a:pt x="19" y="721"/>
                  </a:cubicBezTo>
                  <a:cubicBezTo>
                    <a:pt x="1" y="1077"/>
                    <a:pt x="377" y="1439"/>
                    <a:pt x="787" y="1461"/>
                  </a:cubicBezTo>
                  <a:cubicBezTo>
                    <a:pt x="795" y="1461"/>
                    <a:pt x="803" y="1462"/>
                    <a:pt x="811" y="1462"/>
                  </a:cubicBezTo>
                  <a:cubicBezTo>
                    <a:pt x="1140" y="1462"/>
                    <a:pt x="1498" y="1126"/>
                    <a:pt x="1534" y="779"/>
                  </a:cubicBezTo>
                  <a:cubicBezTo>
                    <a:pt x="1570" y="416"/>
                    <a:pt x="1261" y="35"/>
                    <a:pt x="902" y="3"/>
                  </a:cubicBezTo>
                  <a:cubicBezTo>
                    <a:pt x="887" y="2"/>
                    <a:pt x="871" y="1"/>
                    <a:pt x="8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0"/>
            <p:cNvSpPr/>
            <p:nvPr/>
          </p:nvSpPr>
          <p:spPr>
            <a:xfrm>
              <a:off x="3346825" y="153950"/>
              <a:ext cx="35575" cy="34375"/>
            </a:xfrm>
            <a:custGeom>
              <a:avLst/>
              <a:gdLst/>
              <a:ahLst/>
              <a:cxnLst/>
              <a:rect l="l" t="t" r="r" b="b"/>
              <a:pathLst>
                <a:path w="1423" h="1375" extrusionOk="0">
                  <a:moveTo>
                    <a:pt x="760" y="377"/>
                  </a:moveTo>
                  <a:cubicBezTo>
                    <a:pt x="930" y="377"/>
                    <a:pt x="1042" y="511"/>
                    <a:pt x="1019" y="828"/>
                  </a:cubicBezTo>
                  <a:cubicBezTo>
                    <a:pt x="941" y="871"/>
                    <a:pt x="810" y="998"/>
                    <a:pt x="673" y="1003"/>
                  </a:cubicBezTo>
                  <a:cubicBezTo>
                    <a:pt x="668" y="1003"/>
                    <a:pt x="663" y="1003"/>
                    <a:pt x="658" y="1003"/>
                  </a:cubicBezTo>
                  <a:cubicBezTo>
                    <a:pt x="445" y="1003"/>
                    <a:pt x="257" y="860"/>
                    <a:pt x="320" y="628"/>
                  </a:cubicBezTo>
                  <a:cubicBezTo>
                    <a:pt x="351" y="515"/>
                    <a:pt x="565" y="401"/>
                    <a:pt x="709" y="380"/>
                  </a:cubicBezTo>
                  <a:cubicBezTo>
                    <a:pt x="726" y="378"/>
                    <a:pt x="743" y="377"/>
                    <a:pt x="760" y="377"/>
                  </a:cubicBezTo>
                  <a:close/>
                  <a:moveTo>
                    <a:pt x="804" y="1"/>
                  </a:moveTo>
                  <a:cubicBezTo>
                    <a:pt x="801" y="1"/>
                    <a:pt x="798" y="1"/>
                    <a:pt x="794" y="1"/>
                  </a:cubicBezTo>
                  <a:cubicBezTo>
                    <a:pt x="434" y="5"/>
                    <a:pt x="51" y="341"/>
                    <a:pt x="27" y="672"/>
                  </a:cubicBezTo>
                  <a:cubicBezTo>
                    <a:pt x="1" y="1018"/>
                    <a:pt x="337" y="1347"/>
                    <a:pt x="740" y="1373"/>
                  </a:cubicBezTo>
                  <a:cubicBezTo>
                    <a:pt x="753" y="1374"/>
                    <a:pt x="767" y="1374"/>
                    <a:pt x="780" y="1374"/>
                  </a:cubicBezTo>
                  <a:cubicBezTo>
                    <a:pt x="1129" y="1374"/>
                    <a:pt x="1403" y="1070"/>
                    <a:pt x="1412" y="662"/>
                  </a:cubicBezTo>
                  <a:cubicBezTo>
                    <a:pt x="1422" y="247"/>
                    <a:pt x="1194" y="1"/>
                    <a:pt x="8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0"/>
            <p:cNvSpPr/>
            <p:nvPr/>
          </p:nvSpPr>
          <p:spPr>
            <a:xfrm>
              <a:off x="3866000" y="153975"/>
              <a:ext cx="35750" cy="34450"/>
            </a:xfrm>
            <a:custGeom>
              <a:avLst/>
              <a:gdLst/>
              <a:ahLst/>
              <a:cxnLst/>
              <a:rect l="l" t="t" r="r" b="b"/>
              <a:pathLst>
                <a:path w="1430" h="1378" extrusionOk="0">
                  <a:moveTo>
                    <a:pt x="705" y="368"/>
                  </a:moveTo>
                  <a:cubicBezTo>
                    <a:pt x="727" y="368"/>
                    <a:pt x="749" y="370"/>
                    <a:pt x="771" y="373"/>
                  </a:cubicBezTo>
                  <a:cubicBezTo>
                    <a:pt x="915" y="393"/>
                    <a:pt x="1045" y="506"/>
                    <a:pt x="1342" y="659"/>
                  </a:cubicBezTo>
                  <a:cubicBezTo>
                    <a:pt x="1028" y="838"/>
                    <a:pt x="881" y="972"/>
                    <a:pt x="715" y="1005"/>
                  </a:cubicBezTo>
                  <a:cubicBezTo>
                    <a:pt x="691" y="1010"/>
                    <a:pt x="669" y="1012"/>
                    <a:pt x="649" y="1012"/>
                  </a:cubicBezTo>
                  <a:cubicBezTo>
                    <a:pt x="471" y="1012"/>
                    <a:pt x="409" y="845"/>
                    <a:pt x="409" y="665"/>
                  </a:cubicBezTo>
                  <a:cubicBezTo>
                    <a:pt x="409" y="456"/>
                    <a:pt x="545" y="368"/>
                    <a:pt x="705" y="368"/>
                  </a:cubicBezTo>
                  <a:close/>
                  <a:moveTo>
                    <a:pt x="625" y="0"/>
                  </a:moveTo>
                  <a:cubicBezTo>
                    <a:pt x="266" y="0"/>
                    <a:pt x="47" y="213"/>
                    <a:pt x="25" y="582"/>
                  </a:cubicBezTo>
                  <a:cubicBezTo>
                    <a:pt x="0" y="1003"/>
                    <a:pt x="263" y="1357"/>
                    <a:pt x="617" y="1376"/>
                  </a:cubicBezTo>
                  <a:cubicBezTo>
                    <a:pt x="629" y="1377"/>
                    <a:pt x="642" y="1377"/>
                    <a:pt x="655" y="1377"/>
                  </a:cubicBezTo>
                  <a:cubicBezTo>
                    <a:pt x="1022" y="1377"/>
                    <a:pt x="1381" y="1081"/>
                    <a:pt x="1405" y="750"/>
                  </a:cubicBezTo>
                  <a:cubicBezTo>
                    <a:pt x="1430" y="397"/>
                    <a:pt x="1039" y="10"/>
                    <a:pt x="649" y="1"/>
                  </a:cubicBezTo>
                  <a:cubicBezTo>
                    <a:pt x="641" y="1"/>
                    <a:pt x="633" y="0"/>
                    <a:pt x="6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0"/>
            <p:cNvSpPr/>
            <p:nvPr/>
          </p:nvSpPr>
          <p:spPr>
            <a:xfrm>
              <a:off x="3929050" y="1138200"/>
              <a:ext cx="48225" cy="44525"/>
            </a:xfrm>
            <a:custGeom>
              <a:avLst/>
              <a:gdLst/>
              <a:ahLst/>
              <a:cxnLst/>
              <a:rect l="l" t="t" r="r" b="b"/>
              <a:pathLst>
                <a:path w="1929" h="1781" extrusionOk="0">
                  <a:moveTo>
                    <a:pt x="1066" y="459"/>
                  </a:moveTo>
                  <a:cubicBezTo>
                    <a:pt x="1316" y="459"/>
                    <a:pt x="1485" y="716"/>
                    <a:pt x="1544" y="1248"/>
                  </a:cubicBezTo>
                  <a:cubicBezTo>
                    <a:pt x="1238" y="1214"/>
                    <a:pt x="988" y="1215"/>
                    <a:pt x="756" y="1148"/>
                  </a:cubicBezTo>
                  <a:cubicBezTo>
                    <a:pt x="660" y="1120"/>
                    <a:pt x="563" y="956"/>
                    <a:pt x="545" y="842"/>
                  </a:cubicBezTo>
                  <a:cubicBezTo>
                    <a:pt x="534" y="765"/>
                    <a:pt x="640" y="638"/>
                    <a:pt x="727" y="582"/>
                  </a:cubicBezTo>
                  <a:cubicBezTo>
                    <a:pt x="852" y="500"/>
                    <a:pt x="965" y="459"/>
                    <a:pt x="1066" y="459"/>
                  </a:cubicBezTo>
                  <a:close/>
                  <a:moveTo>
                    <a:pt x="1009" y="0"/>
                  </a:moveTo>
                  <a:cubicBezTo>
                    <a:pt x="998" y="0"/>
                    <a:pt x="987" y="0"/>
                    <a:pt x="976" y="1"/>
                  </a:cubicBezTo>
                  <a:cubicBezTo>
                    <a:pt x="458" y="22"/>
                    <a:pt x="1" y="441"/>
                    <a:pt x="4" y="896"/>
                  </a:cubicBezTo>
                  <a:cubicBezTo>
                    <a:pt x="8" y="1365"/>
                    <a:pt x="454" y="1780"/>
                    <a:pt x="945" y="1780"/>
                  </a:cubicBezTo>
                  <a:cubicBezTo>
                    <a:pt x="953" y="1780"/>
                    <a:pt x="961" y="1780"/>
                    <a:pt x="969" y="1780"/>
                  </a:cubicBezTo>
                  <a:cubicBezTo>
                    <a:pt x="1523" y="1765"/>
                    <a:pt x="1928" y="1389"/>
                    <a:pt x="1922" y="896"/>
                  </a:cubicBezTo>
                  <a:cubicBezTo>
                    <a:pt x="1916" y="408"/>
                    <a:pt x="1496" y="0"/>
                    <a:pt x="10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0"/>
            <p:cNvSpPr/>
            <p:nvPr/>
          </p:nvSpPr>
          <p:spPr>
            <a:xfrm>
              <a:off x="3271200" y="1138150"/>
              <a:ext cx="48875" cy="44575"/>
            </a:xfrm>
            <a:custGeom>
              <a:avLst/>
              <a:gdLst/>
              <a:ahLst/>
              <a:cxnLst/>
              <a:rect l="l" t="t" r="r" b="b"/>
              <a:pathLst>
                <a:path w="1955" h="1783" extrusionOk="0">
                  <a:moveTo>
                    <a:pt x="854" y="463"/>
                  </a:moveTo>
                  <a:cubicBezTo>
                    <a:pt x="948" y="463"/>
                    <a:pt x="1055" y="498"/>
                    <a:pt x="1174" y="568"/>
                  </a:cubicBezTo>
                  <a:cubicBezTo>
                    <a:pt x="1277" y="628"/>
                    <a:pt x="1393" y="767"/>
                    <a:pt x="1392" y="868"/>
                  </a:cubicBezTo>
                  <a:cubicBezTo>
                    <a:pt x="1391" y="970"/>
                    <a:pt x="1267" y="1130"/>
                    <a:pt x="1168" y="1157"/>
                  </a:cubicBezTo>
                  <a:cubicBezTo>
                    <a:pt x="940" y="1221"/>
                    <a:pt x="693" y="1219"/>
                    <a:pt x="389" y="1250"/>
                  </a:cubicBezTo>
                  <a:cubicBezTo>
                    <a:pt x="443" y="718"/>
                    <a:pt x="602" y="463"/>
                    <a:pt x="854" y="463"/>
                  </a:cubicBezTo>
                  <a:close/>
                  <a:moveTo>
                    <a:pt x="927" y="1"/>
                  </a:moveTo>
                  <a:cubicBezTo>
                    <a:pt x="925" y="1"/>
                    <a:pt x="922" y="1"/>
                    <a:pt x="920" y="1"/>
                  </a:cubicBezTo>
                  <a:cubicBezTo>
                    <a:pt x="413" y="5"/>
                    <a:pt x="0" y="435"/>
                    <a:pt x="18" y="938"/>
                  </a:cubicBezTo>
                  <a:cubicBezTo>
                    <a:pt x="35" y="1427"/>
                    <a:pt x="444" y="1782"/>
                    <a:pt x="985" y="1782"/>
                  </a:cubicBezTo>
                  <a:cubicBezTo>
                    <a:pt x="993" y="1782"/>
                    <a:pt x="1001" y="1782"/>
                    <a:pt x="1009" y="1782"/>
                  </a:cubicBezTo>
                  <a:cubicBezTo>
                    <a:pt x="1507" y="1774"/>
                    <a:pt x="1955" y="1325"/>
                    <a:pt x="1934" y="857"/>
                  </a:cubicBezTo>
                  <a:cubicBezTo>
                    <a:pt x="1913" y="417"/>
                    <a:pt x="1422" y="1"/>
                    <a:pt x="9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0"/>
            <p:cNvSpPr/>
            <p:nvPr/>
          </p:nvSpPr>
          <p:spPr>
            <a:xfrm>
              <a:off x="3404550" y="1140875"/>
              <a:ext cx="38600" cy="36725"/>
            </a:xfrm>
            <a:custGeom>
              <a:avLst/>
              <a:gdLst/>
              <a:ahLst/>
              <a:cxnLst/>
              <a:rect l="l" t="t" r="r" b="b"/>
              <a:pathLst>
                <a:path w="1544" h="1469" extrusionOk="0">
                  <a:moveTo>
                    <a:pt x="761" y="385"/>
                  </a:moveTo>
                  <a:cubicBezTo>
                    <a:pt x="859" y="385"/>
                    <a:pt x="968" y="499"/>
                    <a:pt x="1174" y="723"/>
                  </a:cubicBezTo>
                  <a:cubicBezTo>
                    <a:pt x="1043" y="882"/>
                    <a:pt x="911" y="960"/>
                    <a:pt x="777" y="960"/>
                  </a:cubicBezTo>
                  <a:cubicBezTo>
                    <a:pt x="651" y="960"/>
                    <a:pt x="523" y="893"/>
                    <a:pt x="388" y="762"/>
                  </a:cubicBezTo>
                  <a:cubicBezTo>
                    <a:pt x="566" y="509"/>
                    <a:pt x="658" y="385"/>
                    <a:pt x="761" y="385"/>
                  </a:cubicBezTo>
                  <a:close/>
                  <a:moveTo>
                    <a:pt x="743" y="0"/>
                  </a:moveTo>
                  <a:cubicBezTo>
                    <a:pt x="410" y="0"/>
                    <a:pt x="44" y="358"/>
                    <a:pt x="23" y="706"/>
                  </a:cubicBezTo>
                  <a:cubicBezTo>
                    <a:pt x="1" y="1060"/>
                    <a:pt x="341" y="1450"/>
                    <a:pt x="685" y="1468"/>
                  </a:cubicBezTo>
                  <a:cubicBezTo>
                    <a:pt x="692" y="1468"/>
                    <a:pt x="699" y="1468"/>
                    <a:pt x="706" y="1468"/>
                  </a:cubicBezTo>
                  <a:cubicBezTo>
                    <a:pt x="1060" y="1468"/>
                    <a:pt x="1539" y="1040"/>
                    <a:pt x="1541" y="712"/>
                  </a:cubicBezTo>
                  <a:cubicBezTo>
                    <a:pt x="1543" y="350"/>
                    <a:pt x="1158" y="3"/>
                    <a:pt x="747" y="0"/>
                  </a:cubicBezTo>
                  <a:cubicBezTo>
                    <a:pt x="746" y="0"/>
                    <a:pt x="744" y="0"/>
                    <a:pt x="7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0"/>
            <p:cNvSpPr/>
            <p:nvPr/>
          </p:nvSpPr>
          <p:spPr>
            <a:xfrm>
              <a:off x="3805475" y="1140875"/>
              <a:ext cx="38450" cy="36750"/>
            </a:xfrm>
            <a:custGeom>
              <a:avLst/>
              <a:gdLst/>
              <a:ahLst/>
              <a:cxnLst/>
              <a:rect l="l" t="t" r="r" b="b"/>
              <a:pathLst>
                <a:path w="1538" h="1470" extrusionOk="0">
                  <a:moveTo>
                    <a:pt x="755" y="390"/>
                  </a:moveTo>
                  <a:cubicBezTo>
                    <a:pt x="860" y="390"/>
                    <a:pt x="973" y="512"/>
                    <a:pt x="1180" y="758"/>
                  </a:cubicBezTo>
                  <a:cubicBezTo>
                    <a:pt x="1028" y="891"/>
                    <a:pt x="891" y="957"/>
                    <a:pt x="762" y="957"/>
                  </a:cubicBezTo>
                  <a:cubicBezTo>
                    <a:pt x="629" y="957"/>
                    <a:pt x="506" y="887"/>
                    <a:pt x="383" y="749"/>
                  </a:cubicBezTo>
                  <a:cubicBezTo>
                    <a:pt x="555" y="510"/>
                    <a:pt x="651" y="390"/>
                    <a:pt x="755" y="390"/>
                  </a:cubicBezTo>
                  <a:close/>
                  <a:moveTo>
                    <a:pt x="800" y="0"/>
                  </a:moveTo>
                  <a:cubicBezTo>
                    <a:pt x="391" y="1"/>
                    <a:pt x="2" y="345"/>
                    <a:pt x="2" y="708"/>
                  </a:cubicBezTo>
                  <a:cubicBezTo>
                    <a:pt x="1" y="1034"/>
                    <a:pt x="484" y="1470"/>
                    <a:pt x="838" y="1470"/>
                  </a:cubicBezTo>
                  <a:cubicBezTo>
                    <a:pt x="843" y="1470"/>
                    <a:pt x="849" y="1470"/>
                    <a:pt x="855" y="1470"/>
                  </a:cubicBezTo>
                  <a:cubicBezTo>
                    <a:pt x="1200" y="1455"/>
                    <a:pt x="1538" y="1068"/>
                    <a:pt x="1519" y="710"/>
                  </a:cubicBezTo>
                  <a:cubicBezTo>
                    <a:pt x="1499" y="351"/>
                    <a:pt x="1145" y="0"/>
                    <a:pt x="8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0"/>
            <p:cNvSpPr/>
            <p:nvPr/>
          </p:nvSpPr>
          <p:spPr>
            <a:xfrm>
              <a:off x="3346825" y="1140800"/>
              <a:ext cx="35600" cy="34500"/>
            </a:xfrm>
            <a:custGeom>
              <a:avLst/>
              <a:gdLst/>
              <a:ahLst/>
              <a:cxnLst/>
              <a:rect l="l" t="t" r="r" b="b"/>
              <a:pathLst>
                <a:path w="1424" h="1380" extrusionOk="0">
                  <a:moveTo>
                    <a:pt x="714" y="346"/>
                  </a:moveTo>
                  <a:cubicBezTo>
                    <a:pt x="729" y="346"/>
                    <a:pt x="744" y="347"/>
                    <a:pt x="760" y="348"/>
                  </a:cubicBezTo>
                  <a:cubicBezTo>
                    <a:pt x="946" y="365"/>
                    <a:pt x="982" y="455"/>
                    <a:pt x="982" y="936"/>
                  </a:cubicBezTo>
                  <a:lnTo>
                    <a:pt x="339" y="936"/>
                  </a:lnTo>
                  <a:cubicBezTo>
                    <a:pt x="373" y="519"/>
                    <a:pt x="490" y="346"/>
                    <a:pt x="714" y="346"/>
                  </a:cubicBezTo>
                  <a:close/>
                  <a:moveTo>
                    <a:pt x="773" y="1"/>
                  </a:moveTo>
                  <a:cubicBezTo>
                    <a:pt x="760" y="1"/>
                    <a:pt x="747" y="1"/>
                    <a:pt x="734" y="2"/>
                  </a:cubicBezTo>
                  <a:cubicBezTo>
                    <a:pt x="331" y="26"/>
                    <a:pt x="1" y="356"/>
                    <a:pt x="29" y="706"/>
                  </a:cubicBezTo>
                  <a:cubicBezTo>
                    <a:pt x="55" y="1029"/>
                    <a:pt x="451" y="1376"/>
                    <a:pt x="801" y="1380"/>
                  </a:cubicBezTo>
                  <a:cubicBezTo>
                    <a:pt x="804" y="1380"/>
                    <a:pt x="807" y="1380"/>
                    <a:pt x="809" y="1380"/>
                  </a:cubicBezTo>
                  <a:cubicBezTo>
                    <a:pt x="1187" y="1380"/>
                    <a:pt x="1423" y="1118"/>
                    <a:pt x="1412" y="707"/>
                  </a:cubicBezTo>
                  <a:cubicBezTo>
                    <a:pt x="1401" y="292"/>
                    <a:pt x="1134" y="1"/>
                    <a:pt x="7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0"/>
            <p:cNvSpPr/>
            <p:nvPr/>
          </p:nvSpPr>
          <p:spPr>
            <a:xfrm>
              <a:off x="3866100" y="1140750"/>
              <a:ext cx="35525" cy="34525"/>
            </a:xfrm>
            <a:custGeom>
              <a:avLst/>
              <a:gdLst/>
              <a:ahLst/>
              <a:cxnLst/>
              <a:rect l="l" t="t" r="r" b="b"/>
              <a:pathLst>
                <a:path w="1421" h="1381" extrusionOk="0">
                  <a:moveTo>
                    <a:pt x="719" y="361"/>
                  </a:moveTo>
                  <a:cubicBezTo>
                    <a:pt x="995" y="361"/>
                    <a:pt x="1167" y="524"/>
                    <a:pt x="1106" y="929"/>
                  </a:cubicBezTo>
                  <a:cubicBezTo>
                    <a:pt x="905" y="947"/>
                    <a:pt x="697" y="965"/>
                    <a:pt x="458" y="986"/>
                  </a:cubicBezTo>
                  <a:cubicBezTo>
                    <a:pt x="378" y="623"/>
                    <a:pt x="368" y="372"/>
                    <a:pt x="696" y="362"/>
                  </a:cubicBezTo>
                  <a:cubicBezTo>
                    <a:pt x="704" y="362"/>
                    <a:pt x="712" y="361"/>
                    <a:pt x="719" y="361"/>
                  </a:cubicBezTo>
                  <a:close/>
                  <a:moveTo>
                    <a:pt x="655" y="0"/>
                  </a:moveTo>
                  <a:cubicBezTo>
                    <a:pt x="644" y="0"/>
                    <a:pt x="634" y="1"/>
                    <a:pt x="623" y="1"/>
                  </a:cubicBezTo>
                  <a:cubicBezTo>
                    <a:pt x="258" y="18"/>
                    <a:pt x="0" y="352"/>
                    <a:pt x="21" y="782"/>
                  </a:cubicBezTo>
                  <a:cubicBezTo>
                    <a:pt x="39" y="1151"/>
                    <a:pt x="269" y="1381"/>
                    <a:pt x="619" y="1381"/>
                  </a:cubicBezTo>
                  <a:cubicBezTo>
                    <a:pt x="624" y="1381"/>
                    <a:pt x="629" y="1381"/>
                    <a:pt x="633" y="1381"/>
                  </a:cubicBezTo>
                  <a:cubicBezTo>
                    <a:pt x="1017" y="1375"/>
                    <a:pt x="1421" y="983"/>
                    <a:pt x="1403" y="635"/>
                  </a:cubicBezTo>
                  <a:cubicBezTo>
                    <a:pt x="1385" y="299"/>
                    <a:pt x="1028" y="0"/>
                    <a:pt x="6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3" name="Google Shape;583;p30"/>
          <p:cNvGrpSpPr/>
          <p:nvPr/>
        </p:nvGrpSpPr>
        <p:grpSpPr>
          <a:xfrm rot="891368">
            <a:off x="7707541" y="819991"/>
            <a:ext cx="870425" cy="1110231"/>
            <a:chOff x="3188875" y="109350"/>
            <a:chExt cx="870400" cy="1110200"/>
          </a:xfrm>
        </p:grpSpPr>
        <p:sp>
          <p:nvSpPr>
            <p:cNvPr id="584" name="Google Shape;584;p30"/>
            <p:cNvSpPr/>
            <p:nvPr/>
          </p:nvSpPr>
          <p:spPr>
            <a:xfrm>
              <a:off x="3188875" y="109350"/>
              <a:ext cx="870400" cy="1110200"/>
            </a:xfrm>
            <a:custGeom>
              <a:avLst/>
              <a:gdLst/>
              <a:ahLst/>
              <a:cxnLst/>
              <a:rect l="l" t="t" r="r" b="b"/>
              <a:pathLst>
                <a:path w="34816" h="44408" extrusionOk="0">
                  <a:moveTo>
                    <a:pt x="32254" y="542"/>
                  </a:moveTo>
                  <a:cubicBezTo>
                    <a:pt x="32603" y="542"/>
                    <a:pt x="32952" y="582"/>
                    <a:pt x="33298" y="708"/>
                  </a:cubicBezTo>
                  <a:cubicBezTo>
                    <a:pt x="33596" y="817"/>
                    <a:pt x="33783" y="964"/>
                    <a:pt x="33776" y="1289"/>
                  </a:cubicBezTo>
                  <a:cubicBezTo>
                    <a:pt x="33770" y="1656"/>
                    <a:pt x="33794" y="2030"/>
                    <a:pt x="33732" y="2388"/>
                  </a:cubicBezTo>
                  <a:cubicBezTo>
                    <a:pt x="33623" y="3005"/>
                    <a:pt x="33134" y="3445"/>
                    <a:pt x="32500" y="3519"/>
                  </a:cubicBezTo>
                  <a:cubicBezTo>
                    <a:pt x="31791" y="3603"/>
                    <a:pt x="31077" y="3660"/>
                    <a:pt x="30365" y="3713"/>
                  </a:cubicBezTo>
                  <a:cubicBezTo>
                    <a:pt x="28919" y="3823"/>
                    <a:pt x="27473" y="3974"/>
                    <a:pt x="26024" y="4013"/>
                  </a:cubicBezTo>
                  <a:cubicBezTo>
                    <a:pt x="25347" y="4032"/>
                    <a:pt x="24670" y="4038"/>
                    <a:pt x="23992" y="4038"/>
                  </a:cubicBezTo>
                  <a:cubicBezTo>
                    <a:pt x="22849" y="4038"/>
                    <a:pt x="21706" y="4021"/>
                    <a:pt x="20564" y="4021"/>
                  </a:cubicBezTo>
                  <a:cubicBezTo>
                    <a:pt x="19504" y="4020"/>
                    <a:pt x="18444" y="4020"/>
                    <a:pt x="17384" y="4020"/>
                  </a:cubicBezTo>
                  <a:cubicBezTo>
                    <a:pt x="17384" y="4025"/>
                    <a:pt x="17384" y="4030"/>
                    <a:pt x="17384" y="4034"/>
                  </a:cubicBezTo>
                  <a:cubicBezTo>
                    <a:pt x="15861" y="4034"/>
                    <a:pt x="14338" y="4041"/>
                    <a:pt x="12816" y="4041"/>
                  </a:cubicBezTo>
                  <a:cubicBezTo>
                    <a:pt x="11712" y="4041"/>
                    <a:pt x="10608" y="4038"/>
                    <a:pt x="9505" y="4025"/>
                  </a:cubicBezTo>
                  <a:cubicBezTo>
                    <a:pt x="8447" y="4012"/>
                    <a:pt x="7392" y="3885"/>
                    <a:pt x="6335" y="3814"/>
                  </a:cubicBezTo>
                  <a:cubicBezTo>
                    <a:pt x="5416" y="3752"/>
                    <a:pt x="4497" y="3696"/>
                    <a:pt x="3578" y="3633"/>
                  </a:cubicBezTo>
                  <a:cubicBezTo>
                    <a:pt x="3210" y="3608"/>
                    <a:pt x="2842" y="3577"/>
                    <a:pt x="2475" y="3535"/>
                  </a:cubicBezTo>
                  <a:cubicBezTo>
                    <a:pt x="1631" y="3437"/>
                    <a:pt x="1184" y="3026"/>
                    <a:pt x="1074" y="2184"/>
                  </a:cubicBezTo>
                  <a:cubicBezTo>
                    <a:pt x="909" y="936"/>
                    <a:pt x="1056" y="580"/>
                    <a:pt x="2415" y="579"/>
                  </a:cubicBezTo>
                  <a:cubicBezTo>
                    <a:pt x="2420" y="579"/>
                    <a:pt x="2426" y="579"/>
                    <a:pt x="2431" y="579"/>
                  </a:cubicBezTo>
                  <a:cubicBezTo>
                    <a:pt x="3806" y="579"/>
                    <a:pt x="5181" y="714"/>
                    <a:pt x="6556" y="753"/>
                  </a:cubicBezTo>
                  <a:cubicBezTo>
                    <a:pt x="6699" y="757"/>
                    <a:pt x="6841" y="759"/>
                    <a:pt x="6984" y="759"/>
                  </a:cubicBezTo>
                  <a:cubicBezTo>
                    <a:pt x="7645" y="759"/>
                    <a:pt x="8308" y="722"/>
                    <a:pt x="8970" y="714"/>
                  </a:cubicBezTo>
                  <a:cubicBezTo>
                    <a:pt x="10559" y="693"/>
                    <a:pt x="12147" y="678"/>
                    <a:pt x="13737" y="658"/>
                  </a:cubicBezTo>
                  <a:cubicBezTo>
                    <a:pt x="14089" y="654"/>
                    <a:pt x="14440" y="627"/>
                    <a:pt x="14792" y="627"/>
                  </a:cubicBezTo>
                  <a:cubicBezTo>
                    <a:pt x="14831" y="627"/>
                    <a:pt x="14871" y="627"/>
                    <a:pt x="14910" y="628"/>
                  </a:cubicBezTo>
                  <a:cubicBezTo>
                    <a:pt x="15344" y="636"/>
                    <a:pt x="15777" y="697"/>
                    <a:pt x="16211" y="698"/>
                  </a:cubicBezTo>
                  <a:cubicBezTo>
                    <a:pt x="16274" y="698"/>
                    <a:pt x="16336" y="698"/>
                    <a:pt x="16399" y="698"/>
                  </a:cubicBezTo>
                  <a:cubicBezTo>
                    <a:pt x="17185" y="698"/>
                    <a:pt x="17970" y="681"/>
                    <a:pt x="18756" y="664"/>
                  </a:cubicBezTo>
                  <a:cubicBezTo>
                    <a:pt x="18983" y="658"/>
                    <a:pt x="19208" y="601"/>
                    <a:pt x="19433" y="601"/>
                  </a:cubicBezTo>
                  <a:cubicBezTo>
                    <a:pt x="19436" y="601"/>
                    <a:pt x="19438" y="601"/>
                    <a:pt x="19440" y="601"/>
                  </a:cubicBezTo>
                  <a:cubicBezTo>
                    <a:pt x="21029" y="604"/>
                    <a:pt x="22619" y="607"/>
                    <a:pt x="24208" y="629"/>
                  </a:cubicBezTo>
                  <a:cubicBezTo>
                    <a:pt x="25014" y="640"/>
                    <a:pt x="25819" y="678"/>
                    <a:pt x="26624" y="724"/>
                  </a:cubicBezTo>
                  <a:cubicBezTo>
                    <a:pt x="27111" y="752"/>
                    <a:pt x="27598" y="764"/>
                    <a:pt x="28084" y="764"/>
                  </a:cubicBezTo>
                  <a:cubicBezTo>
                    <a:pt x="29161" y="764"/>
                    <a:pt x="30237" y="702"/>
                    <a:pt x="31313" y="603"/>
                  </a:cubicBezTo>
                  <a:cubicBezTo>
                    <a:pt x="31625" y="574"/>
                    <a:pt x="31939" y="542"/>
                    <a:pt x="32254" y="542"/>
                  </a:cubicBezTo>
                  <a:close/>
                  <a:moveTo>
                    <a:pt x="32220" y="4260"/>
                  </a:moveTo>
                  <a:cubicBezTo>
                    <a:pt x="32293" y="4260"/>
                    <a:pt x="32372" y="4277"/>
                    <a:pt x="32484" y="4287"/>
                  </a:cubicBezTo>
                  <a:cubicBezTo>
                    <a:pt x="32322" y="4676"/>
                    <a:pt x="32071" y="4878"/>
                    <a:pt x="31704" y="4922"/>
                  </a:cubicBezTo>
                  <a:cubicBezTo>
                    <a:pt x="31042" y="4999"/>
                    <a:pt x="30379" y="5071"/>
                    <a:pt x="29715" y="5135"/>
                  </a:cubicBezTo>
                  <a:cubicBezTo>
                    <a:pt x="29058" y="5196"/>
                    <a:pt x="28437" y="5338"/>
                    <a:pt x="27994" y="5882"/>
                  </a:cubicBezTo>
                  <a:cubicBezTo>
                    <a:pt x="27761" y="6168"/>
                    <a:pt x="27451" y="6198"/>
                    <a:pt x="27146" y="6198"/>
                  </a:cubicBezTo>
                  <a:cubicBezTo>
                    <a:pt x="27063" y="6198"/>
                    <a:pt x="26981" y="6196"/>
                    <a:pt x="26901" y="6196"/>
                  </a:cubicBezTo>
                  <a:cubicBezTo>
                    <a:pt x="26880" y="6196"/>
                    <a:pt x="26860" y="6196"/>
                    <a:pt x="26839" y="6196"/>
                  </a:cubicBezTo>
                  <a:cubicBezTo>
                    <a:pt x="24943" y="6231"/>
                    <a:pt x="23045" y="6248"/>
                    <a:pt x="21148" y="6248"/>
                  </a:cubicBezTo>
                  <a:cubicBezTo>
                    <a:pt x="20835" y="6248"/>
                    <a:pt x="20523" y="6247"/>
                    <a:pt x="20210" y="6246"/>
                  </a:cubicBezTo>
                  <a:cubicBezTo>
                    <a:pt x="19340" y="6244"/>
                    <a:pt x="18471" y="6129"/>
                    <a:pt x="17602" y="6129"/>
                  </a:cubicBezTo>
                  <a:cubicBezTo>
                    <a:pt x="17598" y="6129"/>
                    <a:pt x="17594" y="6129"/>
                    <a:pt x="17590" y="6130"/>
                  </a:cubicBezTo>
                  <a:cubicBezTo>
                    <a:pt x="16683" y="6131"/>
                    <a:pt x="15775" y="6245"/>
                    <a:pt x="14868" y="6245"/>
                  </a:cubicBezTo>
                  <a:cubicBezTo>
                    <a:pt x="14856" y="6245"/>
                    <a:pt x="14844" y="6245"/>
                    <a:pt x="14832" y="6245"/>
                  </a:cubicBezTo>
                  <a:cubicBezTo>
                    <a:pt x="13059" y="6237"/>
                    <a:pt x="11286" y="6174"/>
                    <a:pt x="9512" y="6145"/>
                  </a:cubicBezTo>
                  <a:cubicBezTo>
                    <a:pt x="9296" y="6141"/>
                    <a:pt x="9079" y="6140"/>
                    <a:pt x="8863" y="6140"/>
                  </a:cubicBezTo>
                  <a:cubicBezTo>
                    <a:pt x="8413" y="6140"/>
                    <a:pt x="7964" y="6146"/>
                    <a:pt x="7515" y="6153"/>
                  </a:cubicBezTo>
                  <a:cubicBezTo>
                    <a:pt x="7507" y="6154"/>
                    <a:pt x="7500" y="6154"/>
                    <a:pt x="7492" y="6154"/>
                  </a:cubicBezTo>
                  <a:cubicBezTo>
                    <a:pt x="7206" y="6154"/>
                    <a:pt x="6977" y="6057"/>
                    <a:pt x="6791" y="5831"/>
                  </a:cubicBezTo>
                  <a:cubicBezTo>
                    <a:pt x="6376" y="5330"/>
                    <a:pt x="5790" y="5203"/>
                    <a:pt x="5186" y="5141"/>
                  </a:cubicBezTo>
                  <a:cubicBezTo>
                    <a:pt x="4591" y="5079"/>
                    <a:pt x="3991" y="5057"/>
                    <a:pt x="3397" y="4982"/>
                  </a:cubicBezTo>
                  <a:cubicBezTo>
                    <a:pt x="2969" y="4928"/>
                    <a:pt x="2542" y="4823"/>
                    <a:pt x="2371" y="4291"/>
                  </a:cubicBezTo>
                  <a:cubicBezTo>
                    <a:pt x="2505" y="4291"/>
                    <a:pt x="2627" y="4286"/>
                    <a:pt x="2743" y="4286"/>
                  </a:cubicBezTo>
                  <a:cubicBezTo>
                    <a:pt x="2806" y="4286"/>
                    <a:pt x="2868" y="4287"/>
                    <a:pt x="2930" y="4292"/>
                  </a:cubicBezTo>
                  <a:cubicBezTo>
                    <a:pt x="4859" y="4437"/>
                    <a:pt x="6784" y="4640"/>
                    <a:pt x="8715" y="4716"/>
                  </a:cubicBezTo>
                  <a:cubicBezTo>
                    <a:pt x="9483" y="4747"/>
                    <a:pt x="10252" y="4755"/>
                    <a:pt x="11021" y="4755"/>
                  </a:cubicBezTo>
                  <a:cubicBezTo>
                    <a:pt x="12123" y="4755"/>
                    <a:pt x="13225" y="4737"/>
                    <a:pt x="14327" y="4737"/>
                  </a:cubicBezTo>
                  <a:cubicBezTo>
                    <a:pt x="14345" y="4737"/>
                    <a:pt x="14363" y="4737"/>
                    <a:pt x="14381" y="4737"/>
                  </a:cubicBezTo>
                  <a:cubicBezTo>
                    <a:pt x="15610" y="4738"/>
                    <a:pt x="16839" y="4743"/>
                    <a:pt x="18068" y="4743"/>
                  </a:cubicBezTo>
                  <a:cubicBezTo>
                    <a:pt x="18865" y="4743"/>
                    <a:pt x="19663" y="4741"/>
                    <a:pt x="20461" y="4734"/>
                  </a:cubicBezTo>
                  <a:cubicBezTo>
                    <a:pt x="20756" y="4732"/>
                    <a:pt x="21051" y="4731"/>
                    <a:pt x="21346" y="4731"/>
                  </a:cubicBezTo>
                  <a:cubicBezTo>
                    <a:pt x="22142" y="4731"/>
                    <a:pt x="22938" y="4737"/>
                    <a:pt x="23734" y="4737"/>
                  </a:cubicBezTo>
                  <a:cubicBezTo>
                    <a:pt x="25223" y="4737"/>
                    <a:pt x="26710" y="4715"/>
                    <a:pt x="28196" y="4588"/>
                  </a:cubicBezTo>
                  <a:cubicBezTo>
                    <a:pt x="29526" y="4474"/>
                    <a:pt x="30856" y="4368"/>
                    <a:pt x="32187" y="4262"/>
                  </a:cubicBezTo>
                  <a:cubicBezTo>
                    <a:pt x="32198" y="4261"/>
                    <a:pt x="32209" y="4260"/>
                    <a:pt x="32220" y="4260"/>
                  </a:cubicBezTo>
                  <a:close/>
                  <a:moveTo>
                    <a:pt x="17689" y="6717"/>
                  </a:moveTo>
                  <a:cubicBezTo>
                    <a:pt x="18376" y="6717"/>
                    <a:pt x="19070" y="6830"/>
                    <a:pt x="19760" y="6830"/>
                  </a:cubicBezTo>
                  <a:cubicBezTo>
                    <a:pt x="19768" y="6830"/>
                    <a:pt x="19776" y="6830"/>
                    <a:pt x="19784" y="6830"/>
                  </a:cubicBezTo>
                  <a:cubicBezTo>
                    <a:pt x="21628" y="6822"/>
                    <a:pt x="23470" y="6772"/>
                    <a:pt x="25314" y="6743"/>
                  </a:cubicBezTo>
                  <a:cubicBezTo>
                    <a:pt x="25474" y="6740"/>
                    <a:pt x="25633" y="6739"/>
                    <a:pt x="25795" y="6739"/>
                  </a:cubicBezTo>
                  <a:cubicBezTo>
                    <a:pt x="26071" y="6739"/>
                    <a:pt x="26353" y="6742"/>
                    <a:pt x="26648" y="6742"/>
                  </a:cubicBezTo>
                  <a:cubicBezTo>
                    <a:pt x="26801" y="7480"/>
                    <a:pt x="27017" y="8124"/>
                    <a:pt x="27053" y="8777"/>
                  </a:cubicBezTo>
                  <a:cubicBezTo>
                    <a:pt x="27119" y="9994"/>
                    <a:pt x="27105" y="11216"/>
                    <a:pt x="27075" y="12435"/>
                  </a:cubicBezTo>
                  <a:cubicBezTo>
                    <a:pt x="27054" y="13265"/>
                    <a:pt x="26647" y="13984"/>
                    <a:pt x="26220" y="14668"/>
                  </a:cubicBezTo>
                  <a:cubicBezTo>
                    <a:pt x="25123" y="16422"/>
                    <a:pt x="23652" y="17787"/>
                    <a:pt x="21855" y="18808"/>
                  </a:cubicBezTo>
                  <a:cubicBezTo>
                    <a:pt x="21054" y="19263"/>
                    <a:pt x="20266" y="19739"/>
                    <a:pt x="19477" y="20215"/>
                  </a:cubicBezTo>
                  <a:cubicBezTo>
                    <a:pt x="18890" y="20570"/>
                    <a:pt x="18548" y="21078"/>
                    <a:pt x="18484" y="21782"/>
                  </a:cubicBezTo>
                  <a:cubicBezTo>
                    <a:pt x="18358" y="23172"/>
                    <a:pt x="18728" y="23758"/>
                    <a:pt x="19936" y="24465"/>
                  </a:cubicBezTo>
                  <a:cubicBezTo>
                    <a:pt x="21740" y="25519"/>
                    <a:pt x="23603" y="26501"/>
                    <a:pt x="25011" y="28123"/>
                  </a:cubicBezTo>
                  <a:cubicBezTo>
                    <a:pt x="25759" y="28984"/>
                    <a:pt x="26380" y="29917"/>
                    <a:pt x="26842" y="30953"/>
                  </a:cubicBezTo>
                  <a:cubicBezTo>
                    <a:pt x="26989" y="31282"/>
                    <a:pt x="27050" y="31662"/>
                    <a:pt x="27085" y="32026"/>
                  </a:cubicBezTo>
                  <a:cubicBezTo>
                    <a:pt x="27266" y="33897"/>
                    <a:pt x="27177" y="35751"/>
                    <a:pt x="26637" y="37620"/>
                  </a:cubicBezTo>
                  <a:lnTo>
                    <a:pt x="8178" y="37620"/>
                  </a:lnTo>
                  <a:cubicBezTo>
                    <a:pt x="8033" y="36920"/>
                    <a:pt x="7838" y="36252"/>
                    <a:pt x="7768" y="35572"/>
                  </a:cubicBezTo>
                  <a:cubicBezTo>
                    <a:pt x="7626" y="34172"/>
                    <a:pt x="7563" y="32766"/>
                    <a:pt x="7872" y="31374"/>
                  </a:cubicBezTo>
                  <a:cubicBezTo>
                    <a:pt x="7925" y="31130"/>
                    <a:pt x="8019" y="30890"/>
                    <a:pt x="8128" y="30665"/>
                  </a:cubicBezTo>
                  <a:cubicBezTo>
                    <a:pt x="9188" y="28481"/>
                    <a:pt x="10834" y="26855"/>
                    <a:pt x="12916" y="25644"/>
                  </a:cubicBezTo>
                  <a:cubicBezTo>
                    <a:pt x="13733" y="25168"/>
                    <a:pt x="14546" y="24689"/>
                    <a:pt x="15354" y="24202"/>
                  </a:cubicBezTo>
                  <a:cubicBezTo>
                    <a:pt x="15993" y="23818"/>
                    <a:pt x="16308" y="23255"/>
                    <a:pt x="16365" y="22499"/>
                  </a:cubicBezTo>
                  <a:cubicBezTo>
                    <a:pt x="16457" y="21298"/>
                    <a:pt x="15991" y="20511"/>
                    <a:pt x="14906" y="19943"/>
                  </a:cubicBezTo>
                  <a:cubicBezTo>
                    <a:pt x="13686" y="19304"/>
                    <a:pt x="12475" y="18601"/>
                    <a:pt x="11388" y="17759"/>
                  </a:cubicBezTo>
                  <a:cubicBezTo>
                    <a:pt x="9940" y="16638"/>
                    <a:pt x="8762" y="15238"/>
                    <a:pt x="8019" y="13529"/>
                  </a:cubicBezTo>
                  <a:cubicBezTo>
                    <a:pt x="7901" y="13259"/>
                    <a:pt x="7841" y="12956"/>
                    <a:pt x="7799" y="12662"/>
                  </a:cubicBezTo>
                  <a:cubicBezTo>
                    <a:pt x="7513" y="10700"/>
                    <a:pt x="7667" y="8765"/>
                    <a:pt x="8198" y="6765"/>
                  </a:cubicBezTo>
                  <a:cubicBezTo>
                    <a:pt x="8701" y="6765"/>
                    <a:pt x="9203" y="6759"/>
                    <a:pt x="9703" y="6759"/>
                  </a:cubicBezTo>
                  <a:cubicBezTo>
                    <a:pt x="10004" y="6759"/>
                    <a:pt x="10304" y="6761"/>
                    <a:pt x="10604" y="6768"/>
                  </a:cubicBezTo>
                  <a:cubicBezTo>
                    <a:pt x="11807" y="6797"/>
                    <a:pt x="13010" y="6832"/>
                    <a:pt x="14213" y="6832"/>
                  </a:cubicBezTo>
                  <a:cubicBezTo>
                    <a:pt x="15243" y="6832"/>
                    <a:pt x="16274" y="6806"/>
                    <a:pt x="17305" y="6730"/>
                  </a:cubicBezTo>
                  <a:cubicBezTo>
                    <a:pt x="17433" y="6721"/>
                    <a:pt x="17561" y="6717"/>
                    <a:pt x="17689" y="6717"/>
                  </a:cubicBezTo>
                  <a:close/>
                  <a:moveTo>
                    <a:pt x="5712" y="5739"/>
                  </a:moveTo>
                  <a:cubicBezTo>
                    <a:pt x="5943" y="5739"/>
                    <a:pt x="6132" y="5860"/>
                    <a:pt x="6276" y="6054"/>
                  </a:cubicBezTo>
                  <a:cubicBezTo>
                    <a:pt x="6581" y="6468"/>
                    <a:pt x="6947" y="6762"/>
                    <a:pt x="7528" y="6762"/>
                  </a:cubicBezTo>
                  <a:cubicBezTo>
                    <a:pt x="7549" y="6762"/>
                    <a:pt x="7570" y="6761"/>
                    <a:pt x="7591" y="6760"/>
                  </a:cubicBezTo>
                  <a:lnTo>
                    <a:pt x="7591" y="6760"/>
                  </a:lnTo>
                  <a:cubicBezTo>
                    <a:pt x="7471" y="7269"/>
                    <a:pt x="7351" y="7729"/>
                    <a:pt x="7256" y="8194"/>
                  </a:cubicBezTo>
                  <a:cubicBezTo>
                    <a:pt x="6944" y="9738"/>
                    <a:pt x="6791" y="11284"/>
                    <a:pt x="7040" y="12860"/>
                  </a:cubicBezTo>
                  <a:cubicBezTo>
                    <a:pt x="7172" y="13689"/>
                    <a:pt x="7544" y="14394"/>
                    <a:pt x="7964" y="15076"/>
                  </a:cubicBezTo>
                  <a:cubicBezTo>
                    <a:pt x="9112" y="16934"/>
                    <a:pt x="10665" y="18381"/>
                    <a:pt x="12566" y="19460"/>
                  </a:cubicBezTo>
                  <a:cubicBezTo>
                    <a:pt x="13426" y="19948"/>
                    <a:pt x="14276" y="20456"/>
                    <a:pt x="15125" y="20964"/>
                  </a:cubicBezTo>
                  <a:cubicBezTo>
                    <a:pt x="15837" y="21388"/>
                    <a:pt x="16032" y="21853"/>
                    <a:pt x="15867" y="22644"/>
                  </a:cubicBezTo>
                  <a:cubicBezTo>
                    <a:pt x="15781" y="23054"/>
                    <a:pt x="15454" y="23244"/>
                    <a:pt x="15144" y="23433"/>
                  </a:cubicBezTo>
                  <a:cubicBezTo>
                    <a:pt x="14318" y="23936"/>
                    <a:pt x="13491" y="24437"/>
                    <a:pt x="12647" y="24909"/>
                  </a:cubicBezTo>
                  <a:cubicBezTo>
                    <a:pt x="10718" y="25988"/>
                    <a:pt x="9177" y="27464"/>
                    <a:pt x="7964" y="29310"/>
                  </a:cubicBezTo>
                  <a:cubicBezTo>
                    <a:pt x="6927" y="30888"/>
                    <a:pt x="6772" y="32623"/>
                    <a:pt x="6985" y="34420"/>
                  </a:cubicBezTo>
                  <a:cubicBezTo>
                    <a:pt x="7109" y="35469"/>
                    <a:pt x="7331" y="36505"/>
                    <a:pt x="7526" y="37639"/>
                  </a:cubicBezTo>
                  <a:cubicBezTo>
                    <a:pt x="7500" y="37638"/>
                    <a:pt x="7475" y="37637"/>
                    <a:pt x="7449" y="37637"/>
                  </a:cubicBezTo>
                  <a:cubicBezTo>
                    <a:pt x="6954" y="37637"/>
                    <a:pt x="6596" y="37934"/>
                    <a:pt x="6296" y="38339"/>
                  </a:cubicBezTo>
                  <a:cubicBezTo>
                    <a:pt x="6146" y="38542"/>
                    <a:pt x="5950" y="38667"/>
                    <a:pt x="5674" y="38667"/>
                  </a:cubicBezTo>
                  <a:cubicBezTo>
                    <a:pt x="5630" y="38667"/>
                    <a:pt x="5585" y="38664"/>
                    <a:pt x="5537" y="38658"/>
                  </a:cubicBezTo>
                  <a:cubicBezTo>
                    <a:pt x="5559" y="38201"/>
                    <a:pt x="5591" y="37746"/>
                    <a:pt x="5601" y="37289"/>
                  </a:cubicBezTo>
                  <a:cubicBezTo>
                    <a:pt x="5637" y="35722"/>
                    <a:pt x="5646" y="34155"/>
                    <a:pt x="5704" y="32590"/>
                  </a:cubicBezTo>
                  <a:cubicBezTo>
                    <a:pt x="5728" y="31949"/>
                    <a:pt x="5876" y="31314"/>
                    <a:pt x="5922" y="30673"/>
                  </a:cubicBezTo>
                  <a:cubicBezTo>
                    <a:pt x="6042" y="28998"/>
                    <a:pt x="6199" y="27322"/>
                    <a:pt x="6229" y="25644"/>
                  </a:cubicBezTo>
                  <a:cubicBezTo>
                    <a:pt x="6277" y="23040"/>
                    <a:pt x="6263" y="20434"/>
                    <a:pt x="6216" y="17831"/>
                  </a:cubicBezTo>
                  <a:cubicBezTo>
                    <a:pt x="6186" y="16129"/>
                    <a:pt x="6105" y="14425"/>
                    <a:pt x="5761" y="12746"/>
                  </a:cubicBezTo>
                  <a:cubicBezTo>
                    <a:pt x="5674" y="12322"/>
                    <a:pt x="5695" y="11875"/>
                    <a:pt x="5686" y="11438"/>
                  </a:cubicBezTo>
                  <a:cubicBezTo>
                    <a:pt x="5647" y="9550"/>
                    <a:pt x="5616" y="7664"/>
                    <a:pt x="5582" y="5751"/>
                  </a:cubicBezTo>
                  <a:cubicBezTo>
                    <a:pt x="5627" y="5743"/>
                    <a:pt x="5670" y="5739"/>
                    <a:pt x="5712" y="5739"/>
                  </a:cubicBezTo>
                  <a:close/>
                  <a:moveTo>
                    <a:pt x="29199" y="5681"/>
                  </a:moveTo>
                  <a:cubicBezTo>
                    <a:pt x="29255" y="5786"/>
                    <a:pt x="29294" y="5824"/>
                    <a:pt x="29294" y="5860"/>
                  </a:cubicBezTo>
                  <a:cubicBezTo>
                    <a:pt x="29244" y="7841"/>
                    <a:pt x="29205" y="9822"/>
                    <a:pt x="29131" y="11802"/>
                  </a:cubicBezTo>
                  <a:cubicBezTo>
                    <a:pt x="29107" y="12443"/>
                    <a:pt x="28963" y="13078"/>
                    <a:pt x="28916" y="13720"/>
                  </a:cubicBezTo>
                  <a:cubicBezTo>
                    <a:pt x="28796" y="15395"/>
                    <a:pt x="28637" y="17071"/>
                    <a:pt x="28607" y="18749"/>
                  </a:cubicBezTo>
                  <a:cubicBezTo>
                    <a:pt x="28559" y="21352"/>
                    <a:pt x="28578" y="23958"/>
                    <a:pt x="28620" y="26561"/>
                  </a:cubicBezTo>
                  <a:cubicBezTo>
                    <a:pt x="28648" y="28264"/>
                    <a:pt x="28732" y="29967"/>
                    <a:pt x="29072" y="31647"/>
                  </a:cubicBezTo>
                  <a:cubicBezTo>
                    <a:pt x="29153" y="32049"/>
                    <a:pt x="29139" y="32473"/>
                    <a:pt x="29147" y="32886"/>
                  </a:cubicBezTo>
                  <a:cubicBezTo>
                    <a:pt x="29186" y="34796"/>
                    <a:pt x="29216" y="36707"/>
                    <a:pt x="29250" y="38663"/>
                  </a:cubicBezTo>
                  <a:cubicBezTo>
                    <a:pt x="29212" y="38669"/>
                    <a:pt x="29174" y="38672"/>
                    <a:pt x="29136" y="38672"/>
                  </a:cubicBezTo>
                  <a:cubicBezTo>
                    <a:pt x="28918" y="38672"/>
                    <a:pt x="28723" y="38573"/>
                    <a:pt x="28575" y="38378"/>
                  </a:cubicBezTo>
                  <a:cubicBezTo>
                    <a:pt x="28251" y="37946"/>
                    <a:pt x="27867" y="37625"/>
                    <a:pt x="27342" y="37625"/>
                  </a:cubicBezTo>
                  <a:cubicBezTo>
                    <a:pt x="27332" y="37625"/>
                    <a:pt x="27322" y="37625"/>
                    <a:pt x="27311" y="37626"/>
                  </a:cubicBezTo>
                  <a:cubicBezTo>
                    <a:pt x="27498" y="36527"/>
                    <a:pt x="27727" y="35470"/>
                    <a:pt x="27843" y="34400"/>
                  </a:cubicBezTo>
                  <a:cubicBezTo>
                    <a:pt x="27929" y="33627"/>
                    <a:pt x="27924" y="32833"/>
                    <a:pt x="27860" y="32057"/>
                  </a:cubicBezTo>
                  <a:cubicBezTo>
                    <a:pt x="27715" y="30290"/>
                    <a:pt x="26717" y="28930"/>
                    <a:pt x="25607" y="27646"/>
                  </a:cubicBezTo>
                  <a:cubicBezTo>
                    <a:pt x="24604" y="26484"/>
                    <a:pt x="23394" y="25575"/>
                    <a:pt x="22053" y="24829"/>
                  </a:cubicBezTo>
                  <a:cubicBezTo>
                    <a:pt x="21269" y="24394"/>
                    <a:pt x="20506" y="23920"/>
                    <a:pt x="19735" y="23461"/>
                  </a:cubicBezTo>
                  <a:cubicBezTo>
                    <a:pt x="18995" y="23023"/>
                    <a:pt x="18816" y="22623"/>
                    <a:pt x="18965" y="21796"/>
                  </a:cubicBezTo>
                  <a:cubicBezTo>
                    <a:pt x="19044" y="21352"/>
                    <a:pt x="19400" y="21161"/>
                    <a:pt x="19728" y="20958"/>
                  </a:cubicBezTo>
                  <a:cubicBezTo>
                    <a:pt x="20276" y="20620"/>
                    <a:pt x="20849" y="20320"/>
                    <a:pt x="21398" y="19986"/>
                  </a:cubicBezTo>
                  <a:cubicBezTo>
                    <a:pt x="22205" y="19496"/>
                    <a:pt x="23074" y="19073"/>
                    <a:pt x="23784" y="18467"/>
                  </a:cubicBezTo>
                  <a:cubicBezTo>
                    <a:pt x="24707" y="17680"/>
                    <a:pt x="25532" y="16768"/>
                    <a:pt x="26335" y="15855"/>
                  </a:cubicBezTo>
                  <a:cubicBezTo>
                    <a:pt x="26723" y="15412"/>
                    <a:pt x="26959" y="14838"/>
                    <a:pt x="27277" y="14332"/>
                  </a:cubicBezTo>
                  <a:cubicBezTo>
                    <a:pt x="27777" y="13538"/>
                    <a:pt x="27874" y="12641"/>
                    <a:pt x="27913" y="11746"/>
                  </a:cubicBezTo>
                  <a:cubicBezTo>
                    <a:pt x="27982" y="10192"/>
                    <a:pt x="27745" y="8667"/>
                    <a:pt x="27338" y="7168"/>
                  </a:cubicBezTo>
                  <a:cubicBezTo>
                    <a:pt x="27308" y="7062"/>
                    <a:pt x="27277" y="6957"/>
                    <a:pt x="27229" y="6788"/>
                  </a:cubicBezTo>
                  <a:cubicBezTo>
                    <a:pt x="27869" y="6771"/>
                    <a:pt x="28274" y="6437"/>
                    <a:pt x="28631" y="5994"/>
                  </a:cubicBezTo>
                  <a:cubicBezTo>
                    <a:pt x="28757" y="5837"/>
                    <a:pt x="29007" y="5782"/>
                    <a:pt x="29199" y="5681"/>
                  </a:cubicBezTo>
                  <a:close/>
                  <a:moveTo>
                    <a:pt x="30932" y="5459"/>
                  </a:moveTo>
                  <a:lnTo>
                    <a:pt x="30932" y="5459"/>
                  </a:lnTo>
                  <a:cubicBezTo>
                    <a:pt x="30912" y="5761"/>
                    <a:pt x="30849" y="5993"/>
                    <a:pt x="30889" y="6205"/>
                  </a:cubicBezTo>
                  <a:cubicBezTo>
                    <a:pt x="31115" y="7395"/>
                    <a:pt x="30693" y="8567"/>
                    <a:pt x="30815" y="9755"/>
                  </a:cubicBezTo>
                  <a:cubicBezTo>
                    <a:pt x="30935" y="10923"/>
                    <a:pt x="30977" y="12099"/>
                    <a:pt x="31115" y="13264"/>
                  </a:cubicBezTo>
                  <a:cubicBezTo>
                    <a:pt x="31215" y="14107"/>
                    <a:pt x="31470" y="14932"/>
                    <a:pt x="31562" y="15775"/>
                  </a:cubicBezTo>
                  <a:cubicBezTo>
                    <a:pt x="31889" y="18731"/>
                    <a:pt x="32070" y="21696"/>
                    <a:pt x="31916" y="24669"/>
                  </a:cubicBezTo>
                  <a:cubicBezTo>
                    <a:pt x="31838" y="26162"/>
                    <a:pt x="31674" y="27652"/>
                    <a:pt x="31508" y="29138"/>
                  </a:cubicBezTo>
                  <a:cubicBezTo>
                    <a:pt x="31442" y="29730"/>
                    <a:pt x="31224" y="30303"/>
                    <a:pt x="31146" y="30895"/>
                  </a:cubicBezTo>
                  <a:cubicBezTo>
                    <a:pt x="30923" y="32585"/>
                    <a:pt x="30761" y="34282"/>
                    <a:pt x="30829" y="35991"/>
                  </a:cubicBezTo>
                  <a:cubicBezTo>
                    <a:pt x="30840" y="36267"/>
                    <a:pt x="30873" y="36542"/>
                    <a:pt x="30921" y="36813"/>
                  </a:cubicBezTo>
                  <a:cubicBezTo>
                    <a:pt x="30976" y="37129"/>
                    <a:pt x="31016" y="37418"/>
                    <a:pt x="30912" y="37754"/>
                  </a:cubicBezTo>
                  <a:cubicBezTo>
                    <a:pt x="30808" y="38084"/>
                    <a:pt x="30889" y="38472"/>
                    <a:pt x="30889" y="38881"/>
                  </a:cubicBezTo>
                  <a:cubicBezTo>
                    <a:pt x="30779" y="38890"/>
                    <a:pt x="30667" y="38913"/>
                    <a:pt x="30556" y="38913"/>
                  </a:cubicBezTo>
                  <a:cubicBezTo>
                    <a:pt x="30537" y="38913"/>
                    <a:pt x="30518" y="38912"/>
                    <a:pt x="30499" y="38910"/>
                  </a:cubicBezTo>
                  <a:cubicBezTo>
                    <a:pt x="29645" y="38842"/>
                    <a:pt x="29585" y="38781"/>
                    <a:pt x="29587" y="37896"/>
                  </a:cubicBezTo>
                  <a:cubicBezTo>
                    <a:pt x="29592" y="36056"/>
                    <a:pt x="29620" y="34216"/>
                    <a:pt x="29612" y="32377"/>
                  </a:cubicBezTo>
                  <a:cubicBezTo>
                    <a:pt x="29610" y="31875"/>
                    <a:pt x="29520" y="31372"/>
                    <a:pt x="29457" y="30872"/>
                  </a:cubicBezTo>
                  <a:cubicBezTo>
                    <a:pt x="29189" y="28765"/>
                    <a:pt x="29142" y="26654"/>
                    <a:pt x="29222" y="24531"/>
                  </a:cubicBezTo>
                  <a:cubicBezTo>
                    <a:pt x="29287" y="22808"/>
                    <a:pt x="29234" y="21079"/>
                    <a:pt x="29194" y="19353"/>
                  </a:cubicBezTo>
                  <a:cubicBezTo>
                    <a:pt x="29146" y="17208"/>
                    <a:pt x="29194" y="15074"/>
                    <a:pt x="29565" y="12953"/>
                  </a:cubicBezTo>
                  <a:cubicBezTo>
                    <a:pt x="29649" y="12482"/>
                    <a:pt x="29635" y="11989"/>
                    <a:pt x="29629" y="11507"/>
                  </a:cubicBezTo>
                  <a:cubicBezTo>
                    <a:pt x="29615" y="10541"/>
                    <a:pt x="29560" y="9575"/>
                    <a:pt x="29553" y="8610"/>
                  </a:cubicBezTo>
                  <a:cubicBezTo>
                    <a:pt x="29545" y="7759"/>
                    <a:pt x="29576" y="6908"/>
                    <a:pt x="29604" y="6056"/>
                  </a:cubicBezTo>
                  <a:cubicBezTo>
                    <a:pt x="29608" y="5925"/>
                    <a:pt x="29684" y="5797"/>
                    <a:pt x="29746" y="5611"/>
                  </a:cubicBezTo>
                  <a:cubicBezTo>
                    <a:pt x="30149" y="5560"/>
                    <a:pt x="30504" y="5514"/>
                    <a:pt x="30932" y="5459"/>
                  </a:cubicBezTo>
                  <a:close/>
                  <a:moveTo>
                    <a:pt x="3931" y="5471"/>
                  </a:moveTo>
                  <a:cubicBezTo>
                    <a:pt x="4312" y="5515"/>
                    <a:pt x="4666" y="5556"/>
                    <a:pt x="5108" y="5606"/>
                  </a:cubicBezTo>
                  <a:cubicBezTo>
                    <a:pt x="5155" y="5855"/>
                    <a:pt x="5247" y="6114"/>
                    <a:pt x="5247" y="6373"/>
                  </a:cubicBezTo>
                  <a:cubicBezTo>
                    <a:pt x="5242" y="7844"/>
                    <a:pt x="5182" y="9317"/>
                    <a:pt x="5208" y="10788"/>
                  </a:cubicBezTo>
                  <a:cubicBezTo>
                    <a:pt x="5227" y="11866"/>
                    <a:pt x="5311" y="12946"/>
                    <a:pt x="5433" y="14017"/>
                  </a:cubicBezTo>
                  <a:cubicBezTo>
                    <a:pt x="5638" y="15806"/>
                    <a:pt x="5679" y="17595"/>
                    <a:pt x="5642" y="19393"/>
                  </a:cubicBezTo>
                  <a:cubicBezTo>
                    <a:pt x="5602" y="21257"/>
                    <a:pt x="5596" y="23123"/>
                    <a:pt x="5639" y="24986"/>
                  </a:cubicBezTo>
                  <a:cubicBezTo>
                    <a:pt x="5688" y="27132"/>
                    <a:pt x="5650" y="29266"/>
                    <a:pt x="5282" y="31386"/>
                  </a:cubicBezTo>
                  <a:cubicBezTo>
                    <a:pt x="5235" y="31656"/>
                    <a:pt x="5218" y="31935"/>
                    <a:pt x="5219" y="32211"/>
                  </a:cubicBezTo>
                  <a:cubicBezTo>
                    <a:pt x="5226" y="34119"/>
                    <a:pt x="5244" y="36029"/>
                    <a:pt x="5249" y="37938"/>
                  </a:cubicBezTo>
                  <a:cubicBezTo>
                    <a:pt x="5250" y="38205"/>
                    <a:pt x="5190" y="38473"/>
                    <a:pt x="5151" y="38808"/>
                  </a:cubicBezTo>
                  <a:cubicBezTo>
                    <a:pt x="4690" y="38853"/>
                    <a:pt x="4332" y="38889"/>
                    <a:pt x="3874" y="38933"/>
                  </a:cubicBezTo>
                  <a:cubicBezTo>
                    <a:pt x="4089" y="38072"/>
                    <a:pt x="3789" y="37306"/>
                    <a:pt x="3947" y="36498"/>
                  </a:cubicBezTo>
                  <a:cubicBezTo>
                    <a:pt x="4094" y="35742"/>
                    <a:pt x="4046" y="34935"/>
                    <a:pt x="3989" y="34157"/>
                  </a:cubicBezTo>
                  <a:cubicBezTo>
                    <a:pt x="3883" y="32689"/>
                    <a:pt x="3858" y="31211"/>
                    <a:pt x="3442" y="29778"/>
                  </a:cubicBezTo>
                  <a:cubicBezTo>
                    <a:pt x="3334" y="29405"/>
                    <a:pt x="3299" y="29008"/>
                    <a:pt x="3261" y="28619"/>
                  </a:cubicBezTo>
                  <a:cubicBezTo>
                    <a:pt x="2964" y="25638"/>
                    <a:pt x="2765" y="22650"/>
                    <a:pt x="2925" y="19655"/>
                  </a:cubicBezTo>
                  <a:cubicBezTo>
                    <a:pt x="3002" y="18208"/>
                    <a:pt x="3177" y="16765"/>
                    <a:pt x="3316" y="15322"/>
                  </a:cubicBezTo>
                  <a:cubicBezTo>
                    <a:pt x="3340" y="15070"/>
                    <a:pt x="3388" y="14819"/>
                    <a:pt x="3449" y="14574"/>
                  </a:cubicBezTo>
                  <a:cubicBezTo>
                    <a:pt x="3950" y="12544"/>
                    <a:pt x="4033" y="10477"/>
                    <a:pt x="4005" y="8401"/>
                  </a:cubicBezTo>
                  <a:cubicBezTo>
                    <a:pt x="4001" y="8104"/>
                    <a:pt x="3919" y="7809"/>
                    <a:pt x="3904" y="7511"/>
                  </a:cubicBezTo>
                  <a:cubicBezTo>
                    <a:pt x="3891" y="7245"/>
                    <a:pt x="3926" y="6977"/>
                    <a:pt x="3929" y="6710"/>
                  </a:cubicBezTo>
                  <a:cubicBezTo>
                    <a:pt x="3935" y="6327"/>
                    <a:pt x="3931" y="5942"/>
                    <a:pt x="3931" y="5471"/>
                  </a:cubicBezTo>
                  <a:close/>
                  <a:moveTo>
                    <a:pt x="20532" y="38168"/>
                  </a:moveTo>
                  <a:cubicBezTo>
                    <a:pt x="21751" y="38168"/>
                    <a:pt x="22970" y="38222"/>
                    <a:pt x="24190" y="38235"/>
                  </a:cubicBezTo>
                  <a:cubicBezTo>
                    <a:pt x="24373" y="38237"/>
                    <a:pt x="24556" y="38237"/>
                    <a:pt x="24739" y="38237"/>
                  </a:cubicBezTo>
                  <a:cubicBezTo>
                    <a:pt x="25339" y="38237"/>
                    <a:pt x="25939" y="38228"/>
                    <a:pt x="26539" y="38217"/>
                  </a:cubicBezTo>
                  <a:cubicBezTo>
                    <a:pt x="26622" y="38215"/>
                    <a:pt x="26704" y="38214"/>
                    <a:pt x="26786" y="38214"/>
                  </a:cubicBezTo>
                  <a:cubicBezTo>
                    <a:pt x="27342" y="38214"/>
                    <a:pt x="27858" y="38279"/>
                    <a:pt x="28288" y="38788"/>
                  </a:cubicBezTo>
                  <a:cubicBezTo>
                    <a:pt x="28639" y="39207"/>
                    <a:pt x="29230" y="39234"/>
                    <a:pt x="29758" y="39292"/>
                  </a:cubicBezTo>
                  <a:cubicBezTo>
                    <a:pt x="30376" y="39359"/>
                    <a:pt x="30997" y="39396"/>
                    <a:pt x="31615" y="39467"/>
                  </a:cubicBezTo>
                  <a:cubicBezTo>
                    <a:pt x="31994" y="39511"/>
                    <a:pt x="32309" y="39671"/>
                    <a:pt x="32458" y="40123"/>
                  </a:cubicBezTo>
                  <a:cubicBezTo>
                    <a:pt x="32359" y="40133"/>
                    <a:pt x="32284" y="40150"/>
                    <a:pt x="32213" y="40150"/>
                  </a:cubicBezTo>
                  <a:cubicBezTo>
                    <a:pt x="32202" y="40150"/>
                    <a:pt x="32192" y="40149"/>
                    <a:pt x="32181" y="40148"/>
                  </a:cubicBezTo>
                  <a:cubicBezTo>
                    <a:pt x="31056" y="40071"/>
                    <a:pt x="29930" y="39977"/>
                    <a:pt x="28804" y="39913"/>
                  </a:cubicBezTo>
                  <a:cubicBezTo>
                    <a:pt x="27380" y="39831"/>
                    <a:pt x="25955" y="39763"/>
                    <a:pt x="24530" y="39709"/>
                  </a:cubicBezTo>
                  <a:cubicBezTo>
                    <a:pt x="23563" y="39673"/>
                    <a:pt x="22595" y="39667"/>
                    <a:pt x="21628" y="39659"/>
                  </a:cubicBezTo>
                  <a:cubicBezTo>
                    <a:pt x="21605" y="39659"/>
                    <a:pt x="21582" y="39659"/>
                    <a:pt x="21559" y="39659"/>
                  </a:cubicBezTo>
                  <a:cubicBezTo>
                    <a:pt x="21151" y="39659"/>
                    <a:pt x="20743" y="39692"/>
                    <a:pt x="20335" y="39692"/>
                  </a:cubicBezTo>
                  <a:cubicBezTo>
                    <a:pt x="20329" y="39692"/>
                    <a:pt x="20323" y="39692"/>
                    <a:pt x="20317" y="39692"/>
                  </a:cubicBezTo>
                  <a:cubicBezTo>
                    <a:pt x="18313" y="39688"/>
                    <a:pt x="16309" y="39676"/>
                    <a:pt x="14305" y="39675"/>
                  </a:cubicBezTo>
                  <a:cubicBezTo>
                    <a:pt x="13729" y="39675"/>
                    <a:pt x="13152" y="39714"/>
                    <a:pt x="12577" y="39714"/>
                  </a:cubicBezTo>
                  <a:cubicBezTo>
                    <a:pt x="12417" y="39714"/>
                    <a:pt x="12256" y="39711"/>
                    <a:pt x="12096" y="39703"/>
                  </a:cubicBezTo>
                  <a:cubicBezTo>
                    <a:pt x="11602" y="39680"/>
                    <a:pt x="11109" y="39670"/>
                    <a:pt x="10616" y="39670"/>
                  </a:cubicBezTo>
                  <a:cubicBezTo>
                    <a:pt x="8067" y="39670"/>
                    <a:pt x="5532" y="39944"/>
                    <a:pt x="2992" y="40129"/>
                  </a:cubicBezTo>
                  <a:cubicBezTo>
                    <a:pt x="2924" y="40134"/>
                    <a:pt x="2856" y="40135"/>
                    <a:pt x="2785" y="40135"/>
                  </a:cubicBezTo>
                  <a:cubicBezTo>
                    <a:pt x="2664" y="40135"/>
                    <a:pt x="2532" y="40131"/>
                    <a:pt x="2374" y="40131"/>
                  </a:cubicBezTo>
                  <a:cubicBezTo>
                    <a:pt x="2532" y="39664"/>
                    <a:pt x="2850" y="39509"/>
                    <a:pt x="3231" y="39465"/>
                  </a:cubicBezTo>
                  <a:cubicBezTo>
                    <a:pt x="3824" y="39397"/>
                    <a:pt x="4422" y="39353"/>
                    <a:pt x="5017" y="39297"/>
                  </a:cubicBezTo>
                  <a:cubicBezTo>
                    <a:pt x="5718" y="39232"/>
                    <a:pt x="6373" y="39081"/>
                    <a:pt x="6877" y="38515"/>
                  </a:cubicBezTo>
                  <a:cubicBezTo>
                    <a:pt x="7009" y="38366"/>
                    <a:pt x="7271" y="38268"/>
                    <a:pt x="7477" y="38259"/>
                  </a:cubicBezTo>
                  <a:cubicBezTo>
                    <a:pt x="7726" y="38248"/>
                    <a:pt x="7974" y="38245"/>
                    <a:pt x="8223" y="38245"/>
                  </a:cubicBezTo>
                  <a:cubicBezTo>
                    <a:pt x="8572" y="38245"/>
                    <a:pt x="8921" y="38251"/>
                    <a:pt x="9270" y="38251"/>
                  </a:cubicBezTo>
                  <a:cubicBezTo>
                    <a:pt x="9363" y="38251"/>
                    <a:pt x="9456" y="38250"/>
                    <a:pt x="9549" y="38249"/>
                  </a:cubicBezTo>
                  <a:cubicBezTo>
                    <a:pt x="11276" y="38228"/>
                    <a:pt x="13004" y="38190"/>
                    <a:pt x="14731" y="38179"/>
                  </a:cubicBezTo>
                  <a:cubicBezTo>
                    <a:pt x="14746" y="38179"/>
                    <a:pt x="14761" y="38179"/>
                    <a:pt x="14777" y="38179"/>
                  </a:cubicBezTo>
                  <a:cubicBezTo>
                    <a:pt x="15382" y="38179"/>
                    <a:pt x="15988" y="38238"/>
                    <a:pt x="16594" y="38263"/>
                  </a:cubicBezTo>
                  <a:cubicBezTo>
                    <a:pt x="16906" y="38275"/>
                    <a:pt x="17220" y="38305"/>
                    <a:pt x="17531" y="38305"/>
                  </a:cubicBezTo>
                  <a:cubicBezTo>
                    <a:pt x="17656" y="38305"/>
                    <a:pt x="17781" y="38300"/>
                    <a:pt x="17905" y="38287"/>
                  </a:cubicBezTo>
                  <a:cubicBezTo>
                    <a:pt x="18781" y="38196"/>
                    <a:pt x="19656" y="38168"/>
                    <a:pt x="20532" y="38168"/>
                  </a:cubicBezTo>
                  <a:close/>
                  <a:moveTo>
                    <a:pt x="21830" y="40387"/>
                  </a:moveTo>
                  <a:cubicBezTo>
                    <a:pt x="23034" y="40387"/>
                    <a:pt x="24239" y="40389"/>
                    <a:pt x="25444" y="40393"/>
                  </a:cubicBezTo>
                  <a:cubicBezTo>
                    <a:pt x="26088" y="40397"/>
                    <a:pt x="26733" y="40447"/>
                    <a:pt x="27376" y="40493"/>
                  </a:cubicBezTo>
                  <a:cubicBezTo>
                    <a:pt x="28961" y="40606"/>
                    <a:pt x="30547" y="40730"/>
                    <a:pt x="32132" y="40847"/>
                  </a:cubicBezTo>
                  <a:cubicBezTo>
                    <a:pt x="33234" y="40928"/>
                    <a:pt x="33748" y="41445"/>
                    <a:pt x="33814" y="42544"/>
                  </a:cubicBezTo>
                  <a:cubicBezTo>
                    <a:pt x="33867" y="43441"/>
                    <a:pt x="33562" y="43801"/>
                    <a:pt x="32655" y="43857"/>
                  </a:cubicBezTo>
                  <a:cubicBezTo>
                    <a:pt x="32498" y="43867"/>
                    <a:pt x="32339" y="43873"/>
                    <a:pt x="32180" y="43873"/>
                  </a:cubicBezTo>
                  <a:cubicBezTo>
                    <a:pt x="31946" y="43873"/>
                    <a:pt x="31712" y="43861"/>
                    <a:pt x="31482" y="43834"/>
                  </a:cubicBezTo>
                  <a:cubicBezTo>
                    <a:pt x="30346" y="43701"/>
                    <a:pt x="29209" y="43651"/>
                    <a:pt x="28071" y="43651"/>
                  </a:cubicBezTo>
                  <a:cubicBezTo>
                    <a:pt x="27370" y="43651"/>
                    <a:pt x="26667" y="43670"/>
                    <a:pt x="25964" y="43701"/>
                  </a:cubicBezTo>
                  <a:cubicBezTo>
                    <a:pt x="24491" y="43764"/>
                    <a:pt x="23016" y="43737"/>
                    <a:pt x="21541" y="43756"/>
                  </a:cubicBezTo>
                  <a:cubicBezTo>
                    <a:pt x="20896" y="43763"/>
                    <a:pt x="20252" y="43787"/>
                    <a:pt x="19607" y="43801"/>
                  </a:cubicBezTo>
                  <a:cubicBezTo>
                    <a:pt x="19490" y="43803"/>
                    <a:pt x="19371" y="43815"/>
                    <a:pt x="19253" y="43815"/>
                  </a:cubicBezTo>
                  <a:cubicBezTo>
                    <a:pt x="19186" y="43815"/>
                    <a:pt x="19120" y="43811"/>
                    <a:pt x="19055" y="43800"/>
                  </a:cubicBezTo>
                  <a:cubicBezTo>
                    <a:pt x="18532" y="43706"/>
                    <a:pt x="18011" y="43666"/>
                    <a:pt x="17490" y="43666"/>
                  </a:cubicBezTo>
                  <a:cubicBezTo>
                    <a:pt x="16917" y="43666"/>
                    <a:pt x="16343" y="43714"/>
                    <a:pt x="15767" y="43789"/>
                  </a:cubicBezTo>
                  <a:cubicBezTo>
                    <a:pt x="15645" y="43805"/>
                    <a:pt x="15520" y="43811"/>
                    <a:pt x="15396" y="43811"/>
                  </a:cubicBezTo>
                  <a:cubicBezTo>
                    <a:pt x="15017" y="43811"/>
                    <a:pt x="14631" y="43755"/>
                    <a:pt x="14250" y="43751"/>
                  </a:cubicBezTo>
                  <a:cubicBezTo>
                    <a:pt x="12337" y="43731"/>
                    <a:pt x="10424" y="43768"/>
                    <a:pt x="8514" y="43688"/>
                  </a:cubicBezTo>
                  <a:cubicBezTo>
                    <a:pt x="7987" y="43666"/>
                    <a:pt x="7462" y="43655"/>
                    <a:pt x="6937" y="43655"/>
                  </a:cubicBezTo>
                  <a:cubicBezTo>
                    <a:pt x="5690" y="43655"/>
                    <a:pt x="4448" y="43717"/>
                    <a:pt x="3203" y="43841"/>
                  </a:cubicBezTo>
                  <a:cubicBezTo>
                    <a:pt x="2971" y="43865"/>
                    <a:pt x="2736" y="43887"/>
                    <a:pt x="2502" y="43887"/>
                  </a:cubicBezTo>
                  <a:cubicBezTo>
                    <a:pt x="2140" y="43887"/>
                    <a:pt x="1781" y="43834"/>
                    <a:pt x="1442" y="43653"/>
                  </a:cubicBezTo>
                  <a:cubicBezTo>
                    <a:pt x="1312" y="43583"/>
                    <a:pt x="1138" y="43474"/>
                    <a:pt x="1108" y="43353"/>
                  </a:cubicBezTo>
                  <a:cubicBezTo>
                    <a:pt x="817" y="42197"/>
                    <a:pt x="1229" y="40898"/>
                    <a:pt x="2648" y="40837"/>
                  </a:cubicBezTo>
                  <a:cubicBezTo>
                    <a:pt x="4649" y="40750"/>
                    <a:pt x="6644" y="40522"/>
                    <a:pt x="8645" y="40426"/>
                  </a:cubicBezTo>
                  <a:cubicBezTo>
                    <a:pt x="9214" y="40398"/>
                    <a:pt x="9784" y="40390"/>
                    <a:pt x="10354" y="40390"/>
                  </a:cubicBezTo>
                  <a:cubicBezTo>
                    <a:pt x="11175" y="40390"/>
                    <a:pt x="11997" y="40407"/>
                    <a:pt x="12818" y="40407"/>
                  </a:cubicBezTo>
                  <a:cubicBezTo>
                    <a:pt x="12833" y="40407"/>
                    <a:pt x="12847" y="40407"/>
                    <a:pt x="12862" y="40407"/>
                  </a:cubicBezTo>
                  <a:cubicBezTo>
                    <a:pt x="14405" y="40406"/>
                    <a:pt x="15949" y="40406"/>
                    <a:pt x="17493" y="40406"/>
                  </a:cubicBezTo>
                  <a:cubicBezTo>
                    <a:pt x="17493" y="40401"/>
                    <a:pt x="17493" y="40395"/>
                    <a:pt x="17493" y="40389"/>
                  </a:cubicBezTo>
                  <a:cubicBezTo>
                    <a:pt x="18939" y="40389"/>
                    <a:pt x="20384" y="40387"/>
                    <a:pt x="21830" y="40387"/>
                  </a:cubicBezTo>
                  <a:close/>
                  <a:moveTo>
                    <a:pt x="17486" y="15"/>
                  </a:moveTo>
                  <a:cubicBezTo>
                    <a:pt x="16044" y="15"/>
                    <a:pt x="14600" y="82"/>
                    <a:pt x="13157" y="107"/>
                  </a:cubicBezTo>
                  <a:cubicBezTo>
                    <a:pt x="11845" y="130"/>
                    <a:pt x="10532" y="149"/>
                    <a:pt x="9220" y="180"/>
                  </a:cubicBezTo>
                  <a:cubicBezTo>
                    <a:pt x="7562" y="217"/>
                    <a:pt x="5905" y="260"/>
                    <a:pt x="4247" y="308"/>
                  </a:cubicBezTo>
                  <a:cubicBezTo>
                    <a:pt x="3167" y="339"/>
                    <a:pt x="2086" y="371"/>
                    <a:pt x="1009" y="436"/>
                  </a:cubicBezTo>
                  <a:cubicBezTo>
                    <a:pt x="846" y="446"/>
                    <a:pt x="624" y="609"/>
                    <a:pt x="550" y="761"/>
                  </a:cubicBezTo>
                  <a:cubicBezTo>
                    <a:pt x="1" y="1892"/>
                    <a:pt x="541" y="3460"/>
                    <a:pt x="1656" y="4051"/>
                  </a:cubicBezTo>
                  <a:cubicBezTo>
                    <a:pt x="1794" y="4124"/>
                    <a:pt x="2001" y="4190"/>
                    <a:pt x="2042" y="4306"/>
                  </a:cubicBezTo>
                  <a:cubicBezTo>
                    <a:pt x="2267" y="4947"/>
                    <a:pt x="2709" y="5323"/>
                    <a:pt x="3341" y="5441"/>
                  </a:cubicBezTo>
                  <a:cubicBezTo>
                    <a:pt x="3556" y="7755"/>
                    <a:pt x="3440" y="10007"/>
                    <a:pt x="3193" y="12254"/>
                  </a:cubicBezTo>
                  <a:cubicBezTo>
                    <a:pt x="3130" y="12824"/>
                    <a:pt x="3028" y="13391"/>
                    <a:pt x="2930" y="13958"/>
                  </a:cubicBezTo>
                  <a:cubicBezTo>
                    <a:pt x="2829" y="14547"/>
                    <a:pt x="2677" y="15130"/>
                    <a:pt x="2606" y="15722"/>
                  </a:cubicBezTo>
                  <a:cubicBezTo>
                    <a:pt x="2236" y="18843"/>
                    <a:pt x="2247" y="21980"/>
                    <a:pt x="2350" y="25110"/>
                  </a:cubicBezTo>
                  <a:cubicBezTo>
                    <a:pt x="2414" y="27036"/>
                    <a:pt x="2611" y="28954"/>
                    <a:pt x="2994" y="30867"/>
                  </a:cubicBezTo>
                  <a:cubicBezTo>
                    <a:pt x="3524" y="33512"/>
                    <a:pt x="3576" y="36221"/>
                    <a:pt x="3343" y="39005"/>
                  </a:cubicBezTo>
                  <a:cubicBezTo>
                    <a:pt x="2703" y="39071"/>
                    <a:pt x="2344" y="39450"/>
                    <a:pt x="2089" y="39977"/>
                  </a:cubicBezTo>
                  <a:cubicBezTo>
                    <a:pt x="2019" y="40122"/>
                    <a:pt x="1863" y="40257"/>
                    <a:pt x="1714" y="40327"/>
                  </a:cubicBezTo>
                  <a:cubicBezTo>
                    <a:pt x="265" y="41005"/>
                    <a:pt x="250" y="42558"/>
                    <a:pt x="518" y="43594"/>
                  </a:cubicBezTo>
                  <a:cubicBezTo>
                    <a:pt x="581" y="43837"/>
                    <a:pt x="732" y="43993"/>
                    <a:pt x="1005" y="44006"/>
                  </a:cubicBezTo>
                  <a:cubicBezTo>
                    <a:pt x="1749" y="44043"/>
                    <a:pt x="2498" y="44151"/>
                    <a:pt x="3238" y="44151"/>
                  </a:cubicBezTo>
                  <a:cubicBezTo>
                    <a:pt x="3413" y="44151"/>
                    <a:pt x="3587" y="44145"/>
                    <a:pt x="3761" y="44130"/>
                  </a:cubicBezTo>
                  <a:cubicBezTo>
                    <a:pt x="4278" y="44088"/>
                    <a:pt x="4794" y="44072"/>
                    <a:pt x="5309" y="44072"/>
                  </a:cubicBezTo>
                  <a:cubicBezTo>
                    <a:pt x="6497" y="44072"/>
                    <a:pt x="7682" y="44156"/>
                    <a:pt x="8870" y="44193"/>
                  </a:cubicBezTo>
                  <a:cubicBezTo>
                    <a:pt x="11379" y="44270"/>
                    <a:pt x="13887" y="44376"/>
                    <a:pt x="16395" y="44402"/>
                  </a:cubicBezTo>
                  <a:cubicBezTo>
                    <a:pt x="16767" y="44406"/>
                    <a:pt x="17138" y="44408"/>
                    <a:pt x="17510" y="44408"/>
                  </a:cubicBezTo>
                  <a:cubicBezTo>
                    <a:pt x="19395" y="44408"/>
                    <a:pt x="21282" y="44364"/>
                    <a:pt x="23167" y="44321"/>
                  </a:cubicBezTo>
                  <a:cubicBezTo>
                    <a:pt x="24548" y="44291"/>
                    <a:pt x="25928" y="44195"/>
                    <a:pt x="27308" y="44143"/>
                  </a:cubicBezTo>
                  <a:cubicBezTo>
                    <a:pt x="27986" y="44117"/>
                    <a:pt x="28669" y="44059"/>
                    <a:pt x="29346" y="44059"/>
                  </a:cubicBezTo>
                  <a:cubicBezTo>
                    <a:pt x="29610" y="44059"/>
                    <a:pt x="29874" y="44068"/>
                    <a:pt x="30137" y="44091"/>
                  </a:cubicBezTo>
                  <a:cubicBezTo>
                    <a:pt x="30514" y="44124"/>
                    <a:pt x="30890" y="44137"/>
                    <a:pt x="31264" y="44137"/>
                  </a:cubicBezTo>
                  <a:cubicBezTo>
                    <a:pt x="32109" y="44137"/>
                    <a:pt x="32949" y="44070"/>
                    <a:pt x="33792" y="44010"/>
                  </a:cubicBezTo>
                  <a:cubicBezTo>
                    <a:pt x="34059" y="43993"/>
                    <a:pt x="34210" y="43868"/>
                    <a:pt x="34310" y="43633"/>
                  </a:cubicBezTo>
                  <a:cubicBezTo>
                    <a:pt x="34815" y="42452"/>
                    <a:pt x="34286" y="40949"/>
                    <a:pt x="33157" y="40347"/>
                  </a:cubicBezTo>
                  <a:cubicBezTo>
                    <a:pt x="33007" y="40265"/>
                    <a:pt x="32822" y="40156"/>
                    <a:pt x="32762" y="40014"/>
                  </a:cubicBezTo>
                  <a:cubicBezTo>
                    <a:pt x="32519" y="39440"/>
                    <a:pt x="32119" y="39080"/>
                    <a:pt x="31494" y="38997"/>
                  </a:cubicBezTo>
                  <a:cubicBezTo>
                    <a:pt x="31294" y="36747"/>
                    <a:pt x="31387" y="34543"/>
                    <a:pt x="31620" y="32342"/>
                  </a:cubicBezTo>
                  <a:cubicBezTo>
                    <a:pt x="31688" y="31703"/>
                    <a:pt x="31803" y="31068"/>
                    <a:pt x="31911" y="30434"/>
                  </a:cubicBezTo>
                  <a:cubicBezTo>
                    <a:pt x="32011" y="29843"/>
                    <a:pt x="32160" y="29261"/>
                    <a:pt x="32233" y="28669"/>
                  </a:cubicBezTo>
                  <a:cubicBezTo>
                    <a:pt x="32566" y="26010"/>
                    <a:pt x="32557" y="23333"/>
                    <a:pt x="32520" y="20663"/>
                  </a:cubicBezTo>
                  <a:cubicBezTo>
                    <a:pt x="32486" y="18293"/>
                    <a:pt x="32312" y="15939"/>
                    <a:pt x="31854" y="13589"/>
                  </a:cubicBezTo>
                  <a:cubicBezTo>
                    <a:pt x="31496" y="11750"/>
                    <a:pt x="31507" y="9835"/>
                    <a:pt x="31405" y="7950"/>
                  </a:cubicBezTo>
                  <a:cubicBezTo>
                    <a:pt x="31360" y="7112"/>
                    <a:pt x="31440" y="6266"/>
                    <a:pt x="31464" y="5401"/>
                  </a:cubicBezTo>
                  <a:cubicBezTo>
                    <a:pt x="32158" y="5339"/>
                    <a:pt x="32512" y="4954"/>
                    <a:pt x="32753" y="4415"/>
                  </a:cubicBezTo>
                  <a:cubicBezTo>
                    <a:pt x="32811" y="4287"/>
                    <a:pt x="32947" y="4171"/>
                    <a:pt x="33076" y="4100"/>
                  </a:cubicBezTo>
                  <a:cubicBezTo>
                    <a:pt x="34279" y="3431"/>
                    <a:pt x="34778" y="2157"/>
                    <a:pt x="34338" y="864"/>
                  </a:cubicBezTo>
                  <a:cubicBezTo>
                    <a:pt x="34247" y="598"/>
                    <a:pt x="34115" y="426"/>
                    <a:pt x="33806" y="417"/>
                  </a:cubicBezTo>
                  <a:cubicBezTo>
                    <a:pt x="32702" y="388"/>
                    <a:pt x="31600" y="335"/>
                    <a:pt x="30498" y="314"/>
                  </a:cubicBezTo>
                  <a:cubicBezTo>
                    <a:pt x="30404" y="312"/>
                    <a:pt x="30310" y="312"/>
                    <a:pt x="30216" y="312"/>
                  </a:cubicBezTo>
                  <a:cubicBezTo>
                    <a:pt x="29666" y="312"/>
                    <a:pt x="29113" y="338"/>
                    <a:pt x="28564" y="338"/>
                  </a:cubicBezTo>
                  <a:cubicBezTo>
                    <a:pt x="28217" y="338"/>
                    <a:pt x="27870" y="327"/>
                    <a:pt x="27526" y="293"/>
                  </a:cubicBezTo>
                  <a:cubicBezTo>
                    <a:pt x="24537" y="0"/>
                    <a:pt x="21540" y="111"/>
                    <a:pt x="18548" y="28"/>
                  </a:cubicBezTo>
                  <a:cubicBezTo>
                    <a:pt x="18194" y="19"/>
                    <a:pt x="17840" y="15"/>
                    <a:pt x="17486" y="1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0"/>
            <p:cNvSpPr/>
            <p:nvPr/>
          </p:nvSpPr>
          <p:spPr>
            <a:xfrm>
              <a:off x="3509075" y="520100"/>
              <a:ext cx="231550" cy="118650"/>
            </a:xfrm>
            <a:custGeom>
              <a:avLst/>
              <a:gdLst/>
              <a:ahLst/>
              <a:cxnLst/>
              <a:rect l="l" t="t" r="r" b="b"/>
              <a:pathLst>
                <a:path w="9262" h="4746" extrusionOk="0">
                  <a:moveTo>
                    <a:pt x="4586" y="0"/>
                  </a:moveTo>
                  <a:cubicBezTo>
                    <a:pt x="4550" y="0"/>
                    <a:pt x="4515" y="1"/>
                    <a:pt x="4480" y="2"/>
                  </a:cubicBezTo>
                  <a:cubicBezTo>
                    <a:pt x="3775" y="35"/>
                    <a:pt x="3080" y="174"/>
                    <a:pt x="2369" y="174"/>
                  </a:cubicBezTo>
                  <a:cubicBezTo>
                    <a:pt x="2228" y="174"/>
                    <a:pt x="2086" y="169"/>
                    <a:pt x="1944" y="156"/>
                  </a:cubicBezTo>
                  <a:cubicBezTo>
                    <a:pt x="1887" y="151"/>
                    <a:pt x="1831" y="148"/>
                    <a:pt x="1774" y="148"/>
                  </a:cubicBezTo>
                  <a:cubicBezTo>
                    <a:pt x="1401" y="148"/>
                    <a:pt x="1017" y="248"/>
                    <a:pt x="645" y="322"/>
                  </a:cubicBezTo>
                  <a:cubicBezTo>
                    <a:pt x="132" y="422"/>
                    <a:pt x="1" y="632"/>
                    <a:pt x="258" y="1100"/>
                  </a:cubicBezTo>
                  <a:cubicBezTo>
                    <a:pt x="498" y="1533"/>
                    <a:pt x="809" y="1959"/>
                    <a:pt x="1181" y="2280"/>
                  </a:cubicBezTo>
                  <a:cubicBezTo>
                    <a:pt x="1646" y="2681"/>
                    <a:pt x="2195" y="2990"/>
                    <a:pt x="2729" y="3303"/>
                  </a:cubicBezTo>
                  <a:cubicBezTo>
                    <a:pt x="3154" y="3554"/>
                    <a:pt x="3553" y="3801"/>
                    <a:pt x="3712" y="4311"/>
                  </a:cubicBezTo>
                  <a:cubicBezTo>
                    <a:pt x="3752" y="4439"/>
                    <a:pt x="3896" y="4535"/>
                    <a:pt x="4078" y="4746"/>
                  </a:cubicBezTo>
                  <a:cubicBezTo>
                    <a:pt x="4064" y="4479"/>
                    <a:pt x="4082" y="4340"/>
                    <a:pt x="4045" y="4217"/>
                  </a:cubicBezTo>
                  <a:cubicBezTo>
                    <a:pt x="3888" y="3675"/>
                    <a:pt x="3507" y="3328"/>
                    <a:pt x="3032" y="3050"/>
                  </a:cubicBezTo>
                  <a:cubicBezTo>
                    <a:pt x="2479" y="2724"/>
                    <a:pt x="1926" y="2392"/>
                    <a:pt x="1408" y="2014"/>
                  </a:cubicBezTo>
                  <a:cubicBezTo>
                    <a:pt x="1023" y="1734"/>
                    <a:pt x="663" y="1400"/>
                    <a:pt x="536" y="889"/>
                  </a:cubicBezTo>
                  <a:cubicBezTo>
                    <a:pt x="1863" y="672"/>
                    <a:pt x="3132" y="460"/>
                    <a:pt x="4401" y="262"/>
                  </a:cubicBezTo>
                  <a:cubicBezTo>
                    <a:pt x="4450" y="255"/>
                    <a:pt x="4499" y="252"/>
                    <a:pt x="4549" y="252"/>
                  </a:cubicBezTo>
                  <a:cubicBezTo>
                    <a:pt x="4680" y="252"/>
                    <a:pt x="4814" y="273"/>
                    <a:pt x="4944" y="292"/>
                  </a:cubicBezTo>
                  <a:cubicBezTo>
                    <a:pt x="5740" y="412"/>
                    <a:pt x="6533" y="545"/>
                    <a:pt x="7328" y="663"/>
                  </a:cubicBezTo>
                  <a:cubicBezTo>
                    <a:pt x="7774" y="728"/>
                    <a:pt x="8220" y="775"/>
                    <a:pt x="8771" y="844"/>
                  </a:cubicBezTo>
                  <a:cubicBezTo>
                    <a:pt x="8569" y="1143"/>
                    <a:pt x="8442" y="1383"/>
                    <a:pt x="8268" y="1582"/>
                  </a:cubicBezTo>
                  <a:cubicBezTo>
                    <a:pt x="7743" y="2180"/>
                    <a:pt x="7074" y="2581"/>
                    <a:pt x="6384" y="2959"/>
                  </a:cubicBezTo>
                  <a:cubicBezTo>
                    <a:pt x="6085" y="3124"/>
                    <a:pt x="5781" y="3312"/>
                    <a:pt x="5550" y="3557"/>
                  </a:cubicBezTo>
                  <a:cubicBezTo>
                    <a:pt x="5284" y="3839"/>
                    <a:pt x="5046" y="4181"/>
                    <a:pt x="5216" y="4709"/>
                  </a:cubicBezTo>
                  <a:cubicBezTo>
                    <a:pt x="5337" y="4555"/>
                    <a:pt x="5438" y="4479"/>
                    <a:pt x="5470" y="4380"/>
                  </a:cubicBezTo>
                  <a:cubicBezTo>
                    <a:pt x="5653" y="3800"/>
                    <a:pt x="6091" y="3491"/>
                    <a:pt x="6610" y="3251"/>
                  </a:cubicBezTo>
                  <a:cubicBezTo>
                    <a:pt x="6817" y="3154"/>
                    <a:pt x="7021" y="3042"/>
                    <a:pt x="7212" y="2914"/>
                  </a:cubicBezTo>
                  <a:cubicBezTo>
                    <a:pt x="7848" y="2493"/>
                    <a:pt x="8467" y="2047"/>
                    <a:pt x="8849" y="1363"/>
                  </a:cubicBezTo>
                  <a:cubicBezTo>
                    <a:pt x="9262" y="624"/>
                    <a:pt x="9154" y="373"/>
                    <a:pt x="8315" y="279"/>
                  </a:cubicBezTo>
                  <a:cubicBezTo>
                    <a:pt x="7315" y="166"/>
                    <a:pt x="6306" y="122"/>
                    <a:pt x="5301" y="50"/>
                  </a:cubicBezTo>
                  <a:cubicBezTo>
                    <a:pt x="5063" y="33"/>
                    <a:pt x="4823" y="0"/>
                    <a:pt x="45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0"/>
            <p:cNvSpPr/>
            <p:nvPr/>
          </p:nvSpPr>
          <p:spPr>
            <a:xfrm>
              <a:off x="3412925" y="300450"/>
              <a:ext cx="90100" cy="95825"/>
            </a:xfrm>
            <a:custGeom>
              <a:avLst/>
              <a:gdLst/>
              <a:ahLst/>
              <a:cxnLst/>
              <a:rect l="l" t="t" r="r" b="b"/>
              <a:pathLst>
                <a:path w="3604" h="3833" extrusionOk="0">
                  <a:moveTo>
                    <a:pt x="2215" y="336"/>
                  </a:moveTo>
                  <a:cubicBezTo>
                    <a:pt x="2275" y="336"/>
                    <a:pt x="2337" y="340"/>
                    <a:pt x="2401" y="348"/>
                  </a:cubicBezTo>
                  <a:cubicBezTo>
                    <a:pt x="2876" y="409"/>
                    <a:pt x="3207" y="700"/>
                    <a:pt x="3250" y="1105"/>
                  </a:cubicBezTo>
                  <a:cubicBezTo>
                    <a:pt x="3290" y="1468"/>
                    <a:pt x="2970" y="1944"/>
                    <a:pt x="2568" y="2035"/>
                  </a:cubicBezTo>
                  <a:cubicBezTo>
                    <a:pt x="2546" y="2040"/>
                    <a:pt x="2520" y="2042"/>
                    <a:pt x="2493" y="2042"/>
                  </a:cubicBezTo>
                  <a:cubicBezTo>
                    <a:pt x="2345" y="2042"/>
                    <a:pt x="2144" y="1973"/>
                    <a:pt x="2109" y="1889"/>
                  </a:cubicBezTo>
                  <a:cubicBezTo>
                    <a:pt x="2031" y="1702"/>
                    <a:pt x="2030" y="1448"/>
                    <a:pt x="2085" y="1248"/>
                  </a:cubicBezTo>
                  <a:cubicBezTo>
                    <a:pt x="2120" y="1122"/>
                    <a:pt x="2194" y="1070"/>
                    <a:pt x="2283" y="1070"/>
                  </a:cubicBezTo>
                  <a:cubicBezTo>
                    <a:pt x="2358" y="1070"/>
                    <a:pt x="2444" y="1106"/>
                    <a:pt x="2526" y="1167"/>
                  </a:cubicBezTo>
                  <a:cubicBezTo>
                    <a:pt x="2557" y="1189"/>
                    <a:pt x="2610" y="1178"/>
                    <a:pt x="2704" y="1189"/>
                  </a:cubicBezTo>
                  <a:cubicBezTo>
                    <a:pt x="2709" y="828"/>
                    <a:pt x="2569" y="675"/>
                    <a:pt x="2310" y="675"/>
                  </a:cubicBezTo>
                  <a:cubicBezTo>
                    <a:pt x="2270" y="675"/>
                    <a:pt x="2228" y="678"/>
                    <a:pt x="2183" y="685"/>
                  </a:cubicBezTo>
                  <a:cubicBezTo>
                    <a:pt x="1764" y="751"/>
                    <a:pt x="1626" y="1054"/>
                    <a:pt x="1610" y="1872"/>
                  </a:cubicBezTo>
                  <a:cubicBezTo>
                    <a:pt x="1431" y="2099"/>
                    <a:pt x="1247" y="2274"/>
                    <a:pt x="1146" y="2488"/>
                  </a:cubicBezTo>
                  <a:cubicBezTo>
                    <a:pt x="1092" y="2600"/>
                    <a:pt x="1138" y="2832"/>
                    <a:pt x="1227" y="2914"/>
                  </a:cubicBezTo>
                  <a:cubicBezTo>
                    <a:pt x="1252" y="2937"/>
                    <a:pt x="1292" y="2945"/>
                    <a:pt x="1342" y="2945"/>
                  </a:cubicBezTo>
                  <a:cubicBezTo>
                    <a:pt x="1439" y="2945"/>
                    <a:pt x="1575" y="2914"/>
                    <a:pt x="1712" y="2907"/>
                  </a:cubicBezTo>
                  <a:cubicBezTo>
                    <a:pt x="1622" y="2722"/>
                    <a:pt x="1569" y="2610"/>
                    <a:pt x="1491" y="2448"/>
                  </a:cubicBezTo>
                  <a:cubicBezTo>
                    <a:pt x="1606" y="2427"/>
                    <a:pt x="1723" y="2376"/>
                    <a:pt x="1812" y="2376"/>
                  </a:cubicBezTo>
                  <a:cubicBezTo>
                    <a:pt x="1836" y="2376"/>
                    <a:pt x="1858" y="2380"/>
                    <a:pt x="1878" y="2389"/>
                  </a:cubicBezTo>
                  <a:cubicBezTo>
                    <a:pt x="2022" y="2458"/>
                    <a:pt x="2251" y="2645"/>
                    <a:pt x="2229" y="2712"/>
                  </a:cubicBezTo>
                  <a:cubicBezTo>
                    <a:pt x="2150" y="2963"/>
                    <a:pt x="2027" y="3236"/>
                    <a:pt x="1836" y="3402"/>
                  </a:cubicBezTo>
                  <a:cubicBezTo>
                    <a:pt x="1763" y="3465"/>
                    <a:pt x="1684" y="3491"/>
                    <a:pt x="1602" y="3491"/>
                  </a:cubicBezTo>
                  <a:cubicBezTo>
                    <a:pt x="1449" y="3491"/>
                    <a:pt x="1288" y="3400"/>
                    <a:pt x="1146" y="3293"/>
                  </a:cubicBezTo>
                  <a:cubicBezTo>
                    <a:pt x="437" y="2762"/>
                    <a:pt x="259" y="1921"/>
                    <a:pt x="801" y="1248"/>
                  </a:cubicBezTo>
                  <a:cubicBezTo>
                    <a:pt x="1165" y="798"/>
                    <a:pt x="1569" y="336"/>
                    <a:pt x="2215" y="336"/>
                  </a:cubicBezTo>
                  <a:close/>
                  <a:moveTo>
                    <a:pt x="2350" y="0"/>
                  </a:moveTo>
                  <a:cubicBezTo>
                    <a:pt x="1501" y="0"/>
                    <a:pt x="963" y="572"/>
                    <a:pt x="480" y="1201"/>
                  </a:cubicBezTo>
                  <a:cubicBezTo>
                    <a:pt x="0" y="1828"/>
                    <a:pt x="47" y="2480"/>
                    <a:pt x="520" y="3109"/>
                  </a:cubicBezTo>
                  <a:cubicBezTo>
                    <a:pt x="802" y="3485"/>
                    <a:pt x="1123" y="3832"/>
                    <a:pt x="1596" y="3832"/>
                  </a:cubicBezTo>
                  <a:cubicBezTo>
                    <a:pt x="1649" y="3832"/>
                    <a:pt x="1704" y="3828"/>
                    <a:pt x="1761" y="3819"/>
                  </a:cubicBezTo>
                  <a:cubicBezTo>
                    <a:pt x="2315" y="3730"/>
                    <a:pt x="2516" y="3240"/>
                    <a:pt x="2619" y="2762"/>
                  </a:cubicBezTo>
                  <a:cubicBezTo>
                    <a:pt x="2678" y="2490"/>
                    <a:pt x="2775" y="2320"/>
                    <a:pt x="3005" y="2171"/>
                  </a:cubicBezTo>
                  <a:cubicBezTo>
                    <a:pt x="3368" y="1937"/>
                    <a:pt x="3588" y="1593"/>
                    <a:pt x="3604" y="1241"/>
                  </a:cubicBezTo>
                  <a:cubicBezTo>
                    <a:pt x="3587" y="588"/>
                    <a:pt x="3135" y="79"/>
                    <a:pt x="2585" y="14"/>
                  </a:cubicBezTo>
                  <a:cubicBezTo>
                    <a:pt x="2504" y="5"/>
                    <a:pt x="2425" y="0"/>
                    <a:pt x="23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0"/>
            <p:cNvSpPr/>
            <p:nvPr/>
          </p:nvSpPr>
          <p:spPr>
            <a:xfrm>
              <a:off x="3743100" y="300550"/>
              <a:ext cx="95275" cy="96025"/>
            </a:xfrm>
            <a:custGeom>
              <a:avLst/>
              <a:gdLst/>
              <a:ahLst/>
              <a:cxnLst/>
              <a:rect l="l" t="t" r="r" b="b"/>
              <a:pathLst>
                <a:path w="3811" h="3841" extrusionOk="0">
                  <a:moveTo>
                    <a:pt x="1457" y="303"/>
                  </a:moveTo>
                  <a:cubicBezTo>
                    <a:pt x="1598" y="303"/>
                    <a:pt x="1738" y="334"/>
                    <a:pt x="1864" y="405"/>
                  </a:cubicBezTo>
                  <a:cubicBezTo>
                    <a:pt x="2274" y="633"/>
                    <a:pt x="2676" y="954"/>
                    <a:pt x="2952" y="1330"/>
                  </a:cubicBezTo>
                  <a:cubicBezTo>
                    <a:pt x="3452" y="2010"/>
                    <a:pt x="3208" y="2930"/>
                    <a:pt x="2467" y="3339"/>
                  </a:cubicBezTo>
                  <a:cubicBezTo>
                    <a:pt x="2367" y="3395"/>
                    <a:pt x="2212" y="3431"/>
                    <a:pt x="2076" y="3431"/>
                  </a:cubicBezTo>
                  <a:cubicBezTo>
                    <a:pt x="1980" y="3431"/>
                    <a:pt x="1893" y="3413"/>
                    <a:pt x="1843" y="3371"/>
                  </a:cubicBezTo>
                  <a:cubicBezTo>
                    <a:pt x="1654" y="3212"/>
                    <a:pt x="1532" y="2925"/>
                    <a:pt x="1475" y="2672"/>
                  </a:cubicBezTo>
                  <a:cubicBezTo>
                    <a:pt x="1432" y="2484"/>
                    <a:pt x="1592" y="2413"/>
                    <a:pt x="2105" y="2413"/>
                  </a:cubicBezTo>
                  <a:cubicBezTo>
                    <a:pt x="2151" y="2413"/>
                    <a:pt x="2200" y="2413"/>
                    <a:pt x="2251" y="2414"/>
                  </a:cubicBezTo>
                  <a:cubicBezTo>
                    <a:pt x="2150" y="2589"/>
                    <a:pt x="2090" y="2692"/>
                    <a:pt x="1974" y="2892"/>
                  </a:cubicBezTo>
                  <a:cubicBezTo>
                    <a:pt x="2117" y="2899"/>
                    <a:pt x="2253" y="2932"/>
                    <a:pt x="2359" y="2932"/>
                  </a:cubicBezTo>
                  <a:cubicBezTo>
                    <a:pt x="2412" y="2932"/>
                    <a:pt x="2457" y="2923"/>
                    <a:pt x="2491" y="2899"/>
                  </a:cubicBezTo>
                  <a:cubicBezTo>
                    <a:pt x="2578" y="2839"/>
                    <a:pt x="2615" y="2583"/>
                    <a:pt x="2559" y="2471"/>
                  </a:cubicBezTo>
                  <a:cubicBezTo>
                    <a:pt x="2453" y="2257"/>
                    <a:pt x="2264" y="2084"/>
                    <a:pt x="2123" y="1911"/>
                  </a:cubicBezTo>
                  <a:cubicBezTo>
                    <a:pt x="2073" y="1609"/>
                    <a:pt x="2056" y="1308"/>
                    <a:pt x="1968" y="1027"/>
                  </a:cubicBezTo>
                  <a:cubicBezTo>
                    <a:pt x="1888" y="776"/>
                    <a:pt x="1671" y="672"/>
                    <a:pt x="1414" y="672"/>
                  </a:cubicBezTo>
                  <a:cubicBezTo>
                    <a:pt x="1396" y="672"/>
                    <a:pt x="1377" y="673"/>
                    <a:pt x="1359" y="674"/>
                  </a:cubicBezTo>
                  <a:cubicBezTo>
                    <a:pt x="1053" y="691"/>
                    <a:pt x="1010" y="902"/>
                    <a:pt x="978" y="1193"/>
                  </a:cubicBezTo>
                  <a:cubicBezTo>
                    <a:pt x="1184" y="1143"/>
                    <a:pt x="1343" y="1103"/>
                    <a:pt x="1577" y="1045"/>
                  </a:cubicBezTo>
                  <a:cubicBezTo>
                    <a:pt x="1629" y="1278"/>
                    <a:pt x="1715" y="1473"/>
                    <a:pt x="1704" y="1661"/>
                  </a:cubicBezTo>
                  <a:cubicBezTo>
                    <a:pt x="1688" y="1917"/>
                    <a:pt x="1519" y="2063"/>
                    <a:pt x="1302" y="2063"/>
                  </a:cubicBezTo>
                  <a:cubicBezTo>
                    <a:pt x="1223" y="2063"/>
                    <a:pt x="1138" y="2043"/>
                    <a:pt x="1051" y="2002"/>
                  </a:cubicBezTo>
                  <a:cubicBezTo>
                    <a:pt x="570" y="1778"/>
                    <a:pt x="336" y="1288"/>
                    <a:pt x="513" y="880"/>
                  </a:cubicBezTo>
                  <a:cubicBezTo>
                    <a:pt x="658" y="548"/>
                    <a:pt x="1063" y="303"/>
                    <a:pt x="1457" y="303"/>
                  </a:cubicBezTo>
                  <a:close/>
                  <a:moveTo>
                    <a:pt x="1607" y="1"/>
                  </a:moveTo>
                  <a:cubicBezTo>
                    <a:pt x="784" y="1"/>
                    <a:pt x="500" y="172"/>
                    <a:pt x="239" y="659"/>
                  </a:cubicBezTo>
                  <a:cubicBezTo>
                    <a:pt x="1" y="1101"/>
                    <a:pt x="34" y="1561"/>
                    <a:pt x="396" y="1858"/>
                  </a:cubicBezTo>
                  <a:cubicBezTo>
                    <a:pt x="859" y="2241"/>
                    <a:pt x="1054" y="2728"/>
                    <a:pt x="1277" y="3249"/>
                  </a:cubicBezTo>
                  <a:cubicBezTo>
                    <a:pt x="1447" y="3645"/>
                    <a:pt x="1735" y="3841"/>
                    <a:pt x="2063" y="3841"/>
                  </a:cubicBezTo>
                  <a:cubicBezTo>
                    <a:pt x="2247" y="3841"/>
                    <a:pt x="2445" y="3779"/>
                    <a:pt x="2641" y="3655"/>
                  </a:cubicBezTo>
                  <a:cubicBezTo>
                    <a:pt x="3551" y="3083"/>
                    <a:pt x="3811" y="2040"/>
                    <a:pt x="3197" y="1159"/>
                  </a:cubicBezTo>
                  <a:cubicBezTo>
                    <a:pt x="2773" y="551"/>
                    <a:pt x="2211" y="79"/>
                    <a:pt x="1667" y="1"/>
                  </a:cubicBezTo>
                  <a:cubicBezTo>
                    <a:pt x="1647" y="1"/>
                    <a:pt x="1627" y="1"/>
                    <a:pt x="16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0"/>
            <p:cNvSpPr/>
            <p:nvPr/>
          </p:nvSpPr>
          <p:spPr>
            <a:xfrm>
              <a:off x="3742975" y="932600"/>
              <a:ext cx="93350" cy="95950"/>
            </a:xfrm>
            <a:custGeom>
              <a:avLst/>
              <a:gdLst/>
              <a:ahLst/>
              <a:cxnLst/>
              <a:rect l="l" t="t" r="r" b="b"/>
              <a:pathLst>
                <a:path w="3734" h="3838" extrusionOk="0">
                  <a:moveTo>
                    <a:pt x="2064" y="345"/>
                  </a:moveTo>
                  <a:cubicBezTo>
                    <a:pt x="2171" y="345"/>
                    <a:pt x="2286" y="384"/>
                    <a:pt x="2393" y="434"/>
                  </a:cubicBezTo>
                  <a:cubicBezTo>
                    <a:pt x="3080" y="758"/>
                    <a:pt x="3394" y="1679"/>
                    <a:pt x="3053" y="2359"/>
                  </a:cubicBezTo>
                  <a:cubicBezTo>
                    <a:pt x="2727" y="3012"/>
                    <a:pt x="2016" y="3494"/>
                    <a:pt x="1406" y="3494"/>
                  </a:cubicBezTo>
                  <a:cubicBezTo>
                    <a:pt x="1374" y="3494"/>
                    <a:pt x="1341" y="3493"/>
                    <a:pt x="1310" y="3490"/>
                  </a:cubicBezTo>
                  <a:cubicBezTo>
                    <a:pt x="850" y="3448"/>
                    <a:pt x="501" y="3144"/>
                    <a:pt x="453" y="2739"/>
                  </a:cubicBezTo>
                  <a:cubicBezTo>
                    <a:pt x="407" y="2366"/>
                    <a:pt x="790" y="1865"/>
                    <a:pt x="1195" y="1768"/>
                  </a:cubicBezTo>
                  <a:cubicBezTo>
                    <a:pt x="1227" y="1760"/>
                    <a:pt x="1259" y="1757"/>
                    <a:pt x="1290" y="1757"/>
                  </a:cubicBezTo>
                  <a:cubicBezTo>
                    <a:pt x="1506" y="1757"/>
                    <a:pt x="1705" y="1927"/>
                    <a:pt x="1710" y="2177"/>
                  </a:cubicBezTo>
                  <a:cubicBezTo>
                    <a:pt x="1715" y="2369"/>
                    <a:pt x="1632" y="2562"/>
                    <a:pt x="1579" y="2793"/>
                  </a:cubicBezTo>
                  <a:cubicBezTo>
                    <a:pt x="1352" y="2741"/>
                    <a:pt x="1191" y="2704"/>
                    <a:pt x="1003" y="2661"/>
                  </a:cubicBezTo>
                  <a:lnTo>
                    <a:pt x="1003" y="2661"/>
                  </a:lnTo>
                  <a:cubicBezTo>
                    <a:pt x="1002" y="2952"/>
                    <a:pt x="1082" y="3152"/>
                    <a:pt x="1364" y="3172"/>
                  </a:cubicBezTo>
                  <a:cubicBezTo>
                    <a:pt x="1384" y="3173"/>
                    <a:pt x="1404" y="3174"/>
                    <a:pt x="1424" y="3174"/>
                  </a:cubicBezTo>
                  <a:cubicBezTo>
                    <a:pt x="1672" y="3174"/>
                    <a:pt x="1891" y="3060"/>
                    <a:pt x="1970" y="2813"/>
                  </a:cubicBezTo>
                  <a:cubicBezTo>
                    <a:pt x="2058" y="2535"/>
                    <a:pt x="2077" y="2233"/>
                    <a:pt x="2141" y="1855"/>
                  </a:cubicBezTo>
                  <a:cubicBezTo>
                    <a:pt x="2543" y="1543"/>
                    <a:pt x="2727" y="1208"/>
                    <a:pt x="2552" y="990"/>
                  </a:cubicBezTo>
                  <a:cubicBezTo>
                    <a:pt x="2474" y="896"/>
                    <a:pt x="2263" y="911"/>
                    <a:pt x="2006" y="851"/>
                  </a:cubicBezTo>
                  <a:lnTo>
                    <a:pt x="2006" y="851"/>
                  </a:lnTo>
                  <a:cubicBezTo>
                    <a:pt x="2100" y="1117"/>
                    <a:pt x="2145" y="1246"/>
                    <a:pt x="2196" y="1390"/>
                  </a:cubicBezTo>
                  <a:cubicBezTo>
                    <a:pt x="2074" y="1431"/>
                    <a:pt x="1949" y="1458"/>
                    <a:pt x="1839" y="1458"/>
                  </a:cubicBezTo>
                  <a:cubicBezTo>
                    <a:pt x="1679" y="1458"/>
                    <a:pt x="1551" y="1399"/>
                    <a:pt x="1516" y="1237"/>
                  </a:cubicBezTo>
                  <a:cubicBezTo>
                    <a:pt x="1468" y="1020"/>
                    <a:pt x="1634" y="726"/>
                    <a:pt x="1772" y="508"/>
                  </a:cubicBezTo>
                  <a:cubicBezTo>
                    <a:pt x="1847" y="389"/>
                    <a:pt x="1951" y="345"/>
                    <a:pt x="2064" y="345"/>
                  </a:cubicBezTo>
                  <a:close/>
                  <a:moveTo>
                    <a:pt x="2080" y="0"/>
                  </a:moveTo>
                  <a:cubicBezTo>
                    <a:pt x="1689" y="0"/>
                    <a:pt x="1352" y="296"/>
                    <a:pt x="1145" y="870"/>
                  </a:cubicBezTo>
                  <a:cubicBezTo>
                    <a:pt x="1129" y="913"/>
                    <a:pt x="1098" y="956"/>
                    <a:pt x="1098" y="998"/>
                  </a:cubicBezTo>
                  <a:cubicBezTo>
                    <a:pt x="1102" y="1333"/>
                    <a:pt x="912" y="1517"/>
                    <a:pt x="652" y="1706"/>
                  </a:cubicBezTo>
                  <a:cubicBezTo>
                    <a:pt x="158" y="2065"/>
                    <a:pt x="1" y="2569"/>
                    <a:pt x="171" y="3026"/>
                  </a:cubicBezTo>
                  <a:cubicBezTo>
                    <a:pt x="376" y="3580"/>
                    <a:pt x="747" y="3826"/>
                    <a:pt x="1395" y="3837"/>
                  </a:cubicBezTo>
                  <a:cubicBezTo>
                    <a:pt x="1400" y="3837"/>
                    <a:pt x="1406" y="3837"/>
                    <a:pt x="1411" y="3837"/>
                  </a:cubicBezTo>
                  <a:cubicBezTo>
                    <a:pt x="1986" y="3837"/>
                    <a:pt x="2850" y="3276"/>
                    <a:pt x="3234" y="2649"/>
                  </a:cubicBezTo>
                  <a:cubicBezTo>
                    <a:pt x="3733" y="1831"/>
                    <a:pt x="3656" y="1156"/>
                    <a:pt x="2983" y="471"/>
                  </a:cubicBezTo>
                  <a:cubicBezTo>
                    <a:pt x="2674" y="155"/>
                    <a:pt x="2363" y="0"/>
                    <a:pt x="20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0"/>
            <p:cNvSpPr/>
            <p:nvPr/>
          </p:nvSpPr>
          <p:spPr>
            <a:xfrm>
              <a:off x="3410450" y="932650"/>
              <a:ext cx="95700" cy="96000"/>
            </a:xfrm>
            <a:custGeom>
              <a:avLst/>
              <a:gdLst/>
              <a:ahLst/>
              <a:cxnLst/>
              <a:rect l="l" t="t" r="r" b="b"/>
              <a:pathLst>
                <a:path w="3828" h="3840" extrusionOk="0">
                  <a:moveTo>
                    <a:pt x="1708" y="348"/>
                  </a:moveTo>
                  <a:cubicBezTo>
                    <a:pt x="1952" y="348"/>
                    <a:pt x="2152" y="541"/>
                    <a:pt x="2300" y="928"/>
                  </a:cubicBezTo>
                  <a:cubicBezTo>
                    <a:pt x="2339" y="1029"/>
                    <a:pt x="2333" y="1147"/>
                    <a:pt x="2360" y="1335"/>
                  </a:cubicBezTo>
                  <a:cubicBezTo>
                    <a:pt x="2109" y="1383"/>
                    <a:pt x="1885" y="1427"/>
                    <a:pt x="1539" y="1493"/>
                  </a:cubicBezTo>
                  <a:cubicBezTo>
                    <a:pt x="1651" y="1254"/>
                    <a:pt x="1701" y="1146"/>
                    <a:pt x="1782" y="976"/>
                  </a:cubicBezTo>
                  <a:cubicBezTo>
                    <a:pt x="1614" y="933"/>
                    <a:pt x="1460" y="893"/>
                    <a:pt x="1301" y="853"/>
                  </a:cubicBezTo>
                  <a:lnTo>
                    <a:pt x="1301" y="853"/>
                  </a:lnTo>
                  <a:cubicBezTo>
                    <a:pt x="1193" y="1485"/>
                    <a:pt x="1193" y="1485"/>
                    <a:pt x="1682" y="1891"/>
                  </a:cubicBezTo>
                  <a:cubicBezTo>
                    <a:pt x="1733" y="2224"/>
                    <a:pt x="1744" y="2526"/>
                    <a:pt x="1834" y="2805"/>
                  </a:cubicBezTo>
                  <a:cubicBezTo>
                    <a:pt x="1912" y="3050"/>
                    <a:pt x="2131" y="3173"/>
                    <a:pt x="2382" y="3173"/>
                  </a:cubicBezTo>
                  <a:cubicBezTo>
                    <a:pt x="2400" y="3173"/>
                    <a:pt x="2420" y="3172"/>
                    <a:pt x="2439" y="3171"/>
                  </a:cubicBezTo>
                  <a:cubicBezTo>
                    <a:pt x="2717" y="3150"/>
                    <a:pt x="2813" y="2960"/>
                    <a:pt x="2795" y="2653"/>
                  </a:cubicBezTo>
                  <a:lnTo>
                    <a:pt x="2795" y="2653"/>
                  </a:lnTo>
                  <a:cubicBezTo>
                    <a:pt x="2634" y="2701"/>
                    <a:pt x="2495" y="2741"/>
                    <a:pt x="2275" y="2807"/>
                  </a:cubicBezTo>
                  <a:cubicBezTo>
                    <a:pt x="2198" y="2605"/>
                    <a:pt x="2091" y="2454"/>
                    <a:pt x="2101" y="2313"/>
                  </a:cubicBezTo>
                  <a:cubicBezTo>
                    <a:pt x="2112" y="2147"/>
                    <a:pt x="2184" y="1927"/>
                    <a:pt x="2306" y="1845"/>
                  </a:cubicBezTo>
                  <a:cubicBezTo>
                    <a:pt x="2354" y="1814"/>
                    <a:pt x="2424" y="1800"/>
                    <a:pt x="2500" y="1800"/>
                  </a:cubicBezTo>
                  <a:cubicBezTo>
                    <a:pt x="2604" y="1800"/>
                    <a:pt x="2718" y="1826"/>
                    <a:pt x="2800" y="1866"/>
                  </a:cubicBezTo>
                  <a:cubicBezTo>
                    <a:pt x="3294" y="2111"/>
                    <a:pt x="3472" y="2591"/>
                    <a:pt x="3263" y="3005"/>
                  </a:cubicBezTo>
                  <a:cubicBezTo>
                    <a:pt x="3104" y="3318"/>
                    <a:pt x="2723" y="3531"/>
                    <a:pt x="2345" y="3531"/>
                  </a:cubicBezTo>
                  <a:cubicBezTo>
                    <a:pt x="2186" y="3531"/>
                    <a:pt x="2027" y="3493"/>
                    <a:pt x="1886" y="3410"/>
                  </a:cubicBezTo>
                  <a:cubicBezTo>
                    <a:pt x="1499" y="3182"/>
                    <a:pt x="1124" y="2875"/>
                    <a:pt x="858" y="2517"/>
                  </a:cubicBezTo>
                  <a:cubicBezTo>
                    <a:pt x="389" y="1888"/>
                    <a:pt x="513" y="1227"/>
                    <a:pt x="1101" y="668"/>
                  </a:cubicBezTo>
                  <a:cubicBezTo>
                    <a:pt x="1324" y="454"/>
                    <a:pt x="1528" y="348"/>
                    <a:pt x="1708" y="348"/>
                  </a:cubicBezTo>
                  <a:close/>
                  <a:moveTo>
                    <a:pt x="1715" y="1"/>
                  </a:moveTo>
                  <a:cubicBezTo>
                    <a:pt x="1547" y="1"/>
                    <a:pt x="1371" y="53"/>
                    <a:pt x="1193" y="159"/>
                  </a:cubicBezTo>
                  <a:cubicBezTo>
                    <a:pt x="290" y="699"/>
                    <a:pt x="0" y="1771"/>
                    <a:pt x="586" y="2641"/>
                  </a:cubicBezTo>
                  <a:cubicBezTo>
                    <a:pt x="1015" y="3278"/>
                    <a:pt x="1595" y="3760"/>
                    <a:pt x="2212" y="3839"/>
                  </a:cubicBezTo>
                  <a:cubicBezTo>
                    <a:pt x="3069" y="3824"/>
                    <a:pt x="3422" y="3587"/>
                    <a:pt x="3636" y="3023"/>
                  </a:cubicBezTo>
                  <a:cubicBezTo>
                    <a:pt x="3828" y="2515"/>
                    <a:pt x="3633" y="2080"/>
                    <a:pt x="3258" y="1796"/>
                  </a:cubicBezTo>
                  <a:cubicBezTo>
                    <a:pt x="2924" y="1542"/>
                    <a:pt x="2725" y="1273"/>
                    <a:pt x="2655" y="870"/>
                  </a:cubicBezTo>
                  <a:cubicBezTo>
                    <a:pt x="2628" y="718"/>
                    <a:pt x="2538" y="570"/>
                    <a:pt x="2449" y="438"/>
                  </a:cubicBezTo>
                  <a:cubicBezTo>
                    <a:pt x="2254" y="148"/>
                    <a:pt x="1997" y="1"/>
                    <a:pt x="17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0"/>
            <p:cNvSpPr/>
            <p:nvPr/>
          </p:nvSpPr>
          <p:spPr>
            <a:xfrm>
              <a:off x="3678950" y="793725"/>
              <a:ext cx="107150" cy="123250"/>
            </a:xfrm>
            <a:custGeom>
              <a:avLst/>
              <a:gdLst/>
              <a:ahLst/>
              <a:cxnLst/>
              <a:rect l="l" t="t" r="r" b="b"/>
              <a:pathLst>
                <a:path w="4286" h="4930" extrusionOk="0">
                  <a:moveTo>
                    <a:pt x="1682" y="1"/>
                  </a:moveTo>
                  <a:cubicBezTo>
                    <a:pt x="1428" y="1"/>
                    <a:pt x="1168" y="110"/>
                    <a:pt x="894" y="326"/>
                  </a:cubicBezTo>
                  <a:cubicBezTo>
                    <a:pt x="769" y="425"/>
                    <a:pt x="653" y="540"/>
                    <a:pt x="546" y="659"/>
                  </a:cubicBezTo>
                  <a:cubicBezTo>
                    <a:pt x="0" y="1266"/>
                    <a:pt x="157" y="1426"/>
                    <a:pt x="593" y="1776"/>
                  </a:cubicBezTo>
                  <a:cubicBezTo>
                    <a:pt x="1431" y="2449"/>
                    <a:pt x="2109" y="3253"/>
                    <a:pt x="2455" y="4296"/>
                  </a:cubicBezTo>
                  <a:cubicBezTo>
                    <a:pt x="2492" y="4403"/>
                    <a:pt x="2552" y="4506"/>
                    <a:pt x="2615" y="4601"/>
                  </a:cubicBezTo>
                  <a:cubicBezTo>
                    <a:pt x="2758" y="4817"/>
                    <a:pt x="2922" y="4930"/>
                    <a:pt x="3095" y="4930"/>
                  </a:cubicBezTo>
                  <a:cubicBezTo>
                    <a:pt x="3234" y="4930"/>
                    <a:pt x="3380" y="4857"/>
                    <a:pt x="3526" y="4706"/>
                  </a:cubicBezTo>
                  <a:cubicBezTo>
                    <a:pt x="3729" y="4499"/>
                    <a:pt x="3897" y="4230"/>
                    <a:pt x="3999" y="3958"/>
                  </a:cubicBezTo>
                  <a:cubicBezTo>
                    <a:pt x="4286" y="3201"/>
                    <a:pt x="4281" y="2427"/>
                    <a:pt x="4012" y="1660"/>
                  </a:cubicBezTo>
                  <a:cubicBezTo>
                    <a:pt x="3977" y="1561"/>
                    <a:pt x="3884" y="1481"/>
                    <a:pt x="3847" y="1432"/>
                  </a:cubicBezTo>
                  <a:lnTo>
                    <a:pt x="3847" y="1432"/>
                  </a:lnTo>
                  <a:cubicBezTo>
                    <a:pt x="3847" y="2000"/>
                    <a:pt x="3889" y="2575"/>
                    <a:pt x="3835" y="3141"/>
                  </a:cubicBezTo>
                  <a:cubicBezTo>
                    <a:pt x="3782" y="3692"/>
                    <a:pt x="3681" y="4260"/>
                    <a:pt x="3113" y="4600"/>
                  </a:cubicBezTo>
                  <a:cubicBezTo>
                    <a:pt x="3051" y="4500"/>
                    <a:pt x="2998" y="4447"/>
                    <a:pt x="2984" y="4384"/>
                  </a:cubicBezTo>
                  <a:cubicBezTo>
                    <a:pt x="2765" y="3382"/>
                    <a:pt x="2195" y="2640"/>
                    <a:pt x="1333" y="2099"/>
                  </a:cubicBezTo>
                  <a:cubicBezTo>
                    <a:pt x="1082" y="1941"/>
                    <a:pt x="857" y="1737"/>
                    <a:pt x="623" y="1552"/>
                  </a:cubicBezTo>
                  <a:cubicBezTo>
                    <a:pt x="402" y="1375"/>
                    <a:pt x="374" y="1169"/>
                    <a:pt x="563" y="957"/>
                  </a:cubicBezTo>
                  <a:cubicBezTo>
                    <a:pt x="701" y="804"/>
                    <a:pt x="847" y="653"/>
                    <a:pt x="1012" y="531"/>
                  </a:cubicBezTo>
                  <a:cubicBezTo>
                    <a:pt x="1272" y="338"/>
                    <a:pt x="1485" y="241"/>
                    <a:pt x="1692" y="241"/>
                  </a:cubicBezTo>
                  <a:cubicBezTo>
                    <a:pt x="1925" y="241"/>
                    <a:pt x="2150" y="363"/>
                    <a:pt x="2424" y="609"/>
                  </a:cubicBezTo>
                  <a:cubicBezTo>
                    <a:pt x="2569" y="738"/>
                    <a:pt x="2712" y="873"/>
                    <a:pt x="2855" y="1004"/>
                  </a:cubicBezTo>
                  <a:cubicBezTo>
                    <a:pt x="2889" y="973"/>
                    <a:pt x="2923" y="941"/>
                    <a:pt x="2957" y="909"/>
                  </a:cubicBezTo>
                  <a:cubicBezTo>
                    <a:pt x="2807" y="732"/>
                    <a:pt x="2672" y="537"/>
                    <a:pt x="2502" y="381"/>
                  </a:cubicBezTo>
                  <a:cubicBezTo>
                    <a:pt x="2225" y="127"/>
                    <a:pt x="1957" y="1"/>
                    <a:pt x="16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0"/>
            <p:cNvSpPr/>
            <p:nvPr/>
          </p:nvSpPr>
          <p:spPr>
            <a:xfrm>
              <a:off x="3725400" y="415000"/>
              <a:ext cx="72550" cy="107125"/>
            </a:xfrm>
            <a:custGeom>
              <a:avLst/>
              <a:gdLst/>
              <a:ahLst/>
              <a:cxnLst/>
              <a:rect l="l" t="t" r="r" b="b"/>
              <a:pathLst>
                <a:path w="2902" h="4285" extrusionOk="0">
                  <a:moveTo>
                    <a:pt x="1705" y="1"/>
                  </a:moveTo>
                  <a:cubicBezTo>
                    <a:pt x="1633" y="1"/>
                    <a:pt x="1557" y="8"/>
                    <a:pt x="1474" y="22"/>
                  </a:cubicBezTo>
                  <a:cubicBezTo>
                    <a:pt x="915" y="120"/>
                    <a:pt x="621" y="396"/>
                    <a:pt x="649" y="941"/>
                  </a:cubicBezTo>
                  <a:cubicBezTo>
                    <a:pt x="687" y="1681"/>
                    <a:pt x="511" y="2353"/>
                    <a:pt x="206" y="3010"/>
                  </a:cubicBezTo>
                  <a:cubicBezTo>
                    <a:pt x="129" y="3175"/>
                    <a:pt x="72" y="3356"/>
                    <a:pt x="48" y="3537"/>
                  </a:cubicBezTo>
                  <a:cubicBezTo>
                    <a:pt x="1" y="3895"/>
                    <a:pt x="188" y="4189"/>
                    <a:pt x="544" y="4252"/>
                  </a:cubicBezTo>
                  <a:cubicBezTo>
                    <a:pt x="656" y="4272"/>
                    <a:pt x="775" y="4285"/>
                    <a:pt x="894" y="4285"/>
                  </a:cubicBezTo>
                  <a:cubicBezTo>
                    <a:pt x="1032" y="4285"/>
                    <a:pt x="1169" y="4268"/>
                    <a:pt x="1291" y="4226"/>
                  </a:cubicBezTo>
                  <a:cubicBezTo>
                    <a:pt x="2030" y="3976"/>
                    <a:pt x="2538" y="3447"/>
                    <a:pt x="2823" y="2732"/>
                  </a:cubicBezTo>
                  <a:cubicBezTo>
                    <a:pt x="2901" y="2535"/>
                    <a:pt x="2834" y="2280"/>
                    <a:pt x="2834" y="2052"/>
                  </a:cubicBezTo>
                  <a:lnTo>
                    <a:pt x="2834" y="2052"/>
                  </a:lnTo>
                  <a:cubicBezTo>
                    <a:pt x="2630" y="2250"/>
                    <a:pt x="2559" y="2462"/>
                    <a:pt x="2457" y="2659"/>
                  </a:cubicBezTo>
                  <a:cubicBezTo>
                    <a:pt x="2163" y="3226"/>
                    <a:pt x="1775" y="3711"/>
                    <a:pt x="1125" y="3877"/>
                  </a:cubicBezTo>
                  <a:cubicBezTo>
                    <a:pt x="1071" y="3891"/>
                    <a:pt x="1011" y="3898"/>
                    <a:pt x="949" y="3898"/>
                  </a:cubicBezTo>
                  <a:cubicBezTo>
                    <a:pt x="804" y="3898"/>
                    <a:pt x="652" y="3861"/>
                    <a:pt x="552" y="3790"/>
                  </a:cubicBezTo>
                  <a:cubicBezTo>
                    <a:pt x="468" y="3730"/>
                    <a:pt x="477" y="3439"/>
                    <a:pt x="540" y="3292"/>
                  </a:cubicBezTo>
                  <a:cubicBezTo>
                    <a:pt x="847" y="2561"/>
                    <a:pt x="1047" y="1823"/>
                    <a:pt x="993" y="1014"/>
                  </a:cubicBezTo>
                  <a:cubicBezTo>
                    <a:pt x="966" y="624"/>
                    <a:pt x="1175" y="417"/>
                    <a:pt x="1559" y="417"/>
                  </a:cubicBezTo>
                  <a:cubicBezTo>
                    <a:pt x="1569" y="417"/>
                    <a:pt x="1580" y="417"/>
                    <a:pt x="1590" y="418"/>
                  </a:cubicBezTo>
                  <a:cubicBezTo>
                    <a:pt x="1891" y="425"/>
                    <a:pt x="2187" y="556"/>
                    <a:pt x="2516" y="641"/>
                  </a:cubicBezTo>
                  <a:cubicBezTo>
                    <a:pt x="2316" y="198"/>
                    <a:pt x="2076" y="1"/>
                    <a:pt x="17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0"/>
            <p:cNvSpPr/>
            <p:nvPr/>
          </p:nvSpPr>
          <p:spPr>
            <a:xfrm>
              <a:off x="3642450" y="788950"/>
              <a:ext cx="50100" cy="111650"/>
            </a:xfrm>
            <a:custGeom>
              <a:avLst/>
              <a:gdLst/>
              <a:ahLst/>
              <a:cxnLst/>
              <a:rect l="l" t="t" r="r" b="b"/>
              <a:pathLst>
                <a:path w="2004" h="4466" extrusionOk="0">
                  <a:moveTo>
                    <a:pt x="151" y="1"/>
                  </a:moveTo>
                  <a:cubicBezTo>
                    <a:pt x="101" y="12"/>
                    <a:pt x="51" y="23"/>
                    <a:pt x="0" y="33"/>
                  </a:cubicBezTo>
                  <a:cubicBezTo>
                    <a:pt x="205" y="1709"/>
                    <a:pt x="523" y="3336"/>
                    <a:pt x="2004" y="4466"/>
                  </a:cubicBezTo>
                  <a:cubicBezTo>
                    <a:pt x="1905" y="4118"/>
                    <a:pt x="1803" y="3755"/>
                    <a:pt x="1594" y="3474"/>
                  </a:cubicBezTo>
                  <a:cubicBezTo>
                    <a:pt x="1048" y="2735"/>
                    <a:pt x="746" y="1899"/>
                    <a:pt x="479" y="1040"/>
                  </a:cubicBezTo>
                  <a:cubicBezTo>
                    <a:pt x="370" y="693"/>
                    <a:pt x="261" y="347"/>
                    <a:pt x="1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0"/>
            <p:cNvSpPr/>
            <p:nvPr/>
          </p:nvSpPr>
          <p:spPr>
            <a:xfrm>
              <a:off x="3555825" y="788950"/>
              <a:ext cx="47025" cy="114075"/>
            </a:xfrm>
            <a:custGeom>
              <a:avLst/>
              <a:gdLst/>
              <a:ahLst/>
              <a:cxnLst/>
              <a:rect l="l" t="t" r="r" b="b"/>
              <a:pathLst>
                <a:path w="1881" h="4563" extrusionOk="0">
                  <a:moveTo>
                    <a:pt x="1881" y="1"/>
                  </a:moveTo>
                  <a:lnTo>
                    <a:pt x="1881" y="1"/>
                  </a:lnTo>
                  <a:cubicBezTo>
                    <a:pt x="1620" y="773"/>
                    <a:pt x="1379" y="1553"/>
                    <a:pt x="1093" y="2316"/>
                  </a:cubicBezTo>
                  <a:cubicBezTo>
                    <a:pt x="810" y="3069"/>
                    <a:pt x="128" y="3635"/>
                    <a:pt x="1" y="4563"/>
                  </a:cubicBezTo>
                  <a:cubicBezTo>
                    <a:pt x="1468" y="3325"/>
                    <a:pt x="1847" y="1733"/>
                    <a:pt x="18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0"/>
            <p:cNvSpPr/>
            <p:nvPr/>
          </p:nvSpPr>
          <p:spPr>
            <a:xfrm>
              <a:off x="3493950" y="908800"/>
              <a:ext cx="56900" cy="51400"/>
            </a:xfrm>
            <a:custGeom>
              <a:avLst/>
              <a:gdLst/>
              <a:ahLst/>
              <a:cxnLst/>
              <a:rect l="l" t="t" r="r" b="b"/>
              <a:pathLst>
                <a:path w="2276" h="2056" extrusionOk="0">
                  <a:moveTo>
                    <a:pt x="2275" y="0"/>
                  </a:moveTo>
                  <a:lnTo>
                    <a:pt x="2275" y="0"/>
                  </a:lnTo>
                  <a:cubicBezTo>
                    <a:pt x="1735" y="236"/>
                    <a:pt x="372" y="1492"/>
                    <a:pt x="1" y="2056"/>
                  </a:cubicBezTo>
                  <a:cubicBezTo>
                    <a:pt x="702" y="1887"/>
                    <a:pt x="1984" y="758"/>
                    <a:pt x="22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0"/>
            <p:cNvSpPr/>
            <p:nvPr/>
          </p:nvSpPr>
          <p:spPr>
            <a:xfrm>
              <a:off x="3697400" y="909700"/>
              <a:ext cx="57500" cy="50100"/>
            </a:xfrm>
            <a:custGeom>
              <a:avLst/>
              <a:gdLst/>
              <a:ahLst/>
              <a:cxnLst/>
              <a:rect l="l" t="t" r="r" b="b"/>
              <a:pathLst>
                <a:path w="2300" h="2004" extrusionOk="0">
                  <a:moveTo>
                    <a:pt x="1" y="1"/>
                  </a:moveTo>
                  <a:cubicBezTo>
                    <a:pt x="402" y="827"/>
                    <a:pt x="1680" y="1915"/>
                    <a:pt x="2299" y="2003"/>
                  </a:cubicBezTo>
                  <a:cubicBezTo>
                    <a:pt x="1950" y="1639"/>
                    <a:pt x="1611" y="1246"/>
                    <a:pt x="1231" y="899"/>
                  </a:cubicBezTo>
                  <a:cubicBezTo>
                    <a:pt x="871" y="569"/>
                    <a:pt x="617" y="73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0"/>
            <p:cNvSpPr/>
            <p:nvPr/>
          </p:nvSpPr>
          <p:spPr>
            <a:xfrm>
              <a:off x="3445050" y="453150"/>
              <a:ext cx="27775" cy="39950"/>
            </a:xfrm>
            <a:custGeom>
              <a:avLst/>
              <a:gdLst/>
              <a:ahLst/>
              <a:cxnLst/>
              <a:rect l="l" t="t" r="r" b="b"/>
              <a:pathLst>
                <a:path w="1111" h="1598" extrusionOk="0">
                  <a:moveTo>
                    <a:pt x="842" y="0"/>
                  </a:moveTo>
                  <a:cubicBezTo>
                    <a:pt x="181" y="458"/>
                    <a:pt x="0" y="957"/>
                    <a:pt x="277" y="1598"/>
                  </a:cubicBezTo>
                  <a:cubicBezTo>
                    <a:pt x="402" y="1526"/>
                    <a:pt x="525" y="1455"/>
                    <a:pt x="648" y="1385"/>
                  </a:cubicBezTo>
                  <a:lnTo>
                    <a:pt x="648" y="1385"/>
                  </a:lnTo>
                  <a:cubicBezTo>
                    <a:pt x="646" y="1390"/>
                    <a:pt x="644" y="1394"/>
                    <a:pt x="643" y="1399"/>
                  </a:cubicBezTo>
                  <a:lnTo>
                    <a:pt x="668" y="1374"/>
                  </a:lnTo>
                  <a:lnTo>
                    <a:pt x="668" y="1374"/>
                  </a:lnTo>
                  <a:cubicBezTo>
                    <a:pt x="661" y="1377"/>
                    <a:pt x="654" y="1381"/>
                    <a:pt x="648" y="1385"/>
                  </a:cubicBezTo>
                  <a:lnTo>
                    <a:pt x="648" y="1385"/>
                  </a:lnTo>
                  <a:cubicBezTo>
                    <a:pt x="757" y="1095"/>
                    <a:pt x="870" y="805"/>
                    <a:pt x="973" y="512"/>
                  </a:cubicBezTo>
                  <a:cubicBezTo>
                    <a:pt x="1042" y="316"/>
                    <a:pt x="1111" y="112"/>
                    <a:pt x="8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0"/>
            <p:cNvSpPr/>
            <p:nvPr/>
          </p:nvSpPr>
          <p:spPr>
            <a:xfrm>
              <a:off x="3430025" y="432300"/>
              <a:ext cx="26625" cy="36225"/>
            </a:xfrm>
            <a:custGeom>
              <a:avLst/>
              <a:gdLst/>
              <a:ahLst/>
              <a:cxnLst/>
              <a:rect l="l" t="t" r="r" b="b"/>
              <a:pathLst>
                <a:path w="1065" h="1449" extrusionOk="0">
                  <a:moveTo>
                    <a:pt x="828" y="1"/>
                  </a:moveTo>
                  <a:cubicBezTo>
                    <a:pt x="799" y="1"/>
                    <a:pt x="771" y="5"/>
                    <a:pt x="748" y="13"/>
                  </a:cubicBezTo>
                  <a:cubicBezTo>
                    <a:pt x="486" y="114"/>
                    <a:pt x="1" y="911"/>
                    <a:pt x="38" y="1192"/>
                  </a:cubicBezTo>
                  <a:cubicBezTo>
                    <a:pt x="51" y="1283"/>
                    <a:pt x="151" y="1362"/>
                    <a:pt x="212" y="1448"/>
                  </a:cubicBezTo>
                  <a:cubicBezTo>
                    <a:pt x="524" y="1184"/>
                    <a:pt x="1022" y="507"/>
                    <a:pt x="1053" y="290"/>
                  </a:cubicBezTo>
                  <a:cubicBezTo>
                    <a:pt x="1064" y="212"/>
                    <a:pt x="1042" y="98"/>
                    <a:pt x="990" y="50"/>
                  </a:cubicBezTo>
                  <a:cubicBezTo>
                    <a:pt x="955" y="18"/>
                    <a:pt x="889" y="1"/>
                    <a:pt x="8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0"/>
            <p:cNvSpPr/>
            <p:nvPr/>
          </p:nvSpPr>
          <p:spPr>
            <a:xfrm>
              <a:off x="3458675" y="475500"/>
              <a:ext cx="23625" cy="33900"/>
            </a:xfrm>
            <a:custGeom>
              <a:avLst/>
              <a:gdLst/>
              <a:ahLst/>
              <a:cxnLst/>
              <a:rect l="l" t="t" r="r" b="b"/>
              <a:pathLst>
                <a:path w="945" h="1356" extrusionOk="0">
                  <a:moveTo>
                    <a:pt x="123" y="479"/>
                  </a:moveTo>
                  <a:lnTo>
                    <a:pt x="123" y="479"/>
                  </a:lnTo>
                  <a:cubicBezTo>
                    <a:pt x="123" y="479"/>
                    <a:pt x="123" y="479"/>
                    <a:pt x="123" y="479"/>
                  </a:cubicBezTo>
                  <a:lnTo>
                    <a:pt x="123" y="479"/>
                  </a:lnTo>
                  <a:cubicBezTo>
                    <a:pt x="123" y="479"/>
                    <a:pt x="123" y="479"/>
                    <a:pt x="123" y="479"/>
                  </a:cubicBezTo>
                  <a:close/>
                  <a:moveTo>
                    <a:pt x="709" y="1"/>
                  </a:moveTo>
                  <a:lnTo>
                    <a:pt x="709" y="1"/>
                  </a:lnTo>
                  <a:cubicBezTo>
                    <a:pt x="503" y="171"/>
                    <a:pt x="312" y="328"/>
                    <a:pt x="122" y="485"/>
                  </a:cubicBezTo>
                  <a:lnTo>
                    <a:pt x="122" y="485"/>
                  </a:lnTo>
                  <a:cubicBezTo>
                    <a:pt x="122" y="483"/>
                    <a:pt x="122" y="481"/>
                    <a:pt x="123" y="479"/>
                  </a:cubicBezTo>
                  <a:lnTo>
                    <a:pt x="123" y="479"/>
                  </a:lnTo>
                  <a:cubicBezTo>
                    <a:pt x="122" y="480"/>
                    <a:pt x="98" y="505"/>
                    <a:pt x="98" y="505"/>
                  </a:cubicBezTo>
                  <a:cubicBezTo>
                    <a:pt x="106" y="498"/>
                    <a:pt x="114" y="491"/>
                    <a:pt x="122" y="485"/>
                  </a:cubicBezTo>
                  <a:lnTo>
                    <a:pt x="122" y="485"/>
                  </a:lnTo>
                  <a:cubicBezTo>
                    <a:pt x="86" y="750"/>
                    <a:pt x="48" y="1014"/>
                    <a:pt x="1" y="1356"/>
                  </a:cubicBezTo>
                  <a:cubicBezTo>
                    <a:pt x="736" y="929"/>
                    <a:pt x="945" y="527"/>
                    <a:pt x="7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0"/>
            <p:cNvSpPr/>
            <p:nvPr/>
          </p:nvSpPr>
          <p:spPr>
            <a:xfrm>
              <a:off x="3603950" y="689350"/>
              <a:ext cx="9400" cy="57700"/>
            </a:xfrm>
            <a:custGeom>
              <a:avLst/>
              <a:gdLst/>
              <a:ahLst/>
              <a:cxnLst/>
              <a:rect l="l" t="t" r="r" b="b"/>
              <a:pathLst>
                <a:path w="376" h="2308" extrusionOk="0">
                  <a:moveTo>
                    <a:pt x="110" y="1"/>
                  </a:moveTo>
                  <a:cubicBezTo>
                    <a:pt x="74" y="771"/>
                    <a:pt x="37" y="1539"/>
                    <a:pt x="1" y="2308"/>
                  </a:cubicBezTo>
                  <a:cubicBezTo>
                    <a:pt x="312" y="1546"/>
                    <a:pt x="375" y="777"/>
                    <a:pt x="1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0"/>
            <p:cNvSpPr/>
            <p:nvPr/>
          </p:nvSpPr>
          <p:spPr>
            <a:xfrm>
              <a:off x="3636000" y="691950"/>
              <a:ext cx="9050" cy="53375"/>
            </a:xfrm>
            <a:custGeom>
              <a:avLst/>
              <a:gdLst/>
              <a:ahLst/>
              <a:cxnLst/>
              <a:rect l="l" t="t" r="r" b="b"/>
              <a:pathLst>
                <a:path w="362" h="2135" extrusionOk="0">
                  <a:moveTo>
                    <a:pt x="220" y="0"/>
                  </a:moveTo>
                  <a:cubicBezTo>
                    <a:pt x="26" y="728"/>
                    <a:pt x="1" y="1444"/>
                    <a:pt x="361" y="2134"/>
                  </a:cubicBezTo>
                  <a:cubicBezTo>
                    <a:pt x="315" y="1423"/>
                    <a:pt x="267" y="712"/>
                    <a:pt x="2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0"/>
            <p:cNvSpPr/>
            <p:nvPr/>
          </p:nvSpPr>
          <p:spPr>
            <a:xfrm>
              <a:off x="3551325" y="968625"/>
              <a:ext cx="13550" cy="17325"/>
            </a:xfrm>
            <a:custGeom>
              <a:avLst/>
              <a:gdLst/>
              <a:ahLst/>
              <a:cxnLst/>
              <a:rect l="l" t="t" r="r" b="b"/>
              <a:pathLst>
                <a:path w="542" h="693" extrusionOk="0">
                  <a:moveTo>
                    <a:pt x="209" y="1"/>
                  </a:moveTo>
                  <a:cubicBezTo>
                    <a:pt x="136" y="122"/>
                    <a:pt x="17" y="238"/>
                    <a:pt x="6" y="365"/>
                  </a:cubicBezTo>
                  <a:cubicBezTo>
                    <a:pt x="0" y="446"/>
                    <a:pt x="155" y="540"/>
                    <a:pt x="296" y="692"/>
                  </a:cubicBezTo>
                  <a:cubicBezTo>
                    <a:pt x="403" y="504"/>
                    <a:pt x="541" y="368"/>
                    <a:pt x="520" y="266"/>
                  </a:cubicBezTo>
                  <a:cubicBezTo>
                    <a:pt x="498" y="160"/>
                    <a:pt x="318" y="87"/>
                    <a:pt x="2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0"/>
            <p:cNvSpPr/>
            <p:nvPr/>
          </p:nvSpPr>
          <p:spPr>
            <a:xfrm>
              <a:off x="3683725" y="969125"/>
              <a:ext cx="17250" cy="13800"/>
            </a:xfrm>
            <a:custGeom>
              <a:avLst/>
              <a:gdLst/>
              <a:ahLst/>
              <a:cxnLst/>
              <a:rect l="l" t="t" r="r" b="b"/>
              <a:pathLst>
                <a:path w="690" h="552" extrusionOk="0">
                  <a:moveTo>
                    <a:pt x="309" y="0"/>
                  </a:moveTo>
                  <a:cubicBezTo>
                    <a:pt x="307" y="0"/>
                    <a:pt x="305" y="0"/>
                    <a:pt x="303" y="0"/>
                  </a:cubicBezTo>
                  <a:cubicBezTo>
                    <a:pt x="195" y="10"/>
                    <a:pt x="54" y="164"/>
                    <a:pt x="20" y="282"/>
                  </a:cubicBezTo>
                  <a:cubicBezTo>
                    <a:pt x="0" y="351"/>
                    <a:pt x="156" y="544"/>
                    <a:pt x="242" y="551"/>
                  </a:cubicBezTo>
                  <a:cubicBezTo>
                    <a:pt x="246" y="551"/>
                    <a:pt x="250" y="552"/>
                    <a:pt x="253" y="552"/>
                  </a:cubicBezTo>
                  <a:cubicBezTo>
                    <a:pt x="364" y="552"/>
                    <a:pt x="486" y="436"/>
                    <a:pt x="689" y="325"/>
                  </a:cubicBezTo>
                  <a:cubicBezTo>
                    <a:pt x="510" y="166"/>
                    <a:pt x="402" y="0"/>
                    <a:pt x="3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0"/>
            <p:cNvSpPr/>
            <p:nvPr/>
          </p:nvSpPr>
          <p:spPr>
            <a:xfrm>
              <a:off x="3648050" y="913425"/>
              <a:ext cx="17475" cy="13125"/>
            </a:xfrm>
            <a:custGeom>
              <a:avLst/>
              <a:gdLst/>
              <a:ahLst/>
              <a:cxnLst/>
              <a:rect l="l" t="t" r="r" b="b"/>
              <a:pathLst>
                <a:path w="699" h="525" extrusionOk="0">
                  <a:moveTo>
                    <a:pt x="239" y="1"/>
                  </a:moveTo>
                  <a:cubicBezTo>
                    <a:pt x="236" y="1"/>
                    <a:pt x="234" y="1"/>
                    <a:pt x="231" y="1"/>
                  </a:cubicBezTo>
                  <a:cubicBezTo>
                    <a:pt x="153" y="4"/>
                    <a:pt x="0" y="224"/>
                    <a:pt x="25" y="275"/>
                  </a:cubicBezTo>
                  <a:cubicBezTo>
                    <a:pt x="80" y="387"/>
                    <a:pt x="220" y="502"/>
                    <a:pt x="340" y="522"/>
                  </a:cubicBezTo>
                  <a:cubicBezTo>
                    <a:pt x="349" y="524"/>
                    <a:pt x="357" y="524"/>
                    <a:pt x="365" y="524"/>
                  </a:cubicBezTo>
                  <a:cubicBezTo>
                    <a:pt x="468" y="524"/>
                    <a:pt x="587" y="429"/>
                    <a:pt x="698" y="379"/>
                  </a:cubicBezTo>
                  <a:cubicBezTo>
                    <a:pt x="665" y="313"/>
                    <a:pt x="631" y="245"/>
                    <a:pt x="597" y="177"/>
                  </a:cubicBezTo>
                  <a:cubicBezTo>
                    <a:pt x="478" y="114"/>
                    <a:pt x="356" y="1"/>
                    <a:pt x="2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0"/>
            <p:cNvSpPr/>
            <p:nvPr/>
          </p:nvSpPr>
          <p:spPr>
            <a:xfrm>
              <a:off x="3586875" y="909275"/>
              <a:ext cx="13100" cy="17175"/>
            </a:xfrm>
            <a:custGeom>
              <a:avLst/>
              <a:gdLst/>
              <a:ahLst/>
              <a:cxnLst/>
              <a:rect l="l" t="t" r="r" b="b"/>
              <a:pathLst>
                <a:path w="524" h="687" extrusionOk="0">
                  <a:moveTo>
                    <a:pt x="273" y="1"/>
                  </a:moveTo>
                  <a:cubicBezTo>
                    <a:pt x="132" y="225"/>
                    <a:pt x="9" y="339"/>
                    <a:pt x="4" y="459"/>
                  </a:cubicBezTo>
                  <a:cubicBezTo>
                    <a:pt x="1" y="536"/>
                    <a:pt x="167" y="684"/>
                    <a:pt x="258" y="686"/>
                  </a:cubicBezTo>
                  <a:cubicBezTo>
                    <a:pt x="259" y="686"/>
                    <a:pt x="260" y="686"/>
                    <a:pt x="260" y="686"/>
                  </a:cubicBezTo>
                  <a:cubicBezTo>
                    <a:pt x="354" y="686"/>
                    <a:pt x="523" y="546"/>
                    <a:pt x="523" y="469"/>
                  </a:cubicBezTo>
                  <a:cubicBezTo>
                    <a:pt x="522" y="349"/>
                    <a:pt x="404" y="230"/>
                    <a:pt x="2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0"/>
            <p:cNvSpPr/>
            <p:nvPr/>
          </p:nvSpPr>
          <p:spPr>
            <a:xfrm>
              <a:off x="3674350" y="1005500"/>
              <a:ext cx="11575" cy="14425"/>
            </a:xfrm>
            <a:custGeom>
              <a:avLst/>
              <a:gdLst/>
              <a:ahLst/>
              <a:cxnLst/>
              <a:rect l="l" t="t" r="r" b="b"/>
              <a:pathLst>
                <a:path w="463" h="577" extrusionOk="0">
                  <a:moveTo>
                    <a:pt x="339" y="0"/>
                  </a:moveTo>
                  <a:cubicBezTo>
                    <a:pt x="279" y="35"/>
                    <a:pt x="220" y="70"/>
                    <a:pt x="161" y="105"/>
                  </a:cubicBezTo>
                  <a:cubicBezTo>
                    <a:pt x="103" y="206"/>
                    <a:pt x="7" y="305"/>
                    <a:pt x="3" y="408"/>
                  </a:cubicBezTo>
                  <a:cubicBezTo>
                    <a:pt x="1" y="461"/>
                    <a:pt x="161" y="576"/>
                    <a:pt x="218" y="576"/>
                  </a:cubicBezTo>
                  <a:cubicBezTo>
                    <a:pt x="223" y="576"/>
                    <a:pt x="227" y="576"/>
                    <a:pt x="230" y="574"/>
                  </a:cubicBezTo>
                  <a:cubicBezTo>
                    <a:pt x="325" y="525"/>
                    <a:pt x="424" y="412"/>
                    <a:pt x="444" y="310"/>
                  </a:cubicBezTo>
                  <a:cubicBezTo>
                    <a:pt x="463" y="217"/>
                    <a:pt x="378" y="105"/>
                    <a:pt x="3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0"/>
            <p:cNvSpPr/>
            <p:nvPr/>
          </p:nvSpPr>
          <p:spPr>
            <a:xfrm>
              <a:off x="3562825" y="1009100"/>
              <a:ext cx="12225" cy="13025"/>
            </a:xfrm>
            <a:custGeom>
              <a:avLst/>
              <a:gdLst/>
              <a:ahLst/>
              <a:cxnLst/>
              <a:rect l="l" t="t" r="r" b="b"/>
              <a:pathLst>
                <a:path w="489" h="521" extrusionOk="0">
                  <a:moveTo>
                    <a:pt x="205" y="0"/>
                  </a:moveTo>
                  <a:cubicBezTo>
                    <a:pt x="154" y="0"/>
                    <a:pt x="1" y="150"/>
                    <a:pt x="12" y="201"/>
                  </a:cubicBezTo>
                  <a:cubicBezTo>
                    <a:pt x="33" y="304"/>
                    <a:pt x="144" y="387"/>
                    <a:pt x="253" y="521"/>
                  </a:cubicBezTo>
                  <a:cubicBezTo>
                    <a:pt x="357" y="389"/>
                    <a:pt x="488" y="277"/>
                    <a:pt x="469" y="234"/>
                  </a:cubicBezTo>
                  <a:cubicBezTo>
                    <a:pt x="424" y="134"/>
                    <a:pt x="315" y="37"/>
                    <a:pt x="211" y="1"/>
                  </a:cubicBezTo>
                  <a:cubicBezTo>
                    <a:pt x="209" y="1"/>
                    <a:pt x="207" y="0"/>
                    <a:pt x="2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0"/>
            <p:cNvSpPr/>
            <p:nvPr/>
          </p:nvSpPr>
          <p:spPr>
            <a:xfrm>
              <a:off x="3575750" y="552250"/>
              <a:ext cx="12125" cy="11150"/>
            </a:xfrm>
            <a:custGeom>
              <a:avLst/>
              <a:gdLst/>
              <a:ahLst/>
              <a:cxnLst/>
              <a:rect l="l" t="t" r="r" b="b"/>
              <a:pathLst>
                <a:path w="485" h="446" extrusionOk="0">
                  <a:moveTo>
                    <a:pt x="233" y="0"/>
                  </a:moveTo>
                  <a:cubicBezTo>
                    <a:pt x="154" y="0"/>
                    <a:pt x="1" y="126"/>
                    <a:pt x="10" y="160"/>
                  </a:cubicBezTo>
                  <a:cubicBezTo>
                    <a:pt x="38" y="264"/>
                    <a:pt x="131" y="351"/>
                    <a:pt x="199" y="446"/>
                  </a:cubicBezTo>
                  <a:cubicBezTo>
                    <a:pt x="279" y="382"/>
                    <a:pt x="359" y="319"/>
                    <a:pt x="484" y="221"/>
                  </a:cubicBezTo>
                  <a:cubicBezTo>
                    <a:pt x="378" y="121"/>
                    <a:pt x="309" y="2"/>
                    <a:pt x="236" y="0"/>
                  </a:cubicBezTo>
                  <a:cubicBezTo>
                    <a:pt x="235" y="0"/>
                    <a:pt x="234" y="0"/>
                    <a:pt x="2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0"/>
            <p:cNvSpPr/>
            <p:nvPr/>
          </p:nvSpPr>
          <p:spPr>
            <a:xfrm>
              <a:off x="3647950" y="574525"/>
              <a:ext cx="12600" cy="10150"/>
            </a:xfrm>
            <a:custGeom>
              <a:avLst/>
              <a:gdLst/>
              <a:ahLst/>
              <a:cxnLst/>
              <a:rect l="l" t="t" r="r" b="b"/>
              <a:pathLst>
                <a:path w="504" h="406" extrusionOk="0">
                  <a:moveTo>
                    <a:pt x="226" y="1"/>
                  </a:moveTo>
                  <a:cubicBezTo>
                    <a:pt x="226" y="1"/>
                    <a:pt x="225" y="1"/>
                    <a:pt x="224" y="1"/>
                  </a:cubicBezTo>
                  <a:cubicBezTo>
                    <a:pt x="146" y="3"/>
                    <a:pt x="20" y="113"/>
                    <a:pt x="10" y="189"/>
                  </a:cubicBezTo>
                  <a:cubicBezTo>
                    <a:pt x="0" y="257"/>
                    <a:pt x="113" y="394"/>
                    <a:pt x="186" y="405"/>
                  </a:cubicBezTo>
                  <a:cubicBezTo>
                    <a:pt x="190" y="405"/>
                    <a:pt x="194" y="406"/>
                    <a:pt x="199" y="406"/>
                  </a:cubicBezTo>
                  <a:cubicBezTo>
                    <a:pt x="273" y="406"/>
                    <a:pt x="364" y="309"/>
                    <a:pt x="504" y="223"/>
                  </a:cubicBezTo>
                  <a:cubicBezTo>
                    <a:pt x="379" y="118"/>
                    <a:pt x="301" y="1"/>
                    <a:pt x="2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0"/>
            <p:cNvSpPr/>
            <p:nvPr/>
          </p:nvSpPr>
          <p:spPr>
            <a:xfrm>
              <a:off x="3590600" y="574475"/>
              <a:ext cx="12325" cy="10275"/>
            </a:xfrm>
            <a:custGeom>
              <a:avLst/>
              <a:gdLst/>
              <a:ahLst/>
              <a:cxnLst/>
              <a:rect l="l" t="t" r="r" b="b"/>
              <a:pathLst>
                <a:path w="493" h="411" extrusionOk="0">
                  <a:moveTo>
                    <a:pt x="205" y="0"/>
                  </a:moveTo>
                  <a:cubicBezTo>
                    <a:pt x="202" y="0"/>
                    <a:pt x="199" y="1"/>
                    <a:pt x="196" y="1"/>
                  </a:cubicBezTo>
                  <a:cubicBezTo>
                    <a:pt x="119" y="10"/>
                    <a:pt x="1" y="141"/>
                    <a:pt x="5" y="212"/>
                  </a:cubicBezTo>
                  <a:cubicBezTo>
                    <a:pt x="9" y="287"/>
                    <a:pt x="132" y="401"/>
                    <a:pt x="214" y="410"/>
                  </a:cubicBezTo>
                  <a:cubicBezTo>
                    <a:pt x="216" y="410"/>
                    <a:pt x="218" y="410"/>
                    <a:pt x="220" y="410"/>
                  </a:cubicBezTo>
                  <a:cubicBezTo>
                    <a:pt x="288" y="410"/>
                    <a:pt x="370" y="298"/>
                    <a:pt x="492" y="201"/>
                  </a:cubicBezTo>
                  <a:cubicBezTo>
                    <a:pt x="362" y="108"/>
                    <a:pt x="276" y="0"/>
                    <a:pt x="2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30"/>
            <p:cNvSpPr/>
            <p:nvPr/>
          </p:nvSpPr>
          <p:spPr>
            <a:xfrm>
              <a:off x="3662250" y="548775"/>
              <a:ext cx="10650" cy="14300"/>
            </a:xfrm>
            <a:custGeom>
              <a:avLst/>
              <a:gdLst/>
              <a:ahLst/>
              <a:cxnLst/>
              <a:rect l="l" t="t" r="r" b="b"/>
              <a:pathLst>
                <a:path w="426" h="572" extrusionOk="0">
                  <a:moveTo>
                    <a:pt x="315" y="1"/>
                  </a:moveTo>
                  <a:cubicBezTo>
                    <a:pt x="259" y="34"/>
                    <a:pt x="204" y="67"/>
                    <a:pt x="149" y="101"/>
                  </a:cubicBezTo>
                  <a:cubicBezTo>
                    <a:pt x="104" y="187"/>
                    <a:pt x="1" y="306"/>
                    <a:pt x="27" y="355"/>
                  </a:cubicBezTo>
                  <a:cubicBezTo>
                    <a:pt x="77" y="448"/>
                    <a:pt x="201" y="501"/>
                    <a:pt x="294" y="571"/>
                  </a:cubicBezTo>
                  <a:cubicBezTo>
                    <a:pt x="341" y="481"/>
                    <a:pt x="422" y="393"/>
                    <a:pt x="424" y="303"/>
                  </a:cubicBezTo>
                  <a:cubicBezTo>
                    <a:pt x="425" y="203"/>
                    <a:pt x="354" y="102"/>
                    <a:pt x="3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30"/>
            <p:cNvSpPr/>
            <p:nvPr/>
          </p:nvSpPr>
          <p:spPr>
            <a:xfrm>
              <a:off x="3563875" y="936325"/>
              <a:ext cx="13450" cy="9100"/>
            </a:xfrm>
            <a:custGeom>
              <a:avLst/>
              <a:gdLst/>
              <a:ahLst/>
              <a:cxnLst/>
              <a:rect l="l" t="t" r="r" b="b"/>
              <a:pathLst>
                <a:path w="538" h="364" extrusionOk="0">
                  <a:moveTo>
                    <a:pt x="223" y="1"/>
                  </a:moveTo>
                  <a:cubicBezTo>
                    <a:pt x="217" y="1"/>
                    <a:pt x="210" y="1"/>
                    <a:pt x="204" y="3"/>
                  </a:cubicBezTo>
                  <a:cubicBezTo>
                    <a:pt x="127" y="17"/>
                    <a:pt x="68" y="129"/>
                    <a:pt x="1" y="198"/>
                  </a:cubicBezTo>
                  <a:cubicBezTo>
                    <a:pt x="81" y="257"/>
                    <a:pt x="161" y="363"/>
                    <a:pt x="242" y="363"/>
                  </a:cubicBezTo>
                  <a:cubicBezTo>
                    <a:pt x="242" y="363"/>
                    <a:pt x="243" y="363"/>
                    <a:pt x="243" y="363"/>
                  </a:cubicBezTo>
                  <a:cubicBezTo>
                    <a:pt x="320" y="363"/>
                    <a:pt x="396" y="253"/>
                    <a:pt x="538" y="140"/>
                  </a:cubicBezTo>
                  <a:cubicBezTo>
                    <a:pt x="392" y="75"/>
                    <a:pt x="298" y="1"/>
                    <a:pt x="22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0"/>
            <p:cNvSpPr/>
            <p:nvPr/>
          </p:nvSpPr>
          <p:spPr>
            <a:xfrm>
              <a:off x="3673600" y="930450"/>
              <a:ext cx="11225" cy="14975"/>
            </a:xfrm>
            <a:custGeom>
              <a:avLst/>
              <a:gdLst/>
              <a:ahLst/>
              <a:cxnLst/>
              <a:rect l="l" t="t" r="r" b="b"/>
              <a:pathLst>
                <a:path w="449" h="599" extrusionOk="0">
                  <a:moveTo>
                    <a:pt x="313" y="1"/>
                  </a:moveTo>
                  <a:cubicBezTo>
                    <a:pt x="115" y="277"/>
                    <a:pt x="0" y="374"/>
                    <a:pt x="18" y="427"/>
                  </a:cubicBezTo>
                  <a:cubicBezTo>
                    <a:pt x="44" y="504"/>
                    <a:pt x="161" y="599"/>
                    <a:pt x="238" y="599"/>
                  </a:cubicBezTo>
                  <a:cubicBezTo>
                    <a:pt x="240" y="599"/>
                    <a:pt x="242" y="599"/>
                    <a:pt x="243" y="598"/>
                  </a:cubicBezTo>
                  <a:cubicBezTo>
                    <a:pt x="315" y="594"/>
                    <a:pt x="424" y="474"/>
                    <a:pt x="435" y="394"/>
                  </a:cubicBezTo>
                  <a:cubicBezTo>
                    <a:pt x="449" y="298"/>
                    <a:pt x="377" y="190"/>
                    <a:pt x="3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0"/>
            <p:cNvSpPr/>
            <p:nvPr/>
          </p:nvSpPr>
          <p:spPr>
            <a:xfrm>
              <a:off x="3728825" y="984725"/>
              <a:ext cx="9725" cy="12425"/>
            </a:xfrm>
            <a:custGeom>
              <a:avLst/>
              <a:gdLst/>
              <a:ahLst/>
              <a:cxnLst/>
              <a:rect l="l" t="t" r="r" b="b"/>
              <a:pathLst>
                <a:path w="389" h="497" extrusionOk="0">
                  <a:moveTo>
                    <a:pt x="228" y="0"/>
                  </a:moveTo>
                  <a:cubicBezTo>
                    <a:pt x="227" y="0"/>
                    <a:pt x="225" y="1"/>
                    <a:pt x="224" y="1"/>
                  </a:cubicBezTo>
                  <a:cubicBezTo>
                    <a:pt x="135" y="35"/>
                    <a:pt x="12" y="119"/>
                    <a:pt x="7" y="191"/>
                  </a:cubicBezTo>
                  <a:cubicBezTo>
                    <a:pt x="0" y="267"/>
                    <a:pt x="113" y="354"/>
                    <a:pt x="220" y="497"/>
                  </a:cubicBezTo>
                  <a:cubicBezTo>
                    <a:pt x="302" y="343"/>
                    <a:pt x="380" y="257"/>
                    <a:pt x="385" y="165"/>
                  </a:cubicBezTo>
                  <a:cubicBezTo>
                    <a:pt x="388" y="113"/>
                    <a:pt x="267" y="0"/>
                    <a:pt x="2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0"/>
            <p:cNvSpPr/>
            <p:nvPr/>
          </p:nvSpPr>
          <p:spPr>
            <a:xfrm>
              <a:off x="3596400" y="1005575"/>
              <a:ext cx="10925" cy="14200"/>
            </a:xfrm>
            <a:custGeom>
              <a:avLst/>
              <a:gdLst/>
              <a:ahLst/>
              <a:cxnLst/>
              <a:rect l="l" t="t" r="r" b="b"/>
              <a:pathLst>
                <a:path w="437" h="568" extrusionOk="0">
                  <a:moveTo>
                    <a:pt x="297" y="0"/>
                  </a:moveTo>
                  <a:cubicBezTo>
                    <a:pt x="203" y="66"/>
                    <a:pt x="79" y="114"/>
                    <a:pt x="25" y="204"/>
                  </a:cubicBezTo>
                  <a:cubicBezTo>
                    <a:pt x="0" y="247"/>
                    <a:pt x="110" y="369"/>
                    <a:pt x="158" y="454"/>
                  </a:cubicBezTo>
                  <a:cubicBezTo>
                    <a:pt x="218" y="492"/>
                    <a:pt x="278" y="529"/>
                    <a:pt x="336" y="568"/>
                  </a:cubicBezTo>
                  <a:cubicBezTo>
                    <a:pt x="372" y="465"/>
                    <a:pt x="436" y="360"/>
                    <a:pt x="432" y="259"/>
                  </a:cubicBezTo>
                  <a:cubicBezTo>
                    <a:pt x="428" y="172"/>
                    <a:pt x="345" y="87"/>
                    <a:pt x="2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0"/>
            <p:cNvSpPr/>
            <p:nvPr/>
          </p:nvSpPr>
          <p:spPr>
            <a:xfrm>
              <a:off x="3641150" y="1003600"/>
              <a:ext cx="10800" cy="12875"/>
            </a:xfrm>
            <a:custGeom>
              <a:avLst/>
              <a:gdLst/>
              <a:ahLst/>
              <a:cxnLst/>
              <a:rect l="l" t="t" r="r" b="b"/>
              <a:pathLst>
                <a:path w="432" h="515" extrusionOk="0">
                  <a:moveTo>
                    <a:pt x="190" y="0"/>
                  </a:moveTo>
                  <a:cubicBezTo>
                    <a:pt x="105" y="125"/>
                    <a:pt x="0" y="213"/>
                    <a:pt x="7" y="289"/>
                  </a:cubicBezTo>
                  <a:cubicBezTo>
                    <a:pt x="15" y="370"/>
                    <a:pt x="130" y="440"/>
                    <a:pt x="199" y="514"/>
                  </a:cubicBezTo>
                  <a:cubicBezTo>
                    <a:pt x="276" y="429"/>
                    <a:pt x="386" y="354"/>
                    <a:pt x="417" y="254"/>
                  </a:cubicBezTo>
                  <a:cubicBezTo>
                    <a:pt x="432" y="207"/>
                    <a:pt x="296" y="113"/>
                    <a:pt x="1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0"/>
            <p:cNvSpPr/>
            <p:nvPr/>
          </p:nvSpPr>
          <p:spPr>
            <a:xfrm>
              <a:off x="3509800" y="982250"/>
              <a:ext cx="10200" cy="12150"/>
            </a:xfrm>
            <a:custGeom>
              <a:avLst/>
              <a:gdLst/>
              <a:ahLst/>
              <a:cxnLst/>
              <a:rect l="l" t="t" r="r" b="b"/>
              <a:pathLst>
                <a:path w="408" h="486" extrusionOk="0">
                  <a:moveTo>
                    <a:pt x="227" y="0"/>
                  </a:moveTo>
                  <a:cubicBezTo>
                    <a:pt x="121" y="138"/>
                    <a:pt x="27" y="209"/>
                    <a:pt x="10" y="295"/>
                  </a:cubicBezTo>
                  <a:cubicBezTo>
                    <a:pt x="0" y="350"/>
                    <a:pt x="109" y="485"/>
                    <a:pt x="145" y="485"/>
                  </a:cubicBezTo>
                  <a:cubicBezTo>
                    <a:pt x="146" y="485"/>
                    <a:pt x="147" y="485"/>
                    <a:pt x="148" y="485"/>
                  </a:cubicBezTo>
                  <a:cubicBezTo>
                    <a:pt x="240" y="463"/>
                    <a:pt x="365" y="398"/>
                    <a:pt x="388" y="323"/>
                  </a:cubicBezTo>
                  <a:cubicBezTo>
                    <a:pt x="408" y="257"/>
                    <a:pt x="309" y="153"/>
                    <a:pt x="2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0"/>
            <p:cNvSpPr/>
            <p:nvPr/>
          </p:nvSpPr>
          <p:spPr>
            <a:xfrm>
              <a:off x="3420050" y="1017750"/>
              <a:ext cx="3800" cy="14625"/>
            </a:xfrm>
            <a:custGeom>
              <a:avLst/>
              <a:gdLst/>
              <a:ahLst/>
              <a:cxnLst/>
              <a:rect l="l" t="t" r="r" b="b"/>
              <a:pathLst>
                <a:path w="152" h="585" extrusionOk="0">
                  <a:moveTo>
                    <a:pt x="0" y="1"/>
                  </a:moveTo>
                  <a:lnTo>
                    <a:pt x="0" y="1"/>
                  </a:lnTo>
                  <a:cubicBezTo>
                    <a:pt x="14" y="196"/>
                    <a:pt x="27" y="391"/>
                    <a:pt x="41" y="585"/>
                  </a:cubicBezTo>
                  <a:cubicBezTo>
                    <a:pt x="77" y="582"/>
                    <a:pt x="115" y="579"/>
                    <a:pt x="151" y="577"/>
                  </a:cubicBezTo>
                  <a:lnTo>
                    <a:pt x="151" y="10"/>
                  </a:lnTo>
                  <a:cubicBezTo>
                    <a:pt x="101" y="7"/>
                    <a:pt x="51" y="4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0"/>
            <p:cNvSpPr/>
            <p:nvPr/>
          </p:nvSpPr>
          <p:spPr>
            <a:xfrm>
              <a:off x="3586100" y="963075"/>
              <a:ext cx="12225" cy="9700"/>
            </a:xfrm>
            <a:custGeom>
              <a:avLst/>
              <a:gdLst/>
              <a:ahLst/>
              <a:cxnLst/>
              <a:rect l="l" t="t" r="r" b="b"/>
              <a:pathLst>
                <a:path w="489" h="388" extrusionOk="0">
                  <a:moveTo>
                    <a:pt x="183" y="0"/>
                  </a:moveTo>
                  <a:cubicBezTo>
                    <a:pt x="125" y="0"/>
                    <a:pt x="1" y="111"/>
                    <a:pt x="9" y="149"/>
                  </a:cubicBezTo>
                  <a:cubicBezTo>
                    <a:pt x="29" y="239"/>
                    <a:pt x="98" y="365"/>
                    <a:pt x="174" y="385"/>
                  </a:cubicBezTo>
                  <a:cubicBezTo>
                    <a:pt x="179" y="387"/>
                    <a:pt x="184" y="387"/>
                    <a:pt x="189" y="387"/>
                  </a:cubicBezTo>
                  <a:cubicBezTo>
                    <a:pt x="255" y="387"/>
                    <a:pt x="351" y="291"/>
                    <a:pt x="489" y="209"/>
                  </a:cubicBezTo>
                  <a:cubicBezTo>
                    <a:pt x="351" y="107"/>
                    <a:pt x="277" y="16"/>
                    <a:pt x="189" y="1"/>
                  </a:cubicBezTo>
                  <a:cubicBezTo>
                    <a:pt x="187" y="0"/>
                    <a:pt x="185" y="0"/>
                    <a:pt x="1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0"/>
            <p:cNvSpPr/>
            <p:nvPr/>
          </p:nvSpPr>
          <p:spPr>
            <a:xfrm>
              <a:off x="3652400" y="960775"/>
              <a:ext cx="10350" cy="11800"/>
            </a:xfrm>
            <a:custGeom>
              <a:avLst/>
              <a:gdLst/>
              <a:ahLst/>
              <a:cxnLst/>
              <a:rect l="l" t="t" r="r" b="b"/>
              <a:pathLst>
                <a:path w="414" h="472" extrusionOk="0">
                  <a:moveTo>
                    <a:pt x="176" y="1"/>
                  </a:moveTo>
                  <a:cubicBezTo>
                    <a:pt x="99" y="154"/>
                    <a:pt x="1" y="261"/>
                    <a:pt x="24" y="327"/>
                  </a:cubicBezTo>
                  <a:cubicBezTo>
                    <a:pt x="48" y="399"/>
                    <a:pt x="180" y="457"/>
                    <a:pt x="273" y="471"/>
                  </a:cubicBezTo>
                  <a:cubicBezTo>
                    <a:pt x="273" y="471"/>
                    <a:pt x="274" y="471"/>
                    <a:pt x="275" y="471"/>
                  </a:cubicBezTo>
                  <a:cubicBezTo>
                    <a:pt x="312" y="471"/>
                    <a:pt x="413" y="332"/>
                    <a:pt x="401" y="279"/>
                  </a:cubicBezTo>
                  <a:cubicBezTo>
                    <a:pt x="380" y="196"/>
                    <a:pt x="285" y="129"/>
                    <a:pt x="1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0"/>
            <p:cNvSpPr/>
            <p:nvPr/>
          </p:nvSpPr>
          <p:spPr>
            <a:xfrm>
              <a:off x="3639875" y="556800"/>
              <a:ext cx="10500" cy="8775"/>
            </a:xfrm>
            <a:custGeom>
              <a:avLst/>
              <a:gdLst/>
              <a:ahLst/>
              <a:cxnLst/>
              <a:rect l="l" t="t" r="r" b="b"/>
              <a:pathLst>
                <a:path w="420" h="351" extrusionOk="0">
                  <a:moveTo>
                    <a:pt x="195" y="1"/>
                  </a:moveTo>
                  <a:cubicBezTo>
                    <a:pt x="194" y="1"/>
                    <a:pt x="194" y="1"/>
                    <a:pt x="193" y="1"/>
                  </a:cubicBezTo>
                  <a:cubicBezTo>
                    <a:pt x="127" y="4"/>
                    <a:pt x="65" y="95"/>
                    <a:pt x="1" y="146"/>
                  </a:cubicBezTo>
                  <a:cubicBezTo>
                    <a:pt x="68" y="218"/>
                    <a:pt x="127" y="305"/>
                    <a:pt x="209" y="349"/>
                  </a:cubicBezTo>
                  <a:cubicBezTo>
                    <a:pt x="210" y="350"/>
                    <a:pt x="211" y="350"/>
                    <a:pt x="213" y="350"/>
                  </a:cubicBezTo>
                  <a:cubicBezTo>
                    <a:pt x="243" y="350"/>
                    <a:pt x="329" y="247"/>
                    <a:pt x="419" y="168"/>
                  </a:cubicBezTo>
                  <a:cubicBezTo>
                    <a:pt x="321" y="90"/>
                    <a:pt x="256" y="1"/>
                    <a:pt x="1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0"/>
            <p:cNvSpPr/>
            <p:nvPr/>
          </p:nvSpPr>
          <p:spPr>
            <a:xfrm>
              <a:off x="3825325" y="1017650"/>
              <a:ext cx="2500" cy="13900"/>
            </a:xfrm>
            <a:custGeom>
              <a:avLst/>
              <a:gdLst/>
              <a:ahLst/>
              <a:cxnLst/>
              <a:rect l="l" t="t" r="r" b="b"/>
              <a:pathLst>
                <a:path w="100" h="556" extrusionOk="0">
                  <a:moveTo>
                    <a:pt x="0" y="0"/>
                  </a:moveTo>
                  <a:lnTo>
                    <a:pt x="0" y="555"/>
                  </a:lnTo>
                  <a:cubicBezTo>
                    <a:pt x="34" y="553"/>
                    <a:pt x="67" y="551"/>
                    <a:pt x="99" y="549"/>
                  </a:cubicBezTo>
                  <a:lnTo>
                    <a:pt x="99" y="1"/>
                  </a:lnTo>
                  <a:cubicBezTo>
                    <a:pt x="67" y="1"/>
                    <a:pt x="34" y="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0"/>
            <p:cNvSpPr/>
            <p:nvPr/>
          </p:nvSpPr>
          <p:spPr>
            <a:xfrm>
              <a:off x="3600250" y="556725"/>
              <a:ext cx="10100" cy="8625"/>
            </a:xfrm>
            <a:custGeom>
              <a:avLst/>
              <a:gdLst/>
              <a:ahLst/>
              <a:cxnLst/>
              <a:rect l="l" t="t" r="r" b="b"/>
              <a:pathLst>
                <a:path w="404" h="345" extrusionOk="0">
                  <a:moveTo>
                    <a:pt x="163" y="1"/>
                  </a:moveTo>
                  <a:cubicBezTo>
                    <a:pt x="159" y="1"/>
                    <a:pt x="155" y="2"/>
                    <a:pt x="153" y="4"/>
                  </a:cubicBezTo>
                  <a:cubicBezTo>
                    <a:pt x="84" y="61"/>
                    <a:pt x="49" y="161"/>
                    <a:pt x="1" y="245"/>
                  </a:cubicBezTo>
                  <a:cubicBezTo>
                    <a:pt x="64" y="278"/>
                    <a:pt x="135" y="344"/>
                    <a:pt x="192" y="344"/>
                  </a:cubicBezTo>
                  <a:cubicBezTo>
                    <a:pt x="197" y="344"/>
                    <a:pt x="201" y="344"/>
                    <a:pt x="206" y="343"/>
                  </a:cubicBezTo>
                  <a:cubicBezTo>
                    <a:pt x="270" y="328"/>
                    <a:pt x="316" y="232"/>
                    <a:pt x="403" y="133"/>
                  </a:cubicBezTo>
                  <a:cubicBezTo>
                    <a:pt x="300" y="78"/>
                    <a:pt x="199" y="1"/>
                    <a:pt x="1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0"/>
            <p:cNvSpPr/>
            <p:nvPr/>
          </p:nvSpPr>
          <p:spPr>
            <a:xfrm>
              <a:off x="3928900" y="145950"/>
              <a:ext cx="48375" cy="44400"/>
            </a:xfrm>
            <a:custGeom>
              <a:avLst/>
              <a:gdLst/>
              <a:ahLst/>
              <a:cxnLst/>
              <a:rect l="l" t="t" r="r" b="b"/>
              <a:pathLst>
                <a:path w="1935" h="1776" extrusionOk="0">
                  <a:moveTo>
                    <a:pt x="1513" y="520"/>
                  </a:moveTo>
                  <a:lnTo>
                    <a:pt x="1513" y="520"/>
                  </a:lnTo>
                  <a:cubicBezTo>
                    <a:pt x="1594" y="936"/>
                    <a:pt x="1535" y="1199"/>
                    <a:pt x="1272" y="1286"/>
                  </a:cubicBezTo>
                  <a:cubicBezTo>
                    <a:pt x="1231" y="1300"/>
                    <a:pt x="1186" y="1306"/>
                    <a:pt x="1138" y="1306"/>
                  </a:cubicBezTo>
                  <a:cubicBezTo>
                    <a:pt x="994" y="1306"/>
                    <a:pt x="828" y="1252"/>
                    <a:pt x="705" y="1185"/>
                  </a:cubicBezTo>
                  <a:cubicBezTo>
                    <a:pt x="455" y="1054"/>
                    <a:pt x="465" y="771"/>
                    <a:pt x="726" y="666"/>
                  </a:cubicBezTo>
                  <a:cubicBezTo>
                    <a:pt x="959" y="571"/>
                    <a:pt x="1230" y="568"/>
                    <a:pt x="1513" y="520"/>
                  </a:cubicBezTo>
                  <a:close/>
                  <a:moveTo>
                    <a:pt x="953" y="0"/>
                  </a:moveTo>
                  <a:cubicBezTo>
                    <a:pt x="486" y="0"/>
                    <a:pt x="18" y="437"/>
                    <a:pt x="10" y="892"/>
                  </a:cubicBezTo>
                  <a:cubicBezTo>
                    <a:pt x="1" y="1356"/>
                    <a:pt x="438" y="1754"/>
                    <a:pt x="978" y="1775"/>
                  </a:cubicBezTo>
                  <a:cubicBezTo>
                    <a:pt x="992" y="1775"/>
                    <a:pt x="1006" y="1775"/>
                    <a:pt x="1020" y="1775"/>
                  </a:cubicBezTo>
                  <a:cubicBezTo>
                    <a:pt x="1531" y="1775"/>
                    <a:pt x="1920" y="1404"/>
                    <a:pt x="1927" y="902"/>
                  </a:cubicBezTo>
                  <a:cubicBezTo>
                    <a:pt x="1934" y="409"/>
                    <a:pt x="1525" y="20"/>
                    <a:pt x="979" y="1"/>
                  </a:cubicBezTo>
                  <a:cubicBezTo>
                    <a:pt x="970" y="0"/>
                    <a:pt x="962" y="0"/>
                    <a:pt x="9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0"/>
            <p:cNvSpPr/>
            <p:nvPr/>
          </p:nvSpPr>
          <p:spPr>
            <a:xfrm>
              <a:off x="3271550" y="145950"/>
              <a:ext cx="48000" cy="44400"/>
            </a:xfrm>
            <a:custGeom>
              <a:avLst/>
              <a:gdLst/>
              <a:ahLst/>
              <a:cxnLst/>
              <a:rect l="l" t="t" r="r" b="b"/>
              <a:pathLst>
                <a:path w="1920" h="1776" extrusionOk="0">
                  <a:moveTo>
                    <a:pt x="368" y="504"/>
                  </a:moveTo>
                  <a:lnTo>
                    <a:pt x="368" y="504"/>
                  </a:lnTo>
                  <a:cubicBezTo>
                    <a:pt x="695" y="563"/>
                    <a:pt x="969" y="569"/>
                    <a:pt x="1204" y="666"/>
                  </a:cubicBezTo>
                  <a:cubicBezTo>
                    <a:pt x="1468" y="774"/>
                    <a:pt x="1474" y="1057"/>
                    <a:pt x="1221" y="1187"/>
                  </a:cubicBezTo>
                  <a:cubicBezTo>
                    <a:pt x="1087" y="1256"/>
                    <a:pt x="918" y="1292"/>
                    <a:pt x="759" y="1292"/>
                  </a:cubicBezTo>
                  <a:cubicBezTo>
                    <a:pt x="720" y="1292"/>
                    <a:pt x="682" y="1290"/>
                    <a:pt x="645" y="1285"/>
                  </a:cubicBezTo>
                  <a:cubicBezTo>
                    <a:pt x="466" y="1264"/>
                    <a:pt x="439" y="1136"/>
                    <a:pt x="368" y="504"/>
                  </a:cubicBezTo>
                  <a:close/>
                  <a:moveTo>
                    <a:pt x="977" y="0"/>
                  </a:moveTo>
                  <a:cubicBezTo>
                    <a:pt x="973" y="0"/>
                    <a:pt x="969" y="0"/>
                    <a:pt x="965" y="1"/>
                  </a:cubicBezTo>
                  <a:cubicBezTo>
                    <a:pt x="424" y="9"/>
                    <a:pt x="5" y="394"/>
                    <a:pt x="3" y="885"/>
                  </a:cubicBezTo>
                  <a:cubicBezTo>
                    <a:pt x="1" y="1394"/>
                    <a:pt x="391" y="1776"/>
                    <a:pt x="907" y="1776"/>
                  </a:cubicBezTo>
                  <a:cubicBezTo>
                    <a:pt x="916" y="1776"/>
                    <a:pt x="925" y="1776"/>
                    <a:pt x="934" y="1776"/>
                  </a:cubicBezTo>
                  <a:cubicBezTo>
                    <a:pt x="1468" y="1762"/>
                    <a:pt x="1919" y="1365"/>
                    <a:pt x="1920" y="908"/>
                  </a:cubicBezTo>
                  <a:cubicBezTo>
                    <a:pt x="1920" y="451"/>
                    <a:pt x="1450" y="0"/>
                    <a:pt x="9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0"/>
            <p:cNvSpPr/>
            <p:nvPr/>
          </p:nvSpPr>
          <p:spPr>
            <a:xfrm>
              <a:off x="3404825" y="151600"/>
              <a:ext cx="38525" cy="36700"/>
            </a:xfrm>
            <a:custGeom>
              <a:avLst/>
              <a:gdLst/>
              <a:ahLst/>
              <a:cxnLst/>
              <a:rect l="l" t="t" r="r" b="b"/>
              <a:pathLst>
                <a:path w="1541" h="1468" extrusionOk="0">
                  <a:moveTo>
                    <a:pt x="767" y="518"/>
                  </a:moveTo>
                  <a:cubicBezTo>
                    <a:pt x="908" y="518"/>
                    <a:pt x="1034" y="582"/>
                    <a:pt x="1155" y="707"/>
                  </a:cubicBezTo>
                  <a:cubicBezTo>
                    <a:pt x="974" y="960"/>
                    <a:pt x="863" y="1089"/>
                    <a:pt x="759" y="1089"/>
                  </a:cubicBezTo>
                  <a:cubicBezTo>
                    <a:pt x="649" y="1089"/>
                    <a:pt x="547" y="945"/>
                    <a:pt x="381" y="651"/>
                  </a:cubicBezTo>
                  <a:cubicBezTo>
                    <a:pt x="523" y="562"/>
                    <a:pt x="650" y="518"/>
                    <a:pt x="767" y="518"/>
                  </a:cubicBezTo>
                  <a:close/>
                  <a:moveTo>
                    <a:pt x="702" y="1"/>
                  </a:moveTo>
                  <a:cubicBezTo>
                    <a:pt x="699" y="1"/>
                    <a:pt x="696" y="1"/>
                    <a:pt x="694" y="1"/>
                  </a:cubicBezTo>
                  <a:cubicBezTo>
                    <a:pt x="337" y="6"/>
                    <a:pt x="0" y="368"/>
                    <a:pt x="9" y="735"/>
                  </a:cubicBezTo>
                  <a:cubicBezTo>
                    <a:pt x="18" y="1080"/>
                    <a:pt x="385" y="1461"/>
                    <a:pt x="716" y="1467"/>
                  </a:cubicBezTo>
                  <a:cubicBezTo>
                    <a:pt x="719" y="1467"/>
                    <a:pt x="723" y="1467"/>
                    <a:pt x="727" y="1467"/>
                  </a:cubicBezTo>
                  <a:cubicBezTo>
                    <a:pt x="1113" y="1467"/>
                    <a:pt x="1522" y="1114"/>
                    <a:pt x="1531" y="768"/>
                  </a:cubicBezTo>
                  <a:cubicBezTo>
                    <a:pt x="1540" y="419"/>
                    <a:pt x="1086" y="1"/>
                    <a:pt x="7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0"/>
            <p:cNvSpPr/>
            <p:nvPr/>
          </p:nvSpPr>
          <p:spPr>
            <a:xfrm>
              <a:off x="3805075" y="151650"/>
              <a:ext cx="39275" cy="36550"/>
            </a:xfrm>
            <a:custGeom>
              <a:avLst/>
              <a:gdLst/>
              <a:ahLst/>
              <a:cxnLst/>
              <a:rect l="l" t="t" r="r" b="b"/>
              <a:pathLst>
                <a:path w="1571" h="1462" extrusionOk="0">
                  <a:moveTo>
                    <a:pt x="798" y="560"/>
                  </a:moveTo>
                  <a:cubicBezTo>
                    <a:pt x="879" y="560"/>
                    <a:pt x="973" y="585"/>
                    <a:pt x="1124" y="625"/>
                  </a:cubicBezTo>
                  <a:cubicBezTo>
                    <a:pt x="1201" y="882"/>
                    <a:pt x="1040" y="1051"/>
                    <a:pt x="838" y="1064"/>
                  </a:cubicBezTo>
                  <a:cubicBezTo>
                    <a:pt x="834" y="1064"/>
                    <a:pt x="830" y="1064"/>
                    <a:pt x="826" y="1064"/>
                  </a:cubicBezTo>
                  <a:cubicBezTo>
                    <a:pt x="675" y="1064"/>
                    <a:pt x="514" y="905"/>
                    <a:pt x="313" y="796"/>
                  </a:cubicBezTo>
                  <a:cubicBezTo>
                    <a:pt x="569" y="625"/>
                    <a:pt x="667" y="560"/>
                    <a:pt x="798" y="560"/>
                  </a:cubicBezTo>
                  <a:close/>
                  <a:moveTo>
                    <a:pt x="855" y="1"/>
                  </a:moveTo>
                  <a:cubicBezTo>
                    <a:pt x="486" y="1"/>
                    <a:pt x="36" y="380"/>
                    <a:pt x="19" y="721"/>
                  </a:cubicBezTo>
                  <a:cubicBezTo>
                    <a:pt x="1" y="1077"/>
                    <a:pt x="377" y="1439"/>
                    <a:pt x="787" y="1461"/>
                  </a:cubicBezTo>
                  <a:cubicBezTo>
                    <a:pt x="795" y="1461"/>
                    <a:pt x="803" y="1462"/>
                    <a:pt x="811" y="1462"/>
                  </a:cubicBezTo>
                  <a:cubicBezTo>
                    <a:pt x="1140" y="1462"/>
                    <a:pt x="1498" y="1126"/>
                    <a:pt x="1534" y="779"/>
                  </a:cubicBezTo>
                  <a:cubicBezTo>
                    <a:pt x="1570" y="416"/>
                    <a:pt x="1261" y="35"/>
                    <a:pt x="902" y="3"/>
                  </a:cubicBezTo>
                  <a:cubicBezTo>
                    <a:pt x="887" y="2"/>
                    <a:pt x="871" y="1"/>
                    <a:pt x="8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0"/>
            <p:cNvSpPr/>
            <p:nvPr/>
          </p:nvSpPr>
          <p:spPr>
            <a:xfrm>
              <a:off x="3346825" y="153950"/>
              <a:ext cx="35575" cy="34375"/>
            </a:xfrm>
            <a:custGeom>
              <a:avLst/>
              <a:gdLst/>
              <a:ahLst/>
              <a:cxnLst/>
              <a:rect l="l" t="t" r="r" b="b"/>
              <a:pathLst>
                <a:path w="1423" h="1375" extrusionOk="0">
                  <a:moveTo>
                    <a:pt x="760" y="377"/>
                  </a:moveTo>
                  <a:cubicBezTo>
                    <a:pt x="930" y="377"/>
                    <a:pt x="1042" y="511"/>
                    <a:pt x="1019" y="828"/>
                  </a:cubicBezTo>
                  <a:cubicBezTo>
                    <a:pt x="941" y="871"/>
                    <a:pt x="810" y="998"/>
                    <a:pt x="673" y="1003"/>
                  </a:cubicBezTo>
                  <a:cubicBezTo>
                    <a:pt x="668" y="1003"/>
                    <a:pt x="663" y="1003"/>
                    <a:pt x="658" y="1003"/>
                  </a:cubicBezTo>
                  <a:cubicBezTo>
                    <a:pt x="445" y="1003"/>
                    <a:pt x="257" y="860"/>
                    <a:pt x="320" y="628"/>
                  </a:cubicBezTo>
                  <a:cubicBezTo>
                    <a:pt x="351" y="515"/>
                    <a:pt x="565" y="401"/>
                    <a:pt x="709" y="380"/>
                  </a:cubicBezTo>
                  <a:cubicBezTo>
                    <a:pt x="726" y="378"/>
                    <a:pt x="743" y="377"/>
                    <a:pt x="760" y="377"/>
                  </a:cubicBezTo>
                  <a:close/>
                  <a:moveTo>
                    <a:pt x="804" y="1"/>
                  </a:moveTo>
                  <a:cubicBezTo>
                    <a:pt x="801" y="1"/>
                    <a:pt x="798" y="1"/>
                    <a:pt x="794" y="1"/>
                  </a:cubicBezTo>
                  <a:cubicBezTo>
                    <a:pt x="434" y="5"/>
                    <a:pt x="51" y="341"/>
                    <a:pt x="27" y="672"/>
                  </a:cubicBezTo>
                  <a:cubicBezTo>
                    <a:pt x="1" y="1018"/>
                    <a:pt x="337" y="1347"/>
                    <a:pt x="740" y="1373"/>
                  </a:cubicBezTo>
                  <a:cubicBezTo>
                    <a:pt x="753" y="1374"/>
                    <a:pt x="767" y="1374"/>
                    <a:pt x="780" y="1374"/>
                  </a:cubicBezTo>
                  <a:cubicBezTo>
                    <a:pt x="1129" y="1374"/>
                    <a:pt x="1403" y="1070"/>
                    <a:pt x="1412" y="662"/>
                  </a:cubicBezTo>
                  <a:cubicBezTo>
                    <a:pt x="1422" y="247"/>
                    <a:pt x="1194" y="1"/>
                    <a:pt x="8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0"/>
            <p:cNvSpPr/>
            <p:nvPr/>
          </p:nvSpPr>
          <p:spPr>
            <a:xfrm>
              <a:off x="3866000" y="153975"/>
              <a:ext cx="35750" cy="34450"/>
            </a:xfrm>
            <a:custGeom>
              <a:avLst/>
              <a:gdLst/>
              <a:ahLst/>
              <a:cxnLst/>
              <a:rect l="l" t="t" r="r" b="b"/>
              <a:pathLst>
                <a:path w="1430" h="1378" extrusionOk="0">
                  <a:moveTo>
                    <a:pt x="705" y="368"/>
                  </a:moveTo>
                  <a:cubicBezTo>
                    <a:pt x="727" y="368"/>
                    <a:pt x="749" y="370"/>
                    <a:pt x="771" y="373"/>
                  </a:cubicBezTo>
                  <a:cubicBezTo>
                    <a:pt x="915" y="393"/>
                    <a:pt x="1045" y="506"/>
                    <a:pt x="1342" y="659"/>
                  </a:cubicBezTo>
                  <a:cubicBezTo>
                    <a:pt x="1028" y="838"/>
                    <a:pt x="881" y="972"/>
                    <a:pt x="715" y="1005"/>
                  </a:cubicBezTo>
                  <a:cubicBezTo>
                    <a:pt x="691" y="1010"/>
                    <a:pt x="669" y="1012"/>
                    <a:pt x="649" y="1012"/>
                  </a:cubicBezTo>
                  <a:cubicBezTo>
                    <a:pt x="471" y="1012"/>
                    <a:pt x="409" y="845"/>
                    <a:pt x="409" y="665"/>
                  </a:cubicBezTo>
                  <a:cubicBezTo>
                    <a:pt x="409" y="456"/>
                    <a:pt x="545" y="368"/>
                    <a:pt x="705" y="368"/>
                  </a:cubicBezTo>
                  <a:close/>
                  <a:moveTo>
                    <a:pt x="625" y="0"/>
                  </a:moveTo>
                  <a:cubicBezTo>
                    <a:pt x="266" y="0"/>
                    <a:pt x="47" y="213"/>
                    <a:pt x="25" y="582"/>
                  </a:cubicBezTo>
                  <a:cubicBezTo>
                    <a:pt x="0" y="1003"/>
                    <a:pt x="263" y="1357"/>
                    <a:pt x="617" y="1376"/>
                  </a:cubicBezTo>
                  <a:cubicBezTo>
                    <a:pt x="629" y="1377"/>
                    <a:pt x="642" y="1377"/>
                    <a:pt x="655" y="1377"/>
                  </a:cubicBezTo>
                  <a:cubicBezTo>
                    <a:pt x="1022" y="1377"/>
                    <a:pt x="1381" y="1081"/>
                    <a:pt x="1405" y="750"/>
                  </a:cubicBezTo>
                  <a:cubicBezTo>
                    <a:pt x="1430" y="397"/>
                    <a:pt x="1039" y="10"/>
                    <a:pt x="649" y="1"/>
                  </a:cubicBezTo>
                  <a:cubicBezTo>
                    <a:pt x="641" y="1"/>
                    <a:pt x="633" y="0"/>
                    <a:pt x="6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0"/>
            <p:cNvSpPr/>
            <p:nvPr/>
          </p:nvSpPr>
          <p:spPr>
            <a:xfrm>
              <a:off x="3929050" y="1138200"/>
              <a:ext cx="48225" cy="44525"/>
            </a:xfrm>
            <a:custGeom>
              <a:avLst/>
              <a:gdLst/>
              <a:ahLst/>
              <a:cxnLst/>
              <a:rect l="l" t="t" r="r" b="b"/>
              <a:pathLst>
                <a:path w="1929" h="1781" extrusionOk="0">
                  <a:moveTo>
                    <a:pt x="1066" y="459"/>
                  </a:moveTo>
                  <a:cubicBezTo>
                    <a:pt x="1316" y="459"/>
                    <a:pt x="1485" y="716"/>
                    <a:pt x="1544" y="1248"/>
                  </a:cubicBezTo>
                  <a:cubicBezTo>
                    <a:pt x="1238" y="1214"/>
                    <a:pt x="988" y="1215"/>
                    <a:pt x="756" y="1148"/>
                  </a:cubicBezTo>
                  <a:cubicBezTo>
                    <a:pt x="660" y="1120"/>
                    <a:pt x="563" y="956"/>
                    <a:pt x="545" y="842"/>
                  </a:cubicBezTo>
                  <a:cubicBezTo>
                    <a:pt x="534" y="765"/>
                    <a:pt x="640" y="638"/>
                    <a:pt x="727" y="582"/>
                  </a:cubicBezTo>
                  <a:cubicBezTo>
                    <a:pt x="852" y="500"/>
                    <a:pt x="965" y="459"/>
                    <a:pt x="1066" y="459"/>
                  </a:cubicBezTo>
                  <a:close/>
                  <a:moveTo>
                    <a:pt x="1009" y="0"/>
                  </a:moveTo>
                  <a:cubicBezTo>
                    <a:pt x="998" y="0"/>
                    <a:pt x="987" y="0"/>
                    <a:pt x="976" y="1"/>
                  </a:cubicBezTo>
                  <a:cubicBezTo>
                    <a:pt x="458" y="22"/>
                    <a:pt x="1" y="441"/>
                    <a:pt x="4" y="896"/>
                  </a:cubicBezTo>
                  <a:cubicBezTo>
                    <a:pt x="8" y="1365"/>
                    <a:pt x="454" y="1780"/>
                    <a:pt x="945" y="1780"/>
                  </a:cubicBezTo>
                  <a:cubicBezTo>
                    <a:pt x="953" y="1780"/>
                    <a:pt x="961" y="1780"/>
                    <a:pt x="969" y="1780"/>
                  </a:cubicBezTo>
                  <a:cubicBezTo>
                    <a:pt x="1523" y="1765"/>
                    <a:pt x="1928" y="1389"/>
                    <a:pt x="1922" y="896"/>
                  </a:cubicBezTo>
                  <a:cubicBezTo>
                    <a:pt x="1916" y="408"/>
                    <a:pt x="1496" y="0"/>
                    <a:pt x="10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0"/>
            <p:cNvSpPr/>
            <p:nvPr/>
          </p:nvSpPr>
          <p:spPr>
            <a:xfrm>
              <a:off x="3271200" y="1138150"/>
              <a:ext cx="48875" cy="44575"/>
            </a:xfrm>
            <a:custGeom>
              <a:avLst/>
              <a:gdLst/>
              <a:ahLst/>
              <a:cxnLst/>
              <a:rect l="l" t="t" r="r" b="b"/>
              <a:pathLst>
                <a:path w="1955" h="1783" extrusionOk="0">
                  <a:moveTo>
                    <a:pt x="854" y="463"/>
                  </a:moveTo>
                  <a:cubicBezTo>
                    <a:pt x="948" y="463"/>
                    <a:pt x="1055" y="498"/>
                    <a:pt x="1174" y="568"/>
                  </a:cubicBezTo>
                  <a:cubicBezTo>
                    <a:pt x="1277" y="628"/>
                    <a:pt x="1393" y="767"/>
                    <a:pt x="1392" y="868"/>
                  </a:cubicBezTo>
                  <a:cubicBezTo>
                    <a:pt x="1391" y="970"/>
                    <a:pt x="1267" y="1130"/>
                    <a:pt x="1168" y="1157"/>
                  </a:cubicBezTo>
                  <a:cubicBezTo>
                    <a:pt x="940" y="1221"/>
                    <a:pt x="693" y="1219"/>
                    <a:pt x="389" y="1250"/>
                  </a:cubicBezTo>
                  <a:cubicBezTo>
                    <a:pt x="443" y="718"/>
                    <a:pt x="602" y="463"/>
                    <a:pt x="854" y="463"/>
                  </a:cubicBezTo>
                  <a:close/>
                  <a:moveTo>
                    <a:pt x="927" y="1"/>
                  </a:moveTo>
                  <a:cubicBezTo>
                    <a:pt x="925" y="1"/>
                    <a:pt x="922" y="1"/>
                    <a:pt x="920" y="1"/>
                  </a:cubicBezTo>
                  <a:cubicBezTo>
                    <a:pt x="413" y="5"/>
                    <a:pt x="0" y="435"/>
                    <a:pt x="18" y="938"/>
                  </a:cubicBezTo>
                  <a:cubicBezTo>
                    <a:pt x="35" y="1427"/>
                    <a:pt x="444" y="1782"/>
                    <a:pt x="985" y="1782"/>
                  </a:cubicBezTo>
                  <a:cubicBezTo>
                    <a:pt x="993" y="1782"/>
                    <a:pt x="1001" y="1782"/>
                    <a:pt x="1009" y="1782"/>
                  </a:cubicBezTo>
                  <a:cubicBezTo>
                    <a:pt x="1507" y="1774"/>
                    <a:pt x="1955" y="1325"/>
                    <a:pt x="1934" y="857"/>
                  </a:cubicBezTo>
                  <a:cubicBezTo>
                    <a:pt x="1913" y="417"/>
                    <a:pt x="1422" y="1"/>
                    <a:pt x="9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0"/>
            <p:cNvSpPr/>
            <p:nvPr/>
          </p:nvSpPr>
          <p:spPr>
            <a:xfrm>
              <a:off x="3404550" y="1140875"/>
              <a:ext cx="38600" cy="36725"/>
            </a:xfrm>
            <a:custGeom>
              <a:avLst/>
              <a:gdLst/>
              <a:ahLst/>
              <a:cxnLst/>
              <a:rect l="l" t="t" r="r" b="b"/>
              <a:pathLst>
                <a:path w="1544" h="1469" extrusionOk="0">
                  <a:moveTo>
                    <a:pt x="761" y="385"/>
                  </a:moveTo>
                  <a:cubicBezTo>
                    <a:pt x="859" y="385"/>
                    <a:pt x="968" y="499"/>
                    <a:pt x="1174" y="723"/>
                  </a:cubicBezTo>
                  <a:cubicBezTo>
                    <a:pt x="1043" y="882"/>
                    <a:pt x="911" y="960"/>
                    <a:pt x="777" y="960"/>
                  </a:cubicBezTo>
                  <a:cubicBezTo>
                    <a:pt x="651" y="960"/>
                    <a:pt x="523" y="893"/>
                    <a:pt x="388" y="762"/>
                  </a:cubicBezTo>
                  <a:cubicBezTo>
                    <a:pt x="566" y="509"/>
                    <a:pt x="658" y="385"/>
                    <a:pt x="761" y="385"/>
                  </a:cubicBezTo>
                  <a:close/>
                  <a:moveTo>
                    <a:pt x="743" y="0"/>
                  </a:moveTo>
                  <a:cubicBezTo>
                    <a:pt x="410" y="0"/>
                    <a:pt x="44" y="358"/>
                    <a:pt x="23" y="706"/>
                  </a:cubicBezTo>
                  <a:cubicBezTo>
                    <a:pt x="1" y="1060"/>
                    <a:pt x="341" y="1450"/>
                    <a:pt x="685" y="1468"/>
                  </a:cubicBezTo>
                  <a:cubicBezTo>
                    <a:pt x="692" y="1468"/>
                    <a:pt x="699" y="1468"/>
                    <a:pt x="706" y="1468"/>
                  </a:cubicBezTo>
                  <a:cubicBezTo>
                    <a:pt x="1060" y="1468"/>
                    <a:pt x="1539" y="1040"/>
                    <a:pt x="1541" y="712"/>
                  </a:cubicBezTo>
                  <a:cubicBezTo>
                    <a:pt x="1543" y="350"/>
                    <a:pt x="1158" y="3"/>
                    <a:pt x="747" y="0"/>
                  </a:cubicBezTo>
                  <a:cubicBezTo>
                    <a:pt x="746" y="0"/>
                    <a:pt x="744" y="0"/>
                    <a:pt x="7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0"/>
            <p:cNvSpPr/>
            <p:nvPr/>
          </p:nvSpPr>
          <p:spPr>
            <a:xfrm>
              <a:off x="3805475" y="1140875"/>
              <a:ext cx="38450" cy="36750"/>
            </a:xfrm>
            <a:custGeom>
              <a:avLst/>
              <a:gdLst/>
              <a:ahLst/>
              <a:cxnLst/>
              <a:rect l="l" t="t" r="r" b="b"/>
              <a:pathLst>
                <a:path w="1538" h="1470" extrusionOk="0">
                  <a:moveTo>
                    <a:pt x="755" y="390"/>
                  </a:moveTo>
                  <a:cubicBezTo>
                    <a:pt x="860" y="390"/>
                    <a:pt x="973" y="512"/>
                    <a:pt x="1180" y="758"/>
                  </a:cubicBezTo>
                  <a:cubicBezTo>
                    <a:pt x="1028" y="891"/>
                    <a:pt x="891" y="957"/>
                    <a:pt x="762" y="957"/>
                  </a:cubicBezTo>
                  <a:cubicBezTo>
                    <a:pt x="629" y="957"/>
                    <a:pt x="506" y="887"/>
                    <a:pt x="383" y="749"/>
                  </a:cubicBezTo>
                  <a:cubicBezTo>
                    <a:pt x="555" y="510"/>
                    <a:pt x="651" y="390"/>
                    <a:pt x="755" y="390"/>
                  </a:cubicBezTo>
                  <a:close/>
                  <a:moveTo>
                    <a:pt x="800" y="0"/>
                  </a:moveTo>
                  <a:cubicBezTo>
                    <a:pt x="391" y="1"/>
                    <a:pt x="2" y="345"/>
                    <a:pt x="2" y="708"/>
                  </a:cubicBezTo>
                  <a:cubicBezTo>
                    <a:pt x="1" y="1034"/>
                    <a:pt x="484" y="1470"/>
                    <a:pt x="838" y="1470"/>
                  </a:cubicBezTo>
                  <a:cubicBezTo>
                    <a:pt x="843" y="1470"/>
                    <a:pt x="849" y="1470"/>
                    <a:pt x="855" y="1470"/>
                  </a:cubicBezTo>
                  <a:cubicBezTo>
                    <a:pt x="1200" y="1455"/>
                    <a:pt x="1538" y="1068"/>
                    <a:pt x="1519" y="710"/>
                  </a:cubicBezTo>
                  <a:cubicBezTo>
                    <a:pt x="1499" y="351"/>
                    <a:pt x="1145" y="0"/>
                    <a:pt x="8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0"/>
            <p:cNvSpPr/>
            <p:nvPr/>
          </p:nvSpPr>
          <p:spPr>
            <a:xfrm>
              <a:off x="3346825" y="1140800"/>
              <a:ext cx="35600" cy="34500"/>
            </a:xfrm>
            <a:custGeom>
              <a:avLst/>
              <a:gdLst/>
              <a:ahLst/>
              <a:cxnLst/>
              <a:rect l="l" t="t" r="r" b="b"/>
              <a:pathLst>
                <a:path w="1424" h="1380" extrusionOk="0">
                  <a:moveTo>
                    <a:pt x="714" y="346"/>
                  </a:moveTo>
                  <a:cubicBezTo>
                    <a:pt x="729" y="346"/>
                    <a:pt x="744" y="347"/>
                    <a:pt x="760" y="348"/>
                  </a:cubicBezTo>
                  <a:cubicBezTo>
                    <a:pt x="946" y="365"/>
                    <a:pt x="982" y="455"/>
                    <a:pt x="982" y="936"/>
                  </a:cubicBezTo>
                  <a:lnTo>
                    <a:pt x="339" y="936"/>
                  </a:lnTo>
                  <a:cubicBezTo>
                    <a:pt x="373" y="519"/>
                    <a:pt x="490" y="346"/>
                    <a:pt x="714" y="346"/>
                  </a:cubicBezTo>
                  <a:close/>
                  <a:moveTo>
                    <a:pt x="773" y="1"/>
                  </a:moveTo>
                  <a:cubicBezTo>
                    <a:pt x="760" y="1"/>
                    <a:pt x="747" y="1"/>
                    <a:pt x="734" y="2"/>
                  </a:cubicBezTo>
                  <a:cubicBezTo>
                    <a:pt x="331" y="26"/>
                    <a:pt x="1" y="356"/>
                    <a:pt x="29" y="706"/>
                  </a:cubicBezTo>
                  <a:cubicBezTo>
                    <a:pt x="55" y="1029"/>
                    <a:pt x="451" y="1376"/>
                    <a:pt x="801" y="1380"/>
                  </a:cubicBezTo>
                  <a:cubicBezTo>
                    <a:pt x="804" y="1380"/>
                    <a:pt x="807" y="1380"/>
                    <a:pt x="809" y="1380"/>
                  </a:cubicBezTo>
                  <a:cubicBezTo>
                    <a:pt x="1187" y="1380"/>
                    <a:pt x="1423" y="1118"/>
                    <a:pt x="1412" y="707"/>
                  </a:cubicBezTo>
                  <a:cubicBezTo>
                    <a:pt x="1401" y="292"/>
                    <a:pt x="1134" y="1"/>
                    <a:pt x="7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0"/>
            <p:cNvSpPr/>
            <p:nvPr/>
          </p:nvSpPr>
          <p:spPr>
            <a:xfrm>
              <a:off x="3866100" y="1140750"/>
              <a:ext cx="35525" cy="34525"/>
            </a:xfrm>
            <a:custGeom>
              <a:avLst/>
              <a:gdLst/>
              <a:ahLst/>
              <a:cxnLst/>
              <a:rect l="l" t="t" r="r" b="b"/>
              <a:pathLst>
                <a:path w="1421" h="1381" extrusionOk="0">
                  <a:moveTo>
                    <a:pt x="719" y="361"/>
                  </a:moveTo>
                  <a:cubicBezTo>
                    <a:pt x="995" y="361"/>
                    <a:pt x="1167" y="524"/>
                    <a:pt x="1106" y="929"/>
                  </a:cubicBezTo>
                  <a:cubicBezTo>
                    <a:pt x="905" y="947"/>
                    <a:pt x="697" y="965"/>
                    <a:pt x="458" y="986"/>
                  </a:cubicBezTo>
                  <a:cubicBezTo>
                    <a:pt x="378" y="623"/>
                    <a:pt x="368" y="372"/>
                    <a:pt x="696" y="362"/>
                  </a:cubicBezTo>
                  <a:cubicBezTo>
                    <a:pt x="704" y="362"/>
                    <a:pt x="712" y="361"/>
                    <a:pt x="719" y="361"/>
                  </a:cubicBezTo>
                  <a:close/>
                  <a:moveTo>
                    <a:pt x="655" y="0"/>
                  </a:moveTo>
                  <a:cubicBezTo>
                    <a:pt x="644" y="0"/>
                    <a:pt x="634" y="1"/>
                    <a:pt x="623" y="1"/>
                  </a:cubicBezTo>
                  <a:cubicBezTo>
                    <a:pt x="258" y="18"/>
                    <a:pt x="0" y="352"/>
                    <a:pt x="21" y="782"/>
                  </a:cubicBezTo>
                  <a:cubicBezTo>
                    <a:pt x="39" y="1151"/>
                    <a:pt x="269" y="1381"/>
                    <a:pt x="619" y="1381"/>
                  </a:cubicBezTo>
                  <a:cubicBezTo>
                    <a:pt x="624" y="1381"/>
                    <a:pt x="629" y="1381"/>
                    <a:pt x="633" y="1381"/>
                  </a:cubicBezTo>
                  <a:cubicBezTo>
                    <a:pt x="1017" y="1375"/>
                    <a:pt x="1421" y="983"/>
                    <a:pt x="1403" y="635"/>
                  </a:cubicBezTo>
                  <a:cubicBezTo>
                    <a:pt x="1385" y="299"/>
                    <a:pt x="1028" y="0"/>
                    <a:pt x="6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5" name="Google Shape;635;p30"/>
          <p:cNvGrpSpPr/>
          <p:nvPr/>
        </p:nvGrpSpPr>
        <p:grpSpPr>
          <a:xfrm>
            <a:off x="6122275" y="1155588"/>
            <a:ext cx="2147450" cy="1845200"/>
            <a:chOff x="3007850" y="544963"/>
            <a:chExt cx="2147450" cy="1845200"/>
          </a:xfrm>
        </p:grpSpPr>
        <p:sp>
          <p:nvSpPr>
            <p:cNvPr id="636" name="Google Shape;636;p30"/>
            <p:cNvSpPr/>
            <p:nvPr/>
          </p:nvSpPr>
          <p:spPr>
            <a:xfrm>
              <a:off x="3007850" y="544963"/>
              <a:ext cx="2147450" cy="1845200"/>
            </a:xfrm>
            <a:custGeom>
              <a:avLst/>
              <a:gdLst/>
              <a:ahLst/>
              <a:cxnLst/>
              <a:rect l="l" t="t" r="r" b="b"/>
              <a:pathLst>
                <a:path w="85898" h="73808" extrusionOk="0">
                  <a:moveTo>
                    <a:pt x="71856" y="1"/>
                  </a:moveTo>
                  <a:cubicBezTo>
                    <a:pt x="71603" y="69"/>
                    <a:pt x="71164" y="457"/>
                    <a:pt x="70539" y="1167"/>
                  </a:cubicBezTo>
                  <a:cubicBezTo>
                    <a:pt x="69981" y="1792"/>
                    <a:pt x="69558" y="2333"/>
                    <a:pt x="69271" y="2790"/>
                  </a:cubicBezTo>
                  <a:cubicBezTo>
                    <a:pt x="69626" y="2705"/>
                    <a:pt x="70209" y="2358"/>
                    <a:pt x="71020" y="1750"/>
                  </a:cubicBezTo>
                  <a:cubicBezTo>
                    <a:pt x="71865" y="1108"/>
                    <a:pt x="72286" y="652"/>
                    <a:pt x="72286" y="381"/>
                  </a:cubicBezTo>
                  <a:cubicBezTo>
                    <a:pt x="72286" y="178"/>
                    <a:pt x="72244" y="69"/>
                    <a:pt x="72161" y="51"/>
                  </a:cubicBezTo>
                  <a:cubicBezTo>
                    <a:pt x="72042" y="51"/>
                    <a:pt x="71941" y="35"/>
                    <a:pt x="71856" y="1"/>
                  </a:cubicBezTo>
                  <a:close/>
                  <a:moveTo>
                    <a:pt x="25701" y="8821"/>
                  </a:moveTo>
                  <a:cubicBezTo>
                    <a:pt x="25448" y="8957"/>
                    <a:pt x="25288" y="9075"/>
                    <a:pt x="25220" y="9177"/>
                  </a:cubicBezTo>
                  <a:cubicBezTo>
                    <a:pt x="25187" y="9227"/>
                    <a:pt x="25169" y="9346"/>
                    <a:pt x="25169" y="9532"/>
                  </a:cubicBezTo>
                  <a:cubicBezTo>
                    <a:pt x="25169" y="9616"/>
                    <a:pt x="25406" y="10309"/>
                    <a:pt x="25879" y="11610"/>
                  </a:cubicBezTo>
                  <a:cubicBezTo>
                    <a:pt x="25964" y="11558"/>
                    <a:pt x="26073" y="11491"/>
                    <a:pt x="26209" y="11407"/>
                  </a:cubicBezTo>
                  <a:cubicBezTo>
                    <a:pt x="26310" y="11339"/>
                    <a:pt x="26361" y="11196"/>
                    <a:pt x="26361" y="10976"/>
                  </a:cubicBezTo>
                  <a:cubicBezTo>
                    <a:pt x="26361" y="10705"/>
                    <a:pt x="26276" y="10351"/>
                    <a:pt x="26107" y="9912"/>
                  </a:cubicBezTo>
                  <a:cubicBezTo>
                    <a:pt x="25871" y="9320"/>
                    <a:pt x="25735" y="8957"/>
                    <a:pt x="25701" y="8821"/>
                  </a:cubicBezTo>
                  <a:close/>
                  <a:moveTo>
                    <a:pt x="38932" y="10266"/>
                  </a:moveTo>
                  <a:cubicBezTo>
                    <a:pt x="38425" y="10452"/>
                    <a:pt x="38171" y="11154"/>
                    <a:pt x="38171" y="12370"/>
                  </a:cubicBezTo>
                  <a:cubicBezTo>
                    <a:pt x="38189" y="14347"/>
                    <a:pt x="38189" y="15377"/>
                    <a:pt x="38171" y="15462"/>
                  </a:cubicBezTo>
                  <a:lnTo>
                    <a:pt x="38171" y="17186"/>
                  </a:lnTo>
                  <a:lnTo>
                    <a:pt x="38324" y="17186"/>
                  </a:lnTo>
                  <a:cubicBezTo>
                    <a:pt x="38460" y="16830"/>
                    <a:pt x="38636" y="15732"/>
                    <a:pt x="38856" y="13891"/>
                  </a:cubicBezTo>
                  <a:cubicBezTo>
                    <a:pt x="39042" y="12184"/>
                    <a:pt x="39135" y="11119"/>
                    <a:pt x="39135" y="10697"/>
                  </a:cubicBezTo>
                  <a:cubicBezTo>
                    <a:pt x="39135" y="10494"/>
                    <a:pt x="39118" y="10376"/>
                    <a:pt x="39084" y="10342"/>
                  </a:cubicBezTo>
                  <a:cubicBezTo>
                    <a:pt x="39016" y="10342"/>
                    <a:pt x="38966" y="10316"/>
                    <a:pt x="38932" y="10266"/>
                  </a:cubicBezTo>
                  <a:close/>
                  <a:moveTo>
                    <a:pt x="73833" y="26057"/>
                  </a:moveTo>
                  <a:cubicBezTo>
                    <a:pt x="72903" y="26124"/>
                    <a:pt x="71924" y="26538"/>
                    <a:pt x="70893" y="27299"/>
                  </a:cubicBezTo>
                  <a:cubicBezTo>
                    <a:pt x="69778" y="28211"/>
                    <a:pt x="68899" y="28853"/>
                    <a:pt x="68258" y="29225"/>
                  </a:cubicBezTo>
                  <a:lnTo>
                    <a:pt x="68410" y="29326"/>
                  </a:lnTo>
                  <a:cubicBezTo>
                    <a:pt x="68831" y="29140"/>
                    <a:pt x="69913" y="28727"/>
                    <a:pt x="71654" y="28084"/>
                  </a:cubicBezTo>
                  <a:cubicBezTo>
                    <a:pt x="73191" y="27459"/>
                    <a:pt x="73960" y="26952"/>
                    <a:pt x="73960" y="26564"/>
                  </a:cubicBezTo>
                  <a:cubicBezTo>
                    <a:pt x="73960" y="26360"/>
                    <a:pt x="73943" y="26234"/>
                    <a:pt x="73910" y="26184"/>
                  </a:cubicBezTo>
                  <a:cubicBezTo>
                    <a:pt x="73858" y="26116"/>
                    <a:pt x="73833" y="26074"/>
                    <a:pt x="73833" y="26057"/>
                  </a:cubicBezTo>
                  <a:close/>
                  <a:moveTo>
                    <a:pt x="78826" y="57283"/>
                  </a:moveTo>
                  <a:cubicBezTo>
                    <a:pt x="78100" y="57283"/>
                    <a:pt x="77457" y="57351"/>
                    <a:pt x="76900" y="57485"/>
                  </a:cubicBezTo>
                  <a:cubicBezTo>
                    <a:pt x="76951" y="57536"/>
                    <a:pt x="77204" y="57672"/>
                    <a:pt x="77661" y="57891"/>
                  </a:cubicBezTo>
                  <a:cubicBezTo>
                    <a:pt x="78133" y="58128"/>
                    <a:pt x="78438" y="58246"/>
                    <a:pt x="78573" y="58246"/>
                  </a:cubicBezTo>
                  <a:cubicBezTo>
                    <a:pt x="78793" y="58246"/>
                    <a:pt x="78919" y="58196"/>
                    <a:pt x="78953" y="58093"/>
                  </a:cubicBezTo>
                  <a:cubicBezTo>
                    <a:pt x="78969" y="57959"/>
                    <a:pt x="78987" y="57865"/>
                    <a:pt x="79004" y="57815"/>
                  </a:cubicBezTo>
                  <a:cubicBezTo>
                    <a:pt x="78885" y="57527"/>
                    <a:pt x="78826" y="57351"/>
                    <a:pt x="78826" y="57283"/>
                  </a:cubicBezTo>
                  <a:close/>
                  <a:moveTo>
                    <a:pt x="10545" y="64151"/>
                  </a:moveTo>
                  <a:lnTo>
                    <a:pt x="10545" y="64151"/>
                  </a:lnTo>
                  <a:cubicBezTo>
                    <a:pt x="10004" y="64252"/>
                    <a:pt x="9506" y="64574"/>
                    <a:pt x="9049" y="65114"/>
                  </a:cubicBezTo>
                  <a:cubicBezTo>
                    <a:pt x="8661" y="65571"/>
                    <a:pt x="8467" y="65942"/>
                    <a:pt x="8467" y="66229"/>
                  </a:cubicBezTo>
                  <a:cubicBezTo>
                    <a:pt x="8467" y="66450"/>
                    <a:pt x="8500" y="66585"/>
                    <a:pt x="8568" y="66635"/>
                  </a:cubicBezTo>
                  <a:cubicBezTo>
                    <a:pt x="8619" y="66652"/>
                    <a:pt x="8728" y="66677"/>
                    <a:pt x="8897" y="66712"/>
                  </a:cubicBezTo>
                  <a:cubicBezTo>
                    <a:pt x="9506" y="66340"/>
                    <a:pt x="9936" y="65917"/>
                    <a:pt x="10190" y="65444"/>
                  </a:cubicBezTo>
                  <a:cubicBezTo>
                    <a:pt x="10376" y="65088"/>
                    <a:pt x="10495" y="64658"/>
                    <a:pt x="10545" y="64151"/>
                  </a:cubicBezTo>
                  <a:close/>
                  <a:moveTo>
                    <a:pt x="66472" y="70237"/>
                  </a:moveTo>
                  <a:cubicBezTo>
                    <a:pt x="66299" y="70237"/>
                    <a:pt x="66125" y="70270"/>
                    <a:pt x="65951" y="70336"/>
                  </a:cubicBezTo>
                  <a:cubicBezTo>
                    <a:pt x="65951" y="70505"/>
                    <a:pt x="66136" y="70868"/>
                    <a:pt x="66508" y="71426"/>
                  </a:cubicBezTo>
                  <a:cubicBezTo>
                    <a:pt x="66897" y="72017"/>
                    <a:pt x="67209" y="72313"/>
                    <a:pt x="67446" y="72313"/>
                  </a:cubicBezTo>
                  <a:cubicBezTo>
                    <a:pt x="67885" y="72313"/>
                    <a:pt x="68105" y="72067"/>
                    <a:pt x="68105" y="71578"/>
                  </a:cubicBezTo>
                  <a:cubicBezTo>
                    <a:pt x="68105" y="71206"/>
                    <a:pt x="67877" y="70868"/>
                    <a:pt x="67420" y="70564"/>
                  </a:cubicBezTo>
                  <a:cubicBezTo>
                    <a:pt x="67104" y="70346"/>
                    <a:pt x="66788" y="70237"/>
                    <a:pt x="66472" y="70237"/>
                  </a:cubicBezTo>
                  <a:close/>
                  <a:moveTo>
                    <a:pt x="67167" y="4766"/>
                  </a:moveTo>
                  <a:lnTo>
                    <a:pt x="67167" y="4766"/>
                  </a:lnTo>
                  <a:cubicBezTo>
                    <a:pt x="59682" y="12370"/>
                    <a:pt x="53549" y="18022"/>
                    <a:pt x="48767" y="21722"/>
                  </a:cubicBezTo>
                  <a:cubicBezTo>
                    <a:pt x="44243" y="25234"/>
                    <a:pt x="40939" y="26990"/>
                    <a:pt x="38852" y="26990"/>
                  </a:cubicBezTo>
                  <a:cubicBezTo>
                    <a:pt x="38569" y="26990"/>
                    <a:pt x="38308" y="26958"/>
                    <a:pt x="38070" y="26893"/>
                  </a:cubicBezTo>
                  <a:cubicBezTo>
                    <a:pt x="36262" y="26403"/>
                    <a:pt x="34565" y="25355"/>
                    <a:pt x="32976" y="23750"/>
                  </a:cubicBezTo>
                  <a:cubicBezTo>
                    <a:pt x="30830" y="21553"/>
                    <a:pt x="28870" y="18326"/>
                    <a:pt x="27096" y="14067"/>
                  </a:cubicBezTo>
                  <a:lnTo>
                    <a:pt x="27096" y="14067"/>
                  </a:lnTo>
                  <a:cubicBezTo>
                    <a:pt x="27603" y="17262"/>
                    <a:pt x="28051" y="21081"/>
                    <a:pt x="28439" y="25524"/>
                  </a:cubicBezTo>
                  <a:cubicBezTo>
                    <a:pt x="28828" y="29968"/>
                    <a:pt x="28794" y="32841"/>
                    <a:pt x="28338" y="34142"/>
                  </a:cubicBezTo>
                  <a:cubicBezTo>
                    <a:pt x="27882" y="35426"/>
                    <a:pt x="27113" y="36178"/>
                    <a:pt x="26031" y="36398"/>
                  </a:cubicBezTo>
                  <a:cubicBezTo>
                    <a:pt x="25929" y="36417"/>
                    <a:pt x="25807" y="36427"/>
                    <a:pt x="25665" y="36427"/>
                  </a:cubicBezTo>
                  <a:cubicBezTo>
                    <a:pt x="24303" y="36427"/>
                    <a:pt x="21105" y="35547"/>
                    <a:pt x="16070" y="33787"/>
                  </a:cubicBezTo>
                  <a:cubicBezTo>
                    <a:pt x="10495" y="31827"/>
                    <a:pt x="5138" y="29790"/>
                    <a:pt x="1" y="27679"/>
                  </a:cubicBezTo>
                  <a:lnTo>
                    <a:pt x="1" y="27679"/>
                  </a:lnTo>
                  <a:lnTo>
                    <a:pt x="229" y="27907"/>
                  </a:lnTo>
                  <a:cubicBezTo>
                    <a:pt x="3913" y="30576"/>
                    <a:pt x="9049" y="34260"/>
                    <a:pt x="15640" y="38957"/>
                  </a:cubicBezTo>
                  <a:cubicBezTo>
                    <a:pt x="22229" y="43655"/>
                    <a:pt x="21326" y="51217"/>
                    <a:pt x="12927" y="61642"/>
                  </a:cubicBezTo>
                  <a:cubicBezTo>
                    <a:pt x="14650" y="60003"/>
                    <a:pt x="16890" y="58583"/>
                    <a:pt x="19645" y="57384"/>
                  </a:cubicBezTo>
                  <a:cubicBezTo>
                    <a:pt x="22382" y="56168"/>
                    <a:pt x="24451" y="55466"/>
                    <a:pt x="25854" y="55280"/>
                  </a:cubicBezTo>
                  <a:cubicBezTo>
                    <a:pt x="25995" y="55260"/>
                    <a:pt x="26134" y="55249"/>
                    <a:pt x="26271" y="55249"/>
                  </a:cubicBezTo>
                  <a:cubicBezTo>
                    <a:pt x="27496" y="55249"/>
                    <a:pt x="28556" y="56062"/>
                    <a:pt x="29453" y="57688"/>
                  </a:cubicBezTo>
                  <a:cubicBezTo>
                    <a:pt x="30450" y="59496"/>
                    <a:pt x="29740" y="64869"/>
                    <a:pt x="27324" y="73808"/>
                  </a:cubicBezTo>
                  <a:lnTo>
                    <a:pt x="27324" y="73808"/>
                  </a:lnTo>
                  <a:cubicBezTo>
                    <a:pt x="29706" y="70175"/>
                    <a:pt x="31455" y="67607"/>
                    <a:pt x="32570" y="66103"/>
                  </a:cubicBezTo>
                  <a:cubicBezTo>
                    <a:pt x="33669" y="64583"/>
                    <a:pt x="34995" y="62994"/>
                    <a:pt x="36549" y="61337"/>
                  </a:cubicBezTo>
                  <a:cubicBezTo>
                    <a:pt x="38087" y="59665"/>
                    <a:pt x="39633" y="58449"/>
                    <a:pt x="41188" y="57688"/>
                  </a:cubicBezTo>
                  <a:cubicBezTo>
                    <a:pt x="42255" y="57154"/>
                    <a:pt x="43425" y="56888"/>
                    <a:pt x="44699" y="56888"/>
                  </a:cubicBezTo>
                  <a:cubicBezTo>
                    <a:pt x="45281" y="56888"/>
                    <a:pt x="45885" y="56943"/>
                    <a:pt x="46511" y="57055"/>
                  </a:cubicBezTo>
                  <a:cubicBezTo>
                    <a:pt x="48504" y="57393"/>
                    <a:pt x="52568" y="59530"/>
                    <a:pt x="58702" y="63466"/>
                  </a:cubicBezTo>
                  <a:cubicBezTo>
                    <a:pt x="60662" y="64734"/>
                    <a:pt x="62462" y="65968"/>
                    <a:pt x="64100" y="67168"/>
                  </a:cubicBezTo>
                  <a:cubicBezTo>
                    <a:pt x="60197" y="62386"/>
                    <a:pt x="58204" y="59234"/>
                    <a:pt x="58119" y="57714"/>
                  </a:cubicBezTo>
                  <a:cubicBezTo>
                    <a:pt x="58034" y="56175"/>
                    <a:pt x="58347" y="55255"/>
                    <a:pt x="59056" y="54951"/>
                  </a:cubicBezTo>
                  <a:cubicBezTo>
                    <a:pt x="59767" y="54630"/>
                    <a:pt x="60535" y="54393"/>
                    <a:pt x="61363" y="54241"/>
                  </a:cubicBezTo>
                  <a:cubicBezTo>
                    <a:pt x="61443" y="54226"/>
                    <a:pt x="61553" y="54219"/>
                    <a:pt x="61691" y="54219"/>
                  </a:cubicBezTo>
                  <a:cubicBezTo>
                    <a:pt x="62977" y="54219"/>
                    <a:pt x="66762" y="54860"/>
                    <a:pt x="73047" y="56142"/>
                  </a:cubicBezTo>
                  <a:cubicBezTo>
                    <a:pt x="71358" y="55398"/>
                    <a:pt x="69837" y="54596"/>
                    <a:pt x="68485" y="53734"/>
                  </a:cubicBezTo>
                  <a:cubicBezTo>
                    <a:pt x="65833" y="52062"/>
                    <a:pt x="64506" y="50532"/>
                    <a:pt x="64506" y="49147"/>
                  </a:cubicBezTo>
                  <a:cubicBezTo>
                    <a:pt x="64506" y="47947"/>
                    <a:pt x="64751" y="47051"/>
                    <a:pt x="65241" y="46459"/>
                  </a:cubicBezTo>
                  <a:cubicBezTo>
                    <a:pt x="65934" y="45615"/>
                    <a:pt x="67589" y="44492"/>
                    <a:pt x="70209" y="43089"/>
                  </a:cubicBezTo>
                  <a:cubicBezTo>
                    <a:pt x="72980" y="41619"/>
                    <a:pt x="75878" y="40259"/>
                    <a:pt x="78903" y="39008"/>
                  </a:cubicBezTo>
                  <a:cubicBezTo>
                    <a:pt x="81420" y="37978"/>
                    <a:pt x="83751" y="37133"/>
                    <a:pt x="85898" y="36474"/>
                  </a:cubicBezTo>
                  <a:lnTo>
                    <a:pt x="85898" y="36474"/>
                  </a:lnTo>
                  <a:cubicBezTo>
                    <a:pt x="72227" y="37893"/>
                    <a:pt x="65216" y="38602"/>
                    <a:pt x="64861" y="38602"/>
                  </a:cubicBezTo>
                  <a:cubicBezTo>
                    <a:pt x="61296" y="38602"/>
                    <a:pt x="58659" y="38282"/>
                    <a:pt x="56953" y="37640"/>
                  </a:cubicBezTo>
                  <a:cubicBezTo>
                    <a:pt x="56159" y="37335"/>
                    <a:pt x="55491" y="36955"/>
                    <a:pt x="54951" y="36499"/>
                  </a:cubicBezTo>
                  <a:cubicBezTo>
                    <a:pt x="53751" y="35485"/>
                    <a:pt x="53152" y="34083"/>
                    <a:pt x="53152" y="32292"/>
                  </a:cubicBezTo>
                  <a:cubicBezTo>
                    <a:pt x="53152" y="29419"/>
                    <a:pt x="53802" y="26487"/>
                    <a:pt x="55103" y="23496"/>
                  </a:cubicBezTo>
                  <a:cubicBezTo>
                    <a:pt x="55559" y="22432"/>
                    <a:pt x="56100" y="21368"/>
                    <a:pt x="56725" y="20304"/>
                  </a:cubicBezTo>
                  <a:cubicBezTo>
                    <a:pt x="59091" y="16163"/>
                    <a:pt x="62572" y="10984"/>
                    <a:pt x="67167" y="4766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0"/>
            <p:cNvSpPr/>
            <p:nvPr/>
          </p:nvSpPr>
          <p:spPr>
            <a:xfrm>
              <a:off x="3347100" y="1561313"/>
              <a:ext cx="1144700" cy="677650"/>
            </a:xfrm>
            <a:custGeom>
              <a:avLst/>
              <a:gdLst/>
              <a:ahLst/>
              <a:cxnLst/>
              <a:rect l="l" t="t" r="r" b="b"/>
              <a:pathLst>
                <a:path w="45788" h="27106" extrusionOk="0">
                  <a:moveTo>
                    <a:pt x="3548" y="1"/>
                  </a:moveTo>
                  <a:lnTo>
                    <a:pt x="3548" y="1"/>
                  </a:lnTo>
                  <a:cubicBezTo>
                    <a:pt x="3406" y="155"/>
                    <a:pt x="3266" y="306"/>
                    <a:pt x="3125" y="457"/>
                  </a:cubicBezTo>
                  <a:cubicBezTo>
                    <a:pt x="2254" y="1380"/>
                    <a:pt x="1564" y="2346"/>
                    <a:pt x="1056" y="3357"/>
                  </a:cubicBezTo>
                  <a:cubicBezTo>
                    <a:pt x="312" y="4902"/>
                    <a:pt x="1" y="6553"/>
                    <a:pt x="124" y="8307"/>
                  </a:cubicBezTo>
                  <a:cubicBezTo>
                    <a:pt x="219" y="9682"/>
                    <a:pt x="1006" y="10650"/>
                    <a:pt x="2484" y="11209"/>
                  </a:cubicBezTo>
                  <a:cubicBezTo>
                    <a:pt x="3392" y="11538"/>
                    <a:pt x="4501" y="11702"/>
                    <a:pt x="5809" y="11702"/>
                  </a:cubicBezTo>
                  <a:cubicBezTo>
                    <a:pt x="6207" y="11702"/>
                    <a:pt x="6624" y="11687"/>
                    <a:pt x="7059" y="11656"/>
                  </a:cubicBezTo>
                  <a:cubicBezTo>
                    <a:pt x="7418" y="11632"/>
                    <a:pt x="8035" y="11522"/>
                    <a:pt x="8911" y="11328"/>
                  </a:cubicBezTo>
                  <a:cubicBezTo>
                    <a:pt x="9750" y="11138"/>
                    <a:pt x="10400" y="10960"/>
                    <a:pt x="10862" y="10795"/>
                  </a:cubicBezTo>
                  <a:cubicBezTo>
                    <a:pt x="11426" y="13444"/>
                    <a:pt x="12788" y="14788"/>
                    <a:pt x="14949" y="14826"/>
                  </a:cubicBezTo>
                  <a:cubicBezTo>
                    <a:pt x="13983" y="16181"/>
                    <a:pt x="13583" y="18037"/>
                    <a:pt x="13747" y="20392"/>
                  </a:cubicBezTo>
                  <a:cubicBezTo>
                    <a:pt x="13946" y="23238"/>
                    <a:pt x="15190" y="25195"/>
                    <a:pt x="17480" y="26266"/>
                  </a:cubicBezTo>
                  <a:cubicBezTo>
                    <a:pt x="18715" y="26825"/>
                    <a:pt x="20114" y="27105"/>
                    <a:pt x="21676" y="27105"/>
                  </a:cubicBezTo>
                  <a:cubicBezTo>
                    <a:pt x="21994" y="27105"/>
                    <a:pt x="22318" y="27094"/>
                    <a:pt x="22649" y="27070"/>
                  </a:cubicBezTo>
                  <a:cubicBezTo>
                    <a:pt x="25588" y="26865"/>
                    <a:pt x="28405" y="25181"/>
                    <a:pt x="31100" y="22021"/>
                  </a:cubicBezTo>
                  <a:cubicBezTo>
                    <a:pt x="33444" y="19244"/>
                    <a:pt x="34637" y="16671"/>
                    <a:pt x="34680" y="14302"/>
                  </a:cubicBezTo>
                  <a:cubicBezTo>
                    <a:pt x="35125" y="14707"/>
                    <a:pt x="35583" y="15024"/>
                    <a:pt x="36053" y="15257"/>
                  </a:cubicBezTo>
                  <a:cubicBezTo>
                    <a:pt x="36902" y="15653"/>
                    <a:pt x="37969" y="15852"/>
                    <a:pt x="39254" y="15852"/>
                  </a:cubicBezTo>
                  <a:cubicBezTo>
                    <a:pt x="39569" y="15852"/>
                    <a:pt x="39898" y="15840"/>
                    <a:pt x="40239" y="15816"/>
                  </a:cubicBezTo>
                  <a:cubicBezTo>
                    <a:pt x="42499" y="15659"/>
                    <a:pt x="44231" y="14686"/>
                    <a:pt x="45431" y="12898"/>
                  </a:cubicBezTo>
                  <a:cubicBezTo>
                    <a:pt x="45559" y="12707"/>
                    <a:pt x="45678" y="12509"/>
                    <a:pt x="45788" y="12305"/>
                  </a:cubicBezTo>
                  <a:lnTo>
                    <a:pt x="45788" y="12305"/>
                  </a:lnTo>
                  <a:cubicBezTo>
                    <a:pt x="44668" y="12989"/>
                    <a:pt x="43324" y="13386"/>
                    <a:pt x="41753" y="13496"/>
                  </a:cubicBezTo>
                  <a:cubicBezTo>
                    <a:pt x="41267" y="13530"/>
                    <a:pt x="40799" y="13547"/>
                    <a:pt x="40348" y="13547"/>
                  </a:cubicBezTo>
                  <a:cubicBezTo>
                    <a:pt x="38562" y="13547"/>
                    <a:pt x="37053" y="13279"/>
                    <a:pt x="35821" y="12746"/>
                  </a:cubicBezTo>
                  <a:cubicBezTo>
                    <a:pt x="35520" y="12612"/>
                    <a:pt x="35205" y="12454"/>
                    <a:pt x="34879" y="12271"/>
                  </a:cubicBezTo>
                  <a:cubicBezTo>
                    <a:pt x="35749" y="11872"/>
                    <a:pt x="36534" y="11333"/>
                    <a:pt x="37237" y="10659"/>
                  </a:cubicBezTo>
                  <a:cubicBezTo>
                    <a:pt x="38449" y="9496"/>
                    <a:pt x="39096" y="7633"/>
                    <a:pt x="39176" y="5070"/>
                  </a:cubicBezTo>
                  <a:lnTo>
                    <a:pt x="39176" y="5070"/>
                  </a:lnTo>
                  <a:cubicBezTo>
                    <a:pt x="38909" y="5846"/>
                    <a:pt x="38447" y="6550"/>
                    <a:pt x="37791" y="7183"/>
                  </a:cubicBezTo>
                  <a:cubicBezTo>
                    <a:pt x="34962" y="9855"/>
                    <a:pt x="31703" y="11191"/>
                    <a:pt x="28011" y="11191"/>
                  </a:cubicBezTo>
                  <a:cubicBezTo>
                    <a:pt x="27042" y="11191"/>
                    <a:pt x="26043" y="11099"/>
                    <a:pt x="25015" y="10915"/>
                  </a:cubicBezTo>
                  <a:lnTo>
                    <a:pt x="25015" y="10915"/>
                  </a:lnTo>
                  <a:cubicBezTo>
                    <a:pt x="26723" y="12064"/>
                    <a:pt x="27963" y="12735"/>
                    <a:pt x="28733" y="12927"/>
                  </a:cubicBezTo>
                  <a:cubicBezTo>
                    <a:pt x="29200" y="13048"/>
                    <a:pt x="29792" y="13108"/>
                    <a:pt x="30508" y="13108"/>
                  </a:cubicBezTo>
                  <a:cubicBezTo>
                    <a:pt x="30856" y="13108"/>
                    <a:pt x="31233" y="13094"/>
                    <a:pt x="31639" y="13065"/>
                  </a:cubicBezTo>
                  <a:cubicBezTo>
                    <a:pt x="32161" y="13029"/>
                    <a:pt x="32659" y="12957"/>
                    <a:pt x="33130" y="12848"/>
                  </a:cubicBezTo>
                  <a:lnTo>
                    <a:pt x="33130" y="12848"/>
                  </a:lnTo>
                  <a:cubicBezTo>
                    <a:pt x="33027" y="14646"/>
                    <a:pt x="32469" y="16295"/>
                    <a:pt x="31459" y="17792"/>
                  </a:cubicBezTo>
                  <a:cubicBezTo>
                    <a:pt x="29985" y="20016"/>
                    <a:pt x="27893" y="21223"/>
                    <a:pt x="25179" y="21412"/>
                  </a:cubicBezTo>
                  <a:cubicBezTo>
                    <a:pt x="24904" y="21431"/>
                    <a:pt x="24641" y="21441"/>
                    <a:pt x="24389" y="21441"/>
                  </a:cubicBezTo>
                  <a:cubicBezTo>
                    <a:pt x="23069" y="21441"/>
                    <a:pt x="22065" y="21179"/>
                    <a:pt x="21377" y="20654"/>
                  </a:cubicBezTo>
                  <a:cubicBezTo>
                    <a:pt x="20517" y="19996"/>
                    <a:pt x="20030" y="18855"/>
                    <a:pt x="19917" y="17235"/>
                  </a:cubicBezTo>
                  <a:cubicBezTo>
                    <a:pt x="19817" y="15803"/>
                    <a:pt x="19934" y="14488"/>
                    <a:pt x="20267" y="13291"/>
                  </a:cubicBezTo>
                  <a:cubicBezTo>
                    <a:pt x="20475" y="12522"/>
                    <a:pt x="20869" y="11510"/>
                    <a:pt x="21447" y="10255"/>
                  </a:cubicBezTo>
                  <a:lnTo>
                    <a:pt x="21447" y="10255"/>
                  </a:lnTo>
                  <a:cubicBezTo>
                    <a:pt x="21285" y="10388"/>
                    <a:pt x="21131" y="10494"/>
                    <a:pt x="20986" y="10571"/>
                  </a:cubicBezTo>
                  <a:cubicBezTo>
                    <a:pt x="20473" y="10816"/>
                    <a:pt x="19679" y="10975"/>
                    <a:pt x="18605" y="11050"/>
                  </a:cubicBezTo>
                  <a:cubicBezTo>
                    <a:pt x="18380" y="11066"/>
                    <a:pt x="18160" y="11074"/>
                    <a:pt x="17946" y="11074"/>
                  </a:cubicBezTo>
                  <a:cubicBezTo>
                    <a:pt x="15829" y="11074"/>
                    <a:pt x="14245" y="10311"/>
                    <a:pt x="13192" y="8786"/>
                  </a:cubicBezTo>
                  <a:cubicBezTo>
                    <a:pt x="12309" y="7498"/>
                    <a:pt x="11866" y="5779"/>
                    <a:pt x="11867" y="3625"/>
                  </a:cubicBezTo>
                  <a:lnTo>
                    <a:pt x="11867" y="3625"/>
                  </a:lnTo>
                  <a:cubicBezTo>
                    <a:pt x="11483" y="4067"/>
                    <a:pt x="11039" y="4468"/>
                    <a:pt x="10531" y="4825"/>
                  </a:cubicBezTo>
                  <a:cubicBezTo>
                    <a:pt x="9195" y="6035"/>
                    <a:pt x="8162" y="6826"/>
                    <a:pt x="7431" y="7200"/>
                  </a:cubicBezTo>
                  <a:cubicBezTo>
                    <a:pt x="6946" y="7470"/>
                    <a:pt x="6399" y="7606"/>
                    <a:pt x="5787" y="7606"/>
                  </a:cubicBezTo>
                  <a:cubicBezTo>
                    <a:pt x="5503" y="7606"/>
                    <a:pt x="5207" y="7577"/>
                    <a:pt x="4896" y="7519"/>
                  </a:cubicBezTo>
                  <a:cubicBezTo>
                    <a:pt x="3911" y="7336"/>
                    <a:pt x="3223" y="6968"/>
                    <a:pt x="2832" y="6414"/>
                  </a:cubicBezTo>
                  <a:cubicBezTo>
                    <a:pt x="2462" y="5872"/>
                    <a:pt x="2266" y="4968"/>
                    <a:pt x="2244" y="3699"/>
                  </a:cubicBezTo>
                  <a:cubicBezTo>
                    <a:pt x="2220" y="2432"/>
                    <a:pt x="2404" y="1539"/>
                    <a:pt x="2796" y="1020"/>
                  </a:cubicBezTo>
                  <a:cubicBezTo>
                    <a:pt x="3206" y="495"/>
                    <a:pt x="3457" y="156"/>
                    <a:pt x="3548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0"/>
            <p:cNvSpPr/>
            <p:nvPr/>
          </p:nvSpPr>
          <p:spPr>
            <a:xfrm>
              <a:off x="3402600" y="1076638"/>
              <a:ext cx="1331200" cy="1020700"/>
            </a:xfrm>
            <a:custGeom>
              <a:avLst/>
              <a:gdLst/>
              <a:ahLst/>
              <a:cxnLst/>
              <a:rect l="l" t="t" r="r" b="b"/>
              <a:pathLst>
                <a:path w="53248" h="40828" extrusionOk="0">
                  <a:moveTo>
                    <a:pt x="34335" y="13465"/>
                  </a:moveTo>
                  <a:cubicBezTo>
                    <a:pt x="35738" y="13465"/>
                    <a:pt x="36827" y="13961"/>
                    <a:pt x="37599" y="14954"/>
                  </a:cubicBezTo>
                  <a:cubicBezTo>
                    <a:pt x="38224" y="15763"/>
                    <a:pt x="38581" y="16798"/>
                    <a:pt x="38668" y="18061"/>
                  </a:cubicBezTo>
                  <a:cubicBezTo>
                    <a:pt x="38733" y="18984"/>
                    <a:pt x="38681" y="19726"/>
                    <a:pt x="38512" y="20287"/>
                  </a:cubicBezTo>
                  <a:cubicBezTo>
                    <a:pt x="38319" y="20891"/>
                    <a:pt x="37983" y="21340"/>
                    <a:pt x="37498" y="21635"/>
                  </a:cubicBezTo>
                  <a:cubicBezTo>
                    <a:pt x="37508" y="21613"/>
                    <a:pt x="37515" y="21584"/>
                    <a:pt x="37520" y="21549"/>
                  </a:cubicBezTo>
                  <a:cubicBezTo>
                    <a:pt x="37563" y="21338"/>
                    <a:pt x="37556" y="20846"/>
                    <a:pt x="37503" y="20073"/>
                  </a:cubicBezTo>
                  <a:cubicBezTo>
                    <a:pt x="37402" y="18641"/>
                    <a:pt x="37026" y="17446"/>
                    <a:pt x="36372" y="16488"/>
                  </a:cubicBezTo>
                  <a:cubicBezTo>
                    <a:pt x="35444" y="15145"/>
                    <a:pt x="34035" y="14362"/>
                    <a:pt x="32147" y="14142"/>
                  </a:cubicBezTo>
                  <a:cubicBezTo>
                    <a:pt x="32883" y="13731"/>
                    <a:pt x="33463" y="13510"/>
                    <a:pt x="33890" y="13481"/>
                  </a:cubicBezTo>
                  <a:cubicBezTo>
                    <a:pt x="34042" y="13470"/>
                    <a:pt x="34190" y="13465"/>
                    <a:pt x="34335" y="13465"/>
                  </a:cubicBezTo>
                  <a:close/>
                  <a:moveTo>
                    <a:pt x="14399" y="0"/>
                  </a:moveTo>
                  <a:cubicBezTo>
                    <a:pt x="14270" y="0"/>
                    <a:pt x="14139" y="5"/>
                    <a:pt x="14006" y="14"/>
                  </a:cubicBezTo>
                  <a:cubicBezTo>
                    <a:pt x="10540" y="256"/>
                    <a:pt x="7308" y="2110"/>
                    <a:pt x="4312" y="5575"/>
                  </a:cubicBezTo>
                  <a:cubicBezTo>
                    <a:pt x="3324" y="6718"/>
                    <a:pt x="2521" y="7825"/>
                    <a:pt x="1902" y="8897"/>
                  </a:cubicBezTo>
                  <a:cubicBezTo>
                    <a:pt x="1912" y="9032"/>
                    <a:pt x="1920" y="9165"/>
                    <a:pt x="1930" y="9292"/>
                  </a:cubicBezTo>
                  <a:cubicBezTo>
                    <a:pt x="2143" y="12345"/>
                    <a:pt x="2446" y="14378"/>
                    <a:pt x="2838" y="15391"/>
                  </a:cubicBezTo>
                  <a:cubicBezTo>
                    <a:pt x="3047" y="15946"/>
                    <a:pt x="3390" y="16631"/>
                    <a:pt x="3863" y="17450"/>
                  </a:cubicBezTo>
                  <a:cubicBezTo>
                    <a:pt x="3675" y="17549"/>
                    <a:pt x="3484" y="17658"/>
                    <a:pt x="3288" y="17774"/>
                  </a:cubicBezTo>
                  <a:cubicBezTo>
                    <a:pt x="2653" y="18190"/>
                    <a:pt x="2000" y="18728"/>
                    <a:pt x="1328" y="19388"/>
                  </a:cubicBezTo>
                  <a:cubicBezTo>
                    <a:pt x="1237" y="19543"/>
                    <a:pt x="986" y="19882"/>
                    <a:pt x="576" y="20407"/>
                  </a:cubicBezTo>
                  <a:cubicBezTo>
                    <a:pt x="184" y="20926"/>
                    <a:pt x="0" y="21819"/>
                    <a:pt x="24" y="23086"/>
                  </a:cubicBezTo>
                  <a:cubicBezTo>
                    <a:pt x="46" y="24355"/>
                    <a:pt x="242" y="25259"/>
                    <a:pt x="612" y="25801"/>
                  </a:cubicBezTo>
                  <a:cubicBezTo>
                    <a:pt x="1003" y="26355"/>
                    <a:pt x="1692" y="26723"/>
                    <a:pt x="2676" y="26906"/>
                  </a:cubicBezTo>
                  <a:cubicBezTo>
                    <a:pt x="2987" y="26964"/>
                    <a:pt x="3283" y="26993"/>
                    <a:pt x="3567" y="26993"/>
                  </a:cubicBezTo>
                  <a:cubicBezTo>
                    <a:pt x="4179" y="26993"/>
                    <a:pt x="4726" y="26857"/>
                    <a:pt x="5211" y="26587"/>
                  </a:cubicBezTo>
                  <a:cubicBezTo>
                    <a:pt x="5942" y="26213"/>
                    <a:pt x="6975" y="25422"/>
                    <a:pt x="8311" y="24212"/>
                  </a:cubicBezTo>
                  <a:cubicBezTo>
                    <a:pt x="8819" y="23855"/>
                    <a:pt x="9263" y="23454"/>
                    <a:pt x="9647" y="23012"/>
                  </a:cubicBezTo>
                  <a:cubicBezTo>
                    <a:pt x="9647" y="25166"/>
                    <a:pt x="10089" y="26885"/>
                    <a:pt x="10972" y="28173"/>
                  </a:cubicBezTo>
                  <a:cubicBezTo>
                    <a:pt x="12025" y="29698"/>
                    <a:pt x="13609" y="30461"/>
                    <a:pt x="15726" y="30461"/>
                  </a:cubicBezTo>
                  <a:cubicBezTo>
                    <a:pt x="15940" y="30461"/>
                    <a:pt x="16160" y="30453"/>
                    <a:pt x="16385" y="30437"/>
                  </a:cubicBezTo>
                  <a:cubicBezTo>
                    <a:pt x="17459" y="30362"/>
                    <a:pt x="18253" y="30203"/>
                    <a:pt x="18766" y="29958"/>
                  </a:cubicBezTo>
                  <a:cubicBezTo>
                    <a:pt x="18911" y="29881"/>
                    <a:pt x="19065" y="29775"/>
                    <a:pt x="19227" y="29642"/>
                  </a:cubicBezTo>
                  <a:lnTo>
                    <a:pt x="19227" y="29642"/>
                  </a:lnTo>
                  <a:cubicBezTo>
                    <a:pt x="18649" y="30897"/>
                    <a:pt x="18255" y="31909"/>
                    <a:pt x="18047" y="32678"/>
                  </a:cubicBezTo>
                  <a:cubicBezTo>
                    <a:pt x="17714" y="33875"/>
                    <a:pt x="17597" y="35190"/>
                    <a:pt x="17697" y="36622"/>
                  </a:cubicBezTo>
                  <a:cubicBezTo>
                    <a:pt x="17810" y="38242"/>
                    <a:pt x="18297" y="39383"/>
                    <a:pt x="19157" y="40041"/>
                  </a:cubicBezTo>
                  <a:cubicBezTo>
                    <a:pt x="19845" y="40566"/>
                    <a:pt x="20849" y="40828"/>
                    <a:pt x="22169" y="40828"/>
                  </a:cubicBezTo>
                  <a:cubicBezTo>
                    <a:pt x="22421" y="40828"/>
                    <a:pt x="22684" y="40818"/>
                    <a:pt x="22959" y="40799"/>
                  </a:cubicBezTo>
                  <a:cubicBezTo>
                    <a:pt x="25673" y="40610"/>
                    <a:pt x="27765" y="39403"/>
                    <a:pt x="29239" y="37179"/>
                  </a:cubicBezTo>
                  <a:cubicBezTo>
                    <a:pt x="30249" y="35682"/>
                    <a:pt x="30807" y="34033"/>
                    <a:pt x="30910" y="32235"/>
                  </a:cubicBezTo>
                  <a:lnTo>
                    <a:pt x="30910" y="32235"/>
                  </a:lnTo>
                  <a:cubicBezTo>
                    <a:pt x="30439" y="32344"/>
                    <a:pt x="29941" y="32416"/>
                    <a:pt x="29420" y="32452"/>
                  </a:cubicBezTo>
                  <a:cubicBezTo>
                    <a:pt x="29014" y="32481"/>
                    <a:pt x="28636" y="32495"/>
                    <a:pt x="28288" y="32495"/>
                  </a:cubicBezTo>
                  <a:cubicBezTo>
                    <a:pt x="27572" y="32495"/>
                    <a:pt x="26980" y="32435"/>
                    <a:pt x="26513" y="32314"/>
                  </a:cubicBezTo>
                  <a:cubicBezTo>
                    <a:pt x="25743" y="32122"/>
                    <a:pt x="24503" y="31451"/>
                    <a:pt x="22795" y="30302"/>
                  </a:cubicBezTo>
                  <a:lnTo>
                    <a:pt x="22795" y="30302"/>
                  </a:lnTo>
                  <a:cubicBezTo>
                    <a:pt x="23823" y="30486"/>
                    <a:pt x="24822" y="30578"/>
                    <a:pt x="25791" y="30578"/>
                  </a:cubicBezTo>
                  <a:cubicBezTo>
                    <a:pt x="29483" y="30578"/>
                    <a:pt x="32742" y="29242"/>
                    <a:pt x="35571" y="26570"/>
                  </a:cubicBezTo>
                  <a:cubicBezTo>
                    <a:pt x="36227" y="25937"/>
                    <a:pt x="36689" y="25233"/>
                    <a:pt x="36957" y="24457"/>
                  </a:cubicBezTo>
                  <a:lnTo>
                    <a:pt x="36957" y="24457"/>
                  </a:lnTo>
                  <a:cubicBezTo>
                    <a:pt x="36876" y="27020"/>
                    <a:pt x="36229" y="28883"/>
                    <a:pt x="35017" y="30046"/>
                  </a:cubicBezTo>
                  <a:cubicBezTo>
                    <a:pt x="34314" y="30720"/>
                    <a:pt x="33529" y="31259"/>
                    <a:pt x="32659" y="31658"/>
                  </a:cubicBezTo>
                  <a:cubicBezTo>
                    <a:pt x="32985" y="31841"/>
                    <a:pt x="33300" y="31999"/>
                    <a:pt x="33601" y="32133"/>
                  </a:cubicBezTo>
                  <a:cubicBezTo>
                    <a:pt x="34833" y="32666"/>
                    <a:pt x="36342" y="32934"/>
                    <a:pt x="38128" y="32934"/>
                  </a:cubicBezTo>
                  <a:cubicBezTo>
                    <a:pt x="38579" y="32934"/>
                    <a:pt x="39047" y="32917"/>
                    <a:pt x="39533" y="32883"/>
                  </a:cubicBezTo>
                  <a:cubicBezTo>
                    <a:pt x="41104" y="32773"/>
                    <a:pt x="42448" y="32376"/>
                    <a:pt x="43568" y="31692"/>
                  </a:cubicBezTo>
                  <a:cubicBezTo>
                    <a:pt x="44260" y="30478"/>
                    <a:pt x="44561" y="29235"/>
                    <a:pt x="44473" y="27965"/>
                  </a:cubicBezTo>
                  <a:cubicBezTo>
                    <a:pt x="44435" y="27438"/>
                    <a:pt x="44218" y="26904"/>
                    <a:pt x="43821" y="26363"/>
                  </a:cubicBezTo>
                  <a:cubicBezTo>
                    <a:pt x="43799" y="26327"/>
                    <a:pt x="43769" y="26291"/>
                    <a:pt x="43728" y="26256"/>
                  </a:cubicBezTo>
                  <a:lnTo>
                    <a:pt x="43755" y="26226"/>
                  </a:lnTo>
                  <a:cubicBezTo>
                    <a:pt x="45375" y="25034"/>
                    <a:pt x="46114" y="23420"/>
                    <a:pt x="45973" y="21384"/>
                  </a:cubicBezTo>
                  <a:cubicBezTo>
                    <a:pt x="45934" y="20839"/>
                    <a:pt x="45835" y="20363"/>
                    <a:pt x="45674" y="19957"/>
                  </a:cubicBezTo>
                  <a:cubicBezTo>
                    <a:pt x="45932" y="19864"/>
                    <a:pt x="46200" y="19759"/>
                    <a:pt x="46476" y="19646"/>
                  </a:cubicBezTo>
                  <a:cubicBezTo>
                    <a:pt x="51062" y="17793"/>
                    <a:pt x="53247" y="15330"/>
                    <a:pt x="53033" y="12258"/>
                  </a:cubicBezTo>
                  <a:cubicBezTo>
                    <a:pt x="52932" y="10807"/>
                    <a:pt x="52301" y="9241"/>
                    <a:pt x="51143" y="7562"/>
                  </a:cubicBezTo>
                  <a:cubicBezTo>
                    <a:pt x="50580" y="6752"/>
                    <a:pt x="49956" y="6084"/>
                    <a:pt x="49270" y="5562"/>
                  </a:cubicBezTo>
                  <a:cubicBezTo>
                    <a:pt x="48853" y="5512"/>
                    <a:pt x="48416" y="5487"/>
                    <a:pt x="47961" y="5487"/>
                  </a:cubicBezTo>
                  <a:cubicBezTo>
                    <a:pt x="47657" y="5487"/>
                    <a:pt x="47344" y="5498"/>
                    <a:pt x="47024" y="5520"/>
                  </a:cubicBezTo>
                  <a:cubicBezTo>
                    <a:pt x="42879" y="5810"/>
                    <a:pt x="39558" y="7206"/>
                    <a:pt x="37063" y="9709"/>
                  </a:cubicBezTo>
                  <a:cubicBezTo>
                    <a:pt x="36380" y="10406"/>
                    <a:pt x="35812" y="11089"/>
                    <a:pt x="35361" y="11759"/>
                  </a:cubicBezTo>
                  <a:cubicBezTo>
                    <a:pt x="35265" y="10638"/>
                    <a:pt x="35030" y="9575"/>
                    <a:pt x="34655" y="8571"/>
                  </a:cubicBezTo>
                  <a:cubicBezTo>
                    <a:pt x="33860" y="6407"/>
                    <a:pt x="32590" y="5325"/>
                    <a:pt x="30845" y="5325"/>
                  </a:cubicBezTo>
                  <a:cubicBezTo>
                    <a:pt x="30744" y="5325"/>
                    <a:pt x="30642" y="5329"/>
                    <a:pt x="30538" y="5336"/>
                  </a:cubicBezTo>
                  <a:cubicBezTo>
                    <a:pt x="29540" y="5405"/>
                    <a:pt x="28677" y="5665"/>
                    <a:pt x="27951" y="6113"/>
                  </a:cubicBezTo>
                  <a:cubicBezTo>
                    <a:pt x="27793" y="6210"/>
                    <a:pt x="27612" y="6336"/>
                    <a:pt x="27410" y="6492"/>
                  </a:cubicBezTo>
                  <a:cubicBezTo>
                    <a:pt x="28364" y="6850"/>
                    <a:pt x="29104" y="7546"/>
                    <a:pt x="29628" y="8580"/>
                  </a:cubicBezTo>
                  <a:cubicBezTo>
                    <a:pt x="29981" y="9266"/>
                    <a:pt x="30202" y="9988"/>
                    <a:pt x="30291" y="10750"/>
                  </a:cubicBezTo>
                  <a:cubicBezTo>
                    <a:pt x="30238" y="10676"/>
                    <a:pt x="30176" y="10605"/>
                    <a:pt x="30106" y="10535"/>
                  </a:cubicBezTo>
                  <a:cubicBezTo>
                    <a:pt x="28887" y="9320"/>
                    <a:pt x="27167" y="8712"/>
                    <a:pt x="24947" y="8712"/>
                  </a:cubicBezTo>
                  <a:cubicBezTo>
                    <a:pt x="24646" y="8712"/>
                    <a:pt x="24336" y="8723"/>
                    <a:pt x="24016" y="8745"/>
                  </a:cubicBezTo>
                  <a:cubicBezTo>
                    <a:pt x="22151" y="8875"/>
                    <a:pt x="19967" y="9729"/>
                    <a:pt x="17464" y="11305"/>
                  </a:cubicBezTo>
                  <a:cubicBezTo>
                    <a:pt x="16667" y="11808"/>
                    <a:pt x="15997" y="12253"/>
                    <a:pt x="15455" y="12637"/>
                  </a:cubicBezTo>
                  <a:cubicBezTo>
                    <a:pt x="15801" y="11604"/>
                    <a:pt x="16121" y="10909"/>
                    <a:pt x="16417" y="10553"/>
                  </a:cubicBezTo>
                  <a:cubicBezTo>
                    <a:pt x="17573" y="9205"/>
                    <a:pt x="18587" y="8272"/>
                    <a:pt x="19460" y="7757"/>
                  </a:cubicBezTo>
                  <a:cubicBezTo>
                    <a:pt x="19675" y="7626"/>
                    <a:pt x="19912" y="7495"/>
                    <a:pt x="20172" y="7366"/>
                  </a:cubicBezTo>
                  <a:cubicBezTo>
                    <a:pt x="20049" y="5243"/>
                    <a:pt x="19524" y="3556"/>
                    <a:pt x="18597" y="2307"/>
                  </a:cubicBezTo>
                  <a:cubicBezTo>
                    <a:pt x="17470" y="769"/>
                    <a:pt x="16071" y="0"/>
                    <a:pt x="14399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0"/>
            <p:cNvSpPr/>
            <p:nvPr/>
          </p:nvSpPr>
          <p:spPr>
            <a:xfrm>
              <a:off x="3448225" y="1013538"/>
              <a:ext cx="1186125" cy="604000"/>
            </a:xfrm>
            <a:custGeom>
              <a:avLst/>
              <a:gdLst/>
              <a:ahLst/>
              <a:cxnLst/>
              <a:rect l="l" t="t" r="r" b="b"/>
              <a:pathLst>
                <a:path w="47445" h="24160" extrusionOk="0">
                  <a:moveTo>
                    <a:pt x="13416" y="1"/>
                  </a:moveTo>
                  <a:cubicBezTo>
                    <a:pt x="10723" y="1"/>
                    <a:pt x="7834" y="1162"/>
                    <a:pt x="4749" y="3483"/>
                  </a:cubicBezTo>
                  <a:cubicBezTo>
                    <a:pt x="1558" y="5865"/>
                    <a:pt x="1" y="8510"/>
                    <a:pt x="77" y="11421"/>
                  </a:cubicBezTo>
                  <a:cubicBezTo>
                    <a:pt x="696" y="10349"/>
                    <a:pt x="1499" y="9242"/>
                    <a:pt x="2487" y="8099"/>
                  </a:cubicBezTo>
                  <a:cubicBezTo>
                    <a:pt x="5483" y="4634"/>
                    <a:pt x="8715" y="2780"/>
                    <a:pt x="12181" y="2538"/>
                  </a:cubicBezTo>
                  <a:cubicBezTo>
                    <a:pt x="12314" y="2529"/>
                    <a:pt x="12445" y="2524"/>
                    <a:pt x="12574" y="2524"/>
                  </a:cubicBezTo>
                  <a:cubicBezTo>
                    <a:pt x="14245" y="2524"/>
                    <a:pt x="15645" y="3293"/>
                    <a:pt x="16772" y="4831"/>
                  </a:cubicBezTo>
                  <a:cubicBezTo>
                    <a:pt x="17699" y="6080"/>
                    <a:pt x="18224" y="7767"/>
                    <a:pt x="18347" y="9890"/>
                  </a:cubicBezTo>
                  <a:cubicBezTo>
                    <a:pt x="18087" y="10019"/>
                    <a:pt x="17850" y="10150"/>
                    <a:pt x="17635" y="10281"/>
                  </a:cubicBezTo>
                  <a:cubicBezTo>
                    <a:pt x="16762" y="10796"/>
                    <a:pt x="15748" y="11729"/>
                    <a:pt x="14592" y="13077"/>
                  </a:cubicBezTo>
                  <a:cubicBezTo>
                    <a:pt x="14296" y="13433"/>
                    <a:pt x="13976" y="14128"/>
                    <a:pt x="13630" y="15161"/>
                  </a:cubicBezTo>
                  <a:cubicBezTo>
                    <a:pt x="14172" y="14777"/>
                    <a:pt x="14841" y="14332"/>
                    <a:pt x="15639" y="13829"/>
                  </a:cubicBezTo>
                  <a:cubicBezTo>
                    <a:pt x="18142" y="12253"/>
                    <a:pt x="20326" y="11399"/>
                    <a:pt x="22191" y="11269"/>
                  </a:cubicBezTo>
                  <a:cubicBezTo>
                    <a:pt x="22511" y="11247"/>
                    <a:pt x="22821" y="11236"/>
                    <a:pt x="23122" y="11236"/>
                  </a:cubicBezTo>
                  <a:cubicBezTo>
                    <a:pt x="25342" y="11236"/>
                    <a:pt x="27062" y="11844"/>
                    <a:pt x="28281" y="13059"/>
                  </a:cubicBezTo>
                  <a:cubicBezTo>
                    <a:pt x="28351" y="13129"/>
                    <a:pt x="28413" y="13200"/>
                    <a:pt x="28466" y="13274"/>
                  </a:cubicBezTo>
                  <a:cubicBezTo>
                    <a:pt x="28377" y="12512"/>
                    <a:pt x="28156" y="11790"/>
                    <a:pt x="27803" y="11104"/>
                  </a:cubicBezTo>
                  <a:cubicBezTo>
                    <a:pt x="27279" y="10070"/>
                    <a:pt x="26539" y="9374"/>
                    <a:pt x="25585" y="9015"/>
                  </a:cubicBezTo>
                  <a:cubicBezTo>
                    <a:pt x="25787" y="8860"/>
                    <a:pt x="25968" y="8734"/>
                    <a:pt x="26126" y="8636"/>
                  </a:cubicBezTo>
                  <a:cubicBezTo>
                    <a:pt x="26852" y="8189"/>
                    <a:pt x="27715" y="7929"/>
                    <a:pt x="28713" y="7860"/>
                  </a:cubicBezTo>
                  <a:cubicBezTo>
                    <a:pt x="28817" y="7853"/>
                    <a:pt x="28919" y="7849"/>
                    <a:pt x="29020" y="7849"/>
                  </a:cubicBezTo>
                  <a:cubicBezTo>
                    <a:pt x="30765" y="7849"/>
                    <a:pt x="32035" y="8931"/>
                    <a:pt x="32830" y="11095"/>
                  </a:cubicBezTo>
                  <a:cubicBezTo>
                    <a:pt x="33205" y="12099"/>
                    <a:pt x="33440" y="13161"/>
                    <a:pt x="33536" y="14283"/>
                  </a:cubicBezTo>
                  <a:cubicBezTo>
                    <a:pt x="33987" y="13613"/>
                    <a:pt x="34555" y="12930"/>
                    <a:pt x="35238" y="12233"/>
                  </a:cubicBezTo>
                  <a:cubicBezTo>
                    <a:pt x="37733" y="9730"/>
                    <a:pt x="41054" y="8334"/>
                    <a:pt x="45199" y="8044"/>
                  </a:cubicBezTo>
                  <a:cubicBezTo>
                    <a:pt x="45519" y="8022"/>
                    <a:pt x="45832" y="8011"/>
                    <a:pt x="46136" y="8011"/>
                  </a:cubicBezTo>
                  <a:cubicBezTo>
                    <a:pt x="46591" y="8011"/>
                    <a:pt x="47028" y="8036"/>
                    <a:pt x="47445" y="8086"/>
                  </a:cubicBezTo>
                  <a:cubicBezTo>
                    <a:pt x="46302" y="7222"/>
                    <a:pt x="44990" y="6790"/>
                    <a:pt x="43509" y="6790"/>
                  </a:cubicBezTo>
                  <a:cubicBezTo>
                    <a:pt x="43327" y="6790"/>
                    <a:pt x="43142" y="6797"/>
                    <a:pt x="42955" y="6810"/>
                  </a:cubicBezTo>
                  <a:cubicBezTo>
                    <a:pt x="41278" y="6926"/>
                    <a:pt x="39519" y="7371"/>
                    <a:pt x="37680" y="8143"/>
                  </a:cubicBezTo>
                  <a:cubicBezTo>
                    <a:pt x="36153" y="8799"/>
                    <a:pt x="34875" y="9599"/>
                    <a:pt x="33842" y="10541"/>
                  </a:cubicBezTo>
                  <a:cubicBezTo>
                    <a:pt x="33569" y="9614"/>
                    <a:pt x="33112" y="8746"/>
                    <a:pt x="32468" y="7939"/>
                  </a:cubicBezTo>
                  <a:cubicBezTo>
                    <a:pt x="31412" y="6659"/>
                    <a:pt x="30189" y="6019"/>
                    <a:pt x="28797" y="6019"/>
                  </a:cubicBezTo>
                  <a:cubicBezTo>
                    <a:pt x="28690" y="6019"/>
                    <a:pt x="28581" y="6023"/>
                    <a:pt x="28472" y="6031"/>
                  </a:cubicBezTo>
                  <a:cubicBezTo>
                    <a:pt x="27247" y="6117"/>
                    <a:pt x="26082" y="6377"/>
                    <a:pt x="24977" y="6814"/>
                  </a:cubicBezTo>
                  <a:cubicBezTo>
                    <a:pt x="24459" y="5373"/>
                    <a:pt x="23272" y="3961"/>
                    <a:pt x="21414" y="2576"/>
                  </a:cubicBezTo>
                  <a:cubicBezTo>
                    <a:pt x="19377" y="1052"/>
                    <a:pt x="16923" y="200"/>
                    <a:pt x="14051" y="23"/>
                  </a:cubicBezTo>
                  <a:cubicBezTo>
                    <a:pt x="13841" y="8"/>
                    <a:pt x="13629" y="1"/>
                    <a:pt x="13416" y="1"/>
                  </a:cubicBezTo>
                  <a:close/>
                  <a:moveTo>
                    <a:pt x="32510" y="15989"/>
                  </a:moveTo>
                  <a:cubicBezTo>
                    <a:pt x="32365" y="15989"/>
                    <a:pt x="32217" y="15994"/>
                    <a:pt x="32065" y="16005"/>
                  </a:cubicBezTo>
                  <a:cubicBezTo>
                    <a:pt x="31638" y="16034"/>
                    <a:pt x="31058" y="16255"/>
                    <a:pt x="30322" y="16666"/>
                  </a:cubicBezTo>
                  <a:cubicBezTo>
                    <a:pt x="32210" y="16886"/>
                    <a:pt x="33619" y="17669"/>
                    <a:pt x="34547" y="19012"/>
                  </a:cubicBezTo>
                  <a:cubicBezTo>
                    <a:pt x="35201" y="19970"/>
                    <a:pt x="35577" y="21165"/>
                    <a:pt x="35678" y="22597"/>
                  </a:cubicBezTo>
                  <a:cubicBezTo>
                    <a:pt x="35731" y="23370"/>
                    <a:pt x="35737" y="23862"/>
                    <a:pt x="35695" y="24073"/>
                  </a:cubicBezTo>
                  <a:cubicBezTo>
                    <a:pt x="35690" y="24108"/>
                    <a:pt x="35683" y="24137"/>
                    <a:pt x="35673" y="24159"/>
                  </a:cubicBezTo>
                  <a:cubicBezTo>
                    <a:pt x="36158" y="23864"/>
                    <a:pt x="36494" y="23415"/>
                    <a:pt x="36687" y="22811"/>
                  </a:cubicBezTo>
                  <a:cubicBezTo>
                    <a:pt x="36856" y="22250"/>
                    <a:pt x="36908" y="21508"/>
                    <a:pt x="36843" y="20585"/>
                  </a:cubicBezTo>
                  <a:cubicBezTo>
                    <a:pt x="36756" y="19322"/>
                    <a:pt x="36399" y="18287"/>
                    <a:pt x="35774" y="17478"/>
                  </a:cubicBezTo>
                  <a:cubicBezTo>
                    <a:pt x="35002" y="16485"/>
                    <a:pt x="33913" y="15989"/>
                    <a:pt x="32510" y="15989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0" name="Google Shape;640;p30"/>
          <p:cNvGrpSpPr/>
          <p:nvPr/>
        </p:nvGrpSpPr>
        <p:grpSpPr>
          <a:xfrm>
            <a:off x="5330358" y="3753445"/>
            <a:ext cx="1126021" cy="472116"/>
            <a:chOff x="1868275" y="121150"/>
            <a:chExt cx="1885500" cy="790550"/>
          </a:xfrm>
        </p:grpSpPr>
        <p:sp>
          <p:nvSpPr>
            <p:cNvPr id="641" name="Google Shape;641;p30"/>
            <p:cNvSpPr/>
            <p:nvPr/>
          </p:nvSpPr>
          <p:spPr>
            <a:xfrm>
              <a:off x="1882600" y="134900"/>
              <a:ext cx="1856975" cy="762950"/>
            </a:xfrm>
            <a:custGeom>
              <a:avLst/>
              <a:gdLst/>
              <a:ahLst/>
              <a:cxnLst/>
              <a:rect l="l" t="t" r="r" b="b"/>
              <a:pathLst>
                <a:path w="74279" h="30518" extrusionOk="0">
                  <a:moveTo>
                    <a:pt x="45250" y="5600"/>
                  </a:moveTo>
                  <a:cubicBezTo>
                    <a:pt x="45856" y="5600"/>
                    <a:pt x="46460" y="5743"/>
                    <a:pt x="46974" y="6023"/>
                  </a:cubicBezTo>
                  <a:cubicBezTo>
                    <a:pt x="48274" y="6732"/>
                    <a:pt x="49252" y="8170"/>
                    <a:pt x="49803" y="10179"/>
                  </a:cubicBezTo>
                  <a:cubicBezTo>
                    <a:pt x="49844" y="10326"/>
                    <a:pt x="49757" y="10479"/>
                    <a:pt x="49610" y="10517"/>
                  </a:cubicBezTo>
                  <a:cubicBezTo>
                    <a:pt x="49586" y="10525"/>
                    <a:pt x="49562" y="10528"/>
                    <a:pt x="49536" y="10528"/>
                  </a:cubicBezTo>
                  <a:cubicBezTo>
                    <a:pt x="49416" y="10528"/>
                    <a:pt x="49305" y="10448"/>
                    <a:pt x="49270" y="10325"/>
                  </a:cubicBezTo>
                  <a:cubicBezTo>
                    <a:pt x="48914" y="9026"/>
                    <a:pt x="48181" y="7310"/>
                    <a:pt x="46708" y="6507"/>
                  </a:cubicBezTo>
                  <a:cubicBezTo>
                    <a:pt x="46276" y="6270"/>
                    <a:pt x="45764" y="6149"/>
                    <a:pt x="45251" y="6149"/>
                  </a:cubicBezTo>
                  <a:cubicBezTo>
                    <a:pt x="44890" y="6149"/>
                    <a:pt x="44529" y="6209"/>
                    <a:pt x="44193" y="6331"/>
                  </a:cubicBezTo>
                  <a:cubicBezTo>
                    <a:pt x="43562" y="6559"/>
                    <a:pt x="43095" y="6985"/>
                    <a:pt x="42879" y="7530"/>
                  </a:cubicBezTo>
                  <a:cubicBezTo>
                    <a:pt x="42850" y="7605"/>
                    <a:pt x="42787" y="7665"/>
                    <a:pt x="42709" y="7692"/>
                  </a:cubicBezTo>
                  <a:cubicBezTo>
                    <a:pt x="42681" y="7701"/>
                    <a:pt x="42652" y="7706"/>
                    <a:pt x="42623" y="7706"/>
                  </a:cubicBezTo>
                  <a:cubicBezTo>
                    <a:pt x="42571" y="7706"/>
                    <a:pt x="42520" y="7691"/>
                    <a:pt x="42475" y="7662"/>
                  </a:cubicBezTo>
                  <a:cubicBezTo>
                    <a:pt x="41156" y="6830"/>
                    <a:pt x="39601" y="6433"/>
                    <a:pt x="38036" y="6433"/>
                  </a:cubicBezTo>
                  <a:cubicBezTo>
                    <a:pt x="35444" y="6433"/>
                    <a:pt x="32825" y="7523"/>
                    <a:pt x="31199" y="9533"/>
                  </a:cubicBezTo>
                  <a:cubicBezTo>
                    <a:pt x="31145" y="9600"/>
                    <a:pt x="31066" y="9635"/>
                    <a:pt x="30985" y="9635"/>
                  </a:cubicBezTo>
                  <a:cubicBezTo>
                    <a:pt x="30924" y="9635"/>
                    <a:pt x="30863" y="9615"/>
                    <a:pt x="30811" y="9573"/>
                  </a:cubicBezTo>
                  <a:cubicBezTo>
                    <a:pt x="30695" y="9480"/>
                    <a:pt x="30677" y="9304"/>
                    <a:pt x="30772" y="9187"/>
                  </a:cubicBezTo>
                  <a:cubicBezTo>
                    <a:pt x="32501" y="7048"/>
                    <a:pt x="35288" y="5888"/>
                    <a:pt x="38046" y="5888"/>
                  </a:cubicBezTo>
                  <a:cubicBezTo>
                    <a:pt x="39607" y="5888"/>
                    <a:pt x="41160" y="6260"/>
                    <a:pt x="42506" y="7037"/>
                  </a:cubicBezTo>
                  <a:cubicBezTo>
                    <a:pt x="42814" y="6483"/>
                    <a:pt x="43337" y="6056"/>
                    <a:pt x="44005" y="5813"/>
                  </a:cubicBezTo>
                  <a:cubicBezTo>
                    <a:pt x="44400" y="5670"/>
                    <a:pt x="44826" y="5600"/>
                    <a:pt x="45250" y="5600"/>
                  </a:cubicBezTo>
                  <a:close/>
                  <a:moveTo>
                    <a:pt x="11654" y="16686"/>
                  </a:moveTo>
                  <a:cubicBezTo>
                    <a:pt x="11772" y="16686"/>
                    <a:pt x="11881" y="16763"/>
                    <a:pt x="11917" y="16883"/>
                  </a:cubicBezTo>
                  <a:cubicBezTo>
                    <a:pt x="12200" y="17808"/>
                    <a:pt x="12924" y="18599"/>
                    <a:pt x="13901" y="19053"/>
                  </a:cubicBezTo>
                  <a:cubicBezTo>
                    <a:pt x="14436" y="19301"/>
                    <a:pt x="14998" y="19426"/>
                    <a:pt x="15543" y="19426"/>
                  </a:cubicBezTo>
                  <a:cubicBezTo>
                    <a:pt x="15996" y="19426"/>
                    <a:pt x="16437" y="19339"/>
                    <a:pt x="16840" y="19166"/>
                  </a:cubicBezTo>
                  <a:cubicBezTo>
                    <a:pt x="16876" y="19150"/>
                    <a:pt x="16913" y="19143"/>
                    <a:pt x="16950" y="19143"/>
                  </a:cubicBezTo>
                  <a:cubicBezTo>
                    <a:pt x="17057" y="19143"/>
                    <a:pt x="17158" y="19206"/>
                    <a:pt x="17202" y="19310"/>
                  </a:cubicBezTo>
                  <a:cubicBezTo>
                    <a:pt x="17263" y="19450"/>
                    <a:pt x="17199" y="19613"/>
                    <a:pt x="17059" y="19672"/>
                  </a:cubicBezTo>
                  <a:cubicBezTo>
                    <a:pt x="16585" y="19875"/>
                    <a:pt x="16071" y="19976"/>
                    <a:pt x="15543" y="19976"/>
                  </a:cubicBezTo>
                  <a:cubicBezTo>
                    <a:pt x="14919" y="19976"/>
                    <a:pt x="14278" y="19834"/>
                    <a:pt x="13669" y="19552"/>
                  </a:cubicBezTo>
                  <a:cubicBezTo>
                    <a:pt x="12549" y="19033"/>
                    <a:pt x="11717" y="18118"/>
                    <a:pt x="11388" y="17043"/>
                  </a:cubicBezTo>
                  <a:cubicBezTo>
                    <a:pt x="11344" y="16896"/>
                    <a:pt x="11427" y="16743"/>
                    <a:pt x="11572" y="16699"/>
                  </a:cubicBezTo>
                  <a:cubicBezTo>
                    <a:pt x="11599" y="16690"/>
                    <a:pt x="11627" y="16686"/>
                    <a:pt x="11654" y="16686"/>
                  </a:cubicBezTo>
                  <a:close/>
                  <a:moveTo>
                    <a:pt x="59931" y="14336"/>
                  </a:moveTo>
                  <a:cubicBezTo>
                    <a:pt x="60443" y="14336"/>
                    <a:pt x="60915" y="14439"/>
                    <a:pt x="61333" y="14648"/>
                  </a:cubicBezTo>
                  <a:cubicBezTo>
                    <a:pt x="62044" y="15001"/>
                    <a:pt x="62562" y="15809"/>
                    <a:pt x="62621" y="16658"/>
                  </a:cubicBezTo>
                  <a:cubicBezTo>
                    <a:pt x="62650" y="17075"/>
                    <a:pt x="62563" y="17457"/>
                    <a:pt x="62375" y="17769"/>
                  </a:cubicBezTo>
                  <a:cubicBezTo>
                    <a:pt x="62762" y="17845"/>
                    <a:pt x="63136" y="18045"/>
                    <a:pt x="63455" y="18357"/>
                  </a:cubicBezTo>
                  <a:cubicBezTo>
                    <a:pt x="64009" y="18897"/>
                    <a:pt x="64285" y="19670"/>
                    <a:pt x="64177" y="20373"/>
                  </a:cubicBezTo>
                  <a:cubicBezTo>
                    <a:pt x="63977" y="21658"/>
                    <a:pt x="62700" y="22692"/>
                    <a:pt x="61270" y="22724"/>
                  </a:cubicBezTo>
                  <a:lnTo>
                    <a:pt x="61263" y="22724"/>
                  </a:lnTo>
                  <a:cubicBezTo>
                    <a:pt x="61114" y="22724"/>
                    <a:pt x="60990" y="22605"/>
                    <a:pt x="60988" y="22456"/>
                  </a:cubicBezTo>
                  <a:cubicBezTo>
                    <a:pt x="60984" y="22303"/>
                    <a:pt x="61104" y="22177"/>
                    <a:pt x="61256" y="22173"/>
                  </a:cubicBezTo>
                  <a:cubicBezTo>
                    <a:pt x="62409" y="22147"/>
                    <a:pt x="63474" y="21301"/>
                    <a:pt x="63631" y="20289"/>
                  </a:cubicBezTo>
                  <a:cubicBezTo>
                    <a:pt x="63713" y="19759"/>
                    <a:pt x="63498" y="19170"/>
                    <a:pt x="63070" y="18752"/>
                  </a:cubicBezTo>
                  <a:cubicBezTo>
                    <a:pt x="62761" y="18449"/>
                    <a:pt x="62388" y="18286"/>
                    <a:pt x="62020" y="18286"/>
                  </a:cubicBezTo>
                  <a:cubicBezTo>
                    <a:pt x="61948" y="18286"/>
                    <a:pt x="61875" y="18293"/>
                    <a:pt x="61803" y="18306"/>
                  </a:cubicBezTo>
                  <a:cubicBezTo>
                    <a:pt x="61787" y="18308"/>
                    <a:pt x="61771" y="18310"/>
                    <a:pt x="61755" y="18310"/>
                  </a:cubicBezTo>
                  <a:cubicBezTo>
                    <a:pt x="61645" y="18310"/>
                    <a:pt x="61542" y="18244"/>
                    <a:pt x="61499" y="18139"/>
                  </a:cubicBezTo>
                  <a:cubicBezTo>
                    <a:pt x="61450" y="18018"/>
                    <a:pt x="61491" y="17881"/>
                    <a:pt x="61599" y="17807"/>
                  </a:cubicBezTo>
                  <a:cubicBezTo>
                    <a:pt x="62055" y="17494"/>
                    <a:pt x="62091" y="16978"/>
                    <a:pt x="62071" y="16697"/>
                  </a:cubicBezTo>
                  <a:cubicBezTo>
                    <a:pt x="62027" y="16048"/>
                    <a:pt x="61623" y="15408"/>
                    <a:pt x="61089" y="15143"/>
                  </a:cubicBezTo>
                  <a:cubicBezTo>
                    <a:pt x="60721" y="14960"/>
                    <a:pt x="60327" y="14888"/>
                    <a:pt x="59936" y="14888"/>
                  </a:cubicBezTo>
                  <a:cubicBezTo>
                    <a:pt x="59057" y="14888"/>
                    <a:pt x="58190" y="15251"/>
                    <a:pt x="57657" y="15529"/>
                  </a:cubicBezTo>
                  <a:cubicBezTo>
                    <a:pt x="57617" y="15550"/>
                    <a:pt x="57574" y="15560"/>
                    <a:pt x="57531" y="15560"/>
                  </a:cubicBezTo>
                  <a:cubicBezTo>
                    <a:pt x="57431" y="15560"/>
                    <a:pt x="57335" y="15505"/>
                    <a:pt x="57285" y="15410"/>
                  </a:cubicBezTo>
                  <a:cubicBezTo>
                    <a:pt x="57214" y="15274"/>
                    <a:pt x="57267" y="15107"/>
                    <a:pt x="57401" y="15037"/>
                  </a:cubicBezTo>
                  <a:cubicBezTo>
                    <a:pt x="58296" y="14572"/>
                    <a:pt x="59158" y="14336"/>
                    <a:pt x="59931" y="14336"/>
                  </a:cubicBezTo>
                  <a:close/>
                  <a:moveTo>
                    <a:pt x="30956" y="21308"/>
                  </a:moveTo>
                  <a:cubicBezTo>
                    <a:pt x="31107" y="21308"/>
                    <a:pt x="31231" y="21429"/>
                    <a:pt x="31231" y="21582"/>
                  </a:cubicBezTo>
                  <a:cubicBezTo>
                    <a:pt x="31236" y="22314"/>
                    <a:pt x="31748" y="23056"/>
                    <a:pt x="32534" y="23472"/>
                  </a:cubicBezTo>
                  <a:cubicBezTo>
                    <a:pt x="33333" y="23894"/>
                    <a:pt x="34292" y="23962"/>
                    <a:pt x="35038" y="23976"/>
                  </a:cubicBezTo>
                  <a:cubicBezTo>
                    <a:pt x="35125" y="23978"/>
                    <a:pt x="35213" y="23978"/>
                    <a:pt x="35300" y="23978"/>
                  </a:cubicBezTo>
                  <a:cubicBezTo>
                    <a:pt x="37164" y="23978"/>
                    <a:pt x="39005" y="23658"/>
                    <a:pt x="40766" y="23019"/>
                  </a:cubicBezTo>
                  <a:cubicBezTo>
                    <a:pt x="40797" y="23008"/>
                    <a:pt x="40829" y="23003"/>
                    <a:pt x="40859" y="23003"/>
                  </a:cubicBezTo>
                  <a:cubicBezTo>
                    <a:pt x="40973" y="23003"/>
                    <a:pt x="41079" y="23072"/>
                    <a:pt x="41120" y="23185"/>
                  </a:cubicBezTo>
                  <a:cubicBezTo>
                    <a:pt x="41171" y="23328"/>
                    <a:pt x="41098" y="23486"/>
                    <a:pt x="40955" y="23539"/>
                  </a:cubicBezTo>
                  <a:cubicBezTo>
                    <a:pt x="39138" y="24198"/>
                    <a:pt x="37240" y="24529"/>
                    <a:pt x="35311" y="24529"/>
                  </a:cubicBezTo>
                  <a:cubicBezTo>
                    <a:pt x="35217" y="24529"/>
                    <a:pt x="35123" y="24528"/>
                    <a:pt x="35029" y="24527"/>
                  </a:cubicBezTo>
                  <a:cubicBezTo>
                    <a:pt x="34221" y="24513"/>
                    <a:pt x="33177" y="24436"/>
                    <a:pt x="32277" y="23958"/>
                  </a:cubicBezTo>
                  <a:cubicBezTo>
                    <a:pt x="31313" y="23448"/>
                    <a:pt x="30687" y="22517"/>
                    <a:pt x="30680" y="21585"/>
                  </a:cubicBezTo>
                  <a:cubicBezTo>
                    <a:pt x="30680" y="21434"/>
                    <a:pt x="30803" y="21309"/>
                    <a:pt x="30955" y="21308"/>
                  </a:cubicBezTo>
                  <a:close/>
                  <a:moveTo>
                    <a:pt x="47383" y="1"/>
                  </a:moveTo>
                  <a:cubicBezTo>
                    <a:pt x="43631" y="1"/>
                    <a:pt x="38849" y="1402"/>
                    <a:pt x="37729" y="5349"/>
                  </a:cubicBezTo>
                  <a:cubicBezTo>
                    <a:pt x="37702" y="5447"/>
                    <a:pt x="37624" y="5520"/>
                    <a:pt x="37526" y="5544"/>
                  </a:cubicBezTo>
                  <a:cubicBezTo>
                    <a:pt x="37505" y="5549"/>
                    <a:pt x="37483" y="5551"/>
                    <a:pt x="37462" y="5551"/>
                  </a:cubicBezTo>
                  <a:cubicBezTo>
                    <a:pt x="37385" y="5551"/>
                    <a:pt x="37311" y="5519"/>
                    <a:pt x="37258" y="5459"/>
                  </a:cubicBezTo>
                  <a:cubicBezTo>
                    <a:pt x="36047" y="4109"/>
                    <a:pt x="34206" y="3303"/>
                    <a:pt x="32332" y="3303"/>
                  </a:cubicBezTo>
                  <a:cubicBezTo>
                    <a:pt x="31796" y="3303"/>
                    <a:pt x="31271" y="3369"/>
                    <a:pt x="30767" y="3500"/>
                  </a:cubicBezTo>
                  <a:cubicBezTo>
                    <a:pt x="28469" y="4094"/>
                    <a:pt x="26570" y="6049"/>
                    <a:pt x="26041" y="8363"/>
                  </a:cubicBezTo>
                  <a:cubicBezTo>
                    <a:pt x="26019" y="8461"/>
                    <a:pt x="25944" y="8539"/>
                    <a:pt x="25847" y="8568"/>
                  </a:cubicBezTo>
                  <a:cubicBezTo>
                    <a:pt x="25822" y="8575"/>
                    <a:pt x="25797" y="8578"/>
                    <a:pt x="25772" y="8578"/>
                  </a:cubicBezTo>
                  <a:cubicBezTo>
                    <a:pt x="25699" y="8578"/>
                    <a:pt x="25628" y="8549"/>
                    <a:pt x="25575" y="8495"/>
                  </a:cubicBezTo>
                  <a:cubicBezTo>
                    <a:pt x="24404" y="7309"/>
                    <a:pt x="22734" y="6626"/>
                    <a:pt x="20995" y="6626"/>
                  </a:cubicBezTo>
                  <a:cubicBezTo>
                    <a:pt x="20304" y="6626"/>
                    <a:pt x="19635" y="6737"/>
                    <a:pt x="19005" y="6952"/>
                  </a:cubicBezTo>
                  <a:cubicBezTo>
                    <a:pt x="16750" y="7725"/>
                    <a:pt x="15047" y="9835"/>
                    <a:pt x="14767" y="12204"/>
                  </a:cubicBezTo>
                  <a:cubicBezTo>
                    <a:pt x="14754" y="12316"/>
                    <a:pt x="14672" y="12409"/>
                    <a:pt x="14562" y="12438"/>
                  </a:cubicBezTo>
                  <a:cubicBezTo>
                    <a:pt x="14539" y="12444"/>
                    <a:pt x="14516" y="12447"/>
                    <a:pt x="14493" y="12447"/>
                  </a:cubicBezTo>
                  <a:cubicBezTo>
                    <a:pt x="14406" y="12447"/>
                    <a:pt x="14323" y="12405"/>
                    <a:pt x="14270" y="12333"/>
                  </a:cubicBezTo>
                  <a:cubicBezTo>
                    <a:pt x="13223" y="10892"/>
                    <a:pt x="11422" y="9996"/>
                    <a:pt x="9566" y="9996"/>
                  </a:cubicBezTo>
                  <a:cubicBezTo>
                    <a:pt x="9047" y="9996"/>
                    <a:pt x="8541" y="10066"/>
                    <a:pt x="8059" y="10207"/>
                  </a:cubicBezTo>
                  <a:cubicBezTo>
                    <a:pt x="5826" y="10857"/>
                    <a:pt x="4102" y="13014"/>
                    <a:pt x="3961" y="15336"/>
                  </a:cubicBezTo>
                  <a:cubicBezTo>
                    <a:pt x="3951" y="15478"/>
                    <a:pt x="3837" y="15589"/>
                    <a:pt x="3695" y="15594"/>
                  </a:cubicBezTo>
                  <a:cubicBezTo>
                    <a:pt x="2724" y="15630"/>
                    <a:pt x="1775" y="16152"/>
                    <a:pt x="1094" y="17027"/>
                  </a:cubicBezTo>
                  <a:cubicBezTo>
                    <a:pt x="317" y="18027"/>
                    <a:pt x="1" y="19303"/>
                    <a:pt x="246" y="20441"/>
                  </a:cubicBezTo>
                  <a:cubicBezTo>
                    <a:pt x="704" y="22566"/>
                    <a:pt x="2872" y="24280"/>
                    <a:pt x="5288" y="24428"/>
                  </a:cubicBezTo>
                  <a:cubicBezTo>
                    <a:pt x="5419" y="24436"/>
                    <a:pt x="5551" y="24440"/>
                    <a:pt x="5682" y="24440"/>
                  </a:cubicBezTo>
                  <a:cubicBezTo>
                    <a:pt x="7721" y="24440"/>
                    <a:pt x="9864" y="23464"/>
                    <a:pt x="11564" y="21763"/>
                  </a:cubicBezTo>
                  <a:cubicBezTo>
                    <a:pt x="11617" y="21709"/>
                    <a:pt x="11688" y="21682"/>
                    <a:pt x="11760" y="21682"/>
                  </a:cubicBezTo>
                  <a:cubicBezTo>
                    <a:pt x="11818" y="21682"/>
                    <a:pt x="11876" y="21700"/>
                    <a:pt x="11925" y="21737"/>
                  </a:cubicBezTo>
                  <a:cubicBezTo>
                    <a:pt x="12035" y="21820"/>
                    <a:pt x="12068" y="21970"/>
                    <a:pt x="12001" y="22089"/>
                  </a:cubicBezTo>
                  <a:cubicBezTo>
                    <a:pt x="11696" y="22646"/>
                    <a:pt x="11650" y="23250"/>
                    <a:pt x="11867" y="23884"/>
                  </a:cubicBezTo>
                  <a:cubicBezTo>
                    <a:pt x="12341" y="25274"/>
                    <a:pt x="13942" y="26508"/>
                    <a:pt x="15320" y="27116"/>
                  </a:cubicBezTo>
                  <a:cubicBezTo>
                    <a:pt x="17035" y="27871"/>
                    <a:pt x="18915" y="28287"/>
                    <a:pt x="20612" y="28287"/>
                  </a:cubicBezTo>
                  <a:cubicBezTo>
                    <a:pt x="22325" y="28287"/>
                    <a:pt x="24654" y="27861"/>
                    <a:pt x="26014" y="25829"/>
                  </a:cubicBezTo>
                  <a:cubicBezTo>
                    <a:pt x="26065" y="25753"/>
                    <a:pt x="26151" y="25708"/>
                    <a:pt x="26243" y="25708"/>
                  </a:cubicBezTo>
                  <a:lnTo>
                    <a:pt x="26251" y="25708"/>
                  </a:lnTo>
                  <a:cubicBezTo>
                    <a:pt x="26345" y="25710"/>
                    <a:pt x="26432" y="25761"/>
                    <a:pt x="26481" y="25842"/>
                  </a:cubicBezTo>
                  <a:cubicBezTo>
                    <a:pt x="28124" y="28623"/>
                    <a:pt x="31273" y="30459"/>
                    <a:pt x="34504" y="30517"/>
                  </a:cubicBezTo>
                  <a:cubicBezTo>
                    <a:pt x="34555" y="30518"/>
                    <a:pt x="34606" y="30518"/>
                    <a:pt x="34657" y="30518"/>
                  </a:cubicBezTo>
                  <a:cubicBezTo>
                    <a:pt x="37817" y="30518"/>
                    <a:pt x="40984" y="28800"/>
                    <a:pt x="42692" y="26138"/>
                  </a:cubicBezTo>
                  <a:cubicBezTo>
                    <a:pt x="42739" y="26065"/>
                    <a:pt x="42815" y="26018"/>
                    <a:pt x="42903" y="26012"/>
                  </a:cubicBezTo>
                  <a:cubicBezTo>
                    <a:pt x="42911" y="26011"/>
                    <a:pt x="42919" y="26011"/>
                    <a:pt x="42927" y="26011"/>
                  </a:cubicBezTo>
                  <a:cubicBezTo>
                    <a:pt x="43003" y="26011"/>
                    <a:pt x="43078" y="26045"/>
                    <a:pt x="43130" y="26104"/>
                  </a:cubicBezTo>
                  <a:cubicBezTo>
                    <a:pt x="44472" y="27626"/>
                    <a:pt x="46555" y="28499"/>
                    <a:pt x="48843" y="28499"/>
                  </a:cubicBezTo>
                  <a:cubicBezTo>
                    <a:pt x="51870" y="28499"/>
                    <a:pt x="54554" y="27054"/>
                    <a:pt x="55846" y="24729"/>
                  </a:cubicBezTo>
                  <a:cubicBezTo>
                    <a:pt x="55885" y="24658"/>
                    <a:pt x="55953" y="24608"/>
                    <a:pt x="56034" y="24592"/>
                  </a:cubicBezTo>
                  <a:cubicBezTo>
                    <a:pt x="56052" y="24588"/>
                    <a:pt x="56070" y="24586"/>
                    <a:pt x="56088" y="24586"/>
                  </a:cubicBezTo>
                  <a:cubicBezTo>
                    <a:pt x="56150" y="24586"/>
                    <a:pt x="56209" y="24608"/>
                    <a:pt x="56260" y="24648"/>
                  </a:cubicBezTo>
                  <a:cubicBezTo>
                    <a:pt x="58409" y="26359"/>
                    <a:pt x="60370" y="27214"/>
                    <a:pt x="62254" y="27263"/>
                  </a:cubicBezTo>
                  <a:cubicBezTo>
                    <a:pt x="62299" y="27264"/>
                    <a:pt x="62342" y="27264"/>
                    <a:pt x="62388" y="27264"/>
                  </a:cubicBezTo>
                  <a:cubicBezTo>
                    <a:pt x="64347" y="27264"/>
                    <a:pt x="66700" y="26094"/>
                    <a:pt x="67199" y="23927"/>
                  </a:cubicBezTo>
                  <a:cubicBezTo>
                    <a:pt x="67226" y="23808"/>
                    <a:pt x="67323" y="23712"/>
                    <a:pt x="67448" y="23712"/>
                  </a:cubicBezTo>
                  <a:cubicBezTo>
                    <a:pt x="67458" y="23712"/>
                    <a:pt x="67467" y="23713"/>
                    <a:pt x="67477" y="23714"/>
                  </a:cubicBezTo>
                  <a:cubicBezTo>
                    <a:pt x="67905" y="23726"/>
                    <a:pt x="68293" y="23738"/>
                    <a:pt x="68687" y="23738"/>
                  </a:cubicBezTo>
                  <a:cubicBezTo>
                    <a:pt x="69599" y="23738"/>
                    <a:pt x="70780" y="23683"/>
                    <a:pt x="71845" y="23249"/>
                  </a:cubicBezTo>
                  <a:cubicBezTo>
                    <a:pt x="73039" y="22764"/>
                    <a:pt x="74279" y="21569"/>
                    <a:pt x="74178" y="20089"/>
                  </a:cubicBezTo>
                  <a:cubicBezTo>
                    <a:pt x="74111" y="19099"/>
                    <a:pt x="73113" y="18162"/>
                    <a:pt x="72126" y="18162"/>
                  </a:cubicBezTo>
                  <a:cubicBezTo>
                    <a:pt x="71848" y="18162"/>
                    <a:pt x="71593" y="18238"/>
                    <a:pt x="71370" y="18386"/>
                  </a:cubicBezTo>
                  <a:cubicBezTo>
                    <a:pt x="71324" y="18417"/>
                    <a:pt x="71271" y="18432"/>
                    <a:pt x="71218" y="18432"/>
                  </a:cubicBezTo>
                  <a:cubicBezTo>
                    <a:pt x="71155" y="18432"/>
                    <a:pt x="71091" y="18410"/>
                    <a:pt x="71040" y="18368"/>
                  </a:cubicBezTo>
                  <a:cubicBezTo>
                    <a:pt x="70947" y="18290"/>
                    <a:pt x="70916" y="18160"/>
                    <a:pt x="70963" y="18048"/>
                  </a:cubicBezTo>
                  <a:cubicBezTo>
                    <a:pt x="71823" y="16035"/>
                    <a:pt x="71249" y="13529"/>
                    <a:pt x="69598" y="12091"/>
                  </a:cubicBezTo>
                  <a:cubicBezTo>
                    <a:pt x="68690" y="11302"/>
                    <a:pt x="67435" y="10848"/>
                    <a:pt x="66155" y="10848"/>
                  </a:cubicBezTo>
                  <a:cubicBezTo>
                    <a:pt x="65197" y="10848"/>
                    <a:pt x="64283" y="11093"/>
                    <a:pt x="63510" y="11559"/>
                  </a:cubicBezTo>
                  <a:cubicBezTo>
                    <a:pt x="63467" y="11586"/>
                    <a:pt x="63418" y="11599"/>
                    <a:pt x="63368" y="11599"/>
                  </a:cubicBezTo>
                  <a:cubicBezTo>
                    <a:pt x="63325" y="11599"/>
                    <a:pt x="63282" y="11589"/>
                    <a:pt x="63243" y="11569"/>
                  </a:cubicBezTo>
                  <a:cubicBezTo>
                    <a:pt x="63157" y="11525"/>
                    <a:pt x="63101" y="11441"/>
                    <a:pt x="63093" y="11346"/>
                  </a:cubicBezTo>
                  <a:cubicBezTo>
                    <a:pt x="62816" y="8271"/>
                    <a:pt x="60948" y="5223"/>
                    <a:pt x="58097" y="3196"/>
                  </a:cubicBezTo>
                  <a:cubicBezTo>
                    <a:pt x="55627" y="1440"/>
                    <a:pt x="52489" y="385"/>
                    <a:pt x="48773" y="61"/>
                  </a:cubicBezTo>
                  <a:cubicBezTo>
                    <a:pt x="48316" y="22"/>
                    <a:pt x="47849" y="1"/>
                    <a:pt x="473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0"/>
            <p:cNvSpPr/>
            <p:nvPr/>
          </p:nvSpPr>
          <p:spPr>
            <a:xfrm>
              <a:off x="2219050" y="605125"/>
              <a:ext cx="48825" cy="15350"/>
            </a:xfrm>
            <a:custGeom>
              <a:avLst/>
              <a:gdLst/>
              <a:ahLst/>
              <a:cxnLst/>
              <a:rect l="l" t="t" r="r" b="b"/>
              <a:pathLst>
                <a:path w="1953" h="614" extrusionOk="0">
                  <a:moveTo>
                    <a:pt x="0" y="0"/>
                  </a:moveTo>
                  <a:lnTo>
                    <a:pt x="0" y="0"/>
                  </a:lnTo>
                  <a:cubicBezTo>
                    <a:pt x="142" y="88"/>
                    <a:pt x="288" y="172"/>
                    <a:pt x="443" y="244"/>
                  </a:cubicBezTo>
                  <a:cubicBezTo>
                    <a:pt x="934" y="471"/>
                    <a:pt x="1448" y="594"/>
                    <a:pt x="1952" y="613"/>
                  </a:cubicBezTo>
                  <a:cubicBezTo>
                    <a:pt x="1287" y="456"/>
                    <a:pt x="635" y="249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0"/>
            <p:cNvSpPr/>
            <p:nvPr/>
          </p:nvSpPr>
          <p:spPr>
            <a:xfrm>
              <a:off x="1894200" y="544100"/>
              <a:ext cx="1845275" cy="353700"/>
            </a:xfrm>
            <a:custGeom>
              <a:avLst/>
              <a:gdLst/>
              <a:ahLst/>
              <a:cxnLst/>
              <a:rect l="l" t="t" r="r" b="b"/>
              <a:pathLst>
                <a:path w="73811" h="14148" extrusionOk="0">
                  <a:moveTo>
                    <a:pt x="30493" y="4939"/>
                  </a:moveTo>
                  <a:cubicBezTo>
                    <a:pt x="30644" y="4939"/>
                    <a:pt x="30769" y="5060"/>
                    <a:pt x="30769" y="5213"/>
                  </a:cubicBezTo>
                  <a:cubicBezTo>
                    <a:pt x="30774" y="5945"/>
                    <a:pt x="31285" y="6687"/>
                    <a:pt x="32071" y="7102"/>
                  </a:cubicBezTo>
                  <a:cubicBezTo>
                    <a:pt x="32870" y="7525"/>
                    <a:pt x="33829" y="7593"/>
                    <a:pt x="34575" y="7606"/>
                  </a:cubicBezTo>
                  <a:cubicBezTo>
                    <a:pt x="34662" y="7607"/>
                    <a:pt x="34750" y="7608"/>
                    <a:pt x="34837" y="7608"/>
                  </a:cubicBezTo>
                  <a:cubicBezTo>
                    <a:pt x="36703" y="7608"/>
                    <a:pt x="38543" y="7288"/>
                    <a:pt x="40303" y="6650"/>
                  </a:cubicBezTo>
                  <a:cubicBezTo>
                    <a:pt x="40334" y="6639"/>
                    <a:pt x="40366" y="6634"/>
                    <a:pt x="40397" y="6634"/>
                  </a:cubicBezTo>
                  <a:cubicBezTo>
                    <a:pt x="40510" y="6634"/>
                    <a:pt x="40616" y="6703"/>
                    <a:pt x="40657" y="6816"/>
                  </a:cubicBezTo>
                  <a:cubicBezTo>
                    <a:pt x="40709" y="6961"/>
                    <a:pt x="40635" y="7120"/>
                    <a:pt x="40492" y="7171"/>
                  </a:cubicBezTo>
                  <a:cubicBezTo>
                    <a:pt x="38676" y="7830"/>
                    <a:pt x="36777" y="8161"/>
                    <a:pt x="34848" y="8161"/>
                  </a:cubicBezTo>
                  <a:cubicBezTo>
                    <a:pt x="34754" y="8161"/>
                    <a:pt x="34660" y="8160"/>
                    <a:pt x="34568" y="8159"/>
                  </a:cubicBezTo>
                  <a:cubicBezTo>
                    <a:pt x="33760" y="8145"/>
                    <a:pt x="32715" y="8068"/>
                    <a:pt x="31814" y="7590"/>
                  </a:cubicBezTo>
                  <a:cubicBezTo>
                    <a:pt x="30850" y="7080"/>
                    <a:pt x="30224" y="6150"/>
                    <a:pt x="30218" y="5217"/>
                  </a:cubicBezTo>
                  <a:cubicBezTo>
                    <a:pt x="30216" y="5065"/>
                    <a:pt x="30340" y="4940"/>
                    <a:pt x="30492" y="4939"/>
                  </a:cubicBezTo>
                  <a:close/>
                  <a:moveTo>
                    <a:pt x="8978" y="0"/>
                  </a:moveTo>
                  <a:cubicBezTo>
                    <a:pt x="6709" y="1207"/>
                    <a:pt x="5341" y="3837"/>
                    <a:pt x="2910" y="4670"/>
                  </a:cubicBezTo>
                  <a:cubicBezTo>
                    <a:pt x="2379" y="4852"/>
                    <a:pt x="1847" y="4934"/>
                    <a:pt x="1318" y="4934"/>
                  </a:cubicBezTo>
                  <a:cubicBezTo>
                    <a:pt x="876" y="4934"/>
                    <a:pt x="435" y="4876"/>
                    <a:pt x="0" y="4771"/>
                  </a:cubicBezTo>
                  <a:lnTo>
                    <a:pt x="0" y="4771"/>
                  </a:lnTo>
                  <a:cubicBezTo>
                    <a:pt x="733" y="6561"/>
                    <a:pt x="2679" y="7926"/>
                    <a:pt x="4822" y="8057"/>
                  </a:cubicBezTo>
                  <a:cubicBezTo>
                    <a:pt x="4953" y="8066"/>
                    <a:pt x="5084" y="8070"/>
                    <a:pt x="5216" y="8070"/>
                  </a:cubicBezTo>
                  <a:cubicBezTo>
                    <a:pt x="7255" y="8070"/>
                    <a:pt x="9399" y="7094"/>
                    <a:pt x="11099" y="5392"/>
                  </a:cubicBezTo>
                  <a:cubicBezTo>
                    <a:pt x="11152" y="5339"/>
                    <a:pt x="11224" y="5312"/>
                    <a:pt x="11295" y="5312"/>
                  </a:cubicBezTo>
                  <a:cubicBezTo>
                    <a:pt x="11353" y="5312"/>
                    <a:pt x="11411" y="5329"/>
                    <a:pt x="11459" y="5366"/>
                  </a:cubicBezTo>
                  <a:cubicBezTo>
                    <a:pt x="11569" y="5449"/>
                    <a:pt x="11603" y="5600"/>
                    <a:pt x="11536" y="5719"/>
                  </a:cubicBezTo>
                  <a:cubicBezTo>
                    <a:pt x="11231" y="6275"/>
                    <a:pt x="11185" y="6880"/>
                    <a:pt x="11401" y="7514"/>
                  </a:cubicBezTo>
                  <a:cubicBezTo>
                    <a:pt x="11875" y="8904"/>
                    <a:pt x="13477" y="10138"/>
                    <a:pt x="14854" y="10746"/>
                  </a:cubicBezTo>
                  <a:cubicBezTo>
                    <a:pt x="16569" y="11501"/>
                    <a:pt x="18450" y="11917"/>
                    <a:pt x="20147" y="11917"/>
                  </a:cubicBezTo>
                  <a:cubicBezTo>
                    <a:pt x="21859" y="11917"/>
                    <a:pt x="24188" y="11491"/>
                    <a:pt x="25548" y="9458"/>
                  </a:cubicBezTo>
                  <a:cubicBezTo>
                    <a:pt x="25599" y="9383"/>
                    <a:pt x="25686" y="9336"/>
                    <a:pt x="25777" y="9336"/>
                  </a:cubicBezTo>
                  <a:lnTo>
                    <a:pt x="25786" y="9336"/>
                  </a:lnTo>
                  <a:cubicBezTo>
                    <a:pt x="25880" y="9340"/>
                    <a:pt x="25966" y="9390"/>
                    <a:pt x="26015" y="9472"/>
                  </a:cubicBezTo>
                  <a:cubicBezTo>
                    <a:pt x="27659" y="12252"/>
                    <a:pt x="30808" y="14089"/>
                    <a:pt x="34039" y="14147"/>
                  </a:cubicBezTo>
                  <a:cubicBezTo>
                    <a:pt x="34090" y="14147"/>
                    <a:pt x="34141" y="14148"/>
                    <a:pt x="34192" y="14148"/>
                  </a:cubicBezTo>
                  <a:cubicBezTo>
                    <a:pt x="37352" y="14148"/>
                    <a:pt x="40519" y="12430"/>
                    <a:pt x="42226" y="9767"/>
                  </a:cubicBezTo>
                  <a:cubicBezTo>
                    <a:pt x="42273" y="9694"/>
                    <a:pt x="42350" y="9647"/>
                    <a:pt x="42438" y="9641"/>
                  </a:cubicBezTo>
                  <a:cubicBezTo>
                    <a:pt x="42445" y="9640"/>
                    <a:pt x="42452" y="9640"/>
                    <a:pt x="42460" y="9640"/>
                  </a:cubicBezTo>
                  <a:cubicBezTo>
                    <a:pt x="42536" y="9640"/>
                    <a:pt x="42613" y="9674"/>
                    <a:pt x="42665" y="9734"/>
                  </a:cubicBezTo>
                  <a:cubicBezTo>
                    <a:pt x="44007" y="11256"/>
                    <a:pt x="46090" y="12128"/>
                    <a:pt x="48378" y="12128"/>
                  </a:cubicBezTo>
                  <a:cubicBezTo>
                    <a:pt x="51405" y="12128"/>
                    <a:pt x="54088" y="10684"/>
                    <a:pt x="55380" y="8358"/>
                  </a:cubicBezTo>
                  <a:cubicBezTo>
                    <a:pt x="55420" y="8287"/>
                    <a:pt x="55488" y="8238"/>
                    <a:pt x="55568" y="8222"/>
                  </a:cubicBezTo>
                  <a:cubicBezTo>
                    <a:pt x="55587" y="8218"/>
                    <a:pt x="55606" y="8216"/>
                    <a:pt x="55625" y="8216"/>
                  </a:cubicBezTo>
                  <a:cubicBezTo>
                    <a:pt x="55686" y="8216"/>
                    <a:pt x="55744" y="8237"/>
                    <a:pt x="55793" y="8277"/>
                  </a:cubicBezTo>
                  <a:cubicBezTo>
                    <a:pt x="57944" y="9988"/>
                    <a:pt x="59905" y="10843"/>
                    <a:pt x="61789" y="10893"/>
                  </a:cubicBezTo>
                  <a:cubicBezTo>
                    <a:pt x="61834" y="10894"/>
                    <a:pt x="61877" y="10894"/>
                    <a:pt x="61922" y="10894"/>
                  </a:cubicBezTo>
                  <a:cubicBezTo>
                    <a:pt x="63882" y="10894"/>
                    <a:pt x="66234" y="9724"/>
                    <a:pt x="66733" y="7557"/>
                  </a:cubicBezTo>
                  <a:cubicBezTo>
                    <a:pt x="66761" y="7437"/>
                    <a:pt x="66858" y="7341"/>
                    <a:pt x="66982" y="7341"/>
                  </a:cubicBezTo>
                  <a:cubicBezTo>
                    <a:pt x="66992" y="7341"/>
                    <a:pt x="67001" y="7342"/>
                    <a:pt x="67011" y="7343"/>
                  </a:cubicBezTo>
                  <a:cubicBezTo>
                    <a:pt x="67440" y="7356"/>
                    <a:pt x="67828" y="7368"/>
                    <a:pt x="68222" y="7368"/>
                  </a:cubicBezTo>
                  <a:cubicBezTo>
                    <a:pt x="69134" y="7368"/>
                    <a:pt x="70315" y="7312"/>
                    <a:pt x="71380" y="6879"/>
                  </a:cubicBezTo>
                  <a:cubicBezTo>
                    <a:pt x="72574" y="6398"/>
                    <a:pt x="73810" y="5205"/>
                    <a:pt x="73713" y="3727"/>
                  </a:cubicBezTo>
                  <a:lnTo>
                    <a:pt x="73713" y="3727"/>
                  </a:lnTo>
                  <a:cubicBezTo>
                    <a:pt x="72953" y="4421"/>
                    <a:pt x="71892" y="4779"/>
                    <a:pt x="70838" y="4779"/>
                  </a:cubicBezTo>
                  <a:cubicBezTo>
                    <a:pt x="69601" y="4779"/>
                    <a:pt x="68375" y="4287"/>
                    <a:pt x="67656" y="3266"/>
                  </a:cubicBezTo>
                  <a:cubicBezTo>
                    <a:pt x="66922" y="3564"/>
                    <a:pt x="66134" y="3708"/>
                    <a:pt x="65343" y="3708"/>
                  </a:cubicBezTo>
                  <a:cubicBezTo>
                    <a:pt x="64799" y="3708"/>
                    <a:pt x="64254" y="3640"/>
                    <a:pt x="63725" y="3506"/>
                  </a:cubicBezTo>
                  <a:lnTo>
                    <a:pt x="63725" y="3506"/>
                  </a:lnTo>
                  <a:cubicBezTo>
                    <a:pt x="63740" y="3673"/>
                    <a:pt x="63737" y="3839"/>
                    <a:pt x="63713" y="4002"/>
                  </a:cubicBezTo>
                  <a:cubicBezTo>
                    <a:pt x="63513" y="5287"/>
                    <a:pt x="62236" y="6321"/>
                    <a:pt x="60806" y="6354"/>
                  </a:cubicBezTo>
                  <a:lnTo>
                    <a:pt x="60799" y="6354"/>
                  </a:lnTo>
                  <a:cubicBezTo>
                    <a:pt x="60650" y="6354"/>
                    <a:pt x="60526" y="6235"/>
                    <a:pt x="60524" y="6085"/>
                  </a:cubicBezTo>
                  <a:cubicBezTo>
                    <a:pt x="60520" y="5932"/>
                    <a:pt x="60640" y="5805"/>
                    <a:pt x="60792" y="5803"/>
                  </a:cubicBezTo>
                  <a:cubicBezTo>
                    <a:pt x="61945" y="5777"/>
                    <a:pt x="63010" y="4930"/>
                    <a:pt x="63167" y="3918"/>
                  </a:cubicBezTo>
                  <a:cubicBezTo>
                    <a:pt x="63196" y="3727"/>
                    <a:pt x="63186" y="3526"/>
                    <a:pt x="63142" y="3330"/>
                  </a:cubicBezTo>
                  <a:cubicBezTo>
                    <a:pt x="62427" y="3077"/>
                    <a:pt x="61757" y="2700"/>
                    <a:pt x="61180" y="2206"/>
                  </a:cubicBezTo>
                  <a:cubicBezTo>
                    <a:pt x="60470" y="3630"/>
                    <a:pt x="58908" y="4577"/>
                    <a:pt x="57322" y="4577"/>
                  </a:cubicBezTo>
                  <a:cubicBezTo>
                    <a:pt x="57222" y="4577"/>
                    <a:pt x="57121" y="4573"/>
                    <a:pt x="57021" y="4565"/>
                  </a:cubicBezTo>
                  <a:cubicBezTo>
                    <a:pt x="55336" y="4435"/>
                    <a:pt x="53787" y="3208"/>
                    <a:pt x="53273" y="1598"/>
                  </a:cubicBezTo>
                  <a:cubicBezTo>
                    <a:pt x="51904" y="4013"/>
                    <a:pt x="49179" y="5596"/>
                    <a:pt x="46403" y="5596"/>
                  </a:cubicBezTo>
                  <a:cubicBezTo>
                    <a:pt x="46368" y="5596"/>
                    <a:pt x="46332" y="5596"/>
                    <a:pt x="46297" y="5596"/>
                  </a:cubicBezTo>
                  <a:cubicBezTo>
                    <a:pt x="45058" y="5578"/>
                    <a:pt x="43475" y="4673"/>
                    <a:pt x="43927" y="3519"/>
                  </a:cubicBezTo>
                  <a:lnTo>
                    <a:pt x="43927" y="3519"/>
                  </a:lnTo>
                  <a:cubicBezTo>
                    <a:pt x="42018" y="5242"/>
                    <a:pt x="39749" y="6698"/>
                    <a:pt x="37206" y="7078"/>
                  </a:cubicBezTo>
                  <a:cubicBezTo>
                    <a:pt x="36828" y="7134"/>
                    <a:pt x="36443" y="7163"/>
                    <a:pt x="36057" y="7163"/>
                  </a:cubicBezTo>
                  <a:cubicBezTo>
                    <a:pt x="33848" y="7163"/>
                    <a:pt x="31607" y="6240"/>
                    <a:pt x="30404" y="4410"/>
                  </a:cubicBezTo>
                  <a:cubicBezTo>
                    <a:pt x="29068" y="5243"/>
                    <a:pt x="27565" y="5938"/>
                    <a:pt x="26003" y="5938"/>
                  </a:cubicBezTo>
                  <a:cubicBezTo>
                    <a:pt x="25880" y="5938"/>
                    <a:pt x="25757" y="5934"/>
                    <a:pt x="25633" y="5925"/>
                  </a:cubicBezTo>
                  <a:cubicBezTo>
                    <a:pt x="23941" y="5801"/>
                    <a:pt x="22236" y="4573"/>
                    <a:pt x="22072" y="2884"/>
                  </a:cubicBezTo>
                  <a:cubicBezTo>
                    <a:pt x="20829" y="3258"/>
                    <a:pt x="19535" y="3437"/>
                    <a:pt x="18239" y="3437"/>
                  </a:cubicBezTo>
                  <a:cubicBezTo>
                    <a:pt x="17664" y="3437"/>
                    <a:pt x="17088" y="3401"/>
                    <a:pt x="16517" y="3332"/>
                  </a:cubicBezTo>
                  <a:cubicBezTo>
                    <a:pt x="16065" y="3514"/>
                    <a:pt x="15578" y="3607"/>
                    <a:pt x="15078" y="3607"/>
                  </a:cubicBezTo>
                  <a:cubicBezTo>
                    <a:pt x="14454" y="3607"/>
                    <a:pt x="13813" y="3465"/>
                    <a:pt x="13204" y="3183"/>
                  </a:cubicBezTo>
                  <a:cubicBezTo>
                    <a:pt x="12466" y="2842"/>
                    <a:pt x="11859" y="2327"/>
                    <a:pt x="11433" y="1711"/>
                  </a:cubicBezTo>
                  <a:cubicBezTo>
                    <a:pt x="10556" y="1231"/>
                    <a:pt x="9728" y="665"/>
                    <a:pt x="89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0"/>
            <p:cNvSpPr/>
            <p:nvPr/>
          </p:nvSpPr>
          <p:spPr>
            <a:xfrm>
              <a:off x="1868275" y="121150"/>
              <a:ext cx="1885500" cy="790550"/>
            </a:xfrm>
            <a:custGeom>
              <a:avLst/>
              <a:gdLst/>
              <a:ahLst/>
              <a:cxnLst/>
              <a:rect l="l" t="t" r="r" b="b"/>
              <a:pathLst>
                <a:path w="75420" h="31622" extrusionOk="0">
                  <a:moveTo>
                    <a:pt x="47954" y="551"/>
                  </a:moveTo>
                  <a:cubicBezTo>
                    <a:pt x="48420" y="551"/>
                    <a:pt x="48887" y="571"/>
                    <a:pt x="49343" y="612"/>
                  </a:cubicBezTo>
                  <a:cubicBezTo>
                    <a:pt x="53061" y="935"/>
                    <a:pt x="56199" y="1990"/>
                    <a:pt x="58668" y="3746"/>
                  </a:cubicBezTo>
                  <a:cubicBezTo>
                    <a:pt x="61520" y="5775"/>
                    <a:pt x="63388" y="8821"/>
                    <a:pt x="63665" y="11897"/>
                  </a:cubicBezTo>
                  <a:cubicBezTo>
                    <a:pt x="63673" y="11992"/>
                    <a:pt x="63730" y="12076"/>
                    <a:pt x="63814" y="12119"/>
                  </a:cubicBezTo>
                  <a:cubicBezTo>
                    <a:pt x="63853" y="12139"/>
                    <a:pt x="63896" y="12149"/>
                    <a:pt x="63938" y="12149"/>
                  </a:cubicBezTo>
                  <a:cubicBezTo>
                    <a:pt x="63987" y="12149"/>
                    <a:pt x="64037" y="12135"/>
                    <a:pt x="64081" y="12109"/>
                  </a:cubicBezTo>
                  <a:cubicBezTo>
                    <a:pt x="64854" y="11646"/>
                    <a:pt x="65769" y="11399"/>
                    <a:pt x="66726" y="11399"/>
                  </a:cubicBezTo>
                  <a:cubicBezTo>
                    <a:pt x="68007" y="11399"/>
                    <a:pt x="69261" y="11851"/>
                    <a:pt x="70168" y="12642"/>
                  </a:cubicBezTo>
                  <a:cubicBezTo>
                    <a:pt x="71820" y="14080"/>
                    <a:pt x="72395" y="16585"/>
                    <a:pt x="71535" y="18598"/>
                  </a:cubicBezTo>
                  <a:cubicBezTo>
                    <a:pt x="71487" y="18710"/>
                    <a:pt x="71517" y="18841"/>
                    <a:pt x="71611" y="18918"/>
                  </a:cubicBezTo>
                  <a:cubicBezTo>
                    <a:pt x="71662" y="18961"/>
                    <a:pt x="71725" y="18982"/>
                    <a:pt x="71788" y="18982"/>
                  </a:cubicBezTo>
                  <a:cubicBezTo>
                    <a:pt x="71841" y="18982"/>
                    <a:pt x="71894" y="18967"/>
                    <a:pt x="71941" y="18936"/>
                  </a:cubicBezTo>
                  <a:cubicBezTo>
                    <a:pt x="72165" y="18788"/>
                    <a:pt x="72419" y="18713"/>
                    <a:pt x="72697" y="18713"/>
                  </a:cubicBezTo>
                  <a:cubicBezTo>
                    <a:pt x="73686" y="18713"/>
                    <a:pt x="74683" y="19649"/>
                    <a:pt x="74749" y="20639"/>
                  </a:cubicBezTo>
                  <a:cubicBezTo>
                    <a:pt x="74851" y="22119"/>
                    <a:pt x="73612" y="23314"/>
                    <a:pt x="72417" y="23799"/>
                  </a:cubicBezTo>
                  <a:cubicBezTo>
                    <a:pt x="71352" y="24232"/>
                    <a:pt x="70171" y="24288"/>
                    <a:pt x="69259" y="24288"/>
                  </a:cubicBezTo>
                  <a:cubicBezTo>
                    <a:pt x="68864" y="24288"/>
                    <a:pt x="68477" y="24276"/>
                    <a:pt x="68048" y="24264"/>
                  </a:cubicBezTo>
                  <a:cubicBezTo>
                    <a:pt x="68038" y="24263"/>
                    <a:pt x="68029" y="24262"/>
                    <a:pt x="68019" y="24262"/>
                  </a:cubicBezTo>
                  <a:cubicBezTo>
                    <a:pt x="67895" y="24262"/>
                    <a:pt x="67798" y="24358"/>
                    <a:pt x="67770" y="24477"/>
                  </a:cubicBezTo>
                  <a:cubicBezTo>
                    <a:pt x="67270" y="26644"/>
                    <a:pt x="64919" y="27814"/>
                    <a:pt x="62959" y="27814"/>
                  </a:cubicBezTo>
                  <a:cubicBezTo>
                    <a:pt x="62914" y="27814"/>
                    <a:pt x="62870" y="27814"/>
                    <a:pt x="62826" y="27813"/>
                  </a:cubicBezTo>
                  <a:cubicBezTo>
                    <a:pt x="60943" y="27764"/>
                    <a:pt x="58982" y="26909"/>
                    <a:pt x="56830" y="25198"/>
                  </a:cubicBezTo>
                  <a:cubicBezTo>
                    <a:pt x="56781" y="25159"/>
                    <a:pt x="56721" y="25137"/>
                    <a:pt x="56658" y="25137"/>
                  </a:cubicBezTo>
                  <a:cubicBezTo>
                    <a:pt x="56641" y="25137"/>
                    <a:pt x="56623" y="25138"/>
                    <a:pt x="56605" y="25142"/>
                  </a:cubicBezTo>
                  <a:cubicBezTo>
                    <a:pt x="56525" y="25158"/>
                    <a:pt x="56457" y="25208"/>
                    <a:pt x="56417" y="25279"/>
                  </a:cubicBezTo>
                  <a:cubicBezTo>
                    <a:pt x="55125" y="27604"/>
                    <a:pt x="52442" y="29049"/>
                    <a:pt x="49415" y="29049"/>
                  </a:cubicBezTo>
                  <a:cubicBezTo>
                    <a:pt x="47127" y="29049"/>
                    <a:pt x="45044" y="28176"/>
                    <a:pt x="43702" y="26654"/>
                  </a:cubicBezTo>
                  <a:cubicBezTo>
                    <a:pt x="43650" y="26595"/>
                    <a:pt x="43573" y="26561"/>
                    <a:pt x="43496" y="26561"/>
                  </a:cubicBezTo>
                  <a:cubicBezTo>
                    <a:pt x="43488" y="26561"/>
                    <a:pt x="43481" y="26561"/>
                    <a:pt x="43473" y="26562"/>
                  </a:cubicBezTo>
                  <a:cubicBezTo>
                    <a:pt x="43387" y="26568"/>
                    <a:pt x="43309" y="26615"/>
                    <a:pt x="43263" y="26688"/>
                  </a:cubicBezTo>
                  <a:cubicBezTo>
                    <a:pt x="41555" y="29351"/>
                    <a:pt x="38389" y="31068"/>
                    <a:pt x="35232" y="31068"/>
                  </a:cubicBezTo>
                  <a:cubicBezTo>
                    <a:pt x="35180" y="31068"/>
                    <a:pt x="35128" y="31068"/>
                    <a:pt x="35076" y="31067"/>
                  </a:cubicBezTo>
                  <a:cubicBezTo>
                    <a:pt x="31845" y="31008"/>
                    <a:pt x="28696" y="29173"/>
                    <a:pt x="27051" y="26392"/>
                  </a:cubicBezTo>
                  <a:cubicBezTo>
                    <a:pt x="27003" y="26311"/>
                    <a:pt x="26917" y="26260"/>
                    <a:pt x="26823" y="26258"/>
                  </a:cubicBezTo>
                  <a:lnTo>
                    <a:pt x="26814" y="26258"/>
                  </a:lnTo>
                  <a:cubicBezTo>
                    <a:pt x="26723" y="26258"/>
                    <a:pt x="26636" y="26303"/>
                    <a:pt x="26584" y="26379"/>
                  </a:cubicBezTo>
                  <a:cubicBezTo>
                    <a:pt x="25225" y="28411"/>
                    <a:pt x="22896" y="28837"/>
                    <a:pt x="21184" y="28837"/>
                  </a:cubicBezTo>
                  <a:cubicBezTo>
                    <a:pt x="19488" y="28837"/>
                    <a:pt x="17607" y="28421"/>
                    <a:pt x="15891" y="27666"/>
                  </a:cubicBezTo>
                  <a:cubicBezTo>
                    <a:pt x="14512" y="27060"/>
                    <a:pt x="12911" y="25824"/>
                    <a:pt x="12438" y="24434"/>
                  </a:cubicBezTo>
                  <a:cubicBezTo>
                    <a:pt x="12223" y="23800"/>
                    <a:pt x="12268" y="23196"/>
                    <a:pt x="12573" y="22639"/>
                  </a:cubicBezTo>
                  <a:cubicBezTo>
                    <a:pt x="12638" y="22519"/>
                    <a:pt x="12605" y="22370"/>
                    <a:pt x="12496" y="22287"/>
                  </a:cubicBezTo>
                  <a:cubicBezTo>
                    <a:pt x="12447" y="22250"/>
                    <a:pt x="12389" y="22232"/>
                    <a:pt x="12331" y="22232"/>
                  </a:cubicBezTo>
                  <a:cubicBezTo>
                    <a:pt x="12260" y="22232"/>
                    <a:pt x="12189" y="22259"/>
                    <a:pt x="12135" y="22313"/>
                  </a:cubicBezTo>
                  <a:cubicBezTo>
                    <a:pt x="10437" y="24014"/>
                    <a:pt x="8292" y="24990"/>
                    <a:pt x="6253" y="24990"/>
                  </a:cubicBezTo>
                  <a:cubicBezTo>
                    <a:pt x="6121" y="24990"/>
                    <a:pt x="5990" y="24986"/>
                    <a:pt x="5859" y="24978"/>
                  </a:cubicBezTo>
                  <a:cubicBezTo>
                    <a:pt x="3444" y="24830"/>
                    <a:pt x="1277" y="23116"/>
                    <a:pt x="817" y="20991"/>
                  </a:cubicBezTo>
                  <a:cubicBezTo>
                    <a:pt x="573" y="19852"/>
                    <a:pt x="889" y="18577"/>
                    <a:pt x="1666" y="17577"/>
                  </a:cubicBezTo>
                  <a:cubicBezTo>
                    <a:pt x="2347" y="16701"/>
                    <a:pt x="3293" y="16180"/>
                    <a:pt x="4267" y="16144"/>
                  </a:cubicBezTo>
                  <a:cubicBezTo>
                    <a:pt x="4409" y="16139"/>
                    <a:pt x="4524" y="16028"/>
                    <a:pt x="4532" y="15886"/>
                  </a:cubicBezTo>
                  <a:cubicBezTo>
                    <a:pt x="4673" y="13564"/>
                    <a:pt x="6398" y="11407"/>
                    <a:pt x="8631" y="10757"/>
                  </a:cubicBezTo>
                  <a:cubicBezTo>
                    <a:pt x="9112" y="10617"/>
                    <a:pt x="9620" y="10546"/>
                    <a:pt x="10138" y="10546"/>
                  </a:cubicBezTo>
                  <a:cubicBezTo>
                    <a:pt x="11992" y="10546"/>
                    <a:pt x="13795" y="11442"/>
                    <a:pt x="14841" y="12884"/>
                  </a:cubicBezTo>
                  <a:cubicBezTo>
                    <a:pt x="14895" y="12956"/>
                    <a:pt x="14979" y="12997"/>
                    <a:pt x="15066" y="12997"/>
                  </a:cubicBezTo>
                  <a:cubicBezTo>
                    <a:pt x="15088" y="12997"/>
                    <a:pt x="15111" y="12995"/>
                    <a:pt x="15134" y="12989"/>
                  </a:cubicBezTo>
                  <a:cubicBezTo>
                    <a:pt x="15244" y="12959"/>
                    <a:pt x="15326" y="12866"/>
                    <a:pt x="15339" y="12754"/>
                  </a:cubicBezTo>
                  <a:cubicBezTo>
                    <a:pt x="15618" y="10386"/>
                    <a:pt x="17322" y="8275"/>
                    <a:pt x="19577" y="7502"/>
                  </a:cubicBezTo>
                  <a:cubicBezTo>
                    <a:pt x="20207" y="7286"/>
                    <a:pt x="20875" y="7176"/>
                    <a:pt x="21567" y="7176"/>
                  </a:cubicBezTo>
                  <a:cubicBezTo>
                    <a:pt x="23305" y="7176"/>
                    <a:pt x="24976" y="7857"/>
                    <a:pt x="26147" y="9045"/>
                  </a:cubicBezTo>
                  <a:cubicBezTo>
                    <a:pt x="26200" y="9099"/>
                    <a:pt x="26271" y="9128"/>
                    <a:pt x="26343" y="9128"/>
                  </a:cubicBezTo>
                  <a:cubicBezTo>
                    <a:pt x="26368" y="9128"/>
                    <a:pt x="26394" y="9125"/>
                    <a:pt x="26419" y="9118"/>
                  </a:cubicBezTo>
                  <a:cubicBezTo>
                    <a:pt x="26515" y="9090"/>
                    <a:pt x="26589" y="9012"/>
                    <a:pt x="26613" y="8913"/>
                  </a:cubicBezTo>
                  <a:cubicBezTo>
                    <a:pt x="27142" y="6599"/>
                    <a:pt x="29040" y="4646"/>
                    <a:pt x="31339" y="4050"/>
                  </a:cubicBezTo>
                  <a:cubicBezTo>
                    <a:pt x="31841" y="3920"/>
                    <a:pt x="32368" y="3854"/>
                    <a:pt x="32904" y="3854"/>
                  </a:cubicBezTo>
                  <a:cubicBezTo>
                    <a:pt x="34777" y="3854"/>
                    <a:pt x="36618" y="4659"/>
                    <a:pt x="37830" y="6009"/>
                  </a:cubicBezTo>
                  <a:cubicBezTo>
                    <a:pt x="37883" y="6068"/>
                    <a:pt x="37959" y="6101"/>
                    <a:pt x="38037" y="6101"/>
                  </a:cubicBezTo>
                  <a:cubicBezTo>
                    <a:pt x="38057" y="6101"/>
                    <a:pt x="38077" y="6099"/>
                    <a:pt x="38098" y="6095"/>
                  </a:cubicBezTo>
                  <a:cubicBezTo>
                    <a:pt x="38196" y="6071"/>
                    <a:pt x="38273" y="5997"/>
                    <a:pt x="38301" y="5900"/>
                  </a:cubicBezTo>
                  <a:cubicBezTo>
                    <a:pt x="39422" y="1952"/>
                    <a:pt x="44202" y="551"/>
                    <a:pt x="47954" y="551"/>
                  </a:cubicBezTo>
                  <a:close/>
                  <a:moveTo>
                    <a:pt x="47955" y="0"/>
                  </a:moveTo>
                  <a:cubicBezTo>
                    <a:pt x="44151" y="0"/>
                    <a:pt x="39335" y="1400"/>
                    <a:pt x="37914" y="5303"/>
                  </a:cubicBezTo>
                  <a:cubicBezTo>
                    <a:pt x="36609" y="4044"/>
                    <a:pt x="34770" y="3302"/>
                    <a:pt x="32904" y="3302"/>
                  </a:cubicBezTo>
                  <a:cubicBezTo>
                    <a:pt x="32321" y="3302"/>
                    <a:pt x="31749" y="3375"/>
                    <a:pt x="31200" y="3516"/>
                  </a:cubicBezTo>
                  <a:cubicBezTo>
                    <a:pt x="28863" y="4121"/>
                    <a:pt x="26902" y="6027"/>
                    <a:pt x="26198" y="8334"/>
                  </a:cubicBezTo>
                  <a:cubicBezTo>
                    <a:pt x="24952" y="7243"/>
                    <a:pt x="23291" y="6626"/>
                    <a:pt x="21568" y="6626"/>
                  </a:cubicBezTo>
                  <a:cubicBezTo>
                    <a:pt x="20816" y="6626"/>
                    <a:pt x="20087" y="6744"/>
                    <a:pt x="19400" y="6980"/>
                  </a:cubicBezTo>
                  <a:cubicBezTo>
                    <a:pt x="17145" y="7755"/>
                    <a:pt x="15398" y="9758"/>
                    <a:pt x="14896" y="12075"/>
                  </a:cubicBezTo>
                  <a:cubicBezTo>
                    <a:pt x="13721" y="10779"/>
                    <a:pt x="11953" y="9995"/>
                    <a:pt x="10139" y="9995"/>
                  </a:cubicBezTo>
                  <a:cubicBezTo>
                    <a:pt x="9568" y="9995"/>
                    <a:pt x="9009" y="10074"/>
                    <a:pt x="8477" y="10228"/>
                  </a:cubicBezTo>
                  <a:cubicBezTo>
                    <a:pt x="6106" y="10918"/>
                    <a:pt x="4258" y="13159"/>
                    <a:pt x="4002" y="15611"/>
                  </a:cubicBezTo>
                  <a:cubicBezTo>
                    <a:pt x="2956" y="15724"/>
                    <a:pt x="1956" y="16308"/>
                    <a:pt x="1232" y="17241"/>
                  </a:cubicBezTo>
                  <a:cubicBezTo>
                    <a:pt x="355" y="18368"/>
                    <a:pt x="1" y="19813"/>
                    <a:pt x="280" y="21108"/>
                  </a:cubicBezTo>
                  <a:cubicBezTo>
                    <a:pt x="789" y="23466"/>
                    <a:pt x="3173" y="25367"/>
                    <a:pt x="5827" y="25529"/>
                  </a:cubicBezTo>
                  <a:cubicBezTo>
                    <a:pt x="5968" y="25539"/>
                    <a:pt x="6111" y="25542"/>
                    <a:pt x="6253" y="25542"/>
                  </a:cubicBezTo>
                  <a:cubicBezTo>
                    <a:pt x="8140" y="25542"/>
                    <a:pt x="10103" y="24770"/>
                    <a:pt x="11765" y="23396"/>
                  </a:cubicBezTo>
                  <a:lnTo>
                    <a:pt x="11765" y="23396"/>
                  </a:lnTo>
                  <a:cubicBezTo>
                    <a:pt x="11724" y="23790"/>
                    <a:pt x="11775" y="24197"/>
                    <a:pt x="11916" y="24612"/>
                  </a:cubicBezTo>
                  <a:cubicBezTo>
                    <a:pt x="12478" y="26267"/>
                    <a:pt x="14288" y="27564"/>
                    <a:pt x="15668" y="28170"/>
                  </a:cubicBezTo>
                  <a:cubicBezTo>
                    <a:pt x="17453" y="28956"/>
                    <a:pt x="19411" y="29390"/>
                    <a:pt x="21182" y="29390"/>
                  </a:cubicBezTo>
                  <a:cubicBezTo>
                    <a:pt x="23656" y="29390"/>
                    <a:pt x="25587" y="28574"/>
                    <a:pt x="26796" y="27029"/>
                  </a:cubicBezTo>
                  <a:cubicBezTo>
                    <a:pt x="28587" y="29771"/>
                    <a:pt x="31786" y="31562"/>
                    <a:pt x="35064" y="31621"/>
                  </a:cubicBezTo>
                  <a:cubicBezTo>
                    <a:pt x="35120" y="31622"/>
                    <a:pt x="35177" y="31622"/>
                    <a:pt x="35235" y="31622"/>
                  </a:cubicBezTo>
                  <a:cubicBezTo>
                    <a:pt x="38470" y="31622"/>
                    <a:pt x="41686" y="29928"/>
                    <a:pt x="43530" y="27281"/>
                  </a:cubicBezTo>
                  <a:cubicBezTo>
                    <a:pt x="44978" y="28758"/>
                    <a:pt x="47101" y="29601"/>
                    <a:pt x="49415" y="29601"/>
                  </a:cubicBezTo>
                  <a:cubicBezTo>
                    <a:pt x="52521" y="29601"/>
                    <a:pt x="55293" y="28162"/>
                    <a:pt x="56738" y="25825"/>
                  </a:cubicBezTo>
                  <a:cubicBezTo>
                    <a:pt x="58889" y="27483"/>
                    <a:pt x="60879" y="28315"/>
                    <a:pt x="62812" y="28365"/>
                  </a:cubicBezTo>
                  <a:cubicBezTo>
                    <a:pt x="62861" y="28366"/>
                    <a:pt x="62910" y="28366"/>
                    <a:pt x="62959" y="28366"/>
                  </a:cubicBezTo>
                  <a:cubicBezTo>
                    <a:pt x="65066" y="28366"/>
                    <a:pt x="67586" y="27125"/>
                    <a:pt x="68251" y="24822"/>
                  </a:cubicBezTo>
                  <a:cubicBezTo>
                    <a:pt x="68601" y="24833"/>
                    <a:pt x="68926" y="24841"/>
                    <a:pt x="69259" y="24841"/>
                  </a:cubicBezTo>
                  <a:cubicBezTo>
                    <a:pt x="70220" y="24841"/>
                    <a:pt x="71472" y="24780"/>
                    <a:pt x="72626" y="24311"/>
                  </a:cubicBezTo>
                  <a:cubicBezTo>
                    <a:pt x="73998" y="23753"/>
                    <a:pt x="75419" y="22355"/>
                    <a:pt x="75301" y="20601"/>
                  </a:cubicBezTo>
                  <a:cubicBezTo>
                    <a:pt x="75214" y="19324"/>
                    <a:pt x="73973" y="18160"/>
                    <a:pt x="72698" y="18160"/>
                  </a:cubicBezTo>
                  <a:cubicBezTo>
                    <a:pt x="72547" y="18160"/>
                    <a:pt x="72400" y="18176"/>
                    <a:pt x="72259" y="18208"/>
                  </a:cubicBezTo>
                  <a:cubicBezTo>
                    <a:pt x="72872" y="16103"/>
                    <a:pt x="72197" y="13674"/>
                    <a:pt x="70532" y="12226"/>
                  </a:cubicBezTo>
                  <a:cubicBezTo>
                    <a:pt x="69525" y="11350"/>
                    <a:pt x="68137" y="10847"/>
                    <a:pt x="66726" y="10847"/>
                  </a:cubicBezTo>
                  <a:cubicBezTo>
                    <a:pt x="65817" y="10847"/>
                    <a:pt x="64941" y="11050"/>
                    <a:pt x="64168" y="11434"/>
                  </a:cubicBezTo>
                  <a:cubicBezTo>
                    <a:pt x="63754" y="8342"/>
                    <a:pt x="61841" y="5326"/>
                    <a:pt x="58989" y="3297"/>
                  </a:cubicBezTo>
                  <a:cubicBezTo>
                    <a:pt x="56437" y="1484"/>
                    <a:pt x="53209" y="395"/>
                    <a:pt x="49393" y="62"/>
                  </a:cubicBezTo>
                  <a:cubicBezTo>
                    <a:pt x="48921" y="21"/>
                    <a:pt x="48436" y="0"/>
                    <a:pt x="479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0"/>
            <p:cNvSpPr/>
            <p:nvPr/>
          </p:nvSpPr>
          <p:spPr>
            <a:xfrm>
              <a:off x="2649550" y="274925"/>
              <a:ext cx="479200" cy="123225"/>
            </a:xfrm>
            <a:custGeom>
              <a:avLst/>
              <a:gdLst/>
              <a:ahLst/>
              <a:cxnLst/>
              <a:rect l="l" t="t" r="r" b="b"/>
              <a:pathLst>
                <a:path w="19168" h="4929" extrusionOk="0">
                  <a:moveTo>
                    <a:pt x="14575" y="0"/>
                  </a:moveTo>
                  <a:cubicBezTo>
                    <a:pt x="14151" y="0"/>
                    <a:pt x="13726" y="70"/>
                    <a:pt x="13331" y="213"/>
                  </a:cubicBezTo>
                  <a:cubicBezTo>
                    <a:pt x="12661" y="456"/>
                    <a:pt x="12140" y="884"/>
                    <a:pt x="11831" y="1437"/>
                  </a:cubicBezTo>
                  <a:cubicBezTo>
                    <a:pt x="10485" y="660"/>
                    <a:pt x="8933" y="288"/>
                    <a:pt x="7371" y="288"/>
                  </a:cubicBezTo>
                  <a:cubicBezTo>
                    <a:pt x="4612" y="288"/>
                    <a:pt x="1825" y="1448"/>
                    <a:pt x="96" y="3587"/>
                  </a:cubicBezTo>
                  <a:cubicBezTo>
                    <a:pt x="1" y="3705"/>
                    <a:pt x="20" y="3880"/>
                    <a:pt x="137" y="3975"/>
                  </a:cubicBezTo>
                  <a:cubicBezTo>
                    <a:pt x="188" y="4016"/>
                    <a:pt x="249" y="4036"/>
                    <a:pt x="310" y="4036"/>
                  </a:cubicBezTo>
                  <a:cubicBezTo>
                    <a:pt x="390" y="4036"/>
                    <a:pt x="470" y="4001"/>
                    <a:pt x="524" y="3933"/>
                  </a:cubicBezTo>
                  <a:cubicBezTo>
                    <a:pt x="2150" y="1923"/>
                    <a:pt x="4769" y="833"/>
                    <a:pt x="7361" y="833"/>
                  </a:cubicBezTo>
                  <a:cubicBezTo>
                    <a:pt x="8926" y="833"/>
                    <a:pt x="10481" y="1231"/>
                    <a:pt x="11801" y="2063"/>
                  </a:cubicBezTo>
                  <a:cubicBezTo>
                    <a:pt x="11845" y="2091"/>
                    <a:pt x="11896" y="2105"/>
                    <a:pt x="11947" y="2105"/>
                  </a:cubicBezTo>
                  <a:cubicBezTo>
                    <a:pt x="11976" y="2105"/>
                    <a:pt x="12006" y="2101"/>
                    <a:pt x="12035" y="2092"/>
                  </a:cubicBezTo>
                  <a:cubicBezTo>
                    <a:pt x="12113" y="2066"/>
                    <a:pt x="12174" y="2008"/>
                    <a:pt x="12205" y="1930"/>
                  </a:cubicBezTo>
                  <a:cubicBezTo>
                    <a:pt x="12420" y="1386"/>
                    <a:pt x="12887" y="959"/>
                    <a:pt x="13517" y="732"/>
                  </a:cubicBezTo>
                  <a:cubicBezTo>
                    <a:pt x="13853" y="610"/>
                    <a:pt x="14215" y="550"/>
                    <a:pt x="14576" y="550"/>
                  </a:cubicBezTo>
                  <a:cubicBezTo>
                    <a:pt x="15089" y="550"/>
                    <a:pt x="15600" y="671"/>
                    <a:pt x="16034" y="907"/>
                  </a:cubicBezTo>
                  <a:cubicBezTo>
                    <a:pt x="17505" y="1710"/>
                    <a:pt x="18239" y="3427"/>
                    <a:pt x="18595" y="4725"/>
                  </a:cubicBezTo>
                  <a:cubicBezTo>
                    <a:pt x="18628" y="4849"/>
                    <a:pt x="18740" y="4929"/>
                    <a:pt x="18862" y="4929"/>
                  </a:cubicBezTo>
                  <a:cubicBezTo>
                    <a:pt x="18885" y="4929"/>
                    <a:pt x="18910" y="4926"/>
                    <a:pt x="18935" y="4918"/>
                  </a:cubicBezTo>
                  <a:cubicBezTo>
                    <a:pt x="19082" y="4878"/>
                    <a:pt x="19168" y="4725"/>
                    <a:pt x="19128" y="4580"/>
                  </a:cubicBezTo>
                  <a:cubicBezTo>
                    <a:pt x="18575" y="2570"/>
                    <a:pt x="17597" y="1132"/>
                    <a:pt x="16298" y="423"/>
                  </a:cubicBezTo>
                  <a:cubicBezTo>
                    <a:pt x="15785" y="143"/>
                    <a:pt x="15181" y="0"/>
                    <a:pt x="145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0"/>
            <p:cNvSpPr/>
            <p:nvPr/>
          </p:nvSpPr>
          <p:spPr>
            <a:xfrm>
              <a:off x="3312900" y="493250"/>
              <a:ext cx="176800" cy="209750"/>
            </a:xfrm>
            <a:custGeom>
              <a:avLst/>
              <a:gdLst/>
              <a:ahLst/>
              <a:cxnLst/>
              <a:rect l="l" t="t" r="r" b="b"/>
              <a:pathLst>
                <a:path w="7072" h="8390" extrusionOk="0">
                  <a:moveTo>
                    <a:pt x="2718" y="1"/>
                  </a:moveTo>
                  <a:cubicBezTo>
                    <a:pt x="1945" y="1"/>
                    <a:pt x="1083" y="236"/>
                    <a:pt x="188" y="701"/>
                  </a:cubicBezTo>
                  <a:cubicBezTo>
                    <a:pt x="53" y="772"/>
                    <a:pt x="0" y="939"/>
                    <a:pt x="71" y="1073"/>
                  </a:cubicBezTo>
                  <a:cubicBezTo>
                    <a:pt x="122" y="1169"/>
                    <a:pt x="218" y="1224"/>
                    <a:pt x="318" y="1224"/>
                  </a:cubicBezTo>
                  <a:cubicBezTo>
                    <a:pt x="360" y="1224"/>
                    <a:pt x="404" y="1214"/>
                    <a:pt x="444" y="1193"/>
                  </a:cubicBezTo>
                  <a:cubicBezTo>
                    <a:pt x="976" y="916"/>
                    <a:pt x="1843" y="552"/>
                    <a:pt x="2723" y="552"/>
                  </a:cubicBezTo>
                  <a:cubicBezTo>
                    <a:pt x="3114" y="552"/>
                    <a:pt x="3508" y="624"/>
                    <a:pt x="3875" y="808"/>
                  </a:cubicBezTo>
                  <a:cubicBezTo>
                    <a:pt x="4410" y="1074"/>
                    <a:pt x="4814" y="1712"/>
                    <a:pt x="4858" y="2362"/>
                  </a:cubicBezTo>
                  <a:cubicBezTo>
                    <a:pt x="4878" y="2643"/>
                    <a:pt x="4842" y="3159"/>
                    <a:pt x="4385" y="3471"/>
                  </a:cubicBezTo>
                  <a:cubicBezTo>
                    <a:pt x="4278" y="3544"/>
                    <a:pt x="4236" y="3684"/>
                    <a:pt x="4286" y="3804"/>
                  </a:cubicBezTo>
                  <a:cubicBezTo>
                    <a:pt x="4329" y="3908"/>
                    <a:pt x="4431" y="3974"/>
                    <a:pt x="4540" y="3974"/>
                  </a:cubicBezTo>
                  <a:cubicBezTo>
                    <a:pt x="4557" y="3974"/>
                    <a:pt x="4573" y="3973"/>
                    <a:pt x="4590" y="3969"/>
                  </a:cubicBezTo>
                  <a:cubicBezTo>
                    <a:pt x="4661" y="3956"/>
                    <a:pt x="4734" y="3950"/>
                    <a:pt x="4806" y="3950"/>
                  </a:cubicBezTo>
                  <a:cubicBezTo>
                    <a:pt x="5173" y="3950"/>
                    <a:pt x="5547" y="4114"/>
                    <a:pt x="5856" y="4415"/>
                  </a:cubicBezTo>
                  <a:cubicBezTo>
                    <a:pt x="6285" y="4834"/>
                    <a:pt x="6500" y="5424"/>
                    <a:pt x="6417" y="5953"/>
                  </a:cubicBezTo>
                  <a:cubicBezTo>
                    <a:pt x="6260" y="6965"/>
                    <a:pt x="5195" y="7812"/>
                    <a:pt x="4043" y="7838"/>
                  </a:cubicBezTo>
                  <a:cubicBezTo>
                    <a:pt x="3891" y="7841"/>
                    <a:pt x="3771" y="7967"/>
                    <a:pt x="3775" y="8120"/>
                  </a:cubicBezTo>
                  <a:cubicBezTo>
                    <a:pt x="3778" y="8270"/>
                    <a:pt x="3901" y="8389"/>
                    <a:pt x="4050" y="8389"/>
                  </a:cubicBezTo>
                  <a:lnTo>
                    <a:pt x="4056" y="8389"/>
                  </a:lnTo>
                  <a:cubicBezTo>
                    <a:pt x="5486" y="8356"/>
                    <a:pt x="6763" y="7322"/>
                    <a:pt x="6963" y="6037"/>
                  </a:cubicBezTo>
                  <a:cubicBezTo>
                    <a:pt x="7072" y="5334"/>
                    <a:pt x="6795" y="4561"/>
                    <a:pt x="6242" y="4021"/>
                  </a:cubicBezTo>
                  <a:cubicBezTo>
                    <a:pt x="5924" y="3710"/>
                    <a:pt x="5550" y="3511"/>
                    <a:pt x="5162" y="3433"/>
                  </a:cubicBezTo>
                  <a:cubicBezTo>
                    <a:pt x="5350" y="3122"/>
                    <a:pt x="5436" y="2740"/>
                    <a:pt x="5408" y="2322"/>
                  </a:cubicBezTo>
                  <a:cubicBezTo>
                    <a:pt x="5349" y="1474"/>
                    <a:pt x="4831" y="666"/>
                    <a:pt x="4119" y="311"/>
                  </a:cubicBezTo>
                  <a:cubicBezTo>
                    <a:pt x="3702" y="104"/>
                    <a:pt x="3229" y="1"/>
                    <a:pt x="27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0"/>
            <p:cNvSpPr/>
            <p:nvPr/>
          </p:nvSpPr>
          <p:spPr>
            <a:xfrm>
              <a:off x="2166175" y="552050"/>
              <a:ext cx="148025" cy="82275"/>
            </a:xfrm>
            <a:custGeom>
              <a:avLst/>
              <a:gdLst/>
              <a:ahLst/>
              <a:cxnLst/>
              <a:rect l="l" t="t" r="r" b="b"/>
              <a:pathLst>
                <a:path w="5921" h="3291" extrusionOk="0">
                  <a:moveTo>
                    <a:pt x="310" y="1"/>
                  </a:moveTo>
                  <a:cubicBezTo>
                    <a:pt x="283" y="1"/>
                    <a:pt x="256" y="5"/>
                    <a:pt x="229" y="13"/>
                  </a:cubicBezTo>
                  <a:cubicBezTo>
                    <a:pt x="84" y="57"/>
                    <a:pt x="1" y="212"/>
                    <a:pt x="45" y="357"/>
                  </a:cubicBezTo>
                  <a:cubicBezTo>
                    <a:pt x="374" y="1432"/>
                    <a:pt x="1207" y="2348"/>
                    <a:pt x="2326" y="2867"/>
                  </a:cubicBezTo>
                  <a:cubicBezTo>
                    <a:pt x="2934" y="3148"/>
                    <a:pt x="3575" y="3290"/>
                    <a:pt x="4200" y="3290"/>
                  </a:cubicBezTo>
                  <a:cubicBezTo>
                    <a:pt x="4728" y="3290"/>
                    <a:pt x="5243" y="3189"/>
                    <a:pt x="5716" y="2986"/>
                  </a:cubicBezTo>
                  <a:cubicBezTo>
                    <a:pt x="5856" y="2926"/>
                    <a:pt x="5920" y="2763"/>
                    <a:pt x="5860" y="2624"/>
                  </a:cubicBezTo>
                  <a:cubicBezTo>
                    <a:pt x="5815" y="2520"/>
                    <a:pt x="5713" y="2457"/>
                    <a:pt x="5607" y="2457"/>
                  </a:cubicBezTo>
                  <a:cubicBezTo>
                    <a:pt x="5571" y="2457"/>
                    <a:pt x="5534" y="2464"/>
                    <a:pt x="5498" y="2480"/>
                  </a:cubicBezTo>
                  <a:cubicBezTo>
                    <a:pt x="5094" y="2653"/>
                    <a:pt x="4653" y="2740"/>
                    <a:pt x="4200" y="2740"/>
                  </a:cubicBezTo>
                  <a:cubicBezTo>
                    <a:pt x="3655" y="2740"/>
                    <a:pt x="3093" y="2615"/>
                    <a:pt x="2558" y="2367"/>
                  </a:cubicBezTo>
                  <a:cubicBezTo>
                    <a:pt x="1580" y="1913"/>
                    <a:pt x="856" y="1122"/>
                    <a:pt x="574" y="197"/>
                  </a:cubicBezTo>
                  <a:cubicBezTo>
                    <a:pt x="538" y="78"/>
                    <a:pt x="428" y="1"/>
                    <a:pt x="3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0"/>
            <p:cNvSpPr/>
            <p:nvPr/>
          </p:nvSpPr>
          <p:spPr>
            <a:xfrm>
              <a:off x="2649575" y="667600"/>
              <a:ext cx="262375" cy="80575"/>
            </a:xfrm>
            <a:custGeom>
              <a:avLst/>
              <a:gdLst/>
              <a:ahLst/>
              <a:cxnLst/>
              <a:rect l="l" t="t" r="r" b="b"/>
              <a:pathLst>
                <a:path w="10495" h="3223" extrusionOk="0">
                  <a:moveTo>
                    <a:pt x="277" y="1"/>
                  </a:moveTo>
                  <a:cubicBezTo>
                    <a:pt x="125" y="3"/>
                    <a:pt x="1" y="127"/>
                    <a:pt x="3" y="279"/>
                  </a:cubicBezTo>
                  <a:cubicBezTo>
                    <a:pt x="8" y="1211"/>
                    <a:pt x="635" y="2143"/>
                    <a:pt x="1599" y="2652"/>
                  </a:cubicBezTo>
                  <a:cubicBezTo>
                    <a:pt x="2500" y="3130"/>
                    <a:pt x="3545" y="3205"/>
                    <a:pt x="4353" y="3220"/>
                  </a:cubicBezTo>
                  <a:cubicBezTo>
                    <a:pt x="4445" y="3221"/>
                    <a:pt x="4539" y="3222"/>
                    <a:pt x="4633" y="3222"/>
                  </a:cubicBezTo>
                  <a:cubicBezTo>
                    <a:pt x="6562" y="3222"/>
                    <a:pt x="8459" y="2890"/>
                    <a:pt x="10277" y="2233"/>
                  </a:cubicBezTo>
                  <a:cubicBezTo>
                    <a:pt x="10420" y="2180"/>
                    <a:pt x="10494" y="2023"/>
                    <a:pt x="10442" y="1878"/>
                  </a:cubicBezTo>
                  <a:cubicBezTo>
                    <a:pt x="10401" y="1766"/>
                    <a:pt x="10297" y="1696"/>
                    <a:pt x="10184" y="1696"/>
                  </a:cubicBezTo>
                  <a:cubicBezTo>
                    <a:pt x="10152" y="1696"/>
                    <a:pt x="10120" y="1702"/>
                    <a:pt x="10088" y="1713"/>
                  </a:cubicBezTo>
                  <a:cubicBezTo>
                    <a:pt x="8329" y="2351"/>
                    <a:pt x="6488" y="2671"/>
                    <a:pt x="4622" y="2671"/>
                  </a:cubicBezTo>
                  <a:cubicBezTo>
                    <a:pt x="4535" y="2671"/>
                    <a:pt x="4447" y="2671"/>
                    <a:pt x="4360" y="2669"/>
                  </a:cubicBezTo>
                  <a:cubicBezTo>
                    <a:pt x="3614" y="2658"/>
                    <a:pt x="2654" y="2587"/>
                    <a:pt x="1856" y="2166"/>
                  </a:cubicBezTo>
                  <a:cubicBezTo>
                    <a:pt x="1069" y="1750"/>
                    <a:pt x="557" y="1007"/>
                    <a:pt x="554" y="276"/>
                  </a:cubicBezTo>
                  <a:cubicBezTo>
                    <a:pt x="552" y="124"/>
                    <a:pt x="429" y="1"/>
                    <a:pt x="2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32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POST WAR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666" name="Google Shape;666;p32"/>
          <p:cNvSpPr txBox="1">
            <a:spLocks noGrp="1"/>
          </p:cNvSpPr>
          <p:nvPr>
            <p:ph type="body" idx="1"/>
          </p:nvPr>
        </p:nvSpPr>
        <p:spPr>
          <a:xfrm>
            <a:off x="720000" y="1284300"/>
            <a:ext cx="7704000" cy="331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endParaRPr lang="en-US" dirty="0">
              <a:solidFill>
                <a:schemeClr val="dk2"/>
              </a:solidFill>
            </a:endParaRPr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endParaRPr lang="en-US" dirty="0">
              <a:solidFill>
                <a:schemeClr val="dk2"/>
              </a:solidFill>
            </a:endParaRPr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endParaRPr lang="en-US" dirty="0">
              <a:solidFill>
                <a:schemeClr val="dk2"/>
              </a:solidFill>
            </a:endParaRPr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endParaRPr lang="en-US" dirty="0">
              <a:solidFill>
                <a:schemeClr val="dk2"/>
              </a:solidFill>
            </a:endParaRPr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endParaRPr lang="en-US" dirty="0">
              <a:solidFill>
                <a:schemeClr val="dk2"/>
              </a:solidFill>
            </a:endParaRPr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endParaRPr lang="en-US" dirty="0">
              <a:solidFill>
                <a:schemeClr val="dk2"/>
              </a:solidFill>
            </a:endParaRPr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endParaRPr lang="en-US" dirty="0">
              <a:solidFill>
                <a:schemeClr val="dk2"/>
              </a:solidFill>
            </a:endParaRPr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endParaRPr lang="en-US" dirty="0">
              <a:solidFill>
                <a:schemeClr val="dk2"/>
              </a:solidFill>
            </a:endParaRPr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endParaRPr lang="en-US" dirty="0">
              <a:solidFill>
                <a:schemeClr val="dk2"/>
              </a:solidFill>
            </a:endParaRPr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endParaRPr lang="en-US" dirty="0">
              <a:solidFill>
                <a:schemeClr val="dk2"/>
              </a:solidFill>
            </a:endParaRPr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endParaRPr lang="en-US" dirty="0">
              <a:solidFill>
                <a:schemeClr val="dk2"/>
              </a:solidFill>
            </a:endParaRPr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endParaRPr lang="en-US" dirty="0">
              <a:solidFill>
                <a:schemeClr val="dk2"/>
              </a:solidFill>
            </a:endParaRPr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endParaRPr lang="en-US" dirty="0">
              <a:solidFill>
                <a:schemeClr val="dk2"/>
              </a:solidFill>
            </a:endParaRPr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endParaRPr lang="en-US" dirty="0">
              <a:solidFill>
                <a:schemeClr val="dk2"/>
              </a:solidFill>
            </a:endParaRPr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endParaRPr lang="en-US" dirty="0">
              <a:solidFill>
                <a:schemeClr val="dk2"/>
              </a:solidFill>
            </a:endParaRPr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endParaRPr lang="en-US" dirty="0">
              <a:solidFill>
                <a:schemeClr val="dk2"/>
              </a:solidFill>
            </a:endParaRPr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endParaRPr lang="en-US" dirty="0">
              <a:solidFill>
                <a:schemeClr val="dk2"/>
              </a:solidFill>
            </a:endParaRPr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endParaRPr lang="en-US" dirty="0">
              <a:solidFill>
                <a:schemeClr val="dk2"/>
              </a:solidFill>
            </a:endParaRPr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endParaRPr lang="en-US" dirty="0">
              <a:solidFill>
                <a:schemeClr val="dk2"/>
              </a:solidFill>
            </a:endParaRPr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-US" dirty="0">
                <a:solidFill>
                  <a:schemeClr val="dk2"/>
                </a:solidFill>
              </a:rPr>
              <a:t>German Division</a:t>
            </a:r>
            <a:endParaRPr dirty="0">
              <a:solidFill>
                <a:schemeClr val="dk2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-US" dirty="0">
                <a:solidFill>
                  <a:schemeClr val="dk2"/>
                </a:solidFill>
              </a:rPr>
              <a:t>Berlin Division</a:t>
            </a:r>
            <a:endParaRPr dirty="0">
              <a:solidFill>
                <a:schemeClr val="dk2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-US" dirty="0">
                <a:solidFill>
                  <a:schemeClr val="dk2"/>
                </a:solidFill>
              </a:rPr>
              <a:t>Further Division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-US" dirty="0">
                <a:solidFill>
                  <a:schemeClr val="dk2"/>
                </a:solidFill>
              </a:rPr>
              <a:t>West Approach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-US" dirty="0">
                <a:solidFill>
                  <a:schemeClr val="dk2"/>
                </a:solidFill>
              </a:rPr>
              <a:t>Soviet Approach</a:t>
            </a:r>
          </a:p>
        </p:txBody>
      </p:sp>
      <p:sp>
        <p:nvSpPr>
          <p:cNvPr id="667" name="Google Shape;667;p32"/>
          <p:cNvSpPr/>
          <p:nvPr/>
        </p:nvSpPr>
        <p:spPr>
          <a:xfrm>
            <a:off x="3233542" y="692471"/>
            <a:ext cx="2387608" cy="259358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US" b="1" i="0" dirty="0"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Lexend Giga"/>
              </a:rPr>
              <a:t>GERMANY</a:t>
            </a:r>
            <a:endParaRPr b="1" i="0" dirty="0"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Lexend Giga"/>
            </a:endParaRPr>
          </a:p>
        </p:txBody>
      </p:sp>
      <p:grpSp>
        <p:nvGrpSpPr>
          <p:cNvPr id="669" name="Google Shape;669;p32"/>
          <p:cNvGrpSpPr/>
          <p:nvPr/>
        </p:nvGrpSpPr>
        <p:grpSpPr>
          <a:xfrm>
            <a:off x="1687289" y="1593851"/>
            <a:ext cx="1092963" cy="1675738"/>
            <a:chOff x="3628800" y="2335925"/>
            <a:chExt cx="1478975" cy="2267575"/>
          </a:xfrm>
        </p:grpSpPr>
        <p:sp>
          <p:nvSpPr>
            <p:cNvPr id="670" name="Google Shape;670;p32"/>
            <p:cNvSpPr/>
            <p:nvPr/>
          </p:nvSpPr>
          <p:spPr>
            <a:xfrm>
              <a:off x="4457450" y="3206350"/>
              <a:ext cx="88300" cy="271525"/>
            </a:xfrm>
            <a:custGeom>
              <a:avLst/>
              <a:gdLst/>
              <a:ahLst/>
              <a:cxnLst/>
              <a:rect l="l" t="t" r="r" b="b"/>
              <a:pathLst>
                <a:path w="3532" h="10861" extrusionOk="0">
                  <a:moveTo>
                    <a:pt x="2607" y="0"/>
                  </a:moveTo>
                  <a:cubicBezTo>
                    <a:pt x="2593" y="0"/>
                    <a:pt x="2579" y="1"/>
                    <a:pt x="2565" y="3"/>
                  </a:cubicBezTo>
                  <a:cubicBezTo>
                    <a:pt x="2486" y="15"/>
                    <a:pt x="2418" y="57"/>
                    <a:pt x="2368" y="125"/>
                  </a:cubicBezTo>
                  <a:cubicBezTo>
                    <a:pt x="2193" y="360"/>
                    <a:pt x="2247" y="907"/>
                    <a:pt x="2331" y="1465"/>
                  </a:cubicBezTo>
                  <a:lnTo>
                    <a:pt x="2575" y="3168"/>
                  </a:lnTo>
                  <a:cubicBezTo>
                    <a:pt x="2583" y="3229"/>
                    <a:pt x="2594" y="3294"/>
                    <a:pt x="2603" y="3361"/>
                  </a:cubicBezTo>
                  <a:cubicBezTo>
                    <a:pt x="2629" y="3528"/>
                    <a:pt x="2655" y="3702"/>
                    <a:pt x="2655" y="3849"/>
                  </a:cubicBezTo>
                  <a:cubicBezTo>
                    <a:pt x="2661" y="4035"/>
                    <a:pt x="2589" y="4216"/>
                    <a:pt x="2476" y="4447"/>
                  </a:cubicBezTo>
                  <a:cubicBezTo>
                    <a:pt x="2192" y="5023"/>
                    <a:pt x="1935" y="5571"/>
                    <a:pt x="1711" y="6077"/>
                  </a:cubicBezTo>
                  <a:cubicBezTo>
                    <a:pt x="886" y="7912"/>
                    <a:pt x="1" y="10431"/>
                    <a:pt x="143" y="10753"/>
                  </a:cubicBezTo>
                  <a:lnTo>
                    <a:pt x="170" y="10813"/>
                  </a:lnTo>
                  <a:lnTo>
                    <a:pt x="244" y="10848"/>
                  </a:lnTo>
                  <a:cubicBezTo>
                    <a:pt x="271" y="10854"/>
                    <a:pt x="293" y="10861"/>
                    <a:pt x="315" y="10861"/>
                  </a:cubicBezTo>
                  <a:cubicBezTo>
                    <a:pt x="473" y="10861"/>
                    <a:pt x="606" y="10582"/>
                    <a:pt x="1271" y="9061"/>
                  </a:cubicBezTo>
                  <a:cubicBezTo>
                    <a:pt x="1604" y="8300"/>
                    <a:pt x="2018" y="7353"/>
                    <a:pt x="2466" y="6423"/>
                  </a:cubicBezTo>
                  <a:cubicBezTo>
                    <a:pt x="2701" y="5928"/>
                    <a:pt x="2959" y="5409"/>
                    <a:pt x="3252" y="4832"/>
                  </a:cubicBezTo>
                  <a:cubicBezTo>
                    <a:pt x="3317" y="4703"/>
                    <a:pt x="3391" y="4552"/>
                    <a:pt x="3445" y="4382"/>
                  </a:cubicBezTo>
                  <a:cubicBezTo>
                    <a:pt x="3499" y="4220"/>
                    <a:pt x="3531" y="4026"/>
                    <a:pt x="3530" y="3851"/>
                  </a:cubicBezTo>
                  <a:cubicBezTo>
                    <a:pt x="3529" y="3612"/>
                    <a:pt x="3499" y="3413"/>
                    <a:pt x="3473" y="3237"/>
                  </a:cubicBezTo>
                  <a:cubicBezTo>
                    <a:pt x="3464" y="3171"/>
                    <a:pt x="3454" y="3107"/>
                    <a:pt x="3446" y="3045"/>
                  </a:cubicBezTo>
                  <a:lnTo>
                    <a:pt x="3201" y="1337"/>
                  </a:lnTo>
                  <a:cubicBezTo>
                    <a:pt x="3125" y="779"/>
                    <a:pt x="3022" y="239"/>
                    <a:pt x="2788" y="63"/>
                  </a:cubicBezTo>
                  <a:cubicBezTo>
                    <a:pt x="2732" y="22"/>
                    <a:pt x="2670" y="0"/>
                    <a:pt x="26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2"/>
            <p:cNvSpPr/>
            <p:nvPr/>
          </p:nvSpPr>
          <p:spPr>
            <a:xfrm>
              <a:off x="4527075" y="2627200"/>
              <a:ext cx="580700" cy="874300"/>
            </a:xfrm>
            <a:custGeom>
              <a:avLst/>
              <a:gdLst/>
              <a:ahLst/>
              <a:cxnLst/>
              <a:rect l="l" t="t" r="r" b="b"/>
              <a:pathLst>
                <a:path w="23228" h="34972" extrusionOk="0">
                  <a:moveTo>
                    <a:pt x="22348" y="2623"/>
                  </a:moveTo>
                  <a:cubicBezTo>
                    <a:pt x="22360" y="2672"/>
                    <a:pt x="22378" y="2716"/>
                    <a:pt x="22396" y="2755"/>
                  </a:cubicBezTo>
                  <a:cubicBezTo>
                    <a:pt x="22357" y="2782"/>
                    <a:pt x="22315" y="2812"/>
                    <a:pt x="22269" y="2852"/>
                  </a:cubicBezTo>
                  <a:cubicBezTo>
                    <a:pt x="22119" y="2986"/>
                    <a:pt x="21987" y="3163"/>
                    <a:pt x="21907" y="3269"/>
                  </a:cubicBezTo>
                  <a:lnTo>
                    <a:pt x="21875" y="3311"/>
                  </a:lnTo>
                  <a:cubicBezTo>
                    <a:pt x="21824" y="3377"/>
                    <a:pt x="20997" y="4445"/>
                    <a:pt x="20100" y="5606"/>
                  </a:cubicBezTo>
                  <a:cubicBezTo>
                    <a:pt x="20075" y="5583"/>
                    <a:pt x="20050" y="5559"/>
                    <a:pt x="20029" y="5540"/>
                  </a:cubicBezTo>
                  <a:cubicBezTo>
                    <a:pt x="19986" y="5500"/>
                    <a:pt x="19947" y="5466"/>
                    <a:pt x="19927" y="5441"/>
                  </a:cubicBezTo>
                  <a:cubicBezTo>
                    <a:pt x="19920" y="5431"/>
                    <a:pt x="19883" y="5391"/>
                    <a:pt x="19834" y="5303"/>
                  </a:cubicBezTo>
                  <a:cubicBezTo>
                    <a:pt x="19814" y="5269"/>
                    <a:pt x="19747" y="5137"/>
                    <a:pt x="19747" y="4960"/>
                  </a:cubicBezTo>
                  <a:cubicBezTo>
                    <a:pt x="19750" y="4893"/>
                    <a:pt x="19765" y="4827"/>
                    <a:pt x="19791" y="4760"/>
                  </a:cubicBezTo>
                  <a:cubicBezTo>
                    <a:pt x="19821" y="4689"/>
                    <a:pt x="19874" y="4609"/>
                    <a:pt x="19948" y="4525"/>
                  </a:cubicBezTo>
                  <a:cubicBezTo>
                    <a:pt x="20075" y="4377"/>
                    <a:pt x="20273" y="4215"/>
                    <a:pt x="20466" y="4058"/>
                  </a:cubicBezTo>
                  <a:lnTo>
                    <a:pt x="20569" y="3973"/>
                  </a:lnTo>
                  <a:cubicBezTo>
                    <a:pt x="20945" y="3665"/>
                    <a:pt x="21347" y="3375"/>
                    <a:pt x="21671" y="3141"/>
                  </a:cubicBezTo>
                  <a:cubicBezTo>
                    <a:pt x="21991" y="2909"/>
                    <a:pt x="22211" y="2749"/>
                    <a:pt x="22348" y="2623"/>
                  </a:cubicBezTo>
                  <a:close/>
                  <a:moveTo>
                    <a:pt x="20398" y="1"/>
                  </a:moveTo>
                  <a:cubicBezTo>
                    <a:pt x="20139" y="1"/>
                    <a:pt x="19887" y="21"/>
                    <a:pt x="19658" y="64"/>
                  </a:cubicBezTo>
                  <a:cubicBezTo>
                    <a:pt x="19590" y="75"/>
                    <a:pt x="19456" y="103"/>
                    <a:pt x="19314" y="144"/>
                  </a:cubicBezTo>
                  <a:cubicBezTo>
                    <a:pt x="19261" y="122"/>
                    <a:pt x="19198" y="111"/>
                    <a:pt x="19125" y="111"/>
                  </a:cubicBezTo>
                  <a:cubicBezTo>
                    <a:pt x="18989" y="111"/>
                    <a:pt x="18822" y="149"/>
                    <a:pt x="18627" y="227"/>
                  </a:cubicBezTo>
                  <a:cubicBezTo>
                    <a:pt x="18329" y="339"/>
                    <a:pt x="18031" y="522"/>
                    <a:pt x="17887" y="611"/>
                  </a:cubicBezTo>
                  <a:lnTo>
                    <a:pt x="17829" y="647"/>
                  </a:lnTo>
                  <a:cubicBezTo>
                    <a:pt x="17350" y="944"/>
                    <a:pt x="16871" y="1289"/>
                    <a:pt x="16403" y="1672"/>
                  </a:cubicBezTo>
                  <a:cubicBezTo>
                    <a:pt x="15611" y="2306"/>
                    <a:pt x="14674" y="3213"/>
                    <a:pt x="13769" y="4090"/>
                  </a:cubicBezTo>
                  <a:cubicBezTo>
                    <a:pt x="11920" y="5880"/>
                    <a:pt x="11010" y="6810"/>
                    <a:pt x="10579" y="7313"/>
                  </a:cubicBezTo>
                  <a:cubicBezTo>
                    <a:pt x="10563" y="7311"/>
                    <a:pt x="10548" y="7310"/>
                    <a:pt x="10533" y="7310"/>
                  </a:cubicBezTo>
                  <a:cubicBezTo>
                    <a:pt x="10236" y="7310"/>
                    <a:pt x="9980" y="7796"/>
                    <a:pt x="9706" y="8390"/>
                  </a:cubicBezTo>
                  <a:cubicBezTo>
                    <a:pt x="9668" y="8470"/>
                    <a:pt x="9636" y="8540"/>
                    <a:pt x="9612" y="8585"/>
                  </a:cubicBezTo>
                  <a:cubicBezTo>
                    <a:pt x="9580" y="8659"/>
                    <a:pt x="9281" y="9273"/>
                    <a:pt x="8817" y="10177"/>
                  </a:cubicBezTo>
                  <a:lnTo>
                    <a:pt x="8719" y="10365"/>
                  </a:lnTo>
                  <a:cubicBezTo>
                    <a:pt x="8267" y="11252"/>
                    <a:pt x="7706" y="12355"/>
                    <a:pt x="7290" y="13539"/>
                  </a:cubicBezTo>
                  <a:cubicBezTo>
                    <a:pt x="6927" y="14568"/>
                    <a:pt x="6624" y="15751"/>
                    <a:pt x="6390" y="17061"/>
                  </a:cubicBezTo>
                  <a:cubicBezTo>
                    <a:pt x="6084" y="18799"/>
                    <a:pt x="6199" y="18822"/>
                    <a:pt x="6344" y="18853"/>
                  </a:cubicBezTo>
                  <a:cubicBezTo>
                    <a:pt x="6364" y="18857"/>
                    <a:pt x="6382" y="18862"/>
                    <a:pt x="6402" y="18862"/>
                  </a:cubicBezTo>
                  <a:cubicBezTo>
                    <a:pt x="6547" y="18862"/>
                    <a:pt x="6643" y="18655"/>
                    <a:pt x="7032" y="17204"/>
                  </a:cubicBezTo>
                  <a:lnTo>
                    <a:pt x="7089" y="16996"/>
                  </a:lnTo>
                  <a:cubicBezTo>
                    <a:pt x="7337" y="16078"/>
                    <a:pt x="7646" y="14936"/>
                    <a:pt x="8070" y="13825"/>
                  </a:cubicBezTo>
                  <a:cubicBezTo>
                    <a:pt x="8476" y="12752"/>
                    <a:pt x="9016" y="11706"/>
                    <a:pt x="9450" y="10865"/>
                  </a:cubicBezTo>
                  <a:lnTo>
                    <a:pt x="9597" y="10580"/>
                  </a:lnTo>
                  <a:cubicBezTo>
                    <a:pt x="10057" y="9698"/>
                    <a:pt x="10369" y="9048"/>
                    <a:pt x="10406" y="8963"/>
                  </a:cubicBezTo>
                  <a:cubicBezTo>
                    <a:pt x="10406" y="8963"/>
                    <a:pt x="10773" y="8255"/>
                    <a:pt x="10824" y="7773"/>
                  </a:cubicBezTo>
                  <a:cubicBezTo>
                    <a:pt x="11319" y="7413"/>
                    <a:pt x="12299" y="6569"/>
                    <a:pt x="14338" y="4695"/>
                  </a:cubicBezTo>
                  <a:lnTo>
                    <a:pt x="14842" y="4231"/>
                  </a:lnTo>
                  <a:cubicBezTo>
                    <a:pt x="15610" y="3519"/>
                    <a:pt x="16338" y="2847"/>
                    <a:pt x="16956" y="2357"/>
                  </a:cubicBezTo>
                  <a:cubicBezTo>
                    <a:pt x="17399" y="1997"/>
                    <a:pt x="17850" y="1674"/>
                    <a:pt x="18291" y="1397"/>
                  </a:cubicBezTo>
                  <a:lnTo>
                    <a:pt x="18328" y="1375"/>
                  </a:lnTo>
                  <a:cubicBezTo>
                    <a:pt x="18363" y="1354"/>
                    <a:pt x="18420" y="1320"/>
                    <a:pt x="18489" y="1278"/>
                  </a:cubicBezTo>
                  <a:cubicBezTo>
                    <a:pt x="18634" y="1193"/>
                    <a:pt x="18826" y="1080"/>
                    <a:pt x="19000" y="969"/>
                  </a:cubicBezTo>
                  <a:cubicBezTo>
                    <a:pt x="19108" y="897"/>
                    <a:pt x="19230" y="814"/>
                    <a:pt x="19328" y="720"/>
                  </a:cubicBezTo>
                  <a:lnTo>
                    <a:pt x="19714" y="720"/>
                  </a:lnTo>
                  <a:cubicBezTo>
                    <a:pt x="20100" y="723"/>
                    <a:pt x="20678" y="762"/>
                    <a:pt x="21242" y="920"/>
                  </a:cubicBezTo>
                  <a:cubicBezTo>
                    <a:pt x="21505" y="992"/>
                    <a:pt x="21776" y="1091"/>
                    <a:pt x="22007" y="1198"/>
                  </a:cubicBezTo>
                  <a:cubicBezTo>
                    <a:pt x="22203" y="1291"/>
                    <a:pt x="22264" y="1376"/>
                    <a:pt x="22303" y="1493"/>
                  </a:cubicBezTo>
                  <a:cubicBezTo>
                    <a:pt x="22341" y="1618"/>
                    <a:pt x="22342" y="1769"/>
                    <a:pt x="22337" y="1914"/>
                  </a:cubicBezTo>
                  <a:lnTo>
                    <a:pt x="22327" y="2156"/>
                  </a:lnTo>
                  <a:lnTo>
                    <a:pt x="22327" y="2167"/>
                  </a:lnTo>
                  <a:cubicBezTo>
                    <a:pt x="22323" y="2167"/>
                    <a:pt x="22320" y="2167"/>
                    <a:pt x="22317" y="2167"/>
                  </a:cubicBezTo>
                  <a:cubicBezTo>
                    <a:pt x="21930" y="2167"/>
                    <a:pt x="20830" y="2753"/>
                    <a:pt x="20066" y="3315"/>
                  </a:cubicBezTo>
                  <a:lnTo>
                    <a:pt x="19965" y="3390"/>
                  </a:lnTo>
                  <a:cubicBezTo>
                    <a:pt x="19744" y="3552"/>
                    <a:pt x="19517" y="3720"/>
                    <a:pt x="19307" y="3944"/>
                  </a:cubicBezTo>
                  <a:cubicBezTo>
                    <a:pt x="19170" y="4093"/>
                    <a:pt x="19064" y="4248"/>
                    <a:pt x="18994" y="4404"/>
                  </a:cubicBezTo>
                  <a:cubicBezTo>
                    <a:pt x="18918" y="4574"/>
                    <a:pt x="18876" y="4760"/>
                    <a:pt x="18870" y="4944"/>
                  </a:cubicBezTo>
                  <a:cubicBezTo>
                    <a:pt x="18872" y="5343"/>
                    <a:pt x="18995" y="5691"/>
                    <a:pt x="19239" y="5983"/>
                  </a:cubicBezTo>
                  <a:lnTo>
                    <a:pt x="19259" y="6009"/>
                  </a:lnTo>
                  <a:cubicBezTo>
                    <a:pt x="19286" y="6042"/>
                    <a:pt x="19408" y="6182"/>
                    <a:pt x="19582" y="6280"/>
                  </a:cubicBezTo>
                  <a:cubicBezTo>
                    <a:pt x="18336" y="7884"/>
                    <a:pt x="17915" y="8464"/>
                    <a:pt x="17840" y="8724"/>
                  </a:cubicBezTo>
                  <a:cubicBezTo>
                    <a:pt x="17515" y="8952"/>
                    <a:pt x="17043" y="9420"/>
                    <a:pt x="16351" y="10198"/>
                  </a:cubicBezTo>
                  <a:lnTo>
                    <a:pt x="16324" y="10227"/>
                  </a:lnTo>
                  <a:cubicBezTo>
                    <a:pt x="16297" y="10258"/>
                    <a:pt x="13227" y="13656"/>
                    <a:pt x="10387" y="17183"/>
                  </a:cubicBezTo>
                  <a:cubicBezTo>
                    <a:pt x="9032" y="18857"/>
                    <a:pt x="7684" y="20597"/>
                    <a:pt x="6686" y="21956"/>
                  </a:cubicBezTo>
                  <a:cubicBezTo>
                    <a:pt x="6142" y="22699"/>
                    <a:pt x="5783" y="23207"/>
                    <a:pt x="5547" y="23561"/>
                  </a:cubicBezTo>
                  <a:cubicBezTo>
                    <a:pt x="6077" y="21949"/>
                    <a:pt x="6625" y="20614"/>
                    <a:pt x="6632" y="20600"/>
                  </a:cubicBezTo>
                  <a:lnTo>
                    <a:pt x="6672" y="20506"/>
                  </a:lnTo>
                  <a:cubicBezTo>
                    <a:pt x="6844" y="20097"/>
                    <a:pt x="7132" y="19413"/>
                    <a:pt x="6739" y="19236"/>
                  </a:cubicBezTo>
                  <a:cubicBezTo>
                    <a:pt x="6700" y="19218"/>
                    <a:pt x="6659" y="19209"/>
                    <a:pt x="6617" y="19209"/>
                  </a:cubicBezTo>
                  <a:cubicBezTo>
                    <a:pt x="6576" y="19209"/>
                    <a:pt x="6533" y="19218"/>
                    <a:pt x="6491" y="19235"/>
                  </a:cubicBezTo>
                  <a:cubicBezTo>
                    <a:pt x="6274" y="19322"/>
                    <a:pt x="6066" y="19640"/>
                    <a:pt x="5818" y="20261"/>
                  </a:cubicBezTo>
                  <a:cubicBezTo>
                    <a:pt x="5811" y="20279"/>
                    <a:pt x="4954" y="22322"/>
                    <a:pt x="4408" y="24425"/>
                  </a:cubicBezTo>
                  <a:cubicBezTo>
                    <a:pt x="4051" y="25738"/>
                    <a:pt x="3735" y="27428"/>
                    <a:pt x="3710" y="28231"/>
                  </a:cubicBezTo>
                  <a:cubicBezTo>
                    <a:pt x="3489" y="28317"/>
                    <a:pt x="3315" y="28586"/>
                    <a:pt x="3232" y="28713"/>
                  </a:cubicBezTo>
                  <a:lnTo>
                    <a:pt x="3207" y="28750"/>
                  </a:lnTo>
                  <a:cubicBezTo>
                    <a:pt x="3150" y="28837"/>
                    <a:pt x="2401" y="29938"/>
                    <a:pt x="1638" y="30951"/>
                  </a:cubicBezTo>
                  <a:cubicBezTo>
                    <a:pt x="1457" y="31196"/>
                    <a:pt x="1273" y="31439"/>
                    <a:pt x="1101" y="31667"/>
                  </a:cubicBezTo>
                  <a:cubicBezTo>
                    <a:pt x="154" y="32915"/>
                    <a:pt x="0" y="33150"/>
                    <a:pt x="175" y="33312"/>
                  </a:cubicBezTo>
                  <a:cubicBezTo>
                    <a:pt x="208" y="33343"/>
                    <a:pt x="253" y="33360"/>
                    <a:pt x="301" y="33360"/>
                  </a:cubicBezTo>
                  <a:lnTo>
                    <a:pt x="315" y="33360"/>
                  </a:lnTo>
                  <a:cubicBezTo>
                    <a:pt x="680" y="33336"/>
                    <a:pt x="1864" y="31983"/>
                    <a:pt x="2290" y="31465"/>
                  </a:cubicBezTo>
                  <a:cubicBezTo>
                    <a:pt x="3170" y="30408"/>
                    <a:pt x="3931" y="29248"/>
                    <a:pt x="3937" y="29238"/>
                  </a:cubicBezTo>
                  <a:cubicBezTo>
                    <a:pt x="4044" y="29083"/>
                    <a:pt x="4264" y="28763"/>
                    <a:pt x="4211" y="28501"/>
                  </a:cubicBezTo>
                  <a:cubicBezTo>
                    <a:pt x="4204" y="28464"/>
                    <a:pt x="4187" y="28433"/>
                    <a:pt x="4168" y="28401"/>
                  </a:cubicBezTo>
                  <a:cubicBezTo>
                    <a:pt x="4256" y="28152"/>
                    <a:pt x="4365" y="27735"/>
                    <a:pt x="4545" y="27045"/>
                  </a:cubicBezTo>
                  <a:cubicBezTo>
                    <a:pt x="4725" y="26355"/>
                    <a:pt x="4949" y="25496"/>
                    <a:pt x="5206" y="24650"/>
                  </a:cubicBezTo>
                  <a:lnTo>
                    <a:pt x="5263" y="24467"/>
                  </a:lnTo>
                  <a:cubicBezTo>
                    <a:pt x="5274" y="24472"/>
                    <a:pt x="5286" y="24478"/>
                    <a:pt x="5301" y="24478"/>
                  </a:cubicBezTo>
                  <a:cubicBezTo>
                    <a:pt x="5448" y="24478"/>
                    <a:pt x="5751" y="24142"/>
                    <a:pt x="7207" y="22360"/>
                  </a:cubicBezTo>
                  <a:lnTo>
                    <a:pt x="7681" y="21780"/>
                  </a:lnTo>
                  <a:cubicBezTo>
                    <a:pt x="8424" y="20870"/>
                    <a:pt x="9308" y="19788"/>
                    <a:pt x="10229" y="18673"/>
                  </a:cubicBezTo>
                  <a:cubicBezTo>
                    <a:pt x="10368" y="18582"/>
                    <a:pt x="10517" y="18487"/>
                    <a:pt x="10687" y="18390"/>
                  </a:cubicBezTo>
                  <a:cubicBezTo>
                    <a:pt x="10900" y="18265"/>
                    <a:pt x="11134" y="18138"/>
                    <a:pt x="11384" y="18003"/>
                  </a:cubicBezTo>
                  <a:lnTo>
                    <a:pt x="14132" y="16610"/>
                  </a:lnTo>
                  <a:cubicBezTo>
                    <a:pt x="14650" y="16342"/>
                    <a:pt x="15184" y="16064"/>
                    <a:pt x="15669" y="15963"/>
                  </a:cubicBezTo>
                  <a:cubicBezTo>
                    <a:pt x="15946" y="15903"/>
                    <a:pt x="16225" y="15881"/>
                    <a:pt x="16501" y="15881"/>
                  </a:cubicBezTo>
                  <a:cubicBezTo>
                    <a:pt x="16768" y="15881"/>
                    <a:pt x="17031" y="15902"/>
                    <a:pt x="17286" y="15927"/>
                  </a:cubicBezTo>
                  <a:cubicBezTo>
                    <a:pt x="17514" y="15950"/>
                    <a:pt x="17732" y="15979"/>
                    <a:pt x="17928" y="16005"/>
                  </a:cubicBezTo>
                  <a:lnTo>
                    <a:pt x="17983" y="16012"/>
                  </a:lnTo>
                  <a:cubicBezTo>
                    <a:pt x="18096" y="16026"/>
                    <a:pt x="18131" y="16042"/>
                    <a:pt x="18131" y="16042"/>
                  </a:cubicBezTo>
                  <a:cubicBezTo>
                    <a:pt x="18171" y="16122"/>
                    <a:pt x="18216" y="16264"/>
                    <a:pt x="18232" y="16319"/>
                  </a:cubicBezTo>
                  <a:cubicBezTo>
                    <a:pt x="18253" y="16393"/>
                    <a:pt x="18265" y="16441"/>
                    <a:pt x="18269" y="16458"/>
                  </a:cubicBezTo>
                  <a:cubicBezTo>
                    <a:pt x="18303" y="16595"/>
                    <a:pt x="18349" y="16917"/>
                    <a:pt x="18363" y="17213"/>
                  </a:cubicBezTo>
                  <a:lnTo>
                    <a:pt x="18370" y="17315"/>
                  </a:lnTo>
                  <a:cubicBezTo>
                    <a:pt x="18371" y="17327"/>
                    <a:pt x="18371" y="17339"/>
                    <a:pt x="18372" y="17351"/>
                  </a:cubicBezTo>
                  <a:cubicBezTo>
                    <a:pt x="18269" y="17390"/>
                    <a:pt x="18170" y="17446"/>
                    <a:pt x="18089" y="17495"/>
                  </a:cubicBezTo>
                  <a:cubicBezTo>
                    <a:pt x="17763" y="17677"/>
                    <a:pt x="17413" y="17891"/>
                    <a:pt x="17091" y="18106"/>
                  </a:cubicBezTo>
                  <a:cubicBezTo>
                    <a:pt x="16798" y="18300"/>
                    <a:pt x="16502" y="18513"/>
                    <a:pt x="16231" y="18724"/>
                  </a:cubicBezTo>
                  <a:lnTo>
                    <a:pt x="16126" y="18806"/>
                  </a:lnTo>
                  <a:cubicBezTo>
                    <a:pt x="16130" y="18777"/>
                    <a:pt x="16132" y="18746"/>
                    <a:pt x="16135" y="18709"/>
                  </a:cubicBezTo>
                  <a:cubicBezTo>
                    <a:pt x="16156" y="18329"/>
                    <a:pt x="16133" y="18117"/>
                    <a:pt x="15962" y="18076"/>
                  </a:cubicBezTo>
                  <a:cubicBezTo>
                    <a:pt x="15946" y="18072"/>
                    <a:pt x="15931" y="18070"/>
                    <a:pt x="15916" y="18070"/>
                  </a:cubicBezTo>
                  <a:cubicBezTo>
                    <a:pt x="15747" y="18070"/>
                    <a:pt x="15648" y="18313"/>
                    <a:pt x="15555" y="18586"/>
                  </a:cubicBezTo>
                  <a:cubicBezTo>
                    <a:pt x="15491" y="18728"/>
                    <a:pt x="15348" y="19321"/>
                    <a:pt x="15217" y="19908"/>
                  </a:cubicBezTo>
                  <a:cubicBezTo>
                    <a:pt x="15180" y="19947"/>
                    <a:pt x="15142" y="19987"/>
                    <a:pt x="15102" y="20029"/>
                  </a:cubicBezTo>
                  <a:cubicBezTo>
                    <a:pt x="15023" y="20114"/>
                    <a:pt x="14935" y="20205"/>
                    <a:pt x="14844" y="20295"/>
                  </a:cubicBezTo>
                  <a:cubicBezTo>
                    <a:pt x="14480" y="20677"/>
                    <a:pt x="14028" y="21081"/>
                    <a:pt x="13812" y="21259"/>
                  </a:cubicBezTo>
                  <a:lnTo>
                    <a:pt x="13769" y="21295"/>
                  </a:lnTo>
                  <a:cubicBezTo>
                    <a:pt x="13669" y="21376"/>
                    <a:pt x="13434" y="21567"/>
                    <a:pt x="13075" y="21832"/>
                  </a:cubicBezTo>
                  <a:cubicBezTo>
                    <a:pt x="12881" y="21976"/>
                    <a:pt x="12652" y="22138"/>
                    <a:pt x="12393" y="22321"/>
                  </a:cubicBezTo>
                  <a:cubicBezTo>
                    <a:pt x="12066" y="22552"/>
                    <a:pt x="11691" y="22816"/>
                    <a:pt x="11287" y="23116"/>
                  </a:cubicBezTo>
                  <a:cubicBezTo>
                    <a:pt x="9672" y="24292"/>
                    <a:pt x="7883" y="25841"/>
                    <a:pt x="6381" y="27366"/>
                  </a:cubicBezTo>
                  <a:cubicBezTo>
                    <a:pt x="4885" y="28885"/>
                    <a:pt x="3391" y="30672"/>
                    <a:pt x="2288" y="32265"/>
                  </a:cubicBezTo>
                  <a:cubicBezTo>
                    <a:pt x="1852" y="32891"/>
                    <a:pt x="734" y="34571"/>
                    <a:pt x="788" y="34837"/>
                  </a:cubicBezTo>
                  <a:lnTo>
                    <a:pt x="802" y="34898"/>
                  </a:lnTo>
                  <a:lnTo>
                    <a:pt x="857" y="34938"/>
                  </a:lnTo>
                  <a:cubicBezTo>
                    <a:pt x="889" y="34958"/>
                    <a:pt x="917" y="34972"/>
                    <a:pt x="947" y="34972"/>
                  </a:cubicBezTo>
                  <a:cubicBezTo>
                    <a:pt x="1073" y="34972"/>
                    <a:pt x="1235" y="34754"/>
                    <a:pt x="1859" y="33920"/>
                  </a:cubicBezTo>
                  <a:cubicBezTo>
                    <a:pt x="2123" y="33569"/>
                    <a:pt x="2444" y="33138"/>
                    <a:pt x="2819" y="32655"/>
                  </a:cubicBezTo>
                  <a:cubicBezTo>
                    <a:pt x="3544" y="31715"/>
                    <a:pt x="5046" y="29852"/>
                    <a:pt x="6970" y="27953"/>
                  </a:cubicBezTo>
                  <a:cubicBezTo>
                    <a:pt x="8477" y="26464"/>
                    <a:pt x="10241" y="24961"/>
                    <a:pt x="11809" y="23825"/>
                  </a:cubicBezTo>
                  <a:cubicBezTo>
                    <a:pt x="12193" y="23541"/>
                    <a:pt x="12553" y="23286"/>
                    <a:pt x="12873" y="23062"/>
                  </a:cubicBezTo>
                  <a:cubicBezTo>
                    <a:pt x="13147" y="22869"/>
                    <a:pt x="13392" y="22696"/>
                    <a:pt x="13598" y="22541"/>
                  </a:cubicBezTo>
                  <a:cubicBezTo>
                    <a:pt x="13975" y="22265"/>
                    <a:pt x="14224" y="22061"/>
                    <a:pt x="14331" y="21973"/>
                  </a:cubicBezTo>
                  <a:lnTo>
                    <a:pt x="14373" y="21939"/>
                  </a:lnTo>
                  <a:cubicBezTo>
                    <a:pt x="14847" y="21549"/>
                    <a:pt x="15215" y="21179"/>
                    <a:pt x="15472" y="20838"/>
                  </a:cubicBezTo>
                  <a:cubicBezTo>
                    <a:pt x="15670" y="20589"/>
                    <a:pt x="15865" y="20264"/>
                    <a:pt x="15939" y="20004"/>
                  </a:cubicBezTo>
                  <a:lnTo>
                    <a:pt x="16268" y="19746"/>
                  </a:lnTo>
                  <a:cubicBezTo>
                    <a:pt x="16354" y="19678"/>
                    <a:pt x="16441" y="19610"/>
                    <a:pt x="16515" y="19557"/>
                  </a:cubicBezTo>
                  <a:lnTo>
                    <a:pt x="16733" y="19401"/>
                  </a:lnTo>
                  <a:cubicBezTo>
                    <a:pt x="17008" y="19209"/>
                    <a:pt x="17297" y="19013"/>
                    <a:pt x="17570" y="18837"/>
                  </a:cubicBezTo>
                  <a:cubicBezTo>
                    <a:pt x="18017" y="18550"/>
                    <a:pt x="18382" y="18340"/>
                    <a:pt x="18517" y="18263"/>
                  </a:cubicBezTo>
                  <a:lnTo>
                    <a:pt x="18572" y="18234"/>
                  </a:lnTo>
                  <a:cubicBezTo>
                    <a:pt x="18708" y="18159"/>
                    <a:pt x="19016" y="17984"/>
                    <a:pt x="19051" y="17728"/>
                  </a:cubicBezTo>
                  <a:cubicBezTo>
                    <a:pt x="19126" y="17584"/>
                    <a:pt x="19171" y="17404"/>
                    <a:pt x="19192" y="17246"/>
                  </a:cubicBezTo>
                  <a:cubicBezTo>
                    <a:pt x="19259" y="16793"/>
                    <a:pt x="19142" y="16313"/>
                    <a:pt x="19127" y="16260"/>
                  </a:cubicBezTo>
                  <a:cubicBezTo>
                    <a:pt x="19124" y="16245"/>
                    <a:pt x="19108" y="16177"/>
                    <a:pt x="19078" y="16071"/>
                  </a:cubicBezTo>
                  <a:lnTo>
                    <a:pt x="19057" y="16000"/>
                  </a:lnTo>
                  <a:cubicBezTo>
                    <a:pt x="19028" y="15908"/>
                    <a:pt x="18994" y="15792"/>
                    <a:pt x="18905" y="15620"/>
                  </a:cubicBezTo>
                  <a:cubicBezTo>
                    <a:pt x="18873" y="15560"/>
                    <a:pt x="18754" y="15365"/>
                    <a:pt x="18535" y="15255"/>
                  </a:cubicBezTo>
                  <a:cubicBezTo>
                    <a:pt x="18377" y="15175"/>
                    <a:pt x="18221" y="15154"/>
                    <a:pt x="18107" y="15138"/>
                  </a:cubicBezTo>
                  <a:lnTo>
                    <a:pt x="18063" y="15132"/>
                  </a:lnTo>
                  <a:cubicBezTo>
                    <a:pt x="17855" y="15105"/>
                    <a:pt x="17626" y="15075"/>
                    <a:pt x="17375" y="15051"/>
                  </a:cubicBezTo>
                  <a:cubicBezTo>
                    <a:pt x="17116" y="15027"/>
                    <a:pt x="16836" y="15005"/>
                    <a:pt x="16540" y="15005"/>
                  </a:cubicBezTo>
                  <a:cubicBezTo>
                    <a:pt x="16206" y="15005"/>
                    <a:pt x="15852" y="15033"/>
                    <a:pt x="15482" y="15117"/>
                  </a:cubicBezTo>
                  <a:cubicBezTo>
                    <a:pt x="15182" y="15184"/>
                    <a:pt x="14861" y="15302"/>
                    <a:pt x="14474" y="15487"/>
                  </a:cubicBezTo>
                  <a:cubicBezTo>
                    <a:pt x="14256" y="15588"/>
                    <a:pt x="14044" y="15705"/>
                    <a:pt x="13839" y="15818"/>
                  </a:cubicBezTo>
                  <a:cubicBezTo>
                    <a:pt x="13748" y="15867"/>
                    <a:pt x="13660" y="15918"/>
                    <a:pt x="13567" y="15966"/>
                  </a:cubicBezTo>
                  <a:lnTo>
                    <a:pt x="11593" y="17057"/>
                  </a:lnTo>
                  <a:cubicBezTo>
                    <a:pt x="11580" y="17065"/>
                    <a:pt x="11568" y="17071"/>
                    <a:pt x="11555" y="17080"/>
                  </a:cubicBezTo>
                  <a:cubicBezTo>
                    <a:pt x="14310" y="13791"/>
                    <a:pt x="16957" y="10841"/>
                    <a:pt x="16981" y="10815"/>
                  </a:cubicBezTo>
                  <a:lnTo>
                    <a:pt x="17114" y="10667"/>
                  </a:lnTo>
                  <a:cubicBezTo>
                    <a:pt x="18184" y="9484"/>
                    <a:pt x="18544" y="8960"/>
                    <a:pt x="18439" y="8703"/>
                  </a:cubicBezTo>
                  <a:cubicBezTo>
                    <a:pt x="19049" y="8165"/>
                    <a:pt x="20059" y="6983"/>
                    <a:pt x="20422" y="6551"/>
                  </a:cubicBezTo>
                  <a:cubicBezTo>
                    <a:pt x="21511" y="5264"/>
                    <a:pt x="22539" y="3902"/>
                    <a:pt x="22581" y="3844"/>
                  </a:cubicBezTo>
                  <a:lnTo>
                    <a:pt x="22603" y="3817"/>
                  </a:lnTo>
                  <a:cubicBezTo>
                    <a:pt x="22821" y="3537"/>
                    <a:pt x="23039" y="3217"/>
                    <a:pt x="23004" y="2961"/>
                  </a:cubicBezTo>
                  <a:cubicBezTo>
                    <a:pt x="23002" y="2944"/>
                    <a:pt x="22992" y="2929"/>
                    <a:pt x="22988" y="2912"/>
                  </a:cubicBezTo>
                  <a:cubicBezTo>
                    <a:pt x="23118" y="2813"/>
                    <a:pt x="23155" y="2662"/>
                    <a:pt x="23171" y="2594"/>
                  </a:cubicBezTo>
                  <a:cubicBezTo>
                    <a:pt x="23198" y="2469"/>
                    <a:pt x="23204" y="2329"/>
                    <a:pt x="23208" y="2246"/>
                  </a:cubicBezTo>
                  <a:lnTo>
                    <a:pt x="23224" y="1894"/>
                  </a:lnTo>
                  <a:cubicBezTo>
                    <a:pt x="23222" y="1741"/>
                    <a:pt x="23227" y="1512"/>
                    <a:pt x="23141" y="1225"/>
                  </a:cubicBezTo>
                  <a:cubicBezTo>
                    <a:pt x="23082" y="1044"/>
                    <a:pt x="22982" y="875"/>
                    <a:pt x="22849" y="734"/>
                  </a:cubicBezTo>
                  <a:cubicBezTo>
                    <a:pt x="22726" y="606"/>
                    <a:pt x="22570" y="502"/>
                    <a:pt x="22374" y="412"/>
                  </a:cubicBezTo>
                  <a:cubicBezTo>
                    <a:pt x="22074" y="282"/>
                    <a:pt x="21769" y="184"/>
                    <a:pt x="21441" y="112"/>
                  </a:cubicBezTo>
                  <a:cubicBezTo>
                    <a:pt x="21108" y="38"/>
                    <a:pt x="20747" y="1"/>
                    <a:pt x="203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2"/>
            <p:cNvSpPr/>
            <p:nvPr/>
          </p:nvSpPr>
          <p:spPr>
            <a:xfrm>
              <a:off x="4291950" y="3503500"/>
              <a:ext cx="261775" cy="1031625"/>
            </a:xfrm>
            <a:custGeom>
              <a:avLst/>
              <a:gdLst/>
              <a:ahLst/>
              <a:cxnLst/>
              <a:rect l="l" t="t" r="r" b="b"/>
              <a:pathLst>
                <a:path w="10471" h="41265" extrusionOk="0">
                  <a:moveTo>
                    <a:pt x="10146" y="1"/>
                  </a:moveTo>
                  <a:cubicBezTo>
                    <a:pt x="9908" y="1"/>
                    <a:pt x="9690" y="396"/>
                    <a:pt x="9324" y="1051"/>
                  </a:cubicBezTo>
                  <a:lnTo>
                    <a:pt x="8509" y="2568"/>
                  </a:lnTo>
                  <a:cubicBezTo>
                    <a:pt x="8434" y="2703"/>
                    <a:pt x="7745" y="3943"/>
                    <a:pt x="6627" y="5632"/>
                  </a:cubicBezTo>
                  <a:cubicBezTo>
                    <a:pt x="6321" y="6104"/>
                    <a:pt x="5982" y="6610"/>
                    <a:pt x="5622" y="7144"/>
                  </a:cubicBezTo>
                  <a:cubicBezTo>
                    <a:pt x="4667" y="8566"/>
                    <a:pt x="3586" y="10178"/>
                    <a:pt x="2640" y="11887"/>
                  </a:cubicBezTo>
                  <a:cubicBezTo>
                    <a:pt x="1917" y="13215"/>
                    <a:pt x="1378" y="14389"/>
                    <a:pt x="994" y="15482"/>
                  </a:cubicBezTo>
                  <a:cubicBezTo>
                    <a:pt x="584" y="16626"/>
                    <a:pt x="292" y="17782"/>
                    <a:pt x="154" y="18824"/>
                  </a:cubicBezTo>
                  <a:cubicBezTo>
                    <a:pt x="1" y="19975"/>
                    <a:pt x="34" y="20845"/>
                    <a:pt x="69" y="21260"/>
                  </a:cubicBezTo>
                  <a:cubicBezTo>
                    <a:pt x="151" y="22156"/>
                    <a:pt x="240" y="22226"/>
                    <a:pt x="278" y="22257"/>
                  </a:cubicBezTo>
                  <a:lnTo>
                    <a:pt x="325" y="22295"/>
                  </a:lnTo>
                  <a:lnTo>
                    <a:pt x="385" y="22291"/>
                  </a:lnTo>
                  <a:cubicBezTo>
                    <a:pt x="426" y="22289"/>
                    <a:pt x="456" y="22278"/>
                    <a:pt x="480" y="22259"/>
                  </a:cubicBezTo>
                  <a:cubicBezTo>
                    <a:pt x="518" y="22356"/>
                    <a:pt x="568" y="22465"/>
                    <a:pt x="625" y="22582"/>
                  </a:cubicBezTo>
                  <a:cubicBezTo>
                    <a:pt x="670" y="22678"/>
                    <a:pt x="719" y="22781"/>
                    <a:pt x="766" y="22887"/>
                  </a:cubicBezTo>
                  <a:cubicBezTo>
                    <a:pt x="975" y="23341"/>
                    <a:pt x="1164" y="23870"/>
                    <a:pt x="1226" y="24086"/>
                  </a:cubicBezTo>
                  <a:cubicBezTo>
                    <a:pt x="1262" y="24205"/>
                    <a:pt x="1346" y="24482"/>
                    <a:pt x="1438" y="24911"/>
                  </a:cubicBezTo>
                  <a:cubicBezTo>
                    <a:pt x="1537" y="25357"/>
                    <a:pt x="1641" y="26002"/>
                    <a:pt x="1761" y="26883"/>
                  </a:cubicBezTo>
                  <a:lnTo>
                    <a:pt x="2599" y="32764"/>
                  </a:lnTo>
                  <a:cubicBezTo>
                    <a:pt x="2959" y="35218"/>
                    <a:pt x="3257" y="37162"/>
                    <a:pt x="3487" y="38548"/>
                  </a:cubicBezTo>
                  <a:cubicBezTo>
                    <a:pt x="3902" y="41046"/>
                    <a:pt x="3997" y="41265"/>
                    <a:pt x="4148" y="41265"/>
                  </a:cubicBezTo>
                  <a:cubicBezTo>
                    <a:pt x="4163" y="41265"/>
                    <a:pt x="4179" y="41263"/>
                    <a:pt x="4196" y="41261"/>
                  </a:cubicBezTo>
                  <a:cubicBezTo>
                    <a:pt x="4380" y="41236"/>
                    <a:pt x="4448" y="41227"/>
                    <a:pt x="4140" y="38458"/>
                  </a:cubicBezTo>
                  <a:cubicBezTo>
                    <a:pt x="3986" y="37061"/>
                    <a:pt x="3743" y="35107"/>
                    <a:pt x="3423" y="32651"/>
                  </a:cubicBezTo>
                  <a:lnTo>
                    <a:pt x="2633" y="26763"/>
                  </a:lnTo>
                  <a:cubicBezTo>
                    <a:pt x="2514" y="25868"/>
                    <a:pt x="2405" y="25201"/>
                    <a:pt x="2300" y="24724"/>
                  </a:cubicBezTo>
                  <a:cubicBezTo>
                    <a:pt x="2202" y="24266"/>
                    <a:pt x="2108" y="23960"/>
                    <a:pt x="2078" y="23859"/>
                  </a:cubicBezTo>
                  <a:cubicBezTo>
                    <a:pt x="2017" y="23649"/>
                    <a:pt x="1820" y="23014"/>
                    <a:pt x="1497" y="22497"/>
                  </a:cubicBezTo>
                  <a:cubicBezTo>
                    <a:pt x="1290" y="22149"/>
                    <a:pt x="948" y="21754"/>
                    <a:pt x="692" y="21714"/>
                  </a:cubicBezTo>
                  <a:cubicBezTo>
                    <a:pt x="679" y="21712"/>
                    <a:pt x="667" y="21711"/>
                    <a:pt x="655" y="21711"/>
                  </a:cubicBezTo>
                  <a:cubicBezTo>
                    <a:pt x="623" y="21711"/>
                    <a:pt x="593" y="21718"/>
                    <a:pt x="565" y="21728"/>
                  </a:cubicBezTo>
                  <a:cubicBezTo>
                    <a:pt x="565" y="21705"/>
                    <a:pt x="566" y="21684"/>
                    <a:pt x="566" y="21659"/>
                  </a:cubicBezTo>
                  <a:cubicBezTo>
                    <a:pt x="573" y="21129"/>
                    <a:pt x="586" y="20141"/>
                    <a:pt x="806" y="18923"/>
                  </a:cubicBezTo>
                  <a:cubicBezTo>
                    <a:pt x="983" y="17923"/>
                    <a:pt x="1297" y="16823"/>
                    <a:pt x="1710" y="15745"/>
                  </a:cubicBezTo>
                  <a:cubicBezTo>
                    <a:pt x="2104" y="14703"/>
                    <a:pt x="2646" y="13572"/>
                    <a:pt x="3365" y="12291"/>
                  </a:cubicBezTo>
                  <a:cubicBezTo>
                    <a:pt x="4279" y="10688"/>
                    <a:pt x="5329" y="9136"/>
                    <a:pt x="6258" y="7767"/>
                  </a:cubicBezTo>
                  <a:cubicBezTo>
                    <a:pt x="6654" y="7183"/>
                    <a:pt x="7029" y="6629"/>
                    <a:pt x="7362" y="6115"/>
                  </a:cubicBezTo>
                  <a:cubicBezTo>
                    <a:pt x="8466" y="4456"/>
                    <a:pt x="9153" y="3225"/>
                    <a:pt x="9278" y="2994"/>
                  </a:cubicBezTo>
                  <a:lnTo>
                    <a:pt x="9294" y="2965"/>
                  </a:lnTo>
                  <a:cubicBezTo>
                    <a:pt x="9459" y="2668"/>
                    <a:pt x="9803" y="2051"/>
                    <a:pt x="10050" y="1451"/>
                  </a:cubicBezTo>
                  <a:cubicBezTo>
                    <a:pt x="10180" y="1152"/>
                    <a:pt x="10471" y="422"/>
                    <a:pt x="10357" y="146"/>
                  </a:cubicBezTo>
                  <a:cubicBezTo>
                    <a:pt x="10326" y="69"/>
                    <a:pt x="10274" y="34"/>
                    <a:pt x="10235" y="19"/>
                  </a:cubicBezTo>
                  <a:cubicBezTo>
                    <a:pt x="10205" y="7"/>
                    <a:pt x="10175" y="1"/>
                    <a:pt x="101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2"/>
            <p:cNvSpPr/>
            <p:nvPr/>
          </p:nvSpPr>
          <p:spPr>
            <a:xfrm>
              <a:off x="3628800" y="2335925"/>
              <a:ext cx="1309525" cy="2267575"/>
            </a:xfrm>
            <a:custGeom>
              <a:avLst/>
              <a:gdLst/>
              <a:ahLst/>
              <a:cxnLst/>
              <a:rect l="l" t="t" r="r" b="b"/>
              <a:pathLst>
                <a:path w="52381" h="90703" extrusionOk="0">
                  <a:moveTo>
                    <a:pt x="14764" y="23792"/>
                  </a:moveTo>
                  <a:cubicBezTo>
                    <a:pt x="14771" y="23794"/>
                    <a:pt x="14784" y="23799"/>
                    <a:pt x="14789" y="23801"/>
                  </a:cubicBezTo>
                  <a:cubicBezTo>
                    <a:pt x="14885" y="23831"/>
                    <a:pt x="14968" y="23851"/>
                    <a:pt x="15050" y="23871"/>
                  </a:cubicBezTo>
                  <a:lnTo>
                    <a:pt x="15845" y="24065"/>
                  </a:lnTo>
                  <a:cubicBezTo>
                    <a:pt x="16610" y="24249"/>
                    <a:pt x="17886" y="24548"/>
                    <a:pt x="19625" y="24931"/>
                  </a:cubicBezTo>
                  <a:lnTo>
                    <a:pt x="19760" y="24961"/>
                  </a:lnTo>
                  <a:cubicBezTo>
                    <a:pt x="20007" y="25018"/>
                    <a:pt x="20255" y="25065"/>
                    <a:pt x="20463" y="25065"/>
                  </a:cubicBezTo>
                  <a:cubicBezTo>
                    <a:pt x="20507" y="25065"/>
                    <a:pt x="20546" y="25058"/>
                    <a:pt x="20587" y="25053"/>
                  </a:cubicBezTo>
                  <a:cubicBezTo>
                    <a:pt x="20623" y="25463"/>
                    <a:pt x="20689" y="25889"/>
                    <a:pt x="20795" y="26330"/>
                  </a:cubicBezTo>
                  <a:cubicBezTo>
                    <a:pt x="21058" y="27424"/>
                    <a:pt x="21577" y="28600"/>
                    <a:pt x="22337" y="29827"/>
                  </a:cubicBezTo>
                  <a:cubicBezTo>
                    <a:pt x="22784" y="30547"/>
                    <a:pt x="23162" y="31070"/>
                    <a:pt x="23303" y="31267"/>
                  </a:cubicBezTo>
                  <a:cubicBezTo>
                    <a:pt x="23337" y="31314"/>
                    <a:pt x="23358" y="31344"/>
                    <a:pt x="23365" y="31356"/>
                  </a:cubicBezTo>
                  <a:cubicBezTo>
                    <a:pt x="23597" y="31686"/>
                    <a:pt x="23792" y="31933"/>
                    <a:pt x="23962" y="32110"/>
                  </a:cubicBezTo>
                  <a:lnTo>
                    <a:pt x="23808" y="34117"/>
                  </a:lnTo>
                  <a:cubicBezTo>
                    <a:pt x="23742" y="35044"/>
                    <a:pt x="23687" y="35875"/>
                    <a:pt x="23649" y="36586"/>
                  </a:cubicBezTo>
                  <a:cubicBezTo>
                    <a:pt x="23637" y="36800"/>
                    <a:pt x="23626" y="37009"/>
                    <a:pt x="23617" y="37211"/>
                  </a:cubicBezTo>
                  <a:cubicBezTo>
                    <a:pt x="23592" y="37744"/>
                    <a:pt x="23568" y="38205"/>
                    <a:pt x="23513" y="38574"/>
                  </a:cubicBezTo>
                  <a:cubicBezTo>
                    <a:pt x="23505" y="38577"/>
                    <a:pt x="23500" y="38577"/>
                    <a:pt x="23492" y="38579"/>
                  </a:cubicBezTo>
                  <a:cubicBezTo>
                    <a:pt x="23382" y="38616"/>
                    <a:pt x="23274" y="38658"/>
                    <a:pt x="23175" y="38695"/>
                  </a:cubicBezTo>
                  <a:cubicBezTo>
                    <a:pt x="23057" y="38739"/>
                    <a:pt x="22955" y="38778"/>
                    <a:pt x="22895" y="38795"/>
                  </a:cubicBezTo>
                  <a:lnTo>
                    <a:pt x="22865" y="38802"/>
                  </a:lnTo>
                  <a:cubicBezTo>
                    <a:pt x="22364" y="38959"/>
                    <a:pt x="21874" y="38983"/>
                    <a:pt x="21545" y="38988"/>
                  </a:cubicBezTo>
                  <a:cubicBezTo>
                    <a:pt x="20700" y="38988"/>
                    <a:pt x="19701" y="38739"/>
                    <a:pt x="18864" y="38321"/>
                  </a:cubicBezTo>
                  <a:lnTo>
                    <a:pt x="18716" y="38249"/>
                  </a:lnTo>
                  <a:cubicBezTo>
                    <a:pt x="18522" y="38153"/>
                    <a:pt x="18321" y="38055"/>
                    <a:pt x="18108" y="37970"/>
                  </a:cubicBezTo>
                  <a:cubicBezTo>
                    <a:pt x="17841" y="37860"/>
                    <a:pt x="17549" y="37782"/>
                    <a:pt x="17267" y="37743"/>
                  </a:cubicBezTo>
                  <a:cubicBezTo>
                    <a:pt x="17108" y="37722"/>
                    <a:pt x="16946" y="37711"/>
                    <a:pt x="16785" y="37711"/>
                  </a:cubicBezTo>
                  <a:cubicBezTo>
                    <a:pt x="16430" y="37711"/>
                    <a:pt x="16076" y="37763"/>
                    <a:pt x="15756" y="37865"/>
                  </a:cubicBezTo>
                  <a:cubicBezTo>
                    <a:pt x="15155" y="38051"/>
                    <a:pt x="14737" y="38360"/>
                    <a:pt x="14577" y="38576"/>
                  </a:cubicBezTo>
                  <a:cubicBezTo>
                    <a:pt x="14482" y="38486"/>
                    <a:pt x="14365" y="38387"/>
                    <a:pt x="14226" y="38274"/>
                  </a:cubicBezTo>
                  <a:cubicBezTo>
                    <a:pt x="14143" y="38206"/>
                    <a:pt x="14057" y="38135"/>
                    <a:pt x="13969" y="38060"/>
                  </a:cubicBezTo>
                  <a:cubicBezTo>
                    <a:pt x="13510" y="37678"/>
                    <a:pt x="13056" y="37226"/>
                    <a:pt x="12892" y="37039"/>
                  </a:cubicBezTo>
                  <a:cubicBezTo>
                    <a:pt x="12887" y="37031"/>
                    <a:pt x="12871" y="37014"/>
                    <a:pt x="12849" y="36988"/>
                  </a:cubicBezTo>
                  <a:cubicBezTo>
                    <a:pt x="12023" y="36056"/>
                    <a:pt x="11477" y="35034"/>
                    <a:pt x="11166" y="34341"/>
                  </a:cubicBezTo>
                  <a:cubicBezTo>
                    <a:pt x="10783" y="33505"/>
                    <a:pt x="10443" y="32484"/>
                    <a:pt x="10182" y="31391"/>
                  </a:cubicBezTo>
                  <a:cubicBezTo>
                    <a:pt x="9901" y="30233"/>
                    <a:pt x="9683" y="28922"/>
                    <a:pt x="9507" y="27868"/>
                  </a:cubicBezTo>
                  <a:cubicBezTo>
                    <a:pt x="9385" y="27134"/>
                    <a:pt x="9250" y="26337"/>
                    <a:pt x="9091" y="25548"/>
                  </a:cubicBezTo>
                  <a:lnTo>
                    <a:pt x="9091" y="25548"/>
                  </a:lnTo>
                  <a:cubicBezTo>
                    <a:pt x="9188" y="25575"/>
                    <a:pt x="9300" y="25602"/>
                    <a:pt x="9429" y="25632"/>
                  </a:cubicBezTo>
                  <a:cubicBezTo>
                    <a:pt x="9795" y="25710"/>
                    <a:pt x="10144" y="25749"/>
                    <a:pt x="10474" y="25749"/>
                  </a:cubicBezTo>
                  <a:cubicBezTo>
                    <a:pt x="10865" y="25749"/>
                    <a:pt x="11230" y="25694"/>
                    <a:pt x="11566" y="25584"/>
                  </a:cubicBezTo>
                  <a:cubicBezTo>
                    <a:pt x="11942" y="25463"/>
                    <a:pt x="12285" y="25284"/>
                    <a:pt x="12602" y="25107"/>
                  </a:cubicBezTo>
                  <a:lnTo>
                    <a:pt x="13451" y="24622"/>
                  </a:lnTo>
                  <a:cubicBezTo>
                    <a:pt x="13914" y="24353"/>
                    <a:pt x="14234" y="24166"/>
                    <a:pt x="14270" y="24147"/>
                  </a:cubicBezTo>
                  <a:lnTo>
                    <a:pt x="14305" y="24127"/>
                  </a:lnTo>
                  <a:cubicBezTo>
                    <a:pt x="14422" y="24060"/>
                    <a:pt x="14625" y="23943"/>
                    <a:pt x="14764" y="23792"/>
                  </a:cubicBezTo>
                  <a:close/>
                  <a:moveTo>
                    <a:pt x="49427" y="1"/>
                  </a:moveTo>
                  <a:cubicBezTo>
                    <a:pt x="49319" y="1"/>
                    <a:pt x="49202" y="6"/>
                    <a:pt x="49076" y="20"/>
                  </a:cubicBezTo>
                  <a:cubicBezTo>
                    <a:pt x="48669" y="73"/>
                    <a:pt x="48246" y="242"/>
                    <a:pt x="47874" y="494"/>
                  </a:cubicBezTo>
                  <a:cubicBezTo>
                    <a:pt x="47518" y="734"/>
                    <a:pt x="47161" y="1074"/>
                    <a:pt x="46784" y="1537"/>
                  </a:cubicBezTo>
                  <a:cubicBezTo>
                    <a:pt x="46107" y="2404"/>
                    <a:pt x="45398" y="3371"/>
                    <a:pt x="44734" y="4288"/>
                  </a:cubicBezTo>
                  <a:cubicBezTo>
                    <a:pt x="43855" y="5511"/>
                    <a:pt x="43174" y="6542"/>
                    <a:pt x="42588" y="7532"/>
                  </a:cubicBezTo>
                  <a:cubicBezTo>
                    <a:pt x="41886" y="8719"/>
                    <a:pt x="41308" y="9891"/>
                    <a:pt x="40871" y="11016"/>
                  </a:cubicBezTo>
                  <a:cubicBezTo>
                    <a:pt x="40494" y="11990"/>
                    <a:pt x="40180" y="13014"/>
                    <a:pt x="39886" y="14234"/>
                  </a:cubicBezTo>
                  <a:cubicBezTo>
                    <a:pt x="39863" y="14331"/>
                    <a:pt x="39446" y="16110"/>
                    <a:pt x="39336" y="17019"/>
                  </a:cubicBezTo>
                  <a:cubicBezTo>
                    <a:pt x="39137" y="17188"/>
                    <a:pt x="38901" y="17474"/>
                    <a:pt x="38612" y="17889"/>
                  </a:cubicBezTo>
                  <a:cubicBezTo>
                    <a:pt x="38600" y="17905"/>
                    <a:pt x="37027" y="20087"/>
                    <a:pt x="35778" y="22434"/>
                  </a:cubicBezTo>
                  <a:cubicBezTo>
                    <a:pt x="34756" y="24304"/>
                    <a:pt x="33753" y="26657"/>
                    <a:pt x="33748" y="27167"/>
                  </a:cubicBezTo>
                  <a:cubicBezTo>
                    <a:pt x="33551" y="27283"/>
                    <a:pt x="33292" y="27427"/>
                    <a:pt x="33020" y="27554"/>
                  </a:cubicBezTo>
                  <a:cubicBezTo>
                    <a:pt x="32870" y="27629"/>
                    <a:pt x="32721" y="27695"/>
                    <a:pt x="32580" y="27758"/>
                  </a:cubicBezTo>
                  <a:cubicBezTo>
                    <a:pt x="32575" y="27760"/>
                    <a:pt x="32572" y="27762"/>
                    <a:pt x="32566" y="27764"/>
                  </a:cubicBezTo>
                  <a:lnTo>
                    <a:pt x="31301" y="26108"/>
                  </a:lnTo>
                  <a:cubicBezTo>
                    <a:pt x="30695" y="25306"/>
                    <a:pt x="30052" y="24437"/>
                    <a:pt x="29390" y="23522"/>
                  </a:cubicBezTo>
                  <a:cubicBezTo>
                    <a:pt x="28817" y="22734"/>
                    <a:pt x="28211" y="21883"/>
                    <a:pt x="27538" y="20921"/>
                  </a:cubicBezTo>
                  <a:cubicBezTo>
                    <a:pt x="27363" y="20676"/>
                    <a:pt x="27196" y="20434"/>
                    <a:pt x="27033" y="20197"/>
                  </a:cubicBezTo>
                  <a:cubicBezTo>
                    <a:pt x="26644" y="19633"/>
                    <a:pt x="26276" y="19099"/>
                    <a:pt x="25888" y="18647"/>
                  </a:cubicBezTo>
                  <a:cubicBezTo>
                    <a:pt x="25384" y="18046"/>
                    <a:pt x="24792" y="17576"/>
                    <a:pt x="24264" y="17359"/>
                  </a:cubicBezTo>
                  <a:cubicBezTo>
                    <a:pt x="23989" y="17248"/>
                    <a:pt x="23724" y="17185"/>
                    <a:pt x="23551" y="17185"/>
                  </a:cubicBezTo>
                  <a:cubicBezTo>
                    <a:pt x="23482" y="17185"/>
                    <a:pt x="23428" y="17195"/>
                    <a:pt x="23393" y="17216"/>
                  </a:cubicBezTo>
                  <a:lnTo>
                    <a:pt x="23330" y="17252"/>
                  </a:lnTo>
                  <a:lnTo>
                    <a:pt x="23319" y="17318"/>
                  </a:lnTo>
                  <a:cubicBezTo>
                    <a:pt x="23318" y="17322"/>
                    <a:pt x="23320" y="17325"/>
                    <a:pt x="23319" y="17328"/>
                  </a:cubicBezTo>
                  <a:cubicBezTo>
                    <a:pt x="23233" y="17283"/>
                    <a:pt x="23122" y="17246"/>
                    <a:pt x="22981" y="17225"/>
                  </a:cubicBezTo>
                  <a:cubicBezTo>
                    <a:pt x="22803" y="17197"/>
                    <a:pt x="22608" y="17191"/>
                    <a:pt x="22456" y="17191"/>
                  </a:cubicBezTo>
                  <a:cubicBezTo>
                    <a:pt x="22407" y="17191"/>
                    <a:pt x="22362" y="17191"/>
                    <a:pt x="22323" y="17192"/>
                  </a:cubicBezTo>
                  <a:lnTo>
                    <a:pt x="22259" y="17192"/>
                  </a:lnTo>
                  <a:lnTo>
                    <a:pt x="17592" y="17158"/>
                  </a:lnTo>
                  <a:cubicBezTo>
                    <a:pt x="16933" y="17152"/>
                    <a:pt x="16392" y="17148"/>
                    <a:pt x="15948" y="17148"/>
                  </a:cubicBezTo>
                  <a:cubicBezTo>
                    <a:pt x="14130" y="17148"/>
                    <a:pt x="13942" y="17209"/>
                    <a:pt x="13925" y="17402"/>
                  </a:cubicBezTo>
                  <a:cubicBezTo>
                    <a:pt x="13820" y="17177"/>
                    <a:pt x="13567" y="17163"/>
                    <a:pt x="13417" y="17163"/>
                  </a:cubicBezTo>
                  <a:cubicBezTo>
                    <a:pt x="13407" y="17163"/>
                    <a:pt x="13397" y="17163"/>
                    <a:pt x="13388" y="17163"/>
                  </a:cubicBezTo>
                  <a:cubicBezTo>
                    <a:pt x="13159" y="17168"/>
                    <a:pt x="12901" y="17224"/>
                    <a:pt x="12850" y="17236"/>
                  </a:cubicBezTo>
                  <a:cubicBezTo>
                    <a:pt x="12849" y="17236"/>
                    <a:pt x="12307" y="17327"/>
                    <a:pt x="11711" y="17709"/>
                  </a:cubicBezTo>
                  <a:cubicBezTo>
                    <a:pt x="11481" y="17850"/>
                    <a:pt x="11246" y="18019"/>
                    <a:pt x="10996" y="18198"/>
                  </a:cubicBezTo>
                  <a:lnTo>
                    <a:pt x="9878" y="19004"/>
                  </a:lnTo>
                  <a:cubicBezTo>
                    <a:pt x="8518" y="19998"/>
                    <a:pt x="7874" y="20520"/>
                    <a:pt x="7582" y="20813"/>
                  </a:cubicBezTo>
                  <a:cubicBezTo>
                    <a:pt x="6932" y="19524"/>
                    <a:pt x="6201" y="18702"/>
                    <a:pt x="6017" y="18672"/>
                  </a:cubicBezTo>
                  <a:lnTo>
                    <a:pt x="5940" y="18660"/>
                  </a:lnTo>
                  <a:lnTo>
                    <a:pt x="5892" y="18708"/>
                  </a:lnTo>
                  <a:cubicBezTo>
                    <a:pt x="5806" y="18775"/>
                    <a:pt x="5814" y="18854"/>
                    <a:pt x="5899" y="19014"/>
                  </a:cubicBezTo>
                  <a:cubicBezTo>
                    <a:pt x="5804" y="18873"/>
                    <a:pt x="5664" y="18679"/>
                    <a:pt x="5457" y="18486"/>
                  </a:cubicBezTo>
                  <a:cubicBezTo>
                    <a:pt x="5192" y="18237"/>
                    <a:pt x="4900" y="18064"/>
                    <a:pt x="4588" y="17970"/>
                  </a:cubicBezTo>
                  <a:cubicBezTo>
                    <a:pt x="4427" y="17920"/>
                    <a:pt x="4256" y="17896"/>
                    <a:pt x="4083" y="17896"/>
                  </a:cubicBezTo>
                  <a:cubicBezTo>
                    <a:pt x="3832" y="17896"/>
                    <a:pt x="3575" y="17947"/>
                    <a:pt x="3338" y="18048"/>
                  </a:cubicBezTo>
                  <a:cubicBezTo>
                    <a:pt x="2943" y="18219"/>
                    <a:pt x="2587" y="18518"/>
                    <a:pt x="2306" y="18915"/>
                  </a:cubicBezTo>
                  <a:cubicBezTo>
                    <a:pt x="2029" y="19310"/>
                    <a:pt x="1845" y="19763"/>
                    <a:pt x="1773" y="20223"/>
                  </a:cubicBezTo>
                  <a:cubicBezTo>
                    <a:pt x="1706" y="20620"/>
                    <a:pt x="1698" y="21048"/>
                    <a:pt x="1743" y="21610"/>
                  </a:cubicBezTo>
                  <a:cubicBezTo>
                    <a:pt x="1772" y="21924"/>
                    <a:pt x="1815" y="22231"/>
                    <a:pt x="1855" y="22527"/>
                  </a:cubicBezTo>
                  <a:cubicBezTo>
                    <a:pt x="1873" y="22657"/>
                    <a:pt x="1891" y="22785"/>
                    <a:pt x="1907" y="22910"/>
                  </a:cubicBezTo>
                  <a:lnTo>
                    <a:pt x="1923" y="23049"/>
                  </a:lnTo>
                  <a:cubicBezTo>
                    <a:pt x="1965" y="23394"/>
                    <a:pt x="2009" y="23750"/>
                    <a:pt x="1933" y="23970"/>
                  </a:cubicBezTo>
                  <a:cubicBezTo>
                    <a:pt x="1871" y="24166"/>
                    <a:pt x="1699" y="24364"/>
                    <a:pt x="1515" y="24575"/>
                  </a:cubicBezTo>
                  <a:cubicBezTo>
                    <a:pt x="1454" y="24645"/>
                    <a:pt x="1391" y="24718"/>
                    <a:pt x="1330" y="24792"/>
                  </a:cubicBezTo>
                  <a:cubicBezTo>
                    <a:pt x="1056" y="25122"/>
                    <a:pt x="837" y="25421"/>
                    <a:pt x="661" y="25706"/>
                  </a:cubicBezTo>
                  <a:cubicBezTo>
                    <a:pt x="303" y="26279"/>
                    <a:pt x="76" y="26910"/>
                    <a:pt x="37" y="27433"/>
                  </a:cubicBezTo>
                  <a:cubicBezTo>
                    <a:pt x="1" y="27837"/>
                    <a:pt x="54" y="28119"/>
                    <a:pt x="74" y="28225"/>
                  </a:cubicBezTo>
                  <a:lnTo>
                    <a:pt x="80" y="28255"/>
                  </a:lnTo>
                  <a:cubicBezTo>
                    <a:pt x="112" y="28468"/>
                    <a:pt x="231" y="28872"/>
                    <a:pt x="337" y="29229"/>
                  </a:cubicBezTo>
                  <a:lnTo>
                    <a:pt x="374" y="29348"/>
                  </a:lnTo>
                  <a:cubicBezTo>
                    <a:pt x="395" y="29419"/>
                    <a:pt x="412" y="29487"/>
                    <a:pt x="428" y="29552"/>
                  </a:cubicBezTo>
                  <a:cubicBezTo>
                    <a:pt x="321" y="29639"/>
                    <a:pt x="384" y="29807"/>
                    <a:pt x="602" y="30384"/>
                  </a:cubicBezTo>
                  <a:cubicBezTo>
                    <a:pt x="748" y="30771"/>
                    <a:pt x="949" y="31302"/>
                    <a:pt x="1153" y="31951"/>
                  </a:cubicBezTo>
                  <a:cubicBezTo>
                    <a:pt x="1668" y="33513"/>
                    <a:pt x="2009" y="35360"/>
                    <a:pt x="2088" y="37019"/>
                  </a:cubicBezTo>
                  <a:cubicBezTo>
                    <a:pt x="2136" y="37938"/>
                    <a:pt x="2114" y="38897"/>
                    <a:pt x="2024" y="39796"/>
                  </a:cubicBezTo>
                  <a:cubicBezTo>
                    <a:pt x="1980" y="40249"/>
                    <a:pt x="1918" y="40682"/>
                    <a:pt x="1860" y="41087"/>
                  </a:cubicBezTo>
                  <a:cubicBezTo>
                    <a:pt x="1809" y="41440"/>
                    <a:pt x="1770" y="41957"/>
                    <a:pt x="1880" y="42427"/>
                  </a:cubicBezTo>
                  <a:cubicBezTo>
                    <a:pt x="1970" y="42849"/>
                    <a:pt x="2119" y="43208"/>
                    <a:pt x="2227" y="43472"/>
                  </a:cubicBezTo>
                  <a:lnTo>
                    <a:pt x="2904" y="45051"/>
                  </a:lnTo>
                  <a:cubicBezTo>
                    <a:pt x="3258" y="45886"/>
                    <a:pt x="3515" y="46389"/>
                    <a:pt x="3722" y="46651"/>
                  </a:cubicBezTo>
                  <a:cubicBezTo>
                    <a:pt x="3646" y="47272"/>
                    <a:pt x="3606" y="48281"/>
                    <a:pt x="3621" y="49177"/>
                  </a:cubicBezTo>
                  <a:cubicBezTo>
                    <a:pt x="3648" y="51079"/>
                    <a:pt x="3954" y="53495"/>
                    <a:pt x="4462" y="55810"/>
                  </a:cubicBezTo>
                  <a:cubicBezTo>
                    <a:pt x="4889" y="57753"/>
                    <a:pt x="5514" y="59944"/>
                    <a:pt x="6314" y="62323"/>
                  </a:cubicBezTo>
                  <a:cubicBezTo>
                    <a:pt x="6805" y="63774"/>
                    <a:pt x="7203" y="64862"/>
                    <a:pt x="7352" y="65272"/>
                  </a:cubicBezTo>
                  <a:cubicBezTo>
                    <a:pt x="7387" y="65364"/>
                    <a:pt x="7408" y="65424"/>
                    <a:pt x="7416" y="65449"/>
                  </a:cubicBezTo>
                  <a:lnTo>
                    <a:pt x="7441" y="65517"/>
                  </a:lnTo>
                  <a:cubicBezTo>
                    <a:pt x="7819" y="66561"/>
                    <a:pt x="8097" y="67218"/>
                    <a:pt x="8319" y="67583"/>
                  </a:cubicBezTo>
                  <a:cubicBezTo>
                    <a:pt x="8313" y="67715"/>
                    <a:pt x="8310" y="67864"/>
                    <a:pt x="8310" y="68034"/>
                  </a:cubicBezTo>
                  <a:cubicBezTo>
                    <a:pt x="8310" y="68764"/>
                    <a:pt x="8394" y="69557"/>
                    <a:pt x="8420" y="69783"/>
                  </a:cubicBezTo>
                  <a:lnTo>
                    <a:pt x="8427" y="69855"/>
                  </a:lnTo>
                  <a:cubicBezTo>
                    <a:pt x="8444" y="70013"/>
                    <a:pt x="8486" y="70385"/>
                    <a:pt x="8575" y="70920"/>
                  </a:cubicBezTo>
                  <a:cubicBezTo>
                    <a:pt x="8720" y="71803"/>
                    <a:pt x="8950" y="72665"/>
                    <a:pt x="9261" y="73482"/>
                  </a:cubicBezTo>
                  <a:cubicBezTo>
                    <a:pt x="9280" y="73537"/>
                    <a:pt x="9303" y="73592"/>
                    <a:pt x="9324" y="73647"/>
                  </a:cubicBezTo>
                  <a:cubicBezTo>
                    <a:pt x="9343" y="74002"/>
                    <a:pt x="9434" y="74470"/>
                    <a:pt x="9540" y="74944"/>
                  </a:cubicBezTo>
                  <a:lnTo>
                    <a:pt x="9581" y="75126"/>
                  </a:lnTo>
                  <a:cubicBezTo>
                    <a:pt x="11451" y="83710"/>
                    <a:pt x="12537" y="88149"/>
                    <a:pt x="12808" y="88323"/>
                  </a:cubicBezTo>
                  <a:lnTo>
                    <a:pt x="12859" y="88356"/>
                  </a:lnTo>
                  <a:lnTo>
                    <a:pt x="12991" y="88334"/>
                  </a:lnTo>
                  <a:lnTo>
                    <a:pt x="13034" y="88273"/>
                  </a:lnTo>
                  <a:cubicBezTo>
                    <a:pt x="13192" y="88025"/>
                    <a:pt x="12472" y="84233"/>
                    <a:pt x="10892" y="76999"/>
                  </a:cubicBezTo>
                  <a:lnTo>
                    <a:pt x="10892" y="76999"/>
                  </a:lnTo>
                  <a:cubicBezTo>
                    <a:pt x="11446" y="78122"/>
                    <a:pt x="11949" y="79240"/>
                    <a:pt x="12381" y="80328"/>
                  </a:cubicBezTo>
                  <a:cubicBezTo>
                    <a:pt x="13535" y="83182"/>
                    <a:pt x="14243" y="85940"/>
                    <a:pt x="14563" y="87329"/>
                  </a:cubicBezTo>
                  <a:cubicBezTo>
                    <a:pt x="14756" y="88169"/>
                    <a:pt x="14907" y="88905"/>
                    <a:pt x="15017" y="89441"/>
                  </a:cubicBezTo>
                  <a:cubicBezTo>
                    <a:pt x="15244" y="90547"/>
                    <a:pt x="15276" y="90702"/>
                    <a:pt x="15420" y="90702"/>
                  </a:cubicBezTo>
                  <a:cubicBezTo>
                    <a:pt x="15434" y="90702"/>
                    <a:pt x="15448" y="90701"/>
                    <a:pt x="15463" y="90698"/>
                  </a:cubicBezTo>
                  <a:lnTo>
                    <a:pt x="15526" y="90692"/>
                  </a:lnTo>
                  <a:lnTo>
                    <a:pt x="15569" y="90635"/>
                  </a:lnTo>
                  <a:cubicBezTo>
                    <a:pt x="15723" y="90430"/>
                    <a:pt x="15443" y="88459"/>
                    <a:pt x="15208" y="87194"/>
                  </a:cubicBezTo>
                  <a:cubicBezTo>
                    <a:pt x="14780" y="84883"/>
                    <a:pt x="14031" y="82269"/>
                    <a:pt x="13154" y="80023"/>
                  </a:cubicBezTo>
                  <a:cubicBezTo>
                    <a:pt x="12694" y="78825"/>
                    <a:pt x="12148" y="77585"/>
                    <a:pt x="11533" y="76338"/>
                  </a:cubicBezTo>
                  <a:cubicBezTo>
                    <a:pt x="10970" y="75203"/>
                    <a:pt x="10438" y="74130"/>
                    <a:pt x="10081" y="73172"/>
                  </a:cubicBezTo>
                  <a:cubicBezTo>
                    <a:pt x="9790" y="72398"/>
                    <a:pt x="9581" y="71613"/>
                    <a:pt x="9442" y="70773"/>
                  </a:cubicBezTo>
                  <a:cubicBezTo>
                    <a:pt x="9356" y="70264"/>
                    <a:pt x="9316" y="69909"/>
                    <a:pt x="9300" y="69755"/>
                  </a:cubicBezTo>
                  <a:lnTo>
                    <a:pt x="9248" y="69216"/>
                  </a:lnTo>
                  <a:lnTo>
                    <a:pt x="9135" y="67989"/>
                  </a:lnTo>
                  <a:cubicBezTo>
                    <a:pt x="9043" y="67092"/>
                    <a:pt x="8943" y="66719"/>
                    <a:pt x="8758" y="66636"/>
                  </a:cubicBezTo>
                  <a:cubicBezTo>
                    <a:pt x="8654" y="66296"/>
                    <a:pt x="8507" y="65869"/>
                    <a:pt x="8306" y="65328"/>
                  </a:cubicBezTo>
                  <a:lnTo>
                    <a:pt x="8240" y="65147"/>
                  </a:lnTo>
                  <a:cubicBezTo>
                    <a:pt x="8231" y="65124"/>
                    <a:pt x="8208" y="65058"/>
                    <a:pt x="8171" y="64955"/>
                  </a:cubicBezTo>
                  <a:cubicBezTo>
                    <a:pt x="8023" y="64546"/>
                    <a:pt x="7629" y="63461"/>
                    <a:pt x="7143" y="62039"/>
                  </a:cubicBezTo>
                  <a:cubicBezTo>
                    <a:pt x="6344" y="59681"/>
                    <a:pt x="5712" y="57524"/>
                    <a:pt x="5267" y="55625"/>
                  </a:cubicBezTo>
                  <a:cubicBezTo>
                    <a:pt x="4755" y="53431"/>
                    <a:pt x="4393" y="51070"/>
                    <a:pt x="4276" y="49149"/>
                  </a:cubicBezTo>
                  <a:cubicBezTo>
                    <a:pt x="4226" y="48345"/>
                    <a:pt x="4207" y="47656"/>
                    <a:pt x="4194" y="47152"/>
                  </a:cubicBezTo>
                  <a:cubicBezTo>
                    <a:pt x="4191" y="47039"/>
                    <a:pt x="4189" y="46939"/>
                    <a:pt x="4185" y="46847"/>
                  </a:cubicBezTo>
                  <a:cubicBezTo>
                    <a:pt x="4223" y="46824"/>
                    <a:pt x="4265" y="46786"/>
                    <a:pt x="4292" y="46718"/>
                  </a:cubicBezTo>
                  <a:cubicBezTo>
                    <a:pt x="4392" y="46467"/>
                    <a:pt x="4223" y="45884"/>
                    <a:pt x="3712" y="44705"/>
                  </a:cubicBezTo>
                  <a:lnTo>
                    <a:pt x="3037" y="43128"/>
                  </a:lnTo>
                  <a:cubicBezTo>
                    <a:pt x="2923" y="42853"/>
                    <a:pt x="2805" y="42558"/>
                    <a:pt x="2737" y="42239"/>
                  </a:cubicBezTo>
                  <a:cubicBezTo>
                    <a:pt x="2670" y="41951"/>
                    <a:pt x="2666" y="41632"/>
                    <a:pt x="2723" y="41202"/>
                  </a:cubicBezTo>
                  <a:cubicBezTo>
                    <a:pt x="2781" y="40781"/>
                    <a:pt x="2842" y="40328"/>
                    <a:pt x="2882" y="39875"/>
                  </a:cubicBezTo>
                  <a:cubicBezTo>
                    <a:pt x="2968" y="38929"/>
                    <a:pt x="2978" y="37924"/>
                    <a:pt x="2912" y="36970"/>
                  </a:cubicBezTo>
                  <a:cubicBezTo>
                    <a:pt x="2795" y="35177"/>
                    <a:pt x="2380" y="33266"/>
                    <a:pt x="1769" y="31730"/>
                  </a:cubicBezTo>
                  <a:cubicBezTo>
                    <a:pt x="1570" y="31207"/>
                    <a:pt x="1336" y="30690"/>
                    <a:pt x="1123" y="30287"/>
                  </a:cubicBezTo>
                  <a:cubicBezTo>
                    <a:pt x="1283" y="30245"/>
                    <a:pt x="1395" y="30116"/>
                    <a:pt x="1453" y="29888"/>
                  </a:cubicBezTo>
                  <a:lnTo>
                    <a:pt x="1467" y="29839"/>
                  </a:lnTo>
                  <a:cubicBezTo>
                    <a:pt x="1483" y="29784"/>
                    <a:pt x="1535" y="29621"/>
                    <a:pt x="1626" y="29407"/>
                  </a:cubicBezTo>
                  <a:cubicBezTo>
                    <a:pt x="1749" y="29125"/>
                    <a:pt x="1930" y="28816"/>
                    <a:pt x="2123" y="28561"/>
                  </a:cubicBezTo>
                  <a:cubicBezTo>
                    <a:pt x="2299" y="28328"/>
                    <a:pt x="2525" y="28082"/>
                    <a:pt x="2794" y="27831"/>
                  </a:cubicBezTo>
                  <a:cubicBezTo>
                    <a:pt x="3063" y="27576"/>
                    <a:pt x="3222" y="27427"/>
                    <a:pt x="3135" y="27255"/>
                  </a:cubicBezTo>
                  <a:cubicBezTo>
                    <a:pt x="3096" y="27179"/>
                    <a:pt x="3020" y="27140"/>
                    <a:pt x="2911" y="27140"/>
                  </a:cubicBezTo>
                  <a:cubicBezTo>
                    <a:pt x="2787" y="27140"/>
                    <a:pt x="2620" y="27191"/>
                    <a:pt x="2418" y="27292"/>
                  </a:cubicBezTo>
                  <a:cubicBezTo>
                    <a:pt x="2110" y="27446"/>
                    <a:pt x="1762" y="27723"/>
                    <a:pt x="1485" y="28033"/>
                  </a:cubicBezTo>
                  <a:cubicBezTo>
                    <a:pt x="1334" y="28201"/>
                    <a:pt x="1192" y="28397"/>
                    <a:pt x="1064" y="28604"/>
                  </a:cubicBezTo>
                  <a:cubicBezTo>
                    <a:pt x="1046" y="28533"/>
                    <a:pt x="1028" y="28465"/>
                    <a:pt x="1012" y="28404"/>
                  </a:cubicBezTo>
                  <a:cubicBezTo>
                    <a:pt x="979" y="28279"/>
                    <a:pt x="950" y="28172"/>
                    <a:pt x="943" y="28110"/>
                  </a:cubicBezTo>
                  <a:cubicBezTo>
                    <a:pt x="943" y="28105"/>
                    <a:pt x="939" y="28088"/>
                    <a:pt x="935" y="28066"/>
                  </a:cubicBezTo>
                  <a:cubicBezTo>
                    <a:pt x="921" y="27986"/>
                    <a:pt x="884" y="27794"/>
                    <a:pt x="911" y="27509"/>
                  </a:cubicBezTo>
                  <a:cubicBezTo>
                    <a:pt x="940" y="27118"/>
                    <a:pt x="1120" y="26629"/>
                    <a:pt x="1406" y="26166"/>
                  </a:cubicBezTo>
                  <a:cubicBezTo>
                    <a:pt x="1560" y="25915"/>
                    <a:pt x="1753" y="25648"/>
                    <a:pt x="1999" y="25348"/>
                  </a:cubicBezTo>
                  <a:lnTo>
                    <a:pt x="2376" y="24900"/>
                  </a:lnTo>
                  <a:cubicBezTo>
                    <a:pt x="2505" y="24737"/>
                    <a:pt x="2662" y="24518"/>
                    <a:pt x="2752" y="24236"/>
                  </a:cubicBezTo>
                  <a:cubicBezTo>
                    <a:pt x="2842" y="23947"/>
                    <a:pt x="2837" y="23669"/>
                    <a:pt x="2822" y="23458"/>
                  </a:cubicBezTo>
                  <a:cubicBezTo>
                    <a:pt x="2806" y="23254"/>
                    <a:pt x="2780" y="23065"/>
                    <a:pt x="2754" y="22870"/>
                  </a:cubicBezTo>
                  <a:lnTo>
                    <a:pt x="2754" y="22870"/>
                  </a:lnTo>
                  <a:cubicBezTo>
                    <a:pt x="2802" y="22882"/>
                    <a:pt x="2849" y="22888"/>
                    <a:pt x="2896" y="22888"/>
                  </a:cubicBezTo>
                  <a:cubicBezTo>
                    <a:pt x="2997" y="22888"/>
                    <a:pt x="3087" y="22866"/>
                    <a:pt x="3129" y="22855"/>
                  </a:cubicBezTo>
                  <a:cubicBezTo>
                    <a:pt x="3212" y="22836"/>
                    <a:pt x="3418" y="22791"/>
                    <a:pt x="3685" y="22702"/>
                  </a:cubicBezTo>
                  <a:cubicBezTo>
                    <a:pt x="4050" y="22580"/>
                    <a:pt x="4439" y="22394"/>
                    <a:pt x="4754" y="22194"/>
                  </a:cubicBezTo>
                  <a:cubicBezTo>
                    <a:pt x="5104" y="21971"/>
                    <a:pt x="5429" y="21695"/>
                    <a:pt x="5641" y="21436"/>
                  </a:cubicBezTo>
                  <a:cubicBezTo>
                    <a:pt x="5914" y="21108"/>
                    <a:pt x="5984" y="20879"/>
                    <a:pt x="5849" y="20757"/>
                  </a:cubicBezTo>
                  <a:lnTo>
                    <a:pt x="5846" y="20755"/>
                  </a:lnTo>
                  <a:cubicBezTo>
                    <a:pt x="5805" y="20719"/>
                    <a:pt x="5760" y="20703"/>
                    <a:pt x="5710" y="20703"/>
                  </a:cubicBezTo>
                  <a:cubicBezTo>
                    <a:pt x="5569" y="20703"/>
                    <a:pt x="5381" y="20829"/>
                    <a:pt x="5099" y="21015"/>
                  </a:cubicBezTo>
                  <a:cubicBezTo>
                    <a:pt x="4884" y="21157"/>
                    <a:pt x="4617" y="21333"/>
                    <a:pt x="4338" y="21475"/>
                  </a:cubicBezTo>
                  <a:cubicBezTo>
                    <a:pt x="3672" y="21835"/>
                    <a:pt x="2949" y="21993"/>
                    <a:pt x="2943" y="21995"/>
                  </a:cubicBezTo>
                  <a:lnTo>
                    <a:pt x="2904" y="22003"/>
                  </a:lnTo>
                  <a:cubicBezTo>
                    <a:pt x="2795" y="22024"/>
                    <a:pt x="2707" y="22058"/>
                    <a:pt x="2638" y="22103"/>
                  </a:cubicBezTo>
                  <a:cubicBezTo>
                    <a:pt x="2609" y="21912"/>
                    <a:pt x="2582" y="21720"/>
                    <a:pt x="2561" y="21531"/>
                  </a:cubicBezTo>
                  <a:cubicBezTo>
                    <a:pt x="2510" y="21040"/>
                    <a:pt x="2509" y="20674"/>
                    <a:pt x="2556" y="20344"/>
                  </a:cubicBezTo>
                  <a:cubicBezTo>
                    <a:pt x="2599" y="19998"/>
                    <a:pt x="2728" y="19653"/>
                    <a:pt x="2927" y="19348"/>
                  </a:cubicBezTo>
                  <a:cubicBezTo>
                    <a:pt x="3116" y="19060"/>
                    <a:pt x="3365" y="18830"/>
                    <a:pt x="3625" y="18700"/>
                  </a:cubicBezTo>
                  <a:cubicBezTo>
                    <a:pt x="3794" y="18620"/>
                    <a:pt x="3975" y="18579"/>
                    <a:pt x="4154" y="18579"/>
                  </a:cubicBezTo>
                  <a:cubicBezTo>
                    <a:pt x="4240" y="18579"/>
                    <a:pt x="4326" y="18588"/>
                    <a:pt x="4409" y="18608"/>
                  </a:cubicBezTo>
                  <a:cubicBezTo>
                    <a:pt x="4628" y="18657"/>
                    <a:pt x="4850" y="18766"/>
                    <a:pt x="5065" y="18934"/>
                  </a:cubicBezTo>
                  <a:cubicBezTo>
                    <a:pt x="5253" y="19077"/>
                    <a:pt x="5397" y="19231"/>
                    <a:pt x="5516" y="19364"/>
                  </a:cubicBezTo>
                  <a:cubicBezTo>
                    <a:pt x="5584" y="19440"/>
                    <a:pt x="5644" y="19512"/>
                    <a:pt x="5696" y="19571"/>
                  </a:cubicBezTo>
                  <a:cubicBezTo>
                    <a:pt x="5843" y="19745"/>
                    <a:pt x="5929" y="19845"/>
                    <a:pt x="6022" y="19845"/>
                  </a:cubicBezTo>
                  <a:cubicBezTo>
                    <a:pt x="6048" y="19845"/>
                    <a:pt x="6075" y="19837"/>
                    <a:pt x="6104" y="19820"/>
                  </a:cubicBezTo>
                  <a:lnTo>
                    <a:pt x="6159" y="19789"/>
                  </a:lnTo>
                  <a:lnTo>
                    <a:pt x="6181" y="19717"/>
                  </a:lnTo>
                  <a:cubicBezTo>
                    <a:pt x="6206" y="19625"/>
                    <a:pt x="6144" y="19467"/>
                    <a:pt x="6067" y="19317"/>
                  </a:cubicBezTo>
                  <a:lnTo>
                    <a:pt x="6067" y="19317"/>
                  </a:lnTo>
                  <a:cubicBezTo>
                    <a:pt x="6324" y="19740"/>
                    <a:pt x="6787" y="20507"/>
                    <a:pt x="7196" y="21553"/>
                  </a:cubicBezTo>
                  <a:cubicBezTo>
                    <a:pt x="7523" y="22370"/>
                    <a:pt x="7818" y="23354"/>
                    <a:pt x="8066" y="24484"/>
                  </a:cubicBezTo>
                  <a:cubicBezTo>
                    <a:pt x="8304" y="25554"/>
                    <a:pt x="8486" y="26745"/>
                    <a:pt x="8662" y="27897"/>
                  </a:cubicBezTo>
                  <a:lnTo>
                    <a:pt x="8677" y="27996"/>
                  </a:lnTo>
                  <a:cubicBezTo>
                    <a:pt x="8867" y="29232"/>
                    <a:pt x="9059" y="30436"/>
                    <a:pt x="9330" y="31588"/>
                  </a:cubicBezTo>
                  <a:cubicBezTo>
                    <a:pt x="9594" y="32732"/>
                    <a:pt x="9948" y="33809"/>
                    <a:pt x="10353" y="34701"/>
                  </a:cubicBezTo>
                  <a:cubicBezTo>
                    <a:pt x="10687" y="35449"/>
                    <a:pt x="11276" y="36559"/>
                    <a:pt x="12183" y="37575"/>
                  </a:cubicBezTo>
                  <a:lnTo>
                    <a:pt x="12221" y="37618"/>
                  </a:lnTo>
                  <a:cubicBezTo>
                    <a:pt x="12281" y="37688"/>
                    <a:pt x="12821" y="38297"/>
                    <a:pt x="13457" y="38717"/>
                  </a:cubicBezTo>
                  <a:cubicBezTo>
                    <a:pt x="13817" y="38962"/>
                    <a:pt x="14270" y="39189"/>
                    <a:pt x="14542" y="39189"/>
                  </a:cubicBezTo>
                  <a:cubicBezTo>
                    <a:pt x="14575" y="39189"/>
                    <a:pt x="14606" y="39185"/>
                    <a:pt x="14634" y="39178"/>
                  </a:cubicBezTo>
                  <a:cubicBezTo>
                    <a:pt x="14703" y="39159"/>
                    <a:pt x="14756" y="39119"/>
                    <a:pt x="14786" y="39060"/>
                  </a:cubicBezTo>
                  <a:cubicBezTo>
                    <a:pt x="14817" y="38999"/>
                    <a:pt x="14818" y="38941"/>
                    <a:pt x="14799" y="38880"/>
                  </a:cubicBezTo>
                  <a:cubicBezTo>
                    <a:pt x="14849" y="38863"/>
                    <a:pt x="14902" y="38839"/>
                    <a:pt x="14962" y="38812"/>
                  </a:cubicBezTo>
                  <a:cubicBezTo>
                    <a:pt x="15169" y="38719"/>
                    <a:pt x="15484" y="38579"/>
                    <a:pt x="15904" y="38498"/>
                  </a:cubicBezTo>
                  <a:cubicBezTo>
                    <a:pt x="16064" y="38465"/>
                    <a:pt x="16278" y="38436"/>
                    <a:pt x="16527" y="38436"/>
                  </a:cubicBezTo>
                  <a:cubicBezTo>
                    <a:pt x="16710" y="38436"/>
                    <a:pt x="16913" y="38451"/>
                    <a:pt x="17128" y="38493"/>
                  </a:cubicBezTo>
                  <a:cubicBezTo>
                    <a:pt x="17561" y="38567"/>
                    <a:pt x="17971" y="38786"/>
                    <a:pt x="18447" y="39042"/>
                  </a:cubicBezTo>
                  <a:lnTo>
                    <a:pt x="18473" y="39057"/>
                  </a:lnTo>
                  <a:cubicBezTo>
                    <a:pt x="19410" y="39562"/>
                    <a:pt x="20557" y="39864"/>
                    <a:pt x="21544" y="39864"/>
                  </a:cubicBezTo>
                  <a:cubicBezTo>
                    <a:pt x="21549" y="39863"/>
                    <a:pt x="21553" y="39863"/>
                    <a:pt x="21557" y="39863"/>
                  </a:cubicBezTo>
                  <a:cubicBezTo>
                    <a:pt x="21565" y="39863"/>
                    <a:pt x="21571" y="39864"/>
                    <a:pt x="21578" y="39864"/>
                  </a:cubicBezTo>
                  <a:cubicBezTo>
                    <a:pt x="21667" y="39864"/>
                    <a:pt x="21766" y="39860"/>
                    <a:pt x="21872" y="39855"/>
                  </a:cubicBezTo>
                  <a:lnTo>
                    <a:pt x="21872" y="39855"/>
                  </a:lnTo>
                  <a:cubicBezTo>
                    <a:pt x="21569" y="40063"/>
                    <a:pt x="21244" y="40264"/>
                    <a:pt x="20935" y="40430"/>
                  </a:cubicBezTo>
                  <a:cubicBezTo>
                    <a:pt x="20520" y="40655"/>
                    <a:pt x="20028" y="40882"/>
                    <a:pt x="19472" y="41107"/>
                  </a:cubicBezTo>
                  <a:cubicBezTo>
                    <a:pt x="18885" y="41345"/>
                    <a:pt x="18665" y="41435"/>
                    <a:pt x="18707" y="41637"/>
                  </a:cubicBezTo>
                  <a:cubicBezTo>
                    <a:pt x="18719" y="41696"/>
                    <a:pt x="18743" y="41812"/>
                    <a:pt x="19069" y="41812"/>
                  </a:cubicBezTo>
                  <a:cubicBezTo>
                    <a:pt x="19206" y="41812"/>
                    <a:pt x="19396" y="41791"/>
                    <a:pt x="19661" y="41738"/>
                  </a:cubicBezTo>
                  <a:cubicBezTo>
                    <a:pt x="20156" y="41639"/>
                    <a:pt x="20758" y="41434"/>
                    <a:pt x="21311" y="41171"/>
                  </a:cubicBezTo>
                  <a:cubicBezTo>
                    <a:pt x="21817" y="40933"/>
                    <a:pt x="22370" y="40598"/>
                    <a:pt x="22828" y="40253"/>
                  </a:cubicBezTo>
                  <a:cubicBezTo>
                    <a:pt x="23153" y="40008"/>
                    <a:pt x="23376" y="39810"/>
                    <a:pt x="23461" y="39733"/>
                  </a:cubicBezTo>
                  <a:lnTo>
                    <a:pt x="23465" y="39736"/>
                  </a:lnTo>
                  <a:lnTo>
                    <a:pt x="23556" y="39710"/>
                  </a:lnTo>
                  <a:cubicBezTo>
                    <a:pt x="23658" y="39672"/>
                    <a:pt x="23783" y="39510"/>
                    <a:pt x="23897" y="39284"/>
                  </a:cubicBezTo>
                  <a:cubicBezTo>
                    <a:pt x="23957" y="39242"/>
                    <a:pt x="24038" y="39177"/>
                    <a:pt x="24099" y="39084"/>
                  </a:cubicBezTo>
                  <a:cubicBezTo>
                    <a:pt x="24182" y="38966"/>
                    <a:pt x="24201" y="38786"/>
                    <a:pt x="24117" y="38682"/>
                  </a:cubicBezTo>
                  <a:cubicBezTo>
                    <a:pt x="24260" y="38179"/>
                    <a:pt x="24331" y="37539"/>
                    <a:pt x="24403" y="36858"/>
                  </a:cubicBezTo>
                  <a:lnTo>
                    <a:pt x="24426" y="36645"/>
                  </a:lnTo>
                  <a:cubicBezTo>
                    <a:pt x="24500" y="35933"/>
                    <a:pt x="24579" y="35103"/>
                    <a:pt x="24659" y="34182"/>
                  </a:cubicBezTo>
                  <a:lnTo>
                    <a:pt x="24789" y="32627"/>
                  </a:lnTo>
                  <a:lnTo>
                    <a:pt x="25001" y="32599"/>
                  </a:lnTo>
                  <a:cubicBezTo>
                    <a:pt x="25116" y="32583"/>
                    <a:pt x="25416" y="32541"/>
                    <a:pt x="25672" y="32441"/>
                  </a:cubicBezTo>
                  <a:cubicBezTo>
                    <a:pt x="26193" y="32245"/>
                    <a:pt x="26171" y="31983"/>
                    <a:pt x="26138" y="31878"/>
                  </a:cubicBezTo>
                  <a:cubicBezTo>
                    <a:pt x="26071" y="31666"/>
                    <a:pt x="25846" y="31627"/>
                    <a:pt x="25664" y="31627"/>
                  </a:cubicBezTo>
                  <a:cubicBezTo>
                    <a:pt x="25593" y="31627"/>
                    <a:pt x="25529" y="31632"/>
                    <a:pt x="25483" y="31637"/>
                  </a:cubicBezTo>
                  <a:cubicBezTo>
                    <a:pt x="25318" y="31654"/>
                    <a:pt x="25143" y="31683"/>
                    <a:pt x="25015" y="31705"/>
                  </a:cubicBezTo>
                  <a:cubicBezTo>
                    <a:pt x="24959" y="31713"/>
                    <a:pt x="24913" y="31722"/>
                    <a:pt x="24879" y="31726"/>
                  </a:cubicBezTo>
                  <a:lnTo>
                    <a:pt x="24664" y="31750"/>
                  </a:lnTo>
                  <a:cubicBezTo>
                    <a:pt x="24544" y="31508"/>
                    <a:pt x="24351" y="31229"/>
                    <a:pt x="24149" y="30951"/>
                  </a:cubicBezTo>
                  <a:lnTo>
                    <a:pt x="24072" y="30844"/>
                  </a:lnTo>
                  <a:cubicBezTo>
                    <a:pt x="24067" y="30835"/>
                    <a:pt x="24042" y="30802"/>
                    <a:pt x="24006" y="30752"/>
                  </a:cubicBezTo>
                  <a:cubicBezTo>
                    <a:pt x="23870" y="30558"/>
                    <a:pt x="23504" y="30047"/>
                    <a:pt x="23070" y="29358"/>
                  </a:cubicBezTo>
                  <a:cubicBezTo>
                    <a:pt x="22350" y="28209"/>
                    <a:pt x="21851" y="27119"/>
                    <a:pt x="21585" y="26122"/>
                  </a:cubicBezTo>
                  <a:cubicBezTo>
                    <a:pt x="21414" y="25472"/>
                    <a:pt x="21321" y="24856"/>
                    <a:pt x="21306" y="24289"/>
                  </a:cubicBezTo>
                  <a:cubicBezTo>
                    <a:pt x="21287" y="23740"/>
                    <a:pt x="21331" y="23187"/>
                    <a:pt x="21432" y="22690"/>
                  </a:cubicBezTo>
                  <a:cubicBezTo>
                    <a:pt x="21536" y="22173"/>
                    <a:pt x="21685" y="21770"/>
                    <a:pt x="21784" y="21504"/>
                  </a:cubicBezTo>
                  <a:cubicBezTo>
                    <a:pt x="21895" y="21202"/>
                    <a:pt x="21947" y="21061"/>
                    <a:pt x="21817" y="20977"/>
                  </a:cubicBezTo>
                  <a:lnTo>
                    <a:pt x="21760" y="20935"/>
                  </a:lnTo>
                  <a:lnTo>
                    <a:pt x="21672" y="20957"/>
                  </a:lnTo>
                  <a:cubicBezTo>
                    <a:pt x="21480" y="21020"/>
                    <a:pt x="21052" y="21648"/>
                    <a:pt x="20792" y="22530"/>
                  </a:cubicBezTo>
                  <a:cubicBezTo>
                    <a:pt x="20636" y="23054"/>
                    <a:pt x="20551" y="23654"/>
                    <a:pt x="20541" y="24266"/>
                  </a:cubicBezTo>
                  <a:cubicBezTo>
                    <a:pt x="20365" y="24195"/>
                    <a:pt x="20152" y="24142"/>
                    <a:pt x="19934" y="24095"/>
                  </a:cubicBezTo>
                  <a:lnTo>
                    <a:pt x="19820" y="24069"/>
                  </a:lnTo>
                  <a:cubicBezTo>
                    <a:pt x="18470" y="23766"/>
                    <a:pt x="17116" y="23477"/>
                    <a:pt x="16009" y="23250"/>
                  </a:cubicBezTo>
                  <a:lnTo>
                    <a:pt x="15200" y="23088"/>
                  </a:lnTo>
                  <a:cubicBezTo>
                    <a:pt x="15126" y="23073"/>
                    <a:pt x="15053" y="23059"/>
                    <a:pt x="14999" y="23045"/>
                  </a:cubicBezTo>
                  <a:cubicBezTo>
                    <a:pt x="14924" y="23024"/>
                    <a:pt x="14907" y="23010"/>
                    <a:pt x="14891" y="22993"/>
                  </a:cubicBezTo>
                  <a:cubicBezTo>
                    <a:pt x="14840" y="22941"/>
                    <a:pt x="14783" y="22783"/>
                    <a:pt x="14737" y="22657"/>
                  </a:cubicBezTo>
                  <a:lnTo>
                    <a:pt x="14511" y="22013"/>
                  </a:lnTo>
                  <a:cubicBezTo>
                    <a:pt x="14468" y="21877"/>
                    <a:pt x="14426" y="21749"/>
                    <a:pt x="14389" y="21632"/>
                  </a:cubicBezTo>
                  <a:cubicBezTo>
                    <a:pt x="14188" y="21002"/>
                    <a:pt x="14120" y="20805"/>
                    <a:pt x="13960" y="20805"/>
                  </a:cubicBezTo>
                  <a:cubicBezTo>
                    <a:pt x="13949" y="20805"/>
                    <a:pt x="13938" y="20806"/>
                    <a:pt x="13926" y="20808"/>
                  </a:cubicBezTo>
                  <a:lnTo>
                    <a:pt x="13865" y="20818"/>
                  </a:lnTo>
                  <a:lnTo>
                    <a:pt x="13811" y="20881"/>
                  </a:lnTo>
                  <a:cubicBezTo>
                    <a:pt x="13669" y="21083"/>
                    <a:pt x="13824" y="21928"/>
                    <a:pt x="13875" y="22181"/>
                  </a:cubicBezTo>
                  <a:cubicBezTo>
                    <a:pt x="13910" y="22361"/>
                    <a:pt x="13956" y="22556"/>
                    <a:pt x="14010" y="22759"/>
                  </a:cubicBezTo>
                  <a:cubicBezTo>
                    <a:pt x="14041" y="22870"/>
                    <a:pt x="14066" y="22967"/>
                    <a:pt x="14101" y="23074"/>
                  </a:cubicBezTo>
                  <a:cubicBezTo>
                    <a:pt x="14114" y="23115"/>
                    <a:pt x="14128" y="23157"/>
                    <a:pt x="14146" y="23200"/>
                  </a:cubicBezTo>
                  <a:cubicBezTo>
                    <a:pt x="14026" y="23253"/>
                    <a:pt x="13917" y="23315"/>
                    <a:pt x="13844" y="23359"/>
                  </a:cubicBezTo>
                  <a:lnTo>
                    <a:pt x="12154" y="24350"/>
                  </a:lnTo>
                  <a:cubicBezTo>
                    <a:pt x="11893" y="24504"/>
                    <a:pt x="11588" y="24677"/>
                    <a:pt x="11278" y="24793"/>
                  </a:cubicBezTo>
                  <a:cubicBezTo>
                    <a:pt x="10881" y="24946"/>
                    <a:pt x="10445" y="24989"/>
                    <a:pt x="10011" y="24989"/>
                  </a:cubicBezTo>
                  <a:cubicBezTo>
                    <a:pt x="9840" y="24989"/>
                    <a:pt x="9670" y="24982"/>
                    <a:pt x="9502" y="24973"/>
                  </a:cubicBezTo>
                  <a:cubicBezTo>
                    <a:pt x="9274" y="24959"/>
                    <a:pt x="9097" y="24949"/>
                    <a:pt x="8950" y="24948"/>
                  </a:cubicBezTo>
                  <a:cubicBezTo>
                    <a:pt x="8904" y="24733"/>
                    <a:pt x="8856" y="24517"/>
                    <a:pt x="8805" y="24308"/>
                  </a:cubicBezTo>
                  <a:cubicBezTo>
                    <a:pt x="8515" y="23137"/>
                    <a:pt x="8176" y="22122"/>
                    <a:pt x="7795" y="21294"/>
                  </a:cubicBezTo>
                  <a:cubicBezTo>
                    <a:pt x="7788" y="21280"/>
                    <a:pt x="7782" y="21266"/>
                    <a:pt x="7777" y="21253"/>
                  </a:cubicBezTo>
                  <a:cubicBezTo>
                    <a:pt x="8130" y="21104"/>
                    <a:pt x="8840" y="20686"/>
                    <a:pt x="10337" y="19683"/>
                  </a:cubicBezTo>
                  <a:cubicBezTo>
                    <a:pt x="10629" y="19490"/>
                    <a:pt x="10923" y="19288"/>
                    <a:pt x="11203" y="19096"/>
                  </a:cubicBezTo>
                  <a:cubicBezTo>
                    <a:pt x="11552" y="18855"/>
                    <a:pt x="11882" y="18628"/>
                    <a:pt x="12157" y="18458"/>
                  </a:cubicBezTo>
                  <a:cubicBezTo>
                    <a:pt x="12356" y="18333"/>
                    <a:pt x="12667" y="18170"/>
                    <a:pt x="13002" y="18099"/>
                  </a:cubicBezTo>
                  <a:cubicBezTo>
                    <a:pt x="13040" y="18091"/>
                    <a:pt x="13068" y="18086"/>
                    <a:pt x="13101" y="18080"/>
                  </a:cubicBezTo>
                  <a:cubicBezTo>
                    <a:pt x="13207" y="18061"/>
                    <a:pt x="13370" y="18032"/>
                    <a:pt x="13530" y="17973"/>
                  </a:cubicBezTo>
                  <a:cubicBezTo>
                    <a:pt x="13639" y="17934"/>
                    <a:pt x="13836" y="17844"/>
                    <a:pt x="13913" y="17675"/>
                  </a:cubicBezTo>
                  <a:cubicBezTo>
                    <a:pt x="13937" y="17623"/>
                    <a:pt x="13941" y="17569"/>
                    <a:pt x="13937" y="17516"/>
                  </a:cubicBezTo>
                  <a:lnTo>
                    <a:pt x="13937" y="17516"/>
                  </a:lnTo>
                  <a:lnTo>
                    <a:pt x="13955" y="17537"/>
                  </a:lnTo>
                  <a:cubicBezTo>
                    <a:pt x="14205" y="17811"/>
                    <a:pt x="17150" y="17954"/>
                    <a:pt x="18047" y="17992"/>
                  </a:cubicBezTo>
                  <a:cubicBezTo>
                    <a:pt x="19715" y="18065"/>
                    <a:pt x="21421" y="18072"/>
                    <a:pt x="22021" y="18072"/>
                  </a:cubicBezTo>
                  <a:cubicBezTo>
                    <a:pt x="22150" y="18072"/>
                    <a:pt x="22228" y="18071"/>
                    <a:pt x="22244" y="18071"/>
                  </a:cubicBezTo>
                  <a:lnTo>
                    <a:pt x="22361" y="18071"/>
                  </a:lnTo>
                  <a:cubicBezTo>
                    <a:pt x="22781" y="18071"/>
                    <a:pt x="23217" y="18040"/>
                    <a:pt x="23404" y="17853"/>
                  </a:cubicBezTo>
                  <a:cubicBezTo>
                    <a:pt x="23468" y="17789"/>
                    <a:pt x="23501" y="17711"/>
                    <a:pt x="23500" y="17624"/>
                  </a:cubicBezTo>
                  <a:cubicBezTo>
                    <a:pt x="23500" y="17599"/>
                    <a:pt x="23497" y="17575"/>
                    <a:pt x="23492" y="17553"/>
                  </a:cubicBezTo>
                  <a:lnTo>
                    <a:pt x="23492" y="17553"/>
                  </a:lnTo>
                  <a:cubicBezTo>
                    <a:pt x="23514" y="17564"/>
                    <a:pt x="23536" y="17574"/>
                    <a:pt x="23561" y="17585"/>
                  </a:cubicBezTo>
                  <a:cubicBezTo>
                    <a:pt x="23690" y="17640"/>
                    <a:pt x="23849" y="17709"/>
                    <a:pt x="24040" y="17817"/>
                  </a:cubicBezTo>
                  <a:cubicBezTo>
                    <a:pt x="24297" y="17965"/>
                    <a:pt x="24813" y="18323"/>
                    <a:pt x="25375" y="19067"/>
                  </a:cubicBezTo>
                  <a:cubicBezTo>
                    <a:pt x="25685" y="19467"/>
                    <a:pt x="25996" y="19953"/>
                    <a:pt x="26326" y="20466"/>
                  </a:cubicBezTo>
                  <a:cubicBezTo>
                    <a:pt x="26511" y="20754"/>
                    <a:pt x="26702" y="21053"/>
                    <a:pt x="26906" y="21355"/>
                  </a:cubicBezTo>
                  <a:cubicBezTo>
                    <a:pt x="27491" y="22242"/>
                    <a:pt x="28100" y="23134"/>
                    <a:pt x="28714" y="24007"/>
                  </a:cubicBezTo>
                  <a:cubicBezTo>
                    <a:pt x="29353" y="24916"/>
                    <a:pt x="29990" y="25799"/>
                    <a:pt x="30608" y="26629"/>
                  </a:cubicBezTo>
                  <a:lnTo>
                    <a:pt x="31843" y="28264"/>
                  </a:lnTo>
                  <a:cubicBezTo>
                    <a:pt x="31838" y="28290"/>
                    <a:pt x="31838" y="28316"/>
                    <a:pt x="31844" y="28342"/>
                  </a:cubicBezTo>
                  <a:cubicBezTo>
                    <a:pt x="31855" y="28404"/>
                    <a:pt x="31896" y="28459"/>
                    <a:pt x="31959" y="28493"/>
                  </a:cubicBezTo>
                  <a:cubicBezTo>
                    <a:pt x="31977" y="28504"/>
                    <a:pt x="32004" y="28509"/>
                    <a:pt x="32029" y="28518"/>
                  </a:cubicBezTo>
                  <a:cubicBezTo>
                    <a:pt x="32047" y="28545"/>
                    <a:pt x="32067" y="28569"/>
                    <a:pt x="32085" y="28598"/>
                  </a:cubicBezTo>
                  <a:cubicBezTo>
                    <a:pt x="32088" y="28669"/>
                    <a:pt x="32103" y="28752"/>
                    <a:pt x="32132" y="28848"/>
                  </a:cubicBezTo>
                  <a:cubicBezTo>
                    <a:pt x="32189" y="29030"/>
                    <a:pt x="32295" y="29261"/>
                    <a:pt x="32447" y="29535"/>
                  </a:cubicBezTo>
                  <a:cubicBezTo>
                    <a:pt x="32765" y="30106"/>
                    <a:pt x="33186" y="30669"/>
                    <a:pt x="33233" y="30730"/>
                  </a:cubicBezTo>
                  <a:cubicBezTo>
                    <a:pt x="33277" y="30790"/>
                    <a:pt x="33331" y="30863"/>
                    <a:pt x="33419" y="30971"/>
                  </a:cubicBezTo>
                  <a:cubicBezTo>
                    <a:pt x="33456" y="31015"/>
                    <a:pt x="33487" y="31051"/>
                    <a:pt x="33533" y="31097"/>
                  </a:cubicBezTo>
                  <a:lnTo>
                    <a:pt x="33590" y="31148"/>
                  </a:lnTo>
                  <a:cubicBezTo>
                    <a:pt x="33626" y="31175"/>
                    <a:pt x="33639" y="31185"/>
                    <a:pt x="33679" y="31207"/>
                  </a:cubicBezTo>
                  <a:cubicBezTo>
                    <a:pt x="33719" y="31227"/>
                    <a:pt x="33733" y="31234"/>
                    <a:pt x="33788" y="31249"/>
                  </a:cubicBezTo>
                  <a:lnTo>
                    <a:pt x="33834" y="31256"/>
                  </a:lnTo>
                  <a:cubicBezTo>
                    <a:pt x="33858" y="31260"/>
                    <a:pt x="33882" y="31262"/>
                    <a:pt x="33908" y="31262"/>
                  </a:cubicBezTo>
                  <a:cubicBezTo>
                    <a:pt x="33964" y="31262"/>
                    <a:pt x="34031" y="31248"/>
                    <a:pt x="34128" y="31197"/>
                  </a:cubicBezTo>
                  <a:lnTo>
                    <a:pt x="34155" y="31179"/>
                  </a:lnTo>
                  <a:lnTo>
                    <a:pt x="34230" y="31113"/>
                  </a:lnTo>
                  <a:lnTo>
                    <a:pt x="34233" y="31115"/>
                  </a:lnTo>
                  <a:lnTo>
                    <a:pt x="34254" y="31083"/>
                  </a:lnTo>
                  <a:cubicBezTo>
                    <a:pt x="34260" y="31070"/>
                    <a:pt x="34266" y="31058"/>
                    <a:pt x="34274" y="31047"/>
                  </a:cubicBezTo>
                  <a:lnTo>
                    <a:pt x="34807" y="31164"/>
                  </a:lnTo>
                  <a:lnTo>
                    <a:pt x="34334" y="30895"/>
                  </a:lnTo>
                  <a:cubicBezTo>
                    <a:pt x="34343" y="30847"/>
                    <a:pt x="34345" y="30796"/>
                    <a:pt x="34340" y="30750"/>
                  </a:cubicBezTo>
                  <a:lnTo>
                    <a:pt x="34304" y="30600"/>
                  </a:lnTo>
                  <a:cubicBezTo>
                    <a:pt x="34254" y="30469"/>
                    <a:pt x="34202" y="30376"/>
                    <a:pt x="34149" y="30277"/>
                  </a:cubicBezTo>
                  <a:lnTo>
                    <a:pt x="34121" y="30222"/>
                  </a:lnTo>
                  <a:cubicBezTo>
                    <a:pt x="33882" y="29793"/>
                    <a:pt x="33532" y="29223"/>
                    <a:pt x="33020" y="28425"/>
                  </a:cubicBezTo>
                  <a:cubicBezTo>
                    <a:pt x="33128" y="28395"/>
                    <a:pt x="33237" y="28361"/>
                    <a:pt x="33338" y="28324"/>
                  </a:cubicBezTo>
                  <a:cubicBezTo>
                    <a:pt x="33994" y="28095"/>
                    <a:pt x="34581" y="27691"/>
                    <a:pt x="34587" y="27688"/>
                  </a:cubicBezTo>
                  <a:cubicBezTo>
                    <a:pt x="34647" y="27650"/>
                    <a:pt x="34804" y="27551"/>
                    <a:pt x="34837" y="27375"/>
                  </a:cubicBezTo>
                  <a:cubicBezTo>
                    <a:pt x="34858" y="27263"/>
                    <a:pt x="34826" y="27150"/>
                    <a:pt x="34743" y="27036"/>
                  </a:cubicBezTo>
                  <a:cubicBezTo>
                    <a:pt x="34678" y="26950"/>
                    <a:pt x="34563" y="26840"/>
                    <a:pt x="34400" y="26840"/>
                  </a:cubicBezTo>
                  <a:cubicBezTo>
                    <a:pt x="34381" y="26840"/>
                    <a:pt x="34362" y="26841"/>
                    <a:pt x="34342" y="26844"/>
                  </a:cubicBezTo>
                  <a:cubicBezTo>
                    <a:pt x="34485" y="26592"/>
                    <a:pt x="34679" y="26224"/>
                    <a:pt x="34957" y="25692"/>
                  </a:cubicBezTo>
                  <a:cubicBezTo>
                    <a:pt x="35384" y="24872"/>
                    <a:pt x="35916" y="23851"/>
                    <a:pt x="36502" y="22842"/>
                  </a:cubicBezTo>
                  <a:cubicBezTo>
                    <a:pt x="37795" y="20558"/>
                    <a:pt x="39315" y="18423"/>
                    <a:pt x="39328" y="18406"/>
                  </a:cubicBezTo>
                  <a:lnTo>
                    <a:pt x="39407" y="18296"/>
                  </a:lnTo>
                  <a:cubicBezTo>
                    <a:pt x="39824" y="17717"/>
                    <a:pt x="40206" y="17131"/>
                    <a:pt x="39892" y="16892"/>
                  </a:cubicBezTo>
                  <a:cubicBezTo>
                    <a:pt x="39876" y="16880"/>
                    <a:pt x="39856" y="16875"/>
                    <a:pt x="39838" y="16867"/>
                  </a:cubicBezTo>
                  <a:cubicBezTo>
                    <a:pt x="39913" y="16607"/>
                    <a:pt x="40009" y="16259"/>
                    <a:pt x="40137" y="15790"/>
                  </a:cubicBezTo>
                  <a:cubicBezTo>
                    <a:pt x="40248" y="15385"/>
                    <a:pt x="40376" y="14917"/>
                    <a:pt x="40521" y="14405"/>
                  </a:cubicBezTo>
                  <a:cubicBezTo>
                    <a:pt x="40765" y="13565"/>
                    <a:pt x="41104" y="12452"/>
                    <a:pt x="41579" y="11306"/>
                  </a:cubicBezTo>
                  <a:cubicBezTo>
                    <a:pt x="42026" y="10226"/>
                    <a:pt x="42605" y="9102"/>
                    <a:pt x="43299" y="7963"/>
                  </a:cubicBezTo>
                  <a:cubicBezTo>
                    <a:pt x="43879" y="7008"/>
                    <a:pt x="44558" y="6003"/>
                    <a:pt x="45435" y="4800"/>
                  </a:cubicBezTo>
                  <a:cubicBezTo>
                    <a:pt x="46083" y="3919"/>
                    <a:pt x="46832" y="2907"/>
                    <a:pt x="47469" y="2096"/>
                  </a:cubicBezTo>
                  <a:cubicBezTo>
                    <a:pt x="47789" y="1705"/>
                    <a:pt x="48084" y="1419"/>
                    <a:pt x="48368" y="1231"/>
                  </a:cubicBezTo>
                  <a:cubicBezTo>
                    <a:pt x="48637" y="1048"/>
                    <a:pt x="48914" y="936"/>
                    <a:pt x="49191" y="898"/>
                  </a:cubicBezTo>
                  <a:cubicBezTo>
                    <a:pt x="49278" y="888"/>
                    <a:pt x="49359" y="885"/>
                    <a:pt x="49434" y="885"/>
                  </a:cubicBezTo>
                  <a:cubicBezTo>
                    <a:pt x="49726" y="885"/>
                    <a:pt x="49927" y="942"/>
                    <a:pt x="50024" y="970"/>
                  </a:cubicBezTo>
                  <a:cubicBezTo>
                    <a:pt x="50055" y="979"/>
                    <a:pt x="50078" y="984"/>
                    <a:pt x="50089" y="987"/>
                  </a:cubicBezTo>
                  <a:cubicBezTo>
                    <a:pt x="50285" y="1040"/>
                    <a:pt x="50866" y="1311"/>
                    <a:pt x="51224" y="1749"/>
                  </a:cubicBezTo>
                  <a:cubicBezTo>
                    <a:pt x="51313" y="1855"/>
                    <a:pt x="51397" y="1967"/>
                    <a:pt x="51472" y="2079"/>
                  </a:cubicBezTo>
                  <a:cubicBezTo>
                    <a:pt x="51288" y="2019"/>
                    <a:pt x="51098" y="1973"/>
                    <a:pt x="50917" y="1956"/>
                  </a:cubicBezTo>
                  <a:cubicBezTo>
                    <a:pt x="50843" y="1948"/>
                    <a:pt x="50767" y="1944"/>
                    <a:pt x="50692" y="1944"/>
                  </a:cubicBezTo>
                  <a:cubicBezTo>
                    <a:pt x="50455" y="1944"/>
                    <a:pt x="50223" y="1981"/>
                    <a:pt x="50042" y="2047"/>
                  </a:cubicBezTo>
                  <a:cubicBezTo>
                    <a:pt x="49746" y="2157"/>
                    <a:pt x="49603" y="2320"/>
                    <a:pt x="49656" y="2485"/>
                  </a:cubicBezTo>
                  <a:cubicBezTo>
                    <a:pt x="49712" y="2664"/>
                    <a:pt x="49930" y="2678"/>
                    <a:pt x="50140" y="2691"/>
                  </a:cubicBezTo>
                  <a:cubicBezTo>
                    <a:pt x="50323" y="2703"/>
                    <a:pt x="50562" y="2723"/>
                    <a:pt x="50787" y="2774"/>
                  </a:cubicBezTo>
                  <a:cubicBezTo>
                    <a:pt x="51059" y="2830"/>
                    <a:pt x="51309" y="2947"/>
                    <a:pt x="51468" y="3033"/>
                  </a:cubicBezTo>
                  <a:cubicBezTo>
                    <a:pt x="51404" y="3129"/>
                    <a:pt x="51357" y="3227"/>
                    <a:pt x="51329" y="3287"/>
                  </a:cubicBezTo>
                  <a:cubicBezTo>
                    <a:pt x="51318" y="3314"/>
                    <a:pt x="50768" y="4426"/>
                    <a:pt x="50367" y="5572"/>
                  </a:cubicBezTo>
                  <a:cubicBezTo>
                    <a:pt x="50245" y="5915"/>
                    <a:pt x="50014" y="6623"/>
                    <a:pt x="49893" y="7189"/>
                  </a:cubicBezTo>
                  <a:cubicBezTo>
                    <a:pt x="49800" y="7142"/>
                    <a:pt x="49637" y="7054"/>
                    <a:pt x="49492" y="6906"/>
                  </a:cubicBezTo>
                  <a:cubicBezTo>
                    <a:pt x="49396" y="6809"/>
                    <a:pt x="49349" y="6697"/>
                    <a:pt x="49349" y="6567"/>
                  </a:cubicBezTo>
                  <a:cubicBezTo>
                    <a:pt x="49349" y="6443"/>
                    <a:pt x="49416" y="6255"/>
                    <a:pt x="49486" y="6055"/>
                  </a:cubicBezTo>
                  <a:lnTo>
                    <a:pt x="49531" y="5923"/>
                  </a:lnTo>
                  <a:cubicBezTo>
                    <a:pt x="50293" y="3722"/>
                    <a:pt x="50130" y="3659"/>
                    <a:pt x="49970" y="3597"/>
                  </a:cubicBezTo>
                  <a:cubicBezTo>
                    <a:pt x="49944" y="3587"/>
                    <a:pt x="49917" y="3577"/>
                    <a:pt x="49887" y="3577"/>
                  </a:cubicBezTo>
                  <a:cubicBezTo>
                    <a:pt x="49737" y="3577"/>
                    <a:pt x="49499" y="3831"/>
                    <a:pt x="48754" y="5628"/>
                  </a:cubicBezTo>
                  <a:cubicBezTo>
                    <a:pt x="48735" y="5680"/>
                    <a:pt x="48714" y="5730"/>
                    <a:pt x="48693" y="5781"/>
                  </a:cubicBezTo>
                  <a:cubicBezTo>
                    <a:pt x="48603" y="5992"/>
                    <a:pt x="48503" y="6234"/>
                    <a:pt x="48483" y="6535"/>
                  </a:cubicBezTo>
                  <a:cubicBezTo>
                    <a:pt x="48458" y="6953"/>
                    <a:pt x="48664" y="7321"/>
                    <a:pt x="48848" y="7508"/>
                  </a:cubicBezTo>
                  <a:cubicBezTo>
                    <a:pt x="49026" y="7701"/>
                    <a:pt x="49201" y="7814"/>
                    <a:pt x="49365" y="7907"/>
                  </a:cubicBezTo>
                  <a:cubicBezTo>
                    <a:pt x="49489" y="7976"/>
                    <a:pt x="49572" y="8013"/>
                    <a:pt x="49599" y="8025"/>
                  </a:cubicBezTo>
                  <a:cubicBezTo>
                    <a:pt x="49603" y="8028"/>
                    <a:pt x="49657" y="8056"/>
                    <a:pt x="49737" y="8087"/>
                  </a:cubicBezTo>
                  <a:cubicBezTo>
                    <a:pt x="49555" y="8248"/>
                    <a:pt x="49356" y="8572"/>
                    <a:pt x="49114" y="9097"/>
                  </a:cubicBezTo>
                  <a:cubicBezTo>
                    <a:pt x="49099" y="9129"/>
                    <a:pt x="48028" y="11357"/>
                    <a:pt x="47221" y="13690"/>
                  </a:cubicBezTo>
                  <a:cubicBezTo>
                    <a:pt x="46554" y="15564"/>
                    <a:pt x="45875" y="18070"/>
                    <a:pt x="46035" y="18370"/>
                  </a:cubicBezTo>
                  <a:lnTo>
                    <a:pt x="46066" y="18428"/>
                  </a:lnTo>
                  <a:lnTo>
                    <a:pt x="46141" y="18457"/>
                  </a:lnTo>
                  <a:cubicBezTo>
                    <a:pt x="46163" y="18462"/>
                    <a:pt x="46184" y="18466"/>
                    <a:pt x="46203" y="18466"/>
                  </a:cubicBezTo>
                  <a:cubicBezTo>
                    <a:pt x="46370" y="18466"/>
                    <a:pt x="46482" y="18185"/>
                    <a:pt x="47083" y="16484"/>
                  </a:cubicBezTo>
                  <a:cubicBezTo>
                    <a:pt x="47339" y="15758"/>
                    <a:pt x="47658" y="14856"/>
                    <a:pt x="47999" y="13975"/>
                  </a:cubicBezTo>
                  <a:cubicBezTo>
                    <a:pt x="48863" y="11687"/>
                    <a:pt x="49893" y="9507"/>
                    <a:pt x="49903" y="9488"/>
                  </a:cubicBezTo>
                  <a:lnTo>
                    <a:pt x="49951" y="9388"/>
                  </a:lnTo>
                  <a:cubicBezTo>
                    <a:pt x="50183" y="8909"/>
                    <a:pt x="50399" y="8397"/>
                    <a:pt x="50269" y="8131"/>
                  </a:cubicBezTo>
                  <a:cubicBezTo>
                    <a:pt x="50273" y="8129"/>
                    <a:pt x="50277" y="8129"/>
                    <a:pt x="50281" y="8126"/>
                  </a:cubicBezTo>
                  <a:cubicBezTo>
                    <a:pt x="50388" y="8082"/>
                    <a:pt x="50463" y="7996"/>
                    <a:pt x="50497" y="7878"/>
                  </a:cubicBezTo>
                  <a:cubicBezTo>
                    <a:pt x="50536" y="7736"/>
                    <a:pt x="50504" y="7624"/>
                    <a:pt x="50442" y="7534"/>
                  </a:cubicBezTo>
                  <a:cubicBezTo>
                    <a:pt x="50550" y="7303"/>
                    <a:pt x="50681" y="6985"/>
                    <a:pt x="50857" y="6558"/>
                  </a:cubicBezTo>
                  <a:cubicBezTo>
                    <a:pt x="50947" y="6336"/>
                    <a:pt x="51043" y="6103"/>
                    <a:pt x="51142" y="5870"/>
                  </a:cubicBezTo>
                  <a:cubicBezTo>
                    <a:pt x="51578" y="4815"/>
                    <a:pt x="52074" y="3767"/>
                    <a:pt x="52113" y="3688"/>
                  </a:cubicBezTo>
                  <a:lnTo>
                    <a:pt x="52132" y="3650"/>
                  </a:lnTo>
                  <a:cubicBezTo>
                    <a:pt x="52189" y="3535"/>
                    <a:pt x="52326" y="3254"/>
                    <a:pt x="52266" y="3028"/>
                  </a:cubicBezTo>
                  <a:cubicBezTo>
                    <a:pt x="52345" y="2931"/>
                    <a:pt x="52381" y="2831"/>
                    <a:pt x="52368" y="2727"/>
                  </a:cubicBezTo>
                  <a:cubicBezTo>
                    <a:pt x="52361" y="2665"/>
                    <a:pt x="52331" y="2579"/>
                    <a:pt x="52246" y="2498"/>
                  </a:cubicBezTo>
                  <a:cubicBezTo>
                    <a:pt x="52272" y="2380"/>
                    <a:pt x="52269" y="2248"/>
                    <a:pt x="52260" y="2163"/>
                  </a:cubicBezTo>
                  <a:cubicBezTo>
                    <a:pt x="52235" y="1889"/>
                    <a:pt x="52097" y="1551"/>
                    <a:pt x="51881" y="1239"/>
                  </a:cubicBezTo>
                  <a:cubicBezTo>
                    <a:pt x="51474" y="627"/>
                    <a:pt x="50711" y="238"/>
                    <a:pt x="50327" y="137"/>
                  </a:cubicBezTo>
                  <a:cubicBezTo>
                    <a:pt x="50302" y="131"/>
                    <a:pt x="50286" y="127"/>
                    <a:pt x="50265" y="121"/>
                  </a:cubicBezTo>
                  <a:cubicBezTo>
                    <a:pt x="50140" y="85"/>
                    <a:pt x="49852" y="1"/>
                    <a:pt x="494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674" name="Google Shape;674;p32"/>
          <p:cNvGrpSpPr/>
          <p:nvPr/>
        </p:nvGrpSpPr>
        <p:grpSpPr>
          <a:xfrm>
            <a:off x="843683" y="1284300"/>
            <a:ext cx="1522575" cy="1788600"/>
            <a:chOff x="5292225" y="714513"/>
            <a:chExt cx="1522575" cy="1788600"/>
          </a:xfrm>
        </p:grpSpPr>
        <p:sp>
          <p:nvSpPr>
            <p:cNvPr id="675" name="Google Shape;675;p32"/>
            <p:cNvSpPr/>
            <p:nvPr/>
          </p:nvSpPr>
          <p:spPr>
            <a:xfrm>
              <a:off x="5611375" y="1663513"/>
              <a:ext cx="643975" cy="286125"/>
            </a:xfrm>
            <a:custGeom>
              <a:avLst/>
              <a:gdLst/>
              <a:ahLst/>
              <a:cxnLst/>
              <a:rect l="l" t="t" r="r" b="b"/>
              <a:pathLst>
                <a:path w="25759" h="11445" extrusionOk="0">
                  <a:moveTo>
                    <a:pt x="140" y="1"/>
                  </a:moveTo>
                  <a:cubicBezTo>
                    <a:pt x="47" y="581"/>
                    <a:pt x="0" y="1196"/>
                    <a:pt x="0" y="1848"/>
                  </a:cubicBezTo>
                  <a:cubicBezTo>
                    <a:pt x="0" y="4029"/>
                    <a:pt x="535" y="5548"/>
                    <a:pt x="1606" y="6405"/>
                  </a:cubicBezTo>
                  <a:cubicBezTo>
                    <a:pt x="2436" y="7074"/>
                    <a:pt x="3714" y="7409"/>
                    <a:pt x="5441" y="7409"/>
                  </a:cubicBezTo>
                  <a:cubicBezTo>
                    <a:pt x="6495" y="7409"/>
                    <a:pt x="7653" y="7135"/>
                    <a:pt x="8914" y="6586"/>
                  </a:cubicBezTo>
                  <a:lnTo>
                    <a:pt x="8914" y="6706"/>
                  </a:lnTo>
                  <a:cubicBezTo>
                    <a:pt x="8914" y="8366"/>
                    <a:pt x="9516" y="9610"/>
                    <a:pt x="10722" y="10440"/>
                  </a:cubicBezTo>
                  <a:cubicBezTo>
                    <a:pt x="11685" y="11109"/>
                    <a:pt x="12889" y="11444"/>
                    <a:pt x="14335" y="11444"/>
                  </a:cubicBezTo>
                  <a:cubicBezTo>
                    <a:pt x="16517" y="11444"/>
                    <a:pt x="18371" y="10621"/>
                    <a:pt x="19896" y="8975"/>
                  </a:cubicBezTo>
                  <a:cubicBezTo>
                    <a:pt x="20837" y="7971"/>
                    <a:pt x="21432" y="6947"/>
                    <a:pt x="21683" y="5903"/>
                  </a:cubicBezTo>
                  <a:cubicBezTo>
                    <a:pt x="22704" y="6718"/>
                    <a:pt x="23695" y="7286"/>
                    <a:pt x="24655" y="7609"/>
                  </a:cubicBezTo>
                  <a:cubicBezTo>
                    <a:pt x="24996" y="7724"/>
                    <a:pt x="25364" y="7799"/>
                    <a:pt x="25759" y="7830"/>
                  </a:cubicBezTo>
                  <a:cubicBezTo>
                    <a:pt x="23712" y="7321"/>
                    <a:pt x="22600" y="6042"/>
                    <a:pt x="22427" y="3996"/>
                  </a:cubicBezTo>
                  <a:cubicBezTo>
                    <a:pt x="22737" y="3730"/>
                    <a:pt x="22971" y="3443"/>
                    <a:pt x="23129" y="3132"/>
                  </a:cubicBezTo>
                  <a:cubicBezTo>
                    <a:pt x="23287" y="2823"/>
                    <a:pt x="23360" y="2468"/>
                    <a:pt x="23350" y="2068"/>
                  </a:cubicBezTo>
                  <a:lnTo>
                    <a:pt x="23350" y="2068"/>
                  </a:lnTo>
                  <a:cubicBezTo>
                    <a:pt x="23244" y="2160"/>
                    <a:pt x="23123" y="2247"/>
                    <a:pt x="22988" y="2330"/>
                  </a:cubicBezTo>
                  <a:cubicBezTo>
                    <a:pt x="22359" y="2703"/>
                    <a:pt x="21676" y="2892"/>
                    <a:pt x="20940" y="2892"/>
                  </a:cubicBezTo>
                  <a:cubicBezTo>
                    <a:pt x="20619" y="2892"/>
                    <a:pt x="20291" y="2838"/>
                    <a:pt x="19956" y="2730"/>
                  </a:cubicBezTo>
                  <a:cubicBezTo>
                    <a:pt x="19622" y="2631"/>
                    <a:pt x="19328" y="2491"/>
                    <a:pt x="19073" y="2309"/>
                  </a:cubicBezTo>
                  <a:lnTo>
                    <a:pt x="19014" y="2730"/>
                  </a:lnTo>
                  <a:cubicBezTo>
                    <a:pt x="19014" y="3212"/>
                    <a:pt x="19388" y="3607"/>
                    <a:pt x="20137" y="3915"/>
                  </a:cubicBezTo>
                  <a:cubicBezTo>
                    <a:pt x="20431" y="4033"/>
                    <a:pt x="20699" y="4113"/>
                    <a:pt x="20940" y="4156"/>
                  </a:cubicBezTo>
                  <a:cubicBezTo>
                    <a:pt x="20956" y="5425"/>
                    <a:pt x="20441" y="6584"/>
                    <a:pt x="19395" y="7630"/>
                  </a:cubicBezTo>
                  <a:cubicBezTo>
                    <a:pt x="18056" y="8955"/>
                    <a:pt x="16437" y="9618"/>
                    <a:pt x="14536" y="9618"/>
                  </a:cubicBezTo>
                  <a:cubicBezTo>
                    <a:pt x="13451" y="9618"/>
                    <a:pt x="12615" y="9403"/>
                    <a:pt x="12026" y="8975"/>
                  </a:cubicBezTo>
                  <a:cubicBezTo>
                    <a:pt x="11398" y="8506"/>
                    <a:pt x="11082" y="7823"/>
                    <a:pt x="11082" y="6927"/>
                  </a:cubicBezTo>
                  <a:cubicBezTo>
                    <a:pt x="11082" y="6586"/>
                    <a:pt x="11109" y="6224"/>
                    <a:pt x="11163" y="5843"/>
                  </a:cubicBezTo>
                  <a:cubicBezTo>
                    <a:pt x="11509" y="5902"/>
                    <a:pt x="11876" y="5932"/>
                    <a:pt x="12264" y="5932"/>
                  </a:cubicBezTo>
                  <a:cubicBezTo>
                    <a:pt x="12390" y="5932"/>
                    <a:pt x="12518" y="5929"/>
                    <a:pt x="12649" y="5923"/>
                  </a:cubicBezTo>
                  <a:cubicBezTo>
                    <a:pt x="13979" y="5882"/>
                    <a:pt x="14835" y="5682"/>
                    <a:pt x="15218" y="5321"/>
                  </a:cubicBezTo>
                  <a:cubicBezTo>
                    <a:pt x="15601" y="4960"/>
                    <a:pt x="16042" y="4538"/>
                    <a:pt x="16543" y="4055"/>
                  </a:cubicBezTo>
                  <a:lnTo>
                    <a:pt x="16543" y="4055"/>
                  </a:lnTo>
                  <a:cubicBezTo>
                    <a:pt x="15218" y="4618"/>
                    <a:pt x="14289" y="4899"/>
                    <a:pt x="13753" y="4899"/>
                  </a:cubicBezTo>
                  <a:cubicBezTo>
                    <a:pt x="12642" y="4899"/>
                    <a:pt x="11631" y="4638"/>
                    <a:pt x="10722" y="4117"/>
                  </a:cubicBezTo>
                  <a:cubicBezTo>
                    <a:pt x="9466" y="3393"/>
                    <a:pt x="8548" y="2243"/>
                    <a:pt x="7971" y="663"/>
                  </a:cubicBezTo>
                  <a:lnTo>
                    <a:pt x="7971" y="663"/>
                  </a:lnTo>
                  <a:cubicBezTo>
                    <a:pt x="7973" y="677"/>
                    <a:pt x="7973" y="690"/>
                    <a:pt x="7971" y="702"/>
                  </a:cubicBezTo>
                  <a:cubicBezTo>
                    <a:pt x="7958" y="824"/>
                    <a:pt x="7951" y="1238"/>
                    <a:pt x="7951" y="1948"/>
                  </a:cubicBezTo>
                  <a:cubicBezTo>
                    <a:pt x="7951" y="3182"/>
                    <a:pt x="8286" y="4125"/>
                    <a:pt x="8954" y="4779"/>
                  </a:cubicBezTo>
                  <a:cubicBezTo>
                    <a:pt x="8593" y="5167"/>
                    <a:pt x="8199" y="5428"/>
                    <a:pt x="7770" y="5561"/>
                  </a:cubicBezTo>
                  <a:cubicBezTo>
                    <a:pt x="7436" y="5669"/>
                    <a:pt x="7020" y="5722"/>
                    <a:pt x="6525" y="5722"/>
                  </a:cubicBezTo>
                  <a:cubicBezTo>
                    <a:pt x="4277" y="5722"/>
                    <a:pt x="2604" y="4986"/>
                    <a:pt x="1506" y="3514"/>
                  </a:cubicBezTo>
                  <a:cubicBezTo>
                    <a:pt x="811" y="2602"/>
                    <a:pt x="356" y="1431"/>
                    <a:pt x="140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2"/>
            <p:cNvSpPr/>
            <p:nvPr/>
          </p:nvSpPr>
          <p:spPr>
            <a:xfrm>
              <a:off x="5581225" y="1156488"/>
              <a:ext cx="882950" cy="747475"/>
            </a:xfrm>
            <a:custGeom>
              <a:avLst/>
              <a:gdLst/>
              <a:ahLst/>
              <a:cxnLst/>
              <a:rect l="l" t="t" r="r" b="b"/>
              <a:pathLst>
                <a:path w="35318" h="29899" extrusionOk="0">
                  <a:moveTo>
                    <a:pt x="8775" y="9962"/>
                  </a:moveTo>
                  <a:cubicBezTo>
                    <a:pt x="9297" y="9962"/>
                    <a:pt x="9665" y="10015"/>
                    <a:pt x="9879" y="10122"/>
                  </a:cubicBezTo>
                  <a:cubicBezTo>
                    <a:pt x="10117" y="10248"/>
                    <a:pt x="10318" y="10348"/>
                    <a:pt x="10482" y="10424"/>
                  </a:cubicBezTo>
                  <a:cubicBezTo>
                    <a:pt x="9897" y="10582"/>
                    <a:pt x="9321" y="10804"/>
                    <a:pt x="8756" y="11086"/>
                  </a:cubicBezTo>
                  <a:cubicBezTo>
                    <a:pt x="7363" y="11782"/>
                    <a:pt x="6668" y="12625"/>
                    <a:pt x="6668" y="13616"/>
                  </a:cubicBezTo>
                  <a:cubicBezTo>
                    <a:pt x="6668" y="14111"/>
                    <a:pt x="6747" y="14600"/>
                    <a:pt x="6908" y="15081"/>
                  </a:cubicBezTo>
                  <a:cubicBezTo>
                    <a:pt x="6413" y="14130"/>
                    <a:pt x="6098" y="13529"/>
                    <a:pt x="5965" y="13274"/>
                  </a:cubicBezTo>
                  <a:cubicBezTo>
                    <a:pt x="5790" y="12926"/>
                    <a:pt x="5703" y="12598"/>
                    <a:pt x="5703" y="12291"/>
                  </a:cubicBezTo>
                  <a:cubicBezTo>
                    <a:pt x="5703" y="11514"/>
                    <a:pt x="6146" y="10898"/>
                    <a:pt x="7028" y="10443"/>
                  </a:cubicBezTo>
                  <a:cubicBezTo>
                    <a:pt x="7671" y="10122"/>
                    <a:pt x="8253" y="9962"/>
                    <a:pt x="8775" y="9962"/>
                  </a:cubicBezTo>
                  <a:close/>
                  <a:moveTo>
                    <a:pt x="7922" y="0"/>
                  </a:moveTo>
                  <a:cubicBezTo>
                    <a:pt x="5804" y="0"/>
                    <a:pt x="3966" y="544"/>
                    <a:pt x="2411" y="1629"/>
                  </a:cubicBezTo>
                  <a:cubicBezTo>
                    <a:pt x="2346" y="1698"/>
                    <a:pt x="2279" y="1765"/>
                    <a:pt x="2209" y="1830"/>
                  </a:cubicBezTo>
                  <a:cubicBezTo>
                    <a:pt x="737" y="3236"/>
                    <a:pt x="1" y="4782"/>
                    <a:pt x="1" y="6468"/>
                  </a:cubicBezTo>
                  <a:cubicBezTo>
                    <a:pt x="1" y="8918"/>
                    <a:pt x="684" y="11300"/>
                    <a:pt x="2049" y="13616"/>
                  </a:cubicBezTo>
                  <a:cubicBezTo>
                    <a:pt x="2574" y="14505"/>
                    <a:pt x="3123" y="15281"/>
                    <a:pt x="3696" y="15944"/>
                  </a:cubicBezTo>
                  <a:cubicBezTo>
                    <a:pt x="3421" y="16179"/>
                    <a:pt x="3153" y="16460"/>
                    <a:pt x="2893" y="16788"/>
                  </a:cubicBezTo>
                  <a:cubicBezTo>
                    <a:pt x="2106" y="17762"/>
                    <a:pt x="1591" y="18927"/>
                    <a:pt x="1346" y="20282"/>
                  </a:cubicBezTo>
                  <a:cubicBezTo>
                    <a:pt x="1562" y="21712"/>
                    <a:pt x="2017" y="22883"/>
                    <a:pt x="2712" y="23795"/>
                  </a:cubicBezTo>
                  <a:cubicBezTo>
                    <a:pt x="3810" y="25267"/>
                    <a:pt x="5483" y="26003"/>
                    <a:pt x="7731" y="26003"/>
                  </a:cubicBezTo>
                  <a:cubicBezTo>
                    <a:pt x="8226" y="26003"/>
                    <a:pt x="8642" y="25950"/>
                    <a:pt x="8976" y="25842"/>
                  </a:cubicBezTo>
                  <a:cubicBezTo>
                    <a:pt x="9405" y="25709"/>
                    <a:pt x="9799" y="25448"/>
                    <a:pt x="10160" y="25060"/>
                  </a:cubicBezTo>
                  <a:cubicBezTo>
                    <a:pt x="9492" y="24406"/>
                    <a:pt x="9157" y="23463"/>
                    <a:pt x="9157" y="22229"/>
                  </a:cubicBezTo>
                  <a:cubicBezTo>
                    <a:pt x="9157" y="21519"/>
                    <a:pt x="9164" y="21105"/>
                    <a:pt x="9177" y="20983"/>
                  </a:cubicBezTo>
                  <a:cubicBezTo>
                    <a:pt x="9179" y="20971"/>
                    <a:pt x="9179" y="20958"/>
                    <a:pt x="9177" y="20944"/>
                  </a:cubicBezTo>
                  <a:lnTo>
                    <a:pt x="9177" y="20944"/>
                  </a:lnTo>
                  <a:cubicBezTo>
                    <a:pt x="9754" y="22524"/>
                    <a:pt x="10672" y="23674"/>
                    <a:pt x="11928" y="24398"/>
                  </a:cubicBezTo>
                  <a:cubicBezTo>
                    <a:pt x="12837" y="24919"/>
                    <a:pt x="13848" y="25180"/>
                    <a:pt x="14959" y="25180"/>
                  </a:cubicBezTo>
                  <a:cubicBezTo>
                    <a:pt x="15495" y="25180"/>
                    <a:pt x="16424" y="24899"/>
                    <a:pt x="17749" y="24336"/>
                  </a:cubicBezTo>
                  <a:lnTo>
                    <a:pt x="17749" y="24336"/>
                  </a:lnTo>
                  <a:cubicBezTo>
                    <a:pt x="17248" y="24819"/>
                    <a:pt x="16807" y="25241"/>
                    <a:pt x="16424" y="25602"/>
                  </a:cubicBezTo>
                  <a:cubicBezTo>
                    <a:pt x="16041" y="25963"/>
                    <a:pt x="15185" y="26163"/>
                    <a:pt x="13855" y="26204"/>
                  </a:cubicBezTo>
                  <a:cubicBezTo>
                    <a:pt x="13724" y="26210"/>
                    <a:pt x="13596" y="26213"/>
                    <a:pt x="13470" y="26213"/>
                  </a:cubicBezTo>
                  <a:cubicBezTo>
                    <a:pt x="13082" y="26213"/>
                    <a:pt x="12715" y="26183"/>
                    <a:pt x="12369" y="26124"/>
                  </a:cubicBezTo>
                  <a:cubicBezTo>
                    <a:pt x="12315" y="26505"/>
                    <a:pt x="12288" y="26867"/>
                    <a:pt x="12288" y="27208"/>
                  </a:cubicBezTo>
                  <a:cubicBezTo>
                    <a:pt x="12288" y="28104"/>
                    <a:pt x="12604" y="28787"/>
                    <a:pt x="13232" y="29256"/>
                  </a:cubicBezTo>
                  <a:cubicBezTo>
                    <a:pt x="13821" y="29684"/>
                    <a:pt x="14657" y="29899"/>
                    <a:pt x="15742" y="29899"/>
                  </a:cubicBezTo>
                  <a:cubicBezTo>
                    <a:pt x="17643" y="29899"/>
                    <a:pt x="19262" y="29236"/>
                    <a:pt x="20601" y="27911"/>
                  </a:cubicBezTo>
                  <a:cubicBezTo>
                    <a:pt x="21647" y="26865"/>
                    <a:pt x="22162" y="25706"/>
                    <a:pt x="22146" y="24437"/>
                  </a:cubicBezTo>
                  <a:cubicBezTo>
                    <a:pt x="21905" y="24394"/>
                    <a:pt x="21637" y="24314"/>
                    <a:pt x="21343" y="24196"/>
                  </a:cubicBezTo>
                  <a:cubicBezTo>
                    <a:pt x="20594" y="23888"/>
                    <a:pt x="20220" y="23493"/>
                    <a:pt x="20220" y="23011"/>
                  </a:cubicBezTo>
                  <a:lnTo>
                    <a:pt x="20279" y="22590"/>
                  </a:lnTo>
                  <a:cubicBezTo>
                    <a:pt x="20534" y="22772"/>
                    <a:pt x="20828" y="22912"/>
                    <a:pt x="21162" y="23011"/>
                  </a:cubicBezTo>
                  <a:cubicBezTo>
                    <a:pt x="21497" y="23119"/>
                    <a:pt x="21825" y="23173"/>
                    <a:pt x="22146" y="23173"/>
                  </a:cubicBezTo>
                  <a:cubicBezTo>
                    <a:pt x="22882" y="23173"/>
                    <a:pt x="23565" y="22984"/>
                    <a:pt x="24194" y="22611"/>
                  </a:cubicBezTo>
                  <a:cubicBezTo>
                    <a:pt x="24329" y="22528"/>
                    <a:pt x="24450" y="22441"/>
                    <a:pt x="24556" y="22349"/>
                  </a:cubicBezTo>
                  <a:lnTo>
                    <a:pt x="24556" y="22349"/>
                  </a:lnTo>
                  <a:cubicBezTo>
                    <a:pt x="24566" y="22749"/>
                    <a:pt x="24493" y="23104"/>
                    <a:pt x="24335" y="23413"/>
                  </a:cubicBezTo>
                  <a:cubicBezTo>
                    <a:pt x="24177" y="23724"/>
                    <a:pt x="23943" y="24011"/>
                    <a:pt x="23633" y="24277"/>
                  </a:cubicBezTo>
                  <a:cubicBezTo>
                    <a:pt x="23806" y="26323"/>
                    <a:pt x="24918" y="27602"/>
                    <a:pt x="26965" y="28111"/>
                  </a:cubicBezTo>
                  <a:cubicBezTo>
                    <a:pt x="27199" y="28136"/>
                    <a:pt x="27442" y="28149"/>
                    <a:pt x="27696" y="28149"/>
                  </a:cubicBezTo>
                  <a:cubicBezTo>
                    <a:pt x="28244" y="28149"/>
                    <a:pt x="28837" y="28090"/>
                    <a:pt x="29475" y="27971"/>
                  </a:cubicBezTo>
                  <a:cubicBezTo>
                    <a:pt x="30941" y="27704"/>
                    <a:pt x="32166" y="26887"/>
                    <a:pt x="33149" y="25521"/>
                  </a:cubicBezTo>
                  <a:cubicBezTo>
                    <a:pt x="34147" y="24154"/>
                    <a:pt x="34663" y="22736"/>
                    <a:pt x="34695" y="21265"/>
                  </a:cubicBezTo>
                  <a:cubicBezTo>
                    <a:pt x="34723" y="19807"/>
                    <a:pt x="33953" y="18455"/>
                    <a:pt x="32386" y="17209"/>
                  </a:cubicBezTo>
                  <a:cubicBezTo>
                    <a:pt x="31295" y="16353"/>
                    <a:pt x="30418" y="15825"/>
                    <a:pt x="29756" y="15623"/>
                  </a:cubicBezTo>
                  <a:cubicBezTo>
                    <a:pt x="30676" y="15432"/>
                    <a:pt x="31620" y="15029"/>
                    <a:pt x="32587" y="14419"/>
                  </a:cubicBezTo>
                  <a:cubicBezTo>
                    <a:pt x="33743" y="13687"/>
                    <a:pt x="34579" y="12764"/>
                    <a:pt x="35097" y="11648"/>
                  </a:cubicBezTo>
                  <a:cubicBezTo>
                    <a:pt x="35244" y="11157"/>
                    <a:pt x="35317" y="10628"/>
                    <a:pt x="35317" y="10062"/>
                  </a:cubicBezTo>
                  <a:cubicBezTo>
                    <a:pt x="35317" y="8550"/>
                    <a:pt x="34889" y="7244"/>
                    <a:pt x="34032" y="6146"/>
                  </a:cubicBezTo>
                  <a:cubicBezTo>
                    <a:pt x="32841" y="4621"/>
                    <a:pt x="30968" y="3858"/>
                    <a:pt x="28410" y="3858"/>
                  </a:cubicBezTo>
                  <a:cubicBezTo>
                    <a:pt x="27260" y="3858"/>
                    <a:pt x="26289" y="3979"/>
                    <a:pt x="25500" y="4220"/>
                  </a:cubicBezTo>
                  <a:cubicBezTo>
                    <a:pt x="25217" y="4304"/>
                    <a:pt x="24942" y="4405"/>
                    <a:pt x="24677" y="4521"/>
                  </a:cubicBezTo>
                  <a:cubicBezTo>
                    <a:pt x="24794" y="4602"/>
                    <a:pt x="24894" y="4722"/>
                    <a:pt x="24977" y="4882"/>
                  </a:cubicBezTo>
                  <a:cubicBezTo>
                    <a:pt x="25124" y="5150"/>
                    <a:pt x="25199" y="5451"/>
                    <a:pt x="25199" y="5786"/>
                  </a:cubicBezTo>
                  <a:cubicBezTo>
                    <a:pt x="25199" y="6083"/>
                    <a:pt x="25165" y="6351"/>
                    <a:pt x="25097" y="6589"/>
                  </a:cubicBezTo>
                  <a:cubicBezTo>
                    <a:pt x="24996" y="6166"/>
                    <a:pt x="24803" y="5812"/>
                    <a:pt x="24516" y="5524"/>
                  </a:cubicBezTo>
                  <a:cubicBezTo>
                    <a:pt x="24034" y="5056"/>
                    <a:pt x="23352" y="4821"/>
                    <a:pt x="22468" y="4821"/>
                  </a:cubicBezTo>
                  <a:cubicBezTo>
                    <a:pt x="22233" y="4821"/>
                    <a:pt x="22040" y="4835"/>
                    <a:pt x="21886" y="4862"/>
                  </a:cubicBezTo>
                  <a:cubicBezTo>
                    <a:pt x="22125" y="4632"/>
                    <a:pt x="22352" y="4458"/>
                    <a:pt x="22568" y="4340"/>
                  </a:cubicBezTo>
                  <a:cubicBezTo>
                    <a:pt x="22891" y="4172"/>
                    <a:pt x="23278" y="4085"/>
                    <a:pt x="23733" y="4079"/>
                  </a:cubicBezTo>
                  <a:cubicBezTo>
                    <a:pt x="23695" y="3784"/>
                    <a:pt x="23641" y="3503"/>
                    <a:pt x="23572" y="3236"/>
                  </a:cubicBezTo>
                  <a:cubicBezTo>
                    <a:pt x="23238" y="1951"/>
                    <a:pt x="22662" y="1308"/>
                    <a:pt x="21846" y="1308"/>
                  </a:cubicBezTo>
                  <a:cubicBezTo>
                    <a:pt x="21243" y="1308"/>
                    <a:pt x="20580" y="1543"/>
                    <a:pt x="19858" y="2011"/>
                  </a:cubicBezTo>
                  <a:cubicBezTo>
                    <a:pt x="18961" y="2600"/>
                    <a:pt x="18513" y="3323"/>
                    <a:pt x="18513" y="4180"/>
                  </a:cubicBezTo>
                  <a:cubicBezTo>
                    <a:pt x="18513" y="4239"/>
                    <a:pt x="18573" y="4540"/>
                    <a:pt x="18693" y="5083"/>
                  </a:cubicBezTo>
                  <a:cubicBezTo>
                    <a:pt x="20210" y="5234"/>
                    <a:pt x="21267" y="6070"/>
                    <a:pt x="21865" y="7593"/>
                  </a:cubicBezTo>
                  <a:cubicBezTo>
                    <a:pt x="22105" y="8204"/>
                    <a:pt x="22253" y="8766"/>
                    <a:pt x="22308" y="9279"/>
                  </a:cubicBezTo>
                  <a:cubicBezTo>
                    <a:pt x="22117" y="8856"/>
                    <a:pt x="21768" y="8422"/>
                    <a:pt x="21264" y="7974"/>
                  </a:cubicBezTo>
                  <a:cubicBezTo>
                    <a:pt x="20233" y="7037"/>
                    <a:pt x="18895" y="6568"/>
                    <a:pt x="17248" y="6568"/>
                  </a:cubicBezTo>
                  <a:cubicBezTo>
                    <a:pt x="15695" y="6568"/>
                    <a:pt x="14276" y="6944"/>
                    <a:pt x="12991" y="7693"/>
                  </a:cubicBezTo>
                  <a:cubicBezTo>
                    <a:pt x="12706" y="7857"/>
                    <a:pt x="12452" y="8017"/>
                    <a:pt x="12228" y="8175"/>
                  </a:cubicBezTo>
                  <a:cubicBezTo>
                    <a:pt x="12459" y="7806"/>
                    <a:pt x="12761" y="7397"/>
                    <a:pt x="13132" y="6950"/>
                  </a:cubicBezTo>
                  <a:cubicBezTo>
                    <a:pt x="13862" y="6074"/>
                    <a:pt x="14477" y="5538"/>
                    <a:pt x="14979" y="5344"/>
                  </a:cubicBezTo>
                  <a:cubicBezTo>
                    <a:pt x="14964" y="4585"/>
                    <a:pt x="14396" y="3514"/>
                    <a:pt x="13273" y="2132"/>
                  </a:cubicBezTo>
                  <a:cubicBezTo>
                    <a:pt x="12153" y="764"/>
                    <a:pt x="10466" y="54"/>
                    <a:pt x="8213" y="4"/>
                  </a:cubicBezTo>
                  <a:cubicBezTo>
                    <a:pt x="8116" y="1"/>
                    <a:pt x="8019" y="0"/>
                    <a:pt x="7922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2"/>
            <p:cNvSpPr/>
            <p:nvPr/>
          </p:nvSpPr>
          <p:spPr>
            <a:xfrm>
              <a:off x="5641475" y="1126463"/>
              <a:ext cx="833725" cy="407050"/>
            </a:xfrm>
            <a:custGeom>
              <a:avLst/>
              <a:gdLst/>
              <a:ahLst/>
              <a:cxnLst/>
              <a:rect l="l" t="t" r="r" b="b"/>
              <a:pathLst>
                <a:path w="33349" h="16282" extrusionOk="0">
                  <a:moveTo>
                    <a:pt x="19295" y="0"/>
                  </a:moveTo>
                  <a:cubicBezTo>
                    <a:pt x="17367" y="0"/>
                    <a:pt x="15655" y="475"/>
                    <a:pt x="14155" y="1425"/>
                  </a:cubicBezTo>
                  <a:cubicBezTo>
                    <a:pt x="13658" y="1745"/>
                    <a:pt x="13236" y="2086"/>
                    <a:pt x="12890" y="2449"/>
                  </a:cubicBezTo>
                  <a:cubicBezTo>
                    <a:pt x="12846" y="2419"/>
                    <a:pt x="12798" y="2385"/>
                    <a:pt x="12750" y="2349"/>
                  </a:cubicBezTo>
                  <a:cubicBezTo>
                    <a:pt x="11197" y="1184"/>
                    <a:pt x="9069" y="602"/>
                    <a:pt x="6365" y="602"/>
                  </a:cubicBezTo>
                  <a:cubicBezTo>
                    <a:pt x="3797" y="602"/>
                    <a:pt x="1675" y="1345"/>
                    <a:pt x="1" y="2830"/>
                  </a:cubicBezTo>
                  <a:cubicBezTo>
                    <a:pt x="1556" y="1745"/>
                    <a:pt x="3394" y="1201"/>
                    <a:pt x="5512" y="1201"/>
                  </a:cubicBezTo>
                  <a:cubicBezTo>
                    <a:pt x="5609" y="1201"/>
                    <a:pt x="5706" y="1202"/>
                    <a:pt x="5803" y="1205"/>
                  </a:cubicBezTo>
                  <a:cubicBezTo>
                    <a:pt x="8056" y="1255"/>
                    <a:pt x="9743" y="1965"/>
                    <a:pt x="10863" y="3333"/>
                  </a:cubicBezTo>
                  <a:cubicBezTo>
                    <a:pt x="11986" y="4715"/>
                    <a:pt x="12554" y="5786"/>
                    <a:pt x="12569" y="6544"/>
                  </a:cubicBezTo>
                  <a:cubicBezTo>
                    <a:pt x="12067" y="6739"/>
                    <a:pt x="11452" y="7274"/>
                    <a:pt x="10722" y="8151"/>
                  </a:cubicBezTo>
                  <a:cubicBezTo>
                    <a:pt x="10351" y="8598"/>
                    <a:pt x="10049" y="9007"/>
                    <a:pt x="9818" y="9376"/>
                  </a:cubicBezTo>
                  <a:cubicBezTo>
                    <a:pt x="10042" y="9218"/>
                    <a:pt x="10296" y="9058"/>
                    <a:pt x="10581" y="8894"/>
                  </a:cubicBezTo>
                  <a:cubicBezTo>
                    <a:pt x="11866" y="8144"/>
                    <a:pt x="13285" y="7769"/>
                    <a:pt x="14838" y="7769"/>
                  </a:cubicBezTo>
                  <a:cubicBezTo>
                    <a:pt x="16485" y="7769"/>
                    <a:pt x="17823" y="8237"/>
                    <a:pt x="18854" y="9175"/>
                  </a:cubicBezTo>
                  <a:cubicBezTo>
                    <a:pt x="19358" y="9623"/>
                    <a:pt x="19707" y="10057"/>
                    <a:pt x="19898" y="10480"/>
                  </a:cubicBezTo>
                  <a:cubicBezTo>
                    <a:pt x="19843" y="9967"/>
                    <a:pt x="19695" y="9405"/>
                    <a:pt x="19455" y="8794"/>
                  </a:cubicBezTo>
                  <a:cubicBezTo>
                    <a:pt x="18857" y="7271"/>
                    <a:pt x="17800" y="6435"/>
                    <a:pt x="16283" y="6284"/>
                  </a:cubicBezTo>
                  <a:cubicBezTo>
                    <a:pt x="16163" y="5741"/>
                    <a:pt x="16103" y="5440"/>
                    <a:pt x="16103" y="5381"/>
                  </a:cubicBezTo>
                  <a:cubicBezTo>
                    <a:pt x="16103" y="4524"/>
                    <a:pt x="16551" y="3801"/>
                    <a:pt x="17448" y="3212"/>
                  </a:cubicBezTo>
                  <a:cubicBezTo>
                    <a:pt x="18170" y="2744"/>
                    <a:pt x="18833" y="2509"/>
                    <a:pt x="19435" y="2509"/>
                  </a:cubicBezTo>
                  <a:cubicBezTo>
                    <a:pt x="20252" y="2509"/>
                    <a:pt x="20828" y="3152"/>
                    <a:pt x="21162" y="4437"/>
                  </a:cubicBezTo>
                  <a:cubicBezTo>
                    <a:pt x="21231" y="4704"/>
                    <a:pt x="21285" y="4985"/>
                    <a:pt x="21323" y="5280"/>
                  </a:cubicBezTo>
                  <a:cubicBezTo>
                    <a:pt x="20868" y="5286"/>
                    <a:pt x="20481" y="5373"/>
                    <a:pt x="20158" y="5541"/>
                  </a:cubicBezTo>
                  <a:cubicBezTo>
                    <a:pt x="19942" y="5659"/>
                    <a:pt x="19715" y="5833"/>
                    <a:pt x="19476" y="6063"/>
                  </a:cubicBezTo>
                  <a:cubicBezTo>
                    <a:pt x="19630" y="6036"/>
                    <a:pt x="19823" y="6022"/>
                    <a:pt x="20058" y="6022"/>
                  </a:cubicBezTo>
                  <a:cubicBezTo>
                    <a:pt x="20942" y="6022"/>
                    <a:pt x="21624" y="6257"/>
                    <a:pt x="22105" y="6725"/>
                  </a:cubicBezTo>
                  <a:cubicBezTo>
                    <a:pt x="22393" y="7013"/>
                    <a:pt x="22586" y="7367"/>
                    <a:pt x="22687" y="7790"/>
                  </a:cubicBezTo>
                  <a:cubicBezTo>
                    <a:pt x="22755" y="7552"/>
                    <a:pt x="22789" y="7284"/>
                    <a:pt x="22789" y="6987"/>
                  </a:cubicBezTo>
                  <a:cubicBezTo>
                    <a:pt x="22789" y="6652"/>
                    <a:pt x="22714" y="6351"/>
                    <a:pt x="22567" y="6083"/>
                  </a:cubicBezTo>
                  <a:cubicBezTo>
                    <a:pt x="22484" y="5923"/>
                    <a:pt x="22384" y="5803"/>
                    <a:pt x="22267" y="5722"/>
                  </a:cubicBezTo>
                  <a:cubicBezTo>
                    <a:pt x="22532" y="5606"/>
                    <a:pt x="22807" y="5505"/>
                    <a:pt x="23090" y="5421"/>
                  </a:cubicBezTo>
                  <a:cubicBezTo>
                    <a:pt x="23879" y="5180"/>
                    <a:pt x="24850" y="5059"/>
                    <a:pt x="26000" y="5059"/>
                  </a:cubicBezTo>
                  <a:cubicBezTo>
                    <a:pt x="28558" y="5059"/>
                    <a:pt x="30431" y="5822"/>
                    <a:pt x="31622" y="7347"/>
                  </a:cubicBezTo>
                  <a:cubicBezTo>
                    <a:pt x="32479" y="8445"/>
                    <a:pt x="32907" y="9751"/>
                    <a:pt x="32907" y="11263"/>
                  </a:cubicBezTo>
                  <a:cubicBezTo>
                    <a:pt x="32907" y="11829"/>
                    <a:pt x="32834" y="12358"/>
                    <a:pt x="32687" y="12849"/>
                  </a:cubicBezTo>
                  <a:cubicBezTo>
                    <a:pt x="33128" y="11939"/>
                    <a:pt x="33348" y="10895"/>
                    <a:pt x="33348" y="9717"/>
                  </a:cubicBezTo>
                  <a:cubicBezTo>
                    <a:pt x="33348" y="5661"/>
                    <a:pt x="31595" y="3634"/>
                    <a:pt x="28088" y="3634"/>
                  </a:cubicBezTo>
                  <a:cubicBezTo>
                    <a:pt x="27446" y="3634"/>
                    <a:pt x="26570" y="3741"/>
                    <a:pt x="25459" y="3955"/>
                  </a:cubicBezTo>
                  <a:cubicBezTo>
                    <a:pt x="24937" y="4049"/>
                    <a:pt x="24456" y="4157"/>
                    <a:pt x="24014" y="4277"/>
                  </a:cubicBezTo>
                  <a:cubicBezTo>
                    <a:pt x="23803" y="2932"/>
                    <a:pt x="23428" y="1942"/>
                    <a:pt x="22889" y="1305"/>
                  </a:cubicBezTo>
                  <a:cubicBezTo>
                    <a:pt x="22139" y="435"/>
                    <a:pt x="20942" y="0"/>
                    <a:pt x="19295" y="0"/>
                  </a:cubicBezTo>
                  <a:close/>
                  <a:moveTo>
                    <a:pt x="6365" y="11163"/>
                  </a:moveTo>
                  <a:cubicBezTo>
                    <a:pt x="5843" y="11163"/>
                    <a:pt x="5261" y="11323"/>
                    <a:pt x="4618" y="11644"/>
                  </a:cubicBezTo>
                  <a:cubicBezTo>
                    <a:pt x="3736" y="12099"/>
                    <a:pt x="3293" y="12715"/>
                    <a:pt x="3293" y="13492"/>
                  </a:cubicBezTo>
                  <a:cubicBezTo>
                    <a:pt x="3293" y="13799"/>
                    <a:pt x="3380" y="14127"/>
                    <a:pt x="3555" y="14475"/>
                  </a:cubicBezTo>
                  <a:cubicBezTo>
                    <a:pt x="3688" y="14730"/>
                    <a:pt x="4003" y="15331"/>
                    <a:pt x="4498" y="16282"/>
                  </a:cubicBezTo>
                  <a:cubicBezTo>
                    <a:pt x="4337" y="15801"/>
                    <a:pt x="4258" y="15312"/>
                    <a:pt x="4258" y="14817"/>
                  </a:cubicBezTo>
                  <a:cubicBezTo>
                    <a:pt x="4258" y="13826"/>
                    <a:pt x="4953" y="12983"/>
                    <a:pt x="6346" y="12287"/>
                  </a:cubicBezTo>
                  <a:cubicBezTo>
                    <a:pt x="6911" y="12005"/>
                    <a:pt x="7487" y="11783"/>
                    <a:pt x="8072" y="11625"/>
                  </a:cubicBezTo>
                  <a:cubicBezTo>
                    <a:pt x="7908" y="11549"/>
                    <a:pt x="7707" y="11449"/>
                    <a:pt x="7469" y="11323"/>
                  </a:cubicBezTo>
                  <a:cubicBezTo>
                    <a:pt x="7255" y="11216"/>
                    <a:pt x="6887" y="11163"/>
                    <a:pt x="6365" y="11163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2"/>
            <p:cNvSpPr/>
            <p:nvPr/>
          </p:nvSpPr>
          <p:spPr>
            <a:xfrm>
              <a:off x="5292225" y="995638"/>
              <a:ext cx="1278450" cy="1166425"/>
            </a:xfrm>
            <a:custGeom>
              <a:avLst/>
              <a:gdLst/>
              <a:ahLst/>
              <a:cxnLst/>
              <a:rect l="l" t="t" r="r" b="b"/>
              <a:pathLst>
                <a:path w="51138" h="46657" extrusionOk="0">
                  <a:moveTo>
                    <a:pt x="37198" y="1207"/>
                  </a:moveTo>
                  <a:cubicBezTo>
                    <a:pt x="36821" y="1207"/>
                    <a:pt x="36420" y="1261"/>
                    <a:pt x="35994" y="1367"/>
                  </a:cubicBezTo>
                  <a:cubicBezTo>
                    <a:pt x="35651" y="1456"/>
                    <a:pt x="35353" y="1568"/>
                    <a:pt x="35099" y="1703"/>
                  </a:cubicBezTo>
                  <a:cubicBezTo>
                    <a:pt x="37056" y="1897"/>
                    <a:pt x="38459" y="2509"/>
                    <a:pt x="39310" y="3539"/>
                  </a:cubicBezTo>
                  <a:cubicBezTo>
                    <a:pt x="39683" y="3973"/>
                    <a:pt x="39930" y="4457"/>
                    <a:pt x="40049" y="4995"/>
                  </a:cubicBezTo>
                  <a:cubicBezTo>
                    <a:pt x="40273" y="4562"/>
                    <a:pt x="40386" y="4182"/>
                    <a:pt x="40386" y="3853"/>
                  </a:cubicBezTo>
                  <a:cubicBezTo>
                    <a:pt x="40386" y="3137"/>
                    <a:pt x="40161" y="2539"/>
                    <a:pt x="39713" y="2061"/>
                  </a:cubicBezTo>
                  <a:cubicBezTo>
                    <a:pt x="39176" y="1494"/>
                    <a:pt x="38384" y="1210"/>
                    <a:pt x="37339" y="1210"/>
                  </a:cubicBezTo>
                  <a:cubicBezTo>
                    <a:pt x="37292" y="1208"/>
                    <a:pt x="37246" y="1207"/>
                    <a:pt x="37198" y="1207"/>
                  </a:cubicBezTo>
                  <a:close/>
                  <a:moveTo>
                    <a:pt x="48695" y="16777"/>
                  </a:moveTo>
                  <a:cubicBezTo>
                    <a:pt x="48591" y="17733"/>
                    <a:pt x="48299" y="18569"/>
                    <a:pt x="47822" y="19286"/>
                  </a:cubicBezTo>
                  <a:cubicBezTo>
                    <a:pt x="47508" y="19734"/>
                    <a:pt x="46941" y="20331"/>
                    <a:pt x="46119" y="21078"/>
                  </a:cubicBezTo>
                  <a:cubicBezTo>
                    <a:pt x="46791" y="21616"/>
                    <a:pt x="47225" y="22108"/>
                    <a:pt x="47419" y="22556"/>
                  </a:cubicBezTo>
                  <a:cubicBezTo>
                    <a:pt x="47508" y="22751"/>
                    <a:pt x="47553" y="23079"/>
                    <a:pt x="47553" y="23542"/>
                  </a:cubicBezTo>
                  <a:cubicBezTo>
                    <a:pt x="47553" y="23736"/>
                    <a:pt x="47531" y="23930"/>
                    <a:pt x="47485" y="24124"/>
                  </a:cubicBezTo>
                  <a:cubicBezTo>
                    <a:pt x="47531" y="24080"/>
                    <a:pt x="47583" y="24035"/>
                    <a:pt x="47642" y="23989"/>
                  </a:cubicBezTo>
                  <a:cubicBezTo>
                    <a:pt x="48210" y="23467"/>
                    <a:pt x="48494" y="22878"/>
                    <a:pt x="48494" y="22220"/>
                  </a:cubicBezTo>
                  <a:cubicBezTo>
                    <a:pt x="48494" y="21937"/>
                    <a:pt x="48486" y="21757"/>
                    <a:pt x="48471" y="21683"/>
                  </a:cubicBezTo>
                  <a:cubicBezTo>
                    <a:pt x="48441" y="21578"/>
                    <a:pt x="48404" y="21480"/>
                    <a:pt x="48359" y="21391"/>
                  </a:cubicBezTo>
                  <a:cubicBezTo>
                    <a:pt x="48867" y="21167"/>
                    <a:pt x="49248" y="20712"/>
                    <a:pt x="49501" y="20025"/>
                  </a:cubicBezTo>
                  <a:cubicBezTo>
                    <a:pt x="49681" y="19547"/>
                    <a:pt x="49770" y="19077"/>
                    <a:pt x="49770" y="18614"/>
                  </a:cubicBezTo>
                  <a:cubicBezTo>
                    <a:pt x="49770" y="17972"/>
                    <a:pt x="49636" y="17516"/>
                    <a:pt x="49368" y="17247"/>
                  </a:cubicBezTo>
                  <a:cubicBezTo>
                    <a:pt x="49262" y="17143"/>
                    <a:pt x="49038" y="16986"/>
                    <a:pt x="48695" y="16777"/>
                  </a:cubicBezTo>
                  <a:close/>
                  <a:moveTo>
                    <a:pt x="11781" y="0"/>
                  </a:moveTo>
                  <a:cubicBezTo>
                    <a:pt x="9288" y="0"/>
                    <a:pt x="6847" y="1233"/>
                    <a:pt x="4457" y="3696"/>
                  </a:cubicBezTo>
                  <a:cubicBezTo>
                    <a:pt x="1485" y="6772"/>
                    <a:pt x="0" y="10819"/>
                    <a:pt x="0" y="15836"/>
                  </a:cubicBezTo>
                  <a:cubicBezTo>
                    <a:pt x="0" y="18151"/>
                    <a:pt x="635" y="19965"/>
                    <a:pt x="1904" y="21279"/>
                  </a:cubicBezTo>
                  <a:cubicBezTo>
                    <a:pt x="2278" y="21668"/>
                    <a:pt x="2710" y="22019"/>
                    <a:pt x="3203" y="22332"/>
                  </a:cubicBezTo>
                  <a:cubicBezTo>
                    <a:pt x="2695" y="23094"/>
                    <a:pt x="2195" y="24065"/>
                    <a:pt x="1702" y="25244"/>
                  </a:cubicBezTo>
                  <a:cubicBezTo>
                    <a:pt x="1210" y="26424"/>
                    <a:pt x="1023" y="27805"/>
                    <a:pt x="1142" y="29388"/>
                  </a:cubicBezTo>
                  <a:cubicBezTo>
                    <a:pt x="1262" y="30970"/>
                    <a:pt x="1956" y="32218"/>
                    <a:pt x="3226" y="33128"/>
                  </a:cubicBezTo>
                  <a:cubicBezTo>
                    <a:pt x="4480" y="34039"/>
                    <a:pt x="5644" y="34495"/>
                    <a:pt x="6720" y="34495"/>
                  </a:cubicBezTo>
                  <a:cubicBezTo>
                    <a:pt x="7690" y="34495"/>
                    <a:pt x="8377" y="34353"/>
                    <a:pt x="8780" y="34069"/>
                  </a:cubicBezTo>
                  <a:cubicBezTo>
                    <a:pt x="8959" y="33935"/>
                    <a:pt x="9147" y="33673"/>
                    <a:pt x="9340" y="33286"/>
                  </a:cubicBezTo>
                  <a:lnTo>
                    <a:pt x="9430" y="33286"/>
                  </a:lnTo>
                  <a:cubicBezTo>
                    <a:pt x="9162" y="33868"/>
                    <a:pt x="9213" y="34495"/>
                    <a:pt x="9587" y="35167"/>
                  </a:cubicBezTo>
                  <a:cubicBezTo>
                    <a:pt x="10050" y="35973"/>
                    <a:pt x="10863" y="36376"/>
                    <a:pt x="12028" y="36376"/>
                  </a:cubicBezTo>
                  <a:cubicBezTo>
                    <a:pt x="12222" y="36376"/>
                    <a:pt x="12528" y="36317"/>
                    <a:pt x="12947" y="36197"/>
                  </a:cubicBezTo>
                  <a:cubicBezTo>
                    <a:pt x="13021" y="36182"/>
                    <a:pt x="13088" y="36160"/>
                    <a:pt x="13148" y="36130"/>
                  </a:cubicBezTo>
                  <a:cubicBezTo>
                    <a:pt x="12595" y="35996"/>
                    <a:pt x="12147" y="35666"/>
                    <a:pt x="11804" y="35144"/>
                  </a:cubicBezTo>
                  <a:cubicBezTo>
                    <a:pt x="11386" y="34517"/>
                    <a:pt x="11199" y="33718"/>
                    <a:pt x="11244" y="32747"/>
                  </a:cubicBezTo>
                  <a:cubicBezTo>
                    <a:pt x="10452" y="32673"/>
                    <a:pt x="9758" y="32337"/>
                    <a:pt x="9162" y="31740"/>
                  </a:cubicBezTo>
                  <a:cubicBezTo>
                    <a:pt x="8310" y="30919"/>
                    <a:pt x="7884" y="29806"/>
                    <a:pt x="7884" y="28402"/>
                  </a:cubicBezTo>
                  <a:cubicBezTo>
                    <a:pt x="7884" y="26894"/>
                    <a:pt x="8123" y="25461"/>
                    <a:pt x="8601" y="24101"/>
                  </a:cubicBezTo>
                  <a:cubicBezTo>
                    <a:pt x="8795" y="23549"/>
                    <a:pt x="8997" y="23071"/>
                    <a:pt x="9206" y="22668"/>
                  </a:cubicBezTo>
                  <a:cubicBezTo>
                    <a:pt x="7160" y="20562"/>
                    <a:pt x="5756" y="18704"/>
                    <a:pt x="4995" y="17091"/>
                  </a:cubicBezTo>
                  <a:cubicBezTo>
                    <a:pt x="4292" y="15597"/>
                    <a:pt x="3942" y="13888"/>
                    <a:pt x="3942" y="11961"/>
                  </a:cubicBezTo>
                  <a:cubicBezTo>
                    <a:pt x="3942" y="8229"/>
                    <a:pt x="5995" y="4741"/>
                    <a:pt x="10101" y="1501"/>
                  </a:cubicBezTo>
                  <a:cubicBezTo>
                    <a:pt x="10789" y="964"/>
                    <a:pt x="11498" y="471"/>
                    <a:pt x="12229" y="23"/>
                  </a:cubicBezTo>
                  <a:cubicBezTo>
                    <a:pt x="12081" y="8"/>
                    <a:pt x="11931" y="0"/>
                    <a:pt x="11781" y="0"/>
                  </a:cubicBezTo>
                  <a:close/>
                  <a:moveTo>
                    <a:pt x="15142" y="36533"/>
                  </a:moveTo>
                  <a:cubicBezTo>
                    <a:pt x="14813" y="36533"/>
                    <a:pt x="14611" y="36540"/>
                    <a:pt x="14537" y="36555"/>
                  </a:cubicBezTo>
                  <a:cubicBezTo>
                    <a:pt x="14387" y="36586"/>
                    <a:pt x="14313" y="36667"/>
                    <a:pt x="14313" y="36802"/>
                  </a:cubicBezTo>
                  <a:cubicBezTo>
                    <a:pt x="14313" y="37041"/>
                    <a:pt x="14514" y="37160"/>
                    <a:pt x="14918" y="37160"/>
                  </a:cubicBezTo>
                  <a:cubicBezTo>
                    <a:pt x="15246" y="37160"/>
                    <a:pt x="15530" y="37094"/>
                    <a:pt x="15769" y="36959"/>
                  </a:cubicBezTo>
                  <a:cubicBezTo>
                    <a:pt x="15813" y="36929"/>
                    <a:pt x="15933" y="36832"/>
                    <a:pt x="16128" y="36667"/>
                  </a:cubicBezTo>
                  <a:cubicBezTo>
                    <a:pt x="15948" y="36578"/>
                    <a:pt x="15620" y="36533"/>
                    <a:pt x="15142" y="36533"/>
                  </a:cubicBezTo>
                  <a:close/>
                  <a:moveTo>
                    <a:pt x="47912" y="34517"/>
                  </a:moveTo>
                  <a:cubicBezTo>
                    <a:pt x="48688" y="35323"/>
                    <a:pt x="49076" y="36286"/>
                    <a:pt x="49076" y="37407"/>
                  </a:cubicBezTo>
                  <a:cubicBezTo>
                    <a:pt x="49076" y="37870"/>
                    <a:pt x="48964" y="38408"/>
                    <a:pt x="48740" y="39019"/>
                  </a:cubicBezTo>
                  <a:cubicBezTo>
                    <a:pt x="48471" y="39691"/>
                    <a:pt x="48128" y="40244"/>
                    <a:pt x="47709" y="40677"/>
                  </a:cubicBezTo>
                  <a:cubicBezTo>
                    <a:pt x="48889" y="40408"/>
                    <a:pt x="49740" y="40013"/>
                    <a:pt x="50263" y="39490"/>
                  </a:cubicBezTo>
                  <a:cubicBezTo>
                    <a:pt x="50846" y="38922"/>
                    <a:pt x="51137" y="38340"/>
                    <a:pt x="51137" y="37743"/>
                  </a:cubicBezTo>
                  <a:cubicBezTo>
                    <a:pt x="51137" y="36936"/>
                    <a:pt x="50808" y="36220"/>
                    <a:pt x="50151" y="35592"/>
                  </a:cubicBezTo>
                  <a:cubicBezTo>
                    <a:pt x="49568" y="35040"/>
                    <a:pt x="48822" y="34682"/>
                    <a:pt x="47912" y="34517"/>
                  </a:cubicBezTo>
                  <a:close/>
                  <a:moveTo>
                    <a:pt x="45245" y="33666"/>
                  </a:moveTo>
                  <a:cubicBezTo>
                    <a:pt x="45410" y="35681"/>
                    <a:pt x="44648" y="37145"/>
                    <a:pt x="42962" y="38056"/>
                  </a:cubicBezTo>
                  <a:cubicBezTo>
                    <a:pt x="41274" y="38952"/>
                    <a:pt x="39810" y="39400"/>
                    <a:pt x="38571" y="39400"/>
                  </a:cubicBezTo>
                  <a:cubicBezTo>
                    <a:pt x="37705" y="39400"/>
                    <a:pt x="37070" y="39288"/>
                    <a:pt x="36667" y="39064"/>
                  </a:cubicBezTo>
                  <a:cubicBezTo>
                    <a:pt x="36413" y="38915"/>
                    <a:pt x="36099" y="38624"/>
                    <a:pt x="35726" y="38190"/>
                  </a:cubicBezTo>
                  <a:cubicBezTo>
                    <a:pt x="34234" y="40699"/>
                    <a:pt x="32068" y="41953"/>
                    <a:pt x="29231" y="41953"/>
                  </a:cubicBezTo>
                  <a:cubicBezTo>
                    <a:pt x="28544" y="41953"/>
                    <a:pt x="28044" y="41909"/>
                    <a:pt x="27730" y="41820"/>
                  </a:cubicBezTo>
                  <a:cubicBezTo>
                    <a:pt x="26983" y="41640"/>
                    <a:pt x="26185" y="41259"/>
                    <a:pt x="25333" y="40677"/>
                  </a:cubicBezTo>
                  <a:lnTo>
                    <a:pt x="25333" y="40677"/>
                  </a:lnTo>
                  <a:cubicBezTo>
                    <a:pt x="25258" y="42439"/>
                    <a:pt x="26028" y="43910"/>
                    <a:pt x="27640" y="45090"/>
                  </a:cubicBezTo>
                  <a:cubicBezTo>
                    <a:pt x="29089" y="46135"/>
                    <a:pt x="30515" y="46657"/>
                    <a:pt x="31918" y="46657"/>
                  </a:cubicBezTo>
                  <a:cubicBezTo>
                    <a:pt x="33845" y="46657"/>
                    <a:pt x="35368" y="45776"/>
                    <a:pt x="36487" y="44014"/>
                  </a:cubicBezTo>
                  <a:cubicBezTo>
                    <a:pt x="37189" y="44462"/>
                    <a:pt x="37914" y="44686"/>
                    <a:pt x="38661" y="44686"/>
                  </a:cubicBezTo>
                  <a:cubicBezTo>
                    <a:pt x="39423" y="44686"/>
                    <a:pt x="39975" y="44276"/>
                    <a:pt x="40318" y="43455"/>
                  </a:cubicBezTo>
                  <a:cubicBezTo>
                    <a:pt x="40512" y="42977"/>
                    <a:pt x="40610" y="42528"/>
                    <a:pt x="40610" y="42110"/>
                  </a:cubicBezTo>
                  <a:cubicBezTo>
                    <a:pt x="40610" y="41991"/>
                    <a:pt x="40601" y="41887"/>
                    <a:pt x="40587" y="41797"/>
                  </a:cubicBezTo>
                  <a:lnTo>
                    <a:pt x="40587" y="41797"/>
                  </a:lnTo>
                  <a:cubicBezTo>
                    <a:pt x="40737" y="41826"/>
                    <a:pt x="40900" y="41864"/>
                    <a:pt x="41080" y="41909"/>
                  </a:cubicBezTo>
                  <a:cubicBezTo>
                    <a:pt x="41355" y="41970"/>
                    <a:pt x="41648" y="42000"/>
                    <a:pt x="41960" y="42000"/>
                  </a:cubicBezTo>
                  <a:cubicBezTo>
                    <a:pt x="42341" y="42000"/>
                    <a:pt x="42749" y="41955"/>
                    <a:pt x="43185" y="41864"/>
                  </a:cubicBezTo>
                  <a:cubicBezTo>
                    <a:pt x="43976" y="41700"/>
                    <a:pt x="44723" y="41162"/>
                    <a:pt x="45425" y="40252"/>
                  </a:cubicBezTo>
                  <a:cubicBezTo>
                    <a:pt x="46112" y="39340"/>
                    <a:pt x="46448" y="38400"/>
                    <a:pt x="46433" y="37429"/>
                  </a:cubicBezTo>
                  <a:cubicBezTo>
                    <a:pt x="46418" y="36444"/>
                    <a:pt x="46254" y="35585"/>
                    <a:pt x="45940" y="34853"/>
                  </a:cubicBezTo>
                  <a:cubicBezTo>
                    <a:pt x="45687" y="34226"/>
                    <a:pt x="45455" y="33830"/>
                    <a:pt x="45245" y="33666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2"/>
            <p:cNvSpPr/>
            <p:nvPr/>
          </p:nvSpPr>
          <p:spPr>
            <a:xfrm>
              <a:off x="5452375" y="714513"/>
              <a:ext cx="1362425" cy="1788600"/>
            </a:xfrm>
            <a:custGeom>
              <a:avLst/>
              <a:gdLst/>
              <a:ahLst/>
              <a:cxnLst/>
              <a:rect l="l" t="t" r="r" b="b"/>
              <a:pathLst>
                <a:path w="54497" h="71544" extrusionOk="0">
                  <a:moveTo>
                    <a:pt x="6473" y="1"/>
                  </a:moveTo>
                  <a:cubicBezTo>
                    <a:pt x="7503" y="2779"/>
                    <a:pt x="8437" y="5347"/>
                    <a:pt x="9273" y="7706"/>
                  </a:cubicBezTo>
                  <a:cubicBezTo>
                    <a:pt x="9751" y="9035"/>
                    <a:pt x="10117" y="10081"/>
                    <a:pt x="10371" y="10843"/>
                  </a:cubicBezTo>
                  <a:lnTo>
                    <a:pt x="10371" y="10820"/>
                  </a:lnTo>
                  <a:cubicBezTo>
                    <a:pt x="10535" y="9580"/>
                    <a:pt x="11184" y="8960"/>
                    <a:pt x="12319" y="8960"/>
                  </a:cubicBezTo>
                  <a:cubicBezTo>
                    <a:pt x="13140" y="8960"/>
                    <a:pt x="14171" y="9409"/>
                    <a:pt x="15411" y="10304"/>
                  </a:cubicBezTo>
                  <a:cubicBezTo>
                    <a:pt x="16575" y="11141"/>
                    <a:pt x="17486" y="12037"/>
                    <a:pt x="18143" y="12992"/>
                  </a:cubicBezTo>
                  <a:cubicBezTo>
                    <a:pt x="18084" y="12127"/>
                    <a:pt x="18069" y="11581"/>
                    <a:pt x="18099" y="11357"/>
                  </a:cubicBezTo>
                  <a:cubicBezTo>
                    <a:pt x="18233" y="10357"/>
                    <a:pt x="18816" y="9857"/>
                    <a:pt x="19846" y="9857"/>
                  </a:cubicBezTo>
                  <a:cubicBezTo>
                    <a:pt x="20039" y="9857"/>
                    <a:pt x="20256" y="9916"/>
                    <a:pt x="20495" y="10035"/>
                  </a:cubicBezTo>
                  <a:cubicBezTo>
                    <a:pt x="20032" y="9379"/>
                    <a:pt x="19569" y="8639"/>
                    <a:pt x="19106" y="7818"/>
                  </a:cubicBezTo>
                  <a:cubicBezTo>
                    <a:pt x="18285" y="6310"/>
                    <a:pt x="17792" y="5175"/>
                    <a:pt x="17628" y="4414"/>
                  </a:cubicBezTo>
                  <a:cubicBezTo>
                    <a:pt x="17553" y="4831"/>
                    <a:pt x="17344" y="5481"/>
                    <a:pt x="17001" y="6362"/>
                  </a:cubicBezTo>
                  <a:cubicBezTo>
                    <a:pt x="16658" y="7213"/>
                    <a:pt x="16195" y="7638"/>
                    <a:pt x="15612" y="7638"/>
                  </a:cubicBezTo>
                  <a:cubicBezTo>
                    <a:pt x="15015" y="7638"/>
                    <a:pt x="14403" y="6974"/>
                    <a:pt x="13775" y="5646"/>
                  </a:cubicBezTo>
                  <a:cubicBezTo>
                    <a:pt x="13268" y="4571"/>
                    <a:pt x="13014" y="3771"/>
                    <a:pt x="13014" y="3249"/>
                  </a:cubicBezTo>
                  <a:cubicBezTo>
                    <a:pt x="12999" y="3414"/>
                    <a:pt x="12976" y="3608"/>
                    <a:pt x="12946" y="3831"/>
                  </a:cubicBezTo>
                  <a:cubicBezTo>
                    <a:pt x="12738" y="4742"/>
                    <a:pt x="12319" y="5197"/>
                    <a:pt x="11692" y="5197"/>
                  </a:cubicBezTo>
                  <a:cubicBezTo>
                    <a:pt x="10797" y="5197"/>
                    <a:pt x="9565" y="4190"/>
                    <a:pt x="7996" y="2174"/>
                  </a:cubicBezTo>
                  <a:cubicBezTo>
                    <a:pt x="7474" y="1487"/>
                    <a:pt x="6966" y="763"/>
                    <a:pt x="6473" y="1"/>
                  </a:cubicBezTo>
                  <a:close/>
                  <a:moveTo>
                    <a:pt x="44887" y="14382"/>
                  </a:moveTo>
                  <a:lnTo>
                    <a:pt x="44887" y="14382"/>
                  </a:lnTo>
                  <a:cubicBezTo>
                    <a:pt x="43916" y="15188"/>
                    <a:pt x="42917" y="15935"/>
                    <a:pt x="41885" y="16621"/>
                  </a:cubicBezTo>
                  <a:cubicBezTo>
                    <a:pt x="40826" y="17308"/>
                    <a:pt x="39795" y="17809"/>
                    <a:pt x="38795" y="18122"/>
                  </a:cubicBezTo>
                  <a:cubicBezTo>
                    <a:pt x="38992" y="18117"/>
                    <a:pt x="39179" y="18114"/>
                    <a:pt x="39355" y="18114"/>
                  </a:cubicBezTo>
                  <a:cubicBezTo>
                    <a:pt x="40234" y="18114"/>
                    <a:pt x="40853" y="18177"/>
                    <a:pt x="41214" y="18302"/>
                  </a:cubicBezTo>
                  <a:cubicBezTo>
                    <a:pt x="42050" y="18600"/>
                    <a:pt x="42521" y="19406"/>
                    <a:pt x="42625" y="20720"/>
                  </a:cubicBezTo>
                  <a:cubicBezTo>
                    <a:pt x="42685" y="21437"/>
                    <a:pt x="42573" y="22310"/>
                    <a:pt x="42289" y="23341"/>
                  </a:cubicBezTo>
                  <a:cubicBezTo>
                    <a:pt x="43080" y="22326"/>
                    <a:pt x="44417" y="20840"/>
                    <a:pt x="46298" y="18884"/>
                  </a:cubicBezTo>
                  <a:cubicBezTo>
                    <a:pt x="47463" y="17674"/>
                    <a:pt x="48531" y="16614"/>
                    <a:pt x="49502" y="15702"/>
                  </a:cubicBezTo>
                  <a:lnTo>
                    <a:pt x="49502" y="15702"/>
                  </a:lnTo>
                  <a:cubicBezTo>
                    <a:pt x="49471" y="15718"/>
                    <a:pt x="48986" y="15971"/>
                    <a:pt x="48045" y="16464"/>
                  </a:cubicBezTo>
                  <a:cubicBezTo>
                    <a:pt x="47091" y="16927"/>
                    <a:pt x="46254" y="17204"/>
                    <a:pt x="45537" y="17293"/>
                  </a:cubicBezTo>
                  <a:cubicBezTo>
                    <a:pt x="45313" y="17320"/>
                    <a:pt x="45115" y="17333"/>
                    <a:pt x="44943" y="17333"/>
                  </a:cubicBezTo>
                  <a:cubicBezTo>
                    <a:pt x="44543" y="17333"/>
                    <a:pt x="44286" y="17260"/>
                    <a:pt x="44171" y="17114"/>
                  </a:cubicBezTo>
                  <a:cubicBezTo>
                    <a:pt x="44081" y="16995"/>
                    <a:pt x="44119" y="16606"/>
                    <a:pt x="44282" y="15950"/>
                  </a:cubicBezTo>
                  <a:cubicBezTo>
                    <a:pt x="44447" y="15382"/>
                    <a:pt x="44648" y="14859"/>
                    <a:pt x="44887" y="14382"/>
                  </a:cubicBezTo>
                  <a:close/>
                  <a:moveTo>
                    <a:pt x="43633" y="36892"/>
                  </a:moveTo>
                  <a:lnTo>
                    <a:pt x="43633" y="36892"/>
                  </a:lnTo>
                  <a:cubicBezTo>
                    <a:pt x="44021" y="37699"/>
                    <a:pt x="44238" y="38288"/>
                    <a:pt x="44282" y="38661"/>
                  </a:cubicBezTo>
                  <a:cubicBezTo>
                    <a:pt x="44313" y="39035"/>
                    <a:pt x="44298" y="39445"/>
                    <a:pt x="44238" y="39894"/>
                  </a:cubicBezTo>
                  <a:cubicBezTo>
                    <a:pt x="44178" y="40342"/>
                    <a:pt x="43962" y="40894"/>
                    <a:pt x="43588" y="41551"/>
                  </a:cubicBezTo>
                  <a:cubicBezTo>
                    <a:pt x="43200" y="42193"/>
                    <a:pt x="42790" y="42716"/>
                    <a:pt x="42356" y="43120"/>
                  </a:cubicBezTo>
                  <a:cubicBezTo>
                    <a:pt x="43656" y="43418"/>
                    <a:pt x="44506" y="43664"/>
                    <a:pt x="44910" y="43858"/>
                  </a:cubicBezTo>
                  <a:cubicBezTo>
                    <a:pt x="44970" y="43888"/>
                    <a:pt x="45037" y="43926"/>
                    <a:pt x="45111" y="43970"/>
                  </a:cubicBezTo>
                  <a:cubicBezTo>
                    <a:pt x="44648" y="43597"/>
                    <a:pt x="44358" y="43343"/>
                    <a:pt x="44238" y="43209"/>
                  </a:cubicBezTo>
                  <a:cubicBezTo>
                    <a:pt x="44119" y="43074"/>
                    <a:pt x="44059" y="42910"/>
                    <a:pt x="44059" y="42716"/>
                  </a:cubicBezTo>
                  <a:cubicBezTo>
                    <a:pt x="44059" y="42447"/>
                    <a:pt x="44350" y="42312"/>
                    <a:pt x="44933" y="42312"/>
                  </a:cubicBezTo>
                  <a:cubicBezTo>
                    <a:pt x="45604" y="42312"/>
                    <a:pt x="46254" y="42462"/>
                    <a:pt x="46881" y="42761"/>
                  </a:cubicBezTo>
                  <a:cubicBezTo>
                    <a:pt x="46403" y="42462"/>
                    <a:pt x="46067" y="42193"/>
                    <a:pt x="45873" y="41955"/>
                  </a:cubicBezTo>
                  <a:cubicBezTo>
                    <a:pt x="45678" y="41716"/>
                    <a:pt x="45530" y="41492"/>
                    <a:pt x="45425" y="41282"/>
                  </a:cubicBezTo>
                  <a:cubicBezTo>
                    <a:pt x="45306" y="41058"/>
                    <a:pt x="45343" y="40857"/>
                    <a:pt x="45537" y="40677"/>
                  </a:cubicBezTo>
                  <a:cubicBezTo>
                    <a:pt x="45716" y="40499"/>
                    <a:pt x="46388" y="40334"/>
                    <a:pt x="47553" y="40184"/>
                  </a:cubicBezTo>
                  <a:cubicBezTo>
                    <a:pt x="48703" y="40036"/>
                    <a:pt x="51017" y="39931"/>
                    <a:pt x="54497" y="39871"/>
                  </a:cubicBezTo>
                  <a:cubicBezTo>
                    <a:pt x="50106" y="39154"/>
                    <a:pt x="46486" y="38162"/>
                    <a:pt x="43633" y="36892"/>
                  </a:cubicBezTo>
                  <a:close/>
                  <a:moveTo>
                    <a:pt x="12656" y="55752"/>
                  </a:moveTo>
                  <a:cubicBezTo>
                    <a:pt x="12372" y="58724"/>
                    <a:pt x="12140" y="62263"/>
                    <a:pt x="11962" y="66369"/>
                  </a:cubicBezTo>
                  <a:cubicBezTo>
                    <a:pt x="12544" y="63965"/>
                    <a:pt x="13238" y="61605"/>
                    <a:pt x="14044" y="59291"/>
                  </a:cubicBezTo>
                  <a:cubicBezTo>
                    <a:pt x="14581" y="57753"/>
                    <a:pt x="14888" y="56767"/>
                    <a:pt x="14962" y="56335"/>
                  </a:cubicBezTo>
                  <a:lnTo>
                    <a:pt x="14962" y="56335"/>
                  </a:lnTo>
                  <a:cubicBezTo>
                    <a:pt x="14634" y="56723"/>
                    <a:pt x="14342" y="57006"/>
                    <a:pt x="14089" y="57186"/>
                  </a:cubicBezTo>
                  <a:cubicBezTo>
                    <a:pt x="13820" y="57350"/>
                    <a:pt x="13604" y="57439"/>
                    <a:pt x="13439" y="57454"/>
                  </a:cubicBezTo>
                  <a:cubicBezTo>
                    <a:pt x="13260" y="57454"/>
                    <a:pt x="13111" y="57372"/>
                    <a:pt x="12992" y="57208"/>
                  </a:cubicBezTo>
                  <a:cubicBezTo>
                    <a:pt x="12872" y="57029"/>
                    <a:pt x="12760" y="56543"/>
                    <a:pt x="12656" y="55752"/>
                  </a:cubicBezTo>
                  <a:close/>
                  <a:moveTo>
                    <a:pt x="9475" y="50264"/>
                  </a:moveTo>
                  <a:cubicBezTo>
                    <a:pt x="9340" y="50503"/>
                    <a:pt x="8519" y="50892"/>
                    <a:pt x="7012" y="51429"/>
                  </a:cubicBezTo>
                  <a:cubicBezTo>
                    <a:pt x="5585" y="51923"/>
                    <a:pt x="3418" y="52171"/>
                    <a:pt x="510" y="52171"/>
                  </a:cubicBezTo>
                  <a:cubicBezTo>
                    <a:pt x="343" y="52171"/>
                    <a:pt x="173" y="52170"/>
                    <a:pt x="0" y="52168"/>
                  </a:cubicBezTo>
                  <a:lnTo>
                    <a:pt x="0" y="52168"/>
                  </a:lnTo>
                  <a:cubicBezTo>
                    <a:pt x="2075" y="52333"/>
                    <a:pt x="3390" y="52608"/>
                    <a:pt x="3942" y="52997"/>
                  </a:cubicBezTo>
                  <a:cubicBezTo>
                    <a:pt x="4480" y="53386"/>
                    <a:pt x="4786" y="53892"/>
                    <a:pt x="4861" y="54520"/>
                  </a:cubicBezTo>
                  <a:cubicBezTo>
                    <a:pt x="4935" y="55147"/>
                    <a:pt x="4786" y="55789"/>
                    <a:pt x="4413" y="56447"/>
                  </a:cubicBezTo>
                  <a:cubicBezTo>
                    <a:pt x="4607" y="56372"/>
                    <a:pt x="4823" y="56335"/>
                    <a:pt x="5062" y="56335"/>
                  </a:cubicBezTo>
                  <a:cubicBezTo>
                    <a:pt x="5525" y="56335"/>
                    <a:pt x="5914" y="56439"/>
                    <a:pt x="6227" y="56648"/>
                  </a:cubicBezTo>
                  <a:cubicBezTo>
                    <a:pt x="6540" y="56857"/>
                    <a:pt x="6705" y="57492"/>
                    <a:pt x="6720" y="58552"/>
                  </a:cubicBezTo>
                  <a:cubicBezTo>
                    <a:pt x="6720" y="59597"/>
                    <a:pt x="6458" y="61270"/>
                    <a:pt x="5935" y="63570"/>
                  </a:cubicBezTo>
                  <a:cubicBezTo>
                    <a:pt x="5398" y="65854"/>
                    <a:pt x="4704" y="68512"/>
                    <a:pt x="3852" y="71543"/>
                  </a:cubicBezTo>
                  <a:cubicBezTo>
                    <a:pt x="5809" y="66272"/>
                    <a:pt x="7795" y="61814"/>
                    <a:pt x="9811" y="58171"/>
                  </a:cubicBezTo>
                  <a:cubicBezTo>
                    <a:pt x="10886" y="56244"/>
                    <a:pt x="11737" y="54804"/>
                    <a:pt x="12364" y="53848"/>
                  </a:cubicBezTo>
                  <a:lnTo>
                    <a:pt x="12319" y="53848"/>
                  </a:lnTo>
                  <a:cubicBezTo>
                    <a:pt x="12036" y="53909"/>
                    <a:pt x="11835" y="53938"/>
                    <a:pt x="11715" y="53938"/>
                  </a:cubicBezTo>
                  <a:cubicBezTo>
                    <a:pt x="11072" y="53938"/>
                    <a:pt x="10572" y="53803"/>
                    <a:pt x="10214" y="53534"/>
                  </a:cubicBezTo>
                  <a:cubicBezTo>
                    <a:pt x="9661" y="53086"/>
                    <a:pt x="9385" y="52273"/>
                    <a:pt x="9385" y="51093"/>
                  </a:cubicBezTo>
                  <a:cubicBezTo>
                    <a:pt x="9385" y="50810"/>
                    <a:pt x="9415" y="50533"/>
                    <a:pt x="9475" y="50264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050" name="Picture 2" descr="Appendix: Map of Post-War Germany(from Jack Glotzer’s Memoir “I ...">
            <a:extLst>
              <a:ext uri="{FF2B5EF4-FFF2-40B4-BE49-F238E27FC236}">
                <a16:creationId xmlns:a16="http://schemas.microsoft.com/office/drawing/2014/main" id="{9FDBE3C3-CC27-121D-995C-A6761D8505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4613" y="1496227"/>
            <a:ext cx="1924463" cy="2836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The End of WWII and the Division of Europe | CES at UNC">
            <a:extLst>
              <a:ext uri="{FF2B5EF4-FFF2-40B4-BE49-F238E27FC236}">
                <a16:creationId xmlns:a16="http://schemas.microsoft.com/office/drawing/2014/main" id="{CFE6C1FE-2445-084D-D066-5D82F3E666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9422" y="1661536"/>
            <a:ext cx="2857500" cy="2352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5" name="Google Shape;705;p34" descr="Black pen and pencil on white background"/>
          <p:cNvPicPr preferRelativeResize="0"/>
          <p:nvPr/>
        </p:nvPicPr>
        <p:blipFill rotWithShape="1">
          <a:blip r:embed="rId3"/>
          <a:srcRect l="10669" r="34110"/>
          <a:stretch/>
        </p:blipFill>
        <p:spPr>
          <a:xfrm>
            <a:off x="713926" y="1922400"/>
            <a:ext cx="3204612" cy="26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06" name="Google Shape;706;p34"/>
          <p:cNvSpPr txBox="1">
            <a:spLocks noGrp="1"/>
          </p:cNvSpPr>
          <p:nvPr>
            <p:ph type="title"/>
          </p:nvPr>
        </p:nvSpPr>
        <p:spPr>
          <a:xfrm>
            <a:off x="4063775" y="3170425"/>
            <a:ext cx="4360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MIGRATION</a:t>
            </a:r>
            <a:endParaRPr dirty="0"/>
          </a:p>
        </p:txBody>
      </p:sp>
      <p:sp>
        <p:nvSpPr>
          <p:cNvPr id="707" name="Google Shape;707;p34"/>
          <p:cNvSpPr txBox="1">
            <a:spLocks noGrp="1"/>
          </p:cNvSpPr>
          <p:nvPr>
            <p:ph type="title" idx="2"/>
          </p:nvPr>
        </p:nvSpPr>
        <p:spPr>
          <a:xfrm>
            <a:off x="4063800" y="540000"/>
            <a:ext cx="4360200" cy="245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0|1</a:t>
            </a:r>
            <a:endParaRPr dirty="0"/>
          </a:p>
        </p:txBody>
      </p:sp>
      <p:sp>
        <p:nvSpPr>
          <p:cNvPr id="708" name="Google Shape;708;p34"/>
          <p:cNvSpPr txBox="1">
            <a:spLocks noGrp="1"/>
          </p:cNvSpPr>
          <p:nvPr>
            <p:ph type="subTitle" idx="1"/>
          </p:nvPr>
        </p:nvSpPr>
        <p:spPr>
          <a:xfrm>
            <a:off x="4063800" y="4192225"/>
            <a:ext cx="4360200" cy="4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BOOM PEOPLE CHOSE CAPITALISM OVER COMMUNISM</a:t>
            </a:r>
            <a:endParaRPr dirty="0"/>
          </a:p>
        </p:txBody>
      </p:sp>
      <p:grpSp>
        <p:nvGrpSpPr>
          <p:cNvPr id="709" name="Google Shape;709;p34"/>
          <p:cNvGrpSpPr/>
          <p:nvPr/>
        </p:nvGrpSpPr>
        <p:grpSpPr>
          <a:xfrm flipH="1">
            <a:off x="7780823" y="828693"/>
            <a:ext cx="922814" cy="841847"/>
            <a:chOff x="7988475" y="3691625"/>
            <a:chExt cx="1314175" cy="1198700"/>
          </a:xfrm>
        </p:grpSpPr>
        <p:sp>
          <p:nvSpPr>
            <p:cNvPr id="710" name="Google Shape;710;p34"/>
            <p:cNvSpPr/>
            <p:nvPr/>
          </p:nvSpPr>
          <p:spPr>
            <a:xfrm>
              <a:off x="8557050" y="4452000"/>
              <a:ext cx="107450" cy="61925"/>
            </a:xfrm>
            <a:custGeom>
              <a:avLst/>
              <a:gdLst/>
              <a:ahLst/>
              <a:cxnLst/>
              <a:rect l="l" t="t" r="r" b="b"/>
              <a:pathLst>
                <a:path w="4298" h="2477" extrusionOk="0">
                  <a:moveTo>
                    <a:pt x="1745" y="1095"/>
                  </a:moveTo>
                  <a:lnTo>
                    <a:pt x="1745" y="1095"/>
                  </a:lnTo>
                  <a:cubicBezTo>
                    <a:pt x="1734" y="1109"/>
                    <a:pt x="1724" y="1122"/>
                    <a:pt x="1716" y="1134"/>
                  </a:cubicBezTo>
                  <a:cubicBezTo>
                    <a:pt x="1675" y="1190"/>
                    <a:pt x="1607" y="1260"/>
                    <a:pt x="1543" y="1337"/>
                  </a:cubicBezTo>
                  <a:cubicBezTo>
                    <a:pt x="1447" y="1282"/>
                    <a:pt x="1357" y="1210"/>
                    <a:pt x="1278" y="1115"/>
                  </a:cubicBezTo>
                  <a:cubicBezTo>
                    <a:pt x="1435" y="1110"/>
                    <a:pt x="1590" y="1103"/>
                    <a:pt x="1745" y="1095"/>
                  </a:cubicBezTo>
                  <a:close/>
                  <a:moveTo>
                    <a:pt x="3129" y="1033"/>
                  </a:moveTo>
                  <a:cubicBezTo>
                    <a:pt x="3158" y="1131"/>
                    <a:pt x="3185" y="1230"/>
                    <a:pt x="3208" y="1330"/>
                  </a:cubicBezTo>
                  <a:cubicBezTo>
                    <a:pt x="3076" y="1362"/>
                    <a:pt x="2945" y="1392"/>
                    <a:pt x="2813" y="1417"/>
                  </a:cubicBezTo>
                  <a:cubicBezTo>
                    <a:pt x="2915" y="1286"/>
                    <a:pt x="3021" y="1158"/>
                    <a:pt x="3129" y="1033"/>
                  </a:cubicBezTo>
                  <a:close/>
                  <a:moveTo>
                    <a:pt x="2208" y="1066"/>
                  </a:moveTo>
                  <a:lnTo>
                    <a:pt x="2208" y="1066"/>
                  </a:lnTo>
                  <a:cubicBezTo>
                    <a:pt x="2116" y="1201"/>
                    <a:pt x="2025" y="1335"/>
                    <a:pt x="1938" y="1473"/>
                  </a:cubicBezTo>
                  <a:cubicBezTo>
                    <a:pt x="1885" y="1465"/>
                    <a:pt x="1834" y="1454"/>
                    <a:pt x="1785" y="1441"/>
                  </a:cubicBezTo>
                  <a:cubicBezTo>
                    <a:pt x="1798" y="1426"/>
                    <a:pt x="1809" y="1413"/>
                    <a:pt x="1811" y="1409"/>
                  </a:cubicBezTo>
                  <a:cubicBezTo>
                    <a:pt x="1886" y="1307"/>
                    <a:pt x="1961" y="1205"/>
                    <a:pt x="2035" y="1102"/>
                  </a:cubicBezTo>
                  <a:cubicBezTo>
                    <a:pt x="2041" y="1094"/>
                    <a:pt x="2046" y="1084"/>
                    <a:pt x="2052" y="1077"/>
                  </a:cubicBezTo>
                  <a:cubicBezTo>
                    <a:pt x="2104" y="1074"/>
                    <a:pt x="2156" y="1070"/>
                    <a:pt x="2208" y="1066"/>
                  </a:cubicBezTo>
                  <a:close/>
                  <a:moveTo>
                    <a:pt x="2819" y="1020"/>
                  </a:moveTo>
                  <a:cubicBezTo>
                    <a:pt x="2697" y="1166"/>
                    <a:pt x="2582" y="1317"/>
                    <a:pt x="2470" y="1472"/>
                  </a:cubicBezTo>
                  <a:cubicBezTo>
                    <a:pt x="2385" y="1482"/>
                    <a:pt x="2299" y="1488"/>
                    <a:pt x="2216" y="1489"/>
                  </a:cubicBezTo>
                  <a:cubicBezTo>
                    <a:pt x="2313" y="1339"/>
                    <a:pt x="2415" y="1191"/>
                    <a:pt x="2518" y="1045"/>
                  </a:cubicBezTo>
                  <a:cubicBezTo>
                    <a:pt x="2617" y="1036"/>
                    <a:pt x="2717" y="1029"/>
                    <a:pt x="2819" y="1020"/>
                  </a:cubicBezTo>
                  <a:close/>
                  <a:moveTo>
                    <a:pt x="3494" y="0"/>
                  </a:moveTo>
                  <a:cubicBezTo>
                    <a:pt x="3484" y="0"/>
                    <a:pt x="3473" y="1"/>
                    <a:pt x="3462" y="2"/>
                  </a:cubicBezTo>
                  <a:cubicBezTo>
                    <a:pt x="2552" y="82"/>
                    <a:pt x="1638" y="156"/>
                    <a:pt x="724" y="164"/>
                  </a:cubicBezTo>
                  <a:cubicBezTo>
                    <a:pt x="524" y="165"/>
                    <a:pt x="390" y="266"/>
                    <a:pt x="317" y="401"/>
                  </a:cubicBezTo>
                  <a:cubicBezTo>
                    <a:pt x="126" y="486"/>
                    <a:pt x="0" y="678"/>
                    <a:pt x="96" y="935"/>
                  </a:cubicBezTo>
                  <a:cubicBezTo>
                    <a:pt x="368" y="1650"/>
                    <a:pt x="782" y="2249"/>
                    <a:pt x="1566" y="2423"/>
                  </a:cubicBezTo>
                  <a:cubicBezTo>
                    <a:pt x="1735" y="2461"/>
                    <a:pt x="1908" y="2476"/>
                    <a:pt x="2082" y="2476"/>
                  </a:cubicBezTo>
                  <a:cubicBezTo>
                    <a:pt x="2696" y="2476"/>
                    <a:pt x="3334" y="2281"/>
                    <a:pt x="3911" y="2159"/>
                  </a:cubicBezTo>
                  <a:cubicBezTo>
                    <a:pt x="4181" y="2101"/>
                    <a:pt x="4297" y="1810"/>
                    <a:pt x="4248" y="1563"/>
                  </a:cubicBezTo>
                  <a:cubicBezTo>
                    <a:pt x="4165" y="1151"/>
                    <a:pt x="4072" y="750"/>
                    <a:pt x="3927" y="356"/>
                  </a:cubicBezTo>
                  <a:cubicBezTo>
                    <a:pt x="3861" y="176"/>
                    <a:pt x="3702" y="0"/>
                    <a:pt x="34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4"/>
            <p:cNvSpPr/>
            <p:nvPr/>
          </p:nvSpPr>
          <p:spPr>
            <a:xfrm>
              <a:off x="8757400" y="4450625"/>
              <a:ext cx="101700" cy="57975"/>
            </a:xfrm>
            <a:custGeom>
              <a:avLst/>
              <a:gdLst/>
              <a:ahLst/>
              <a:cxnLst/>
              <a:rect l="l" t="t" r="r" b="b"/>
              <a:pathLst>
                <a:path w="4068" h="2319" extrusionOk="0">
                  <a:moveTo>
                    <a:pt x="2586" y="1115"/>
                  </a:moveTo>
                  <a:cubicBezTo>
                    <a:pt x="2657" y="1157"/>
                    <a:pt x="2721" y="1211"/>
                    <a:pt x="2778" y="1276"/>
                  </a:cubicBezTo>
                  <a:cubicBezTo>
                    <a:pt x="2671" y="1294"/>
                    <a:pt x="2564" y="1308"/>
                    <a:pt x="2458" y="1319"/>
                  </a:cubicBezTo>
                  <a:cubicBezTo>
                    <a:pt x="2500" y="1249"/>
                    <a:pt x="2544" y="1181"/>
                    <a:pt x="2586" y="1115"/>
                  </a:cubicBezTo>
                  <a:close/>
                  <a:moveTo>
                    <a:pt x="1420" y="1011"/>
                  </a:moveTo>
                  <a:lnTo>
                    <a:pt x="1420" y="1011"/>
                  </a:lnTo>
                  <a:cubicBezTo>
                    <a:pt x="1340" y="1120"/>
                    <a:pt x="1264" y="1232"/>
                    <a:pt x="1192" y="1346"/>
                  </a:cubicBezTo>
                  <a:cubicBezTo>
                    <a:pt x="1160" y="1240"/>
                    <a:pt x="1132" y="1133"/>
                    <a:pt x="1105" y="1025"/>
                  </a:cubicBezTo>
                  <a:cubicBezTo>
                    <a:pt x="1211" y="1021"/>
                    <a:pt x="1315" y="1016"/>
                    <a:pt x="1420" y="1011"/>
                  </a:cubicBezTo>
                  <a:close/>
                  <a:moveTo>
                    <a:pt x="2172" y="990"/>
                  </a:moveTo>
                  <a:cubicBezTo>
                    <a:pt x="2239" y="995"/>
                    <a:pt x="2302" y="1006"/>
                    <a:pt x="2361" y="1021"/>
                  </a:cubicBezTo>
                  <a:cubicBezTo>
                    <a:pt x="2293" y="1126"/>
                    <a:pt x="2227" y="1233"/>
                    <a:pt x="2164" y="1341"/>
                  </a:cubicBezTo>
                  <a:cubicBezTo>
                    <a:pt x="2081" y="1345"/>
                    <a:pt x="1999" y="1349"/>
                    <a:pt x="1916" y="1351"/>
                  </a:cubicBezTo>
                  <a:cubicBezTo>
                    <a:pt x="1999" y="1230"/>
                    <a:pt x="2085" y="1110"/>
                    <a:pt x="2172" y="990"/>
                  </a:cubicBezTo>
                  <a:close/>
                  <a:moveTo>
                    <a:pt x="1875" y="993"/>
                  </a:moveTo>
                  <a:lnTo>
                    <a:pt x="1875" y="993"/>
                  </a:lnTo>
                  <a:cubicBezTo>
                    <a:pt x="1790" y="1113"/>
                    <a:pt x="1705" y="1233"/>
                    <a:pt x="1620" y="1355"/>
                  </a:cubicBezTo>
                  <a:cubicBezTo>
                    <a:pt x="1588" y="1355"/>
                    <a:pt x="1556" y="1355"/>
                    <a:pt x="1524" y="1355"/>
                  </a:cubicBezTo>
                  <a:cubicBezTo>
                    <a:pt x="1508" y="1355"/>
                    <a:pt x="1492" y="1355"/>
                    <a:pt x="1476" y="1355"/>
                  </a:cubicBezTo>
                  <a:cubicBezTo>
                    <a:pt x="1556" y="1232"/>
                    <a:pt x="1643" y="1113"/>
                    <a:pt x="1733" y="998"/>
                  </a:cubicBezTo>
                  <a:cubicBezTo>
                    <a:pt x="1781" y="995"/>
                    <a:pt x="1828" y="994"/>
                    <a:pt x="1875" y="993"/>
                  </a:cubicBezTo>
                  <a:close/>
                  <a:moveTo>
                    <a:pt x="1997" y="0"/>
                  </a:moveTo>
                  <a:cubicBezTo>
                    <a:pt x="1605" y="0"/>
                    <a:pt x="1200" y="60"/>
                    <a:pt x="820" y="60"/>
                  </a:cubicBezTo>
                  <a:cubicBezTo>
                    <a:pt x="773" y="60"/>
                    <a:pt x="726" y="59"/>
                    <a:pt x="679" y="57"/>
                  </a:cubicBezTo>
                  <a:cubicBezTo>
                    <a:pt x="671" y="56"/>
                    <a:pt x="662" y="56"/>
                    <a:pt x="653" y="56"/>
                  </a:cubicBezTo>
                  <a:cubicBezTo>
                    <a:pt x="503" y="56"/>
                    <a:pt x="391" y="117"/>
                    <a:pt x="319" y="208"/>
                  </a:cubicBezTo>
                  <a:cubicBezTo>
                    <a:pt x="135" y="301"/>
                    <a:pt x="1" y="494"/>
                    <a:pt x="53" y="749"/>
                  </a:cubicBezTo>
                  <a:cubicBezTo>
                    <a:pt x="137" y="1161"/>
                    <a:pt x="230" y="1563"/>
                    <a:pt x="376" y="1957"/>
                  </a:cubicBezTo>
                  <a:cubicBezTo>
                    <a:pt x="452" y="2162"/>
                    <a:pt x="612" y="2311"/>
                    <a:pt x="842" y="2312"/>
                  </a:cubicBezTo>
                  <a:cubicBezTo>
                    <a:pt x="1108" y="2313"/>
                    <a:pt x="1374" y="2319"/>
                    <a:pt x="1641" y="2319"/>
                  </a:cubicBezTo>
                  <a:cubicBezTo>
                    <a:pt x="2314" y="2319"/>
                    <a:pt x="2984" y="2283"/>
                    <a:pt x="3627" y="2053"/>
                  </a:cubicBezTo>
                  <a:cubicBezTo>
                    <a:pt x="3852" y="1971"/>
                    <a:pt x="4067" y="1715"/>
                    <a:pt x="3964" y="1458"/>
                  </a:cubicBezTo>
                  <a:cubicBezTo>
                    <a:pt x="3711" y="825"/>
                    <a:pt x="3374" y="316"/>
                    <a:pt x="2701" y="96"/>
                  </a:cubicBezTo>
                  <a:cubicBezTo>
                    <a:pt x="2477" y="23"/>
                    <a:pt x="2240" y="0"/>
                    <a:pt x="19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4"/>
            <p:cNvSpPr/>
            <p:nvPr/>
          </p:nvSpPr>
          <p:spPr>
            <a:xfrm>
              <a:off x="8227850" y="4757925"/>
              <a:ext cx="145475" cy="132400"/>
            </a:xfrm>
            <a:custGeom>
              <a:avLst/>
              <a:gdLst/>
              <a:ahLst/>
              <a:cxnLst/>
              <a:rect l="l" t="t" r="r" b="b"/>
              <a:pathLst>
                <a:path w="5819" h="5296" extrusionOk="0">
                  <a:moveTo>
                    <a:pt x="3088" y="947"/>
                  </a:moveTo>
                  <a:cubicBezTo>
                    <a:pt x="3161" y="947"/>
                    <a:pt x="3233" y="952"/>
                    <a:pt x="3302" y="960"/>
                  </a:cubicBezTo>
                  <a:cubicBezTo>
                    <a:pt x="3216" y="1126"/>
                    <a:pt x="3143" y="1299"/>
                    <a:pt x="3080" y="1477"/>
                  </a:cubicBezTo>
                  <a:cubicBezTo>
                    <a:pt x="3051" y="1465"/>
                    <a:pt x="3019" y="1455"/>
                    <a:pt x="2987" y="1449"/>
                  </a:cubicBezTo>
                  <a:cubicBezTo>
                    <a:pt x="2987" y="1283"/>
                    <a:pt x="2982" y="1117"/>
                    <a:pt x="2967" y="952"/>
                  </a:cubicBezTo>
                  <a:cubicBezTo>
                    <a:pt x="3008" y="949"/>
                    <a:pt x="3048" y="947"/>
                    <a:pt x="3088" y="947"/>
                  </a:cubicBezTo>
                  <a:close/>
                  <a:moveTo>
                    <a:pt x="2730" y="986"/>
                  </a:moveTo>
                  <a:cubicBezTo>
                    <a:pt x="2743" y="1144"/>
                    <a:pt x="2747" y="1301"/>
                    <a:pt x="2747" y="1458"/>
                  </a:cubicBezTo>
                  <a:cubicBezTo>
                    <a:pt x="2699" y="1469"/>
                    <a:pt x="2652" y="1481"/>
                    <a:pt x="2606" y="1496"/>
                  </a:cubicBezTo>
                  <a:cubicBezTo>
                    <a:pt x="2563" y="1349"/>
                    <a:pt x="2528" y="1198"/>
                    <a:pt x="2494" y="1049"/>
                  </a:cubicBezTo>
                  <a:cubicBezTo>
                    <a:pt x="2523" y="1038"/>
                    <a:pt x="2551" y="1027"/>
                    <a:pt x="2581" y="1019"/>
                  </a:cubicBezTo>
                  <a:cubicBezTo>
                    <a:pt x="2631" y="1005"/>
                    <a:pt x="2680" y="995"/>
                    <a:pt x="2730" y="986"/>
                  </a:cubicBezTo>
                  <a:close/>
                  <a:moveTo>
                    <a:pt x="2267" y="1134"/>
                  </a:moveTo>
                  <a:cubicBezTo>
                    <a:pt x="2302" y="1285"/>
                    <a:pt x="2338" y="1434"/>
                    <a:pt x="2382" y="1581"/>
                  </a:cubicBezTo>
                  <a:cubicBezTo>
                    <a:pt x="2342" y="1599"/>
                    <a:pt x="2304" y="1621"/>
                    <a:pt x="2264" y="1643"/>
                  </a:cubicBezTo>
                  <a:cubicBezTo>
                    <a:pt x="2163" y="1531"/>
                    <a:pt x="2066" y="1416"/>
                    <a:pt x="1974" y="1295"/>
                  </a:cubicBezTo>
                  <a:cubicBezTo>
                    <a:pt x="2065" y="1234"/>
                    <a:pt x="2162" y="1181"/>
                    <a:pt x="2267" y="1134"/>
                  </a:cubicBezTo>
                  <a:close/>
                  <a:moveTo>
                    <a:pt x="3550" y="1012"/>
                  </a:moveTo>
                  <a:cubicBezTo>
                    <a:pt x="3710" y="1059"/>
                    <a:pt x="3858" y="1129"/>
                    <a:pt x="3993" y="1219"/>
                  </a:cubicBezTo>
                  <a:cubicBezTo>
                    <a:pt x="3827" y="1378"/>
                    <a:pt x="3682" y="1554"/>
                    <a:pt x="3547" y="1739"/>
                  </a:cubicBezTo>
                  <a:cubicBezTo>
                    <a:pt x="3466" y="1688"/>
                    <a:pt x="3381" y="1642"/>
                    <a:pt x="3293" y="1606"/>
                  </a:cubicBezTo>
                  <a:cubicBezTo>
                    <a:pt x="3363" y="1402"/>
                    <a:pt x="3447" y="1202"/>
                    <a:pt x="3550" y="1012"/>
                  </a:cubicBezTo>
                  <a:close/>
                  <a:moveTo>
                    <a:pt x="1783" y="1442"/>
                  </a:moveTo>
                  <a:cubicBezTo>
                    <a:pt x="1874" y="1561"/>
                    <a:pt x="1970" y="1677"/>
                    <a:pt x="2069" y="1787"/>
                  </a:cubicBezTo>
                  <a:cubicBezTo>
                    <a:pt x="2051" y="1803"/>
                    <a:pt x="2034" y="1821"/>
                    <a:pt x="2018" y="1839"/>
                  </a:cubicBezTo>
                  <a:cubicBezTo>
                    <a:pt x="1864" y="1790"/>
                    <a:pt x="1715" y="1734"/>
                    <a:pt x="1571" y="1671"/>
                  </a:cubicBezTo>
                  <a:cubicBezTo>
                    <a:pt x="1635" y="1589"/>
                    <a:pt x="1704" y="1512"/>
                    <a:pt x="1783" y="1442"/>
                  </a:cubicBezTo>
                  <a:close/>
                  <a:moveTo>
                    <a:pt x="4184" y="1373"/>
                  </a:moveTo>
                  <a:cubicBezTo>
                    <a:pt x="4304" y="1482"/>
                    <a:pt x="4405" y="1614"/>
                    <a:pt x="4487" y="1759"/>
                  </a:cubicBezTo>
                  <a:cubicBezTo>
                    <a:pt x="4270" y="1824"/>
                    <a:pt x="4070" y="1925"/>
                    <a:pt x="3874" y="2040"/>
                  </a:cubicBezTo>
                  <a:cubicBezTo>
                    <a:pt x="3832" y="1986"/>
                    <a:pt x="3786" y="1936"/>
                    <a:pt x="3736" y="1890"/>
                  </a:cubicBezTo>
                  <a:cubicBezTo>
                    <a:pt x="3872" y="1706"/>
                    <a:pt x="4018" y="1530"/>
                    <a:pt x="4184" y="1373"/>
                  </a:cubicBezTo>
                  <a:close/>
                  <a:moveTo>
                    <a:pt x="1434" y="1874"/>
                  </a:moveTo>
                  <a:cubicBezTo>
                    <a:pt x="1574" y="1937"/>
                    <a:pt x="1719" y="1994"/>
                    <a:pt x="1867" y="2043"/>
                  </a:cubicBezTo>
                  <a:cubicBezTo>
                    <a:pt x="1848" y="2077"/>
                    <a:pt x="1832" y="2111"/>
                    <a:pt x="1818" y="2148"/>
                  </a:cubicBezTo>
                  <a:cubicBezTo>
                    <a:pt x="1658" y="2124"/>
                    <a:pt x="1499" y="2097"/>
                    <a:pt x="1340" y="2066"/>
                  </a:cubicBezTo>
                  <a:cubicBezTo>
                    <a:pt x="1367" y="1999"/>
                    <a:pt x="1399" y="1936"/>
                    <a:pt x="1434" y="1874"/>
                  </a:cubicBezTo>
                  <a:close/>
                  <a:moveTo>
                    <a:pt x="4592" y="1977"/>
                  </a:moveTo>
                  <a:cubicBezTo>
                    <a:pt x="4642" y="2107"/>
                    <a:pt x="4677" y="2249"/>
                    <a:pt x="4696" y="2399"/>
                  </a:cubicBezTo>
                  <a:cubicBezTo>
                    <a:pt x="4602" y="2389"/>
                    <a:pt x="4506" y="2384"/>
                    <a:pt x="4411" y="2384"/>
                  </a:cubicBezTo>
                  <a:cubicBezTo>
                    <a:pt x="4298" y="2384"/>
                    <a:pt x="4184" y="2390"/>
                    <a:pt x="4070" y="2400"/>
                  </a:cubicBezTo>
                  <a:cubicBezTo>
                    <a:pt x="4053" y="2345"/>
                    <a:pt x="4030" y="2292"/>
                    <a:pt x="4003" y="2239"/>
                  </a:cubicBezTo>
                  <a:cubicBezTo>
                    <a:pt x="4190" y="2128"/>
                    <a:pt x="4382" y="2031"/>
                    <a:pt x="4592" y="1977"/>
                  </a:cubicBezTo>
                  <a:close/>
                  <a:moveTo>
                    <a:pt x="1266" y="2296"/>
                  </a:moveTo>
                  <a:cubicBezTo>
                    <a:pt x="1429" y="2329"/>
                    <a:pt x="1591" y="2358"/>
                    <a:pt x="1755" y="2382"/>
                  </a:cubicBezTo>
                  <a:cubicBezTo>
                    <a:pt x="1750" y="2426"/>
                    <a:pt x="1749" y="2472"/>
                    <a:pt x="1751" y="2516"/>
                  </a:cubicBezTo>
                  <a:cubicBezTo>
                    <a:pt x="1574" y="2548"/>
                    <a:pt x="1395" y="2576"/>
                    <a:pt x="1217" y="2591"/>
                  </a:cubicBezTo>
                  <a:cubicBezTo>
                    <a:pt x="1224" y="2490"/>
                    <a:pt x="1242" y="2392"/>
                    <a:pt x="1266" y="2296"/>
                  </a:cubicBezTo>
                  <a:close/>
                  <a:moveTo>
                    <a:pt x="4408" y="2624"/>
                  </a:moveTo>
                  <a:cubicBezTo>
                    <a:pt x="4509" y="2624"/>
                    <a:pt x="4609" y="2630"/>
                    <a:pt x="4709" y="2644"/>
                  </a:cubicBezTo>
                  <a:cubicBezTo>
                    <a:pt x="4705" y="2782"/>
                    <a:pt x="4679" y="2911"/>
                    <a:pt x="4640" y="3035"/>
                  </a:cubicBezTo>
                  <a:cubicBezTo>
                    <a:pt x="4458" y="2982"/>
                    <a:pt x="4274" y="2933"/>
                    <a:pt x="4096" y="2869"/>
                  </a:cubicBezTo>
                  <a:cubicBezTo>
                    <a:pt x="4112" y="2790"/>
                    <a:pt x="4117" y="2714"/>
                    <a:pt x="4113" y="2637"/>
                  </a:cubicBezTo>
                  <a:cubicBezTo>
                    <a:pt x="4211" y="2629"/>
                    <a:pt x="4310" y="2624"/>
                    <a:pt x="4408" y="2624"/>
                  </a:cubicBezTo>
                  <a:close/>
                  <a:moveTo>
                    <a:pt x="1795" y="2750"/>
                  </a:moveTo>
                  <a:cubicBezTo>
                    <a:pt x="1816" y="2822"/>
                    <a:pt x="1846" y="2893"/>
                    <a:pt x="1882" y="2960"/>
                  </a:cubicBezTo>
                  <a:cubicBezTo>
                    <a:pt x="1683" y="3067"/>
                    <a:pt x="1477" y="3162"/>
                    <a:pt x="1270" y="3256"/>
                  </a:cubicBezTo>
                  <a:cubicBezTo>
                    <a:pt x="1270" y="3231"/>
                    <a:pt x="1269" y="3210"/>
                    <a:pt x="1270" y="3184"/>
                  </a:cubicBezTo>
                  <a:cubicBezTo>
                    <a:pt x="1274" y="3091"/>
                    <a:pt x="1253" y="3012"/>
                    <a:pt x="1218" y="2947"/>
                  </a:cubicBezTo>
                  <a:cubicBezTo>
                    <a:pt x="1213" y="2907"/>
                    <a:pt x="1216" y="2869"/>
                    <a:pt x="1212" y="2831"/>
                  </a:cubicBezTo>
                  <a:cubicBezTo>
                    <a:pt x="1408" y="2815"/>
                    <a:pt x="1602" y="2784"/>
                    <a:pt x="1795" y="2750"/>
                  </a:cubicBezTo>
                  <a:close/>
                  <a:moveTo>
                    <a:pt x="4017" y="3096"/>
                  </a:moveTo>
                  <a:cubicBezTo>
                    <a:pt x="4189" y="3158"/>
                    <a:pt x="4366" y="3206"/>
                    <a:pt x="4544" y="3258"/>
                  </a:cubicBezTo>
                  <a:cubicBezTo>
                    <a:pt x="4480" y="3380"/>
                    <a:pt x="4400" y="3491"/>
                    <a:pt x="4306" y="3592"/>
                  </a:cubicBezTo>
                  <a:cubicBezTo>
                    <a:pt x="4154" y="3515"/>
                    <a:pt x="4008" y="3424"/>
                    <a:pt x="3872" y="3325"/>
                  </a:cubicBezTo>
                  <a:cubicBezTo>
                    <a:pt x="3927" y="3257"/>
                    <a:pt x="3976" y="3182"/>
                    <a:pt x="4017" y="3096"/>
                  </a:cubicBezTo>
                  <a:close/>
                  <a:moveTo>
                    <a:pt x="2011" y="3166"/>
                  </a:moveTo>
                  <a:cubicBezTo>
                    <a:pt x="2039" y="3204"/>
                    <a:pt x="2067" y="3238"/>
                    <a:pt x="2097" y="3272"/>
                  </a:cubicBezTo>
                  <a:cubicBezTo>
                    <a:pt x="2123" y="3302"/>
                    <a:pt x="2151" y="3332"/>
                    <a:pt x="2180" y="3358"/>
                  </a:cubicBezTo>
                  <a:cubicBezTo>
                    <a:pt x="1960" y="3557"/>
                    <a:pt x="1730" y="3744"/>
                    <a:pt x="1507" y="3941"/>
                  </a:cubicBezTo>
                  <a:cubicBezTo>
                    <a:pt x="1432" y="3855"/>
                    <a:pt x="1371" y="3755"/>
                    <a:pt x="1331" y="3638"/>
                  </a:cubicBezTo>
                  <a:cubicBezTo>
                    <a:pt x="1338" y="3593"/>
                    <a:pt x="1338" y="3545"/>
                    <a:pt x="1330" y="3493"/>
                  </a:cubicBezTo>
                  <a:cubicBezTo>
                    <a:pt x="1560" y="3389"/>
                    <a:pt x="1789" y="3286"/>
                    <a:pt x="2011" y="3166"/>
                  </a:cubicBezTo>
                  <a:close/>
                  <a:moveTo>
                    <a:pt x="3694" y="3496"/>
                  </a:moveTo>
                  <a:cubicBezTo>
                    <a:pt x="3831" y="3597"/>
                    <a:pt x="3973" y="3690"/>
                    <a:pt x="4122" y="3770"/>
                  </a:cubicBezTo>
                  <a:cubicBezTo>
                    <a:pt x="3997" y="3876"/>
                    <a:pt x="3857" y="3966"/>
                    <a:pt x="3707" y="4045"/>
                  </a:cubicBezTo>
                  <a:cubicBezTo>
                    <a:pt x="3667" y="3886"/>
                    <a:pt x="3622" y="3727"/>
                    <a:pt x="3568" y="3574"/>
                  </a:cubicBezTo>
                  <a:cubicBezTo>
                    <a:pt x="3611" y="3550"/>
                    <a:pt x="3654" y="3525"/>
                    <a:pt x="3694" y="3496"/>
                  </a:cubicBezTo>
                  <a:close/>
                  <a:moveTo>
                    <a:pt x="3345" y="3662"/>
                  </a:moveTo>
                  <a:cubicBezTo>
                    <a:pt x="3401" y="3820"/>
                    <a:pt x="3446" y="3983"/>
                    <a:pt x="3486" y="4148"/>
                  </a:cubicBezTo>
                  <a:cubicBezTo>
                    <a:pt x="3381" y="4190"/>
                    <a:pt x="3272" y="4227"/>
                    <a:pt x="3165" y="4254"/>
                  </a:cubicBezTo>
                  <a:cubicBezTo>
                    <a:pt x="3192" y="4061"/>
                    <a:pt x="3221" y="3867"/>
                    <a:pt x="3262" y="3678"/>
                  </a:cubicBezTo>
                  <a:cubicBezTo>
                    <a:pt x="3290" y="3673"/>
                    <a:pt x="3318" y="3670"/>
                    <a:pt x="3345" y="3662"/>
                  </a:cubicBezTo>
                  <a:close/>
                  <a:moveTo>
                    <a:pt x="2376" y="3508"/>
                  </a:moveTo>
                  <a:cubicBezTo>
                    <a:pt x="2398" y="3520"/>
                    <a:pt x="2419" y="3535"/>
                    <a:pt x="2442" y="3546"/>
                  </a:cubicBezTo>
                  <a:cubicBezTo>
                    <a:pt x="2327" y="3787"/>
                    <a:pt x="2242" y="4042"/>
                    <a:pt x="2162" y="4299"/>
                  </a:cubicBezTo>
                  <a:cubicBezTo>
                    <a:pt x="1985" y="4264"/>
                    <a:pt x="1825" y="4198"/>
                    <a:pt x="1688" y="4104"/>
                  </a:cubicBezTo>
                  <a:cubicBezTo>
                    <a:pt x="1916" y="3903"/>
                    <a:pt x="2152" y="3711"/>
                    <a:pt x="2376" y="3508"/>
                  </a:cubicBezTo>
                  <a:close/>
                  <a:moveTo>
                    <a:pt x="2661" y="3642"/>
                  </a:moveTo>
                  <a:cubicBezTo>
                    <a:pt x="2775" y="3679"/>
                    <a:pt x="2894" y="3700"/>
                    <a:pt x="3013" y="3702"/>
                  </a:cubicBezTo>
                  <a:cubicBezTo>
                    <a:pt x="2973" y="3902"/>
                    <a:pt x="2945" y="4105"/>
                    <a:pt x="2915" y="4308"/>
                  </a:cubicBezTo>
                  <a:cubicBezTo>
                    <a:pt x="2791" y="4328"/>
                    <a:pt x="2666" y="4338"/>
                    <a:pt x="2544" y="4338"/>
                  </a:cubicBezTo>
                  <a:cubicBezTo>
                    <a:pt x="2496" y="4338"/>
                    <a:pt x="2449" y="4337"/>
                    <a:pt x="2403" y="4333"/>
                  </a:cubicBezTo>
                  <a:cubicBezTo>
                    <a:pt x="2474" y="4096"/>
                    <a:pt x="2554" y="3862"/>
                    <a:pt x="2661" y="3642"/>
                  </a:cubicBezTo>
                  <a:close/>
                  <a:moveTo>
                    <a:pt x="3044" y="1"/>
                  </a:moveTo>
                  <a:cubicBezTo>
                    <a:pt x="2840" y="1"/>
                    <a:pt x="2632" y="21"/>
                    <a:pt x="2422" y="64"/>
                  </a:cubicBezTo>
                  <a:cubicBezTo>
                    <a:pt x="843" y="384"/>
                    <a:pt x="1" y="1885"/>
                    <a:pt x="305" y="3375"/>
                  </a:cubicBezTo>
                  <a:cubicBezTo>
                    <a:pt x="355" y="4632"/>
                    <a:pt x="1472" y="5295"/>
                    <a:pt x="2645" y="5295"/>
                  </a:cubicBezTo>
                  <a:cubicBezTo>
                    <a:pt x="2763" y="5295"/>
                    <a:pt x="2881" y="5289"/>
                    <a:pt x="2999" y="5275"/>
                  </a:cubicBezTo>
                  <a:cubicBezTo>
                    <a:pt x="4515" y="5103"/>
                    <a:pt x="5819" y="3949"/>
                    <a:pt x="5660" y="2340"/>
                  </a:cubicBezTo>
                  <a:cubicBezTo>
                    <a:pt x="5516" y="890"/>
                    <a:pt x="4378" y="1"/>
                    <a:pt x="3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4"/>
            <p:cNvSpPr/>
            <p:nvPr/>
          </p:nvSpPr>
          <p:spPr>
            <a:xfrm>
              <a:off x="8076550" y="4757600"/>
              <a:ext cx="141600" cy="130700"/>
            </a:xfrm>
            <a:custGeom>
              <a:avLst/>
              <a:gdLst/>
              <a:ahLst/>
              <a:cxnLst/>
              <a:rect l="l" t="t" r="r" b="b"/>
              <a:pathLst>
                <a:path w="5664" h="5228" extrusionOk="0">
                  <a:moveTo>
                    <a:pt x="2996" y="963"/>
                  </a:moveTo>
                  <a:lnTo>
                    <a:pt x="2996" y="963"/>
                  </a:lnTo>
                  <a:cubicBezTo>
                    <a:pt x="3105" y="965"/>
                    <a:pt x="3209" y="977"/>
                    <a:pt x="3306" y="998"/>
                  </a:cubicBezTo>
                  <a:cubicBezTo>
                    <a:pt x="3300" y="1206"/>
                    <a:pt x="3264" y="1413"/>
                    <a:pt x="3220" y="1618"/>
                  </a:cubicBezTo>
                  <a:cubicBezTo>
                    <a:pt x="3187" y="1608"/>
                    <a:pt x="3152" y="1600"/>
                    <a:pt x="3118" y="1595"/>
                  </a:cubicBezTo>
                  <a:cubicBezTo>
                    <a:pt x="3065" y="1388"/>
                    <a:pt x="3035" y="1175"/>
                    <a:pt x="2996" y="963"/>
                  </a:cubicBezTo>
                  <a:close/>
                  <a:moveTo>
                    <a:pt x="2753" y="977"/>
                  </a:moveTo>
                  <a:cubicBezTo>
                    <a:pt x="2794" y="1183"/>
                    <a:pt x="2821" y="1392"/>
                    <a:pt x="2868" y="1596"/>
                  </a:cubicBezTo>
                  <a:cubicBezTo>
                    <a:pt x="2842" y="1599"/>
                    <a:pt x="2815" y="1603"/>
                    <a:pt x="2788" y="1608"/>
                  </a:cubicBezTo>
                  <a:cubicBezTo>
                    <a:pt x="2772" y="1611"/>
                    <a:pt x="2757" y="1615"/>
                    <a:pt x="2741" y="1618"/>
                  </a:cubicBezTo>
                  <a:lnTo>
                    <a:pt x="2739" y="1619"/>
                  </a:lnTo>
                  <a:cubicBezTo>
                    <a:pt x="2705" y="1626"/>
                    <a:pt x="2673" y="1634"/>
                    <a:pt x="2641" y="1644"/>
                  </a:cubicBezTo>
                  <a:cubicBezTo>
                    <a:pt x="2547" y="1453"/>
                    <a:pt x="2464" y="1258"/>
                    <a:pt x="2377" y="1063"/>
                  </a:cubicBezTo>
                  <a:cubicBezTo>
                    <a:pt x="2496" y="1023"/>
                    <a:pt x="2622" y="993"/>
                    <a:pt x="2753" y="977"/>
                  </a:cubicBezTo>
                  <a:close/>
                  <a:moveTo>
                    <a:pt x="3541" y="1067"/>
                  </a:moveTo>
                  <a:cubicBezTo>
                    <a:pt x="3676" y="1122"/>
                    <a:pt x="3795" y="1195"/>
                    <a:pt x="3902" y="1286"/>
                  </a:cubicBezTo>
                  <a:cubicBezTo>
                    <a:pt x="3742" y="1405"/>
                    <a:pt x="3595" y="1541"/>
                    <a:pt x="3454" y="1682"/>
                  </a:cubicBezTo>
                  <a:cubicBezTo>
                    <a:pt x="3497" y="1477"/>
                    <a:pt x="3532" y="1272"/>
                    <a:pt x="3541" y="1067"/>
                  </a:cubicBezTo>
                  <a:close/>
                  <a:moveTo>
                    <a:pt x="2154" y="1154"/>
                  </a:moveTo>
                  <a:cubicBezTo>
                    <a:pt x="2244" y="1351"/>
                    <a:pt x="2329" y="1550"/>
                    <a:pt x="2425" y="1744"/>
                  </a:cubicBezTo>
                  <a:cubicBezTo>
                    <a:pt x="2412" y="1751"/>
                    <a:pt x="2400" y="1757"/>
                    <a:pt x="2388" y="1766"/>
                  </a:cubicBezTo>
                  <a:cubicBezTo>
                    <a:pt x="2365" y="1779"/>
                    <a:pt x="2346" y="1796"/>
                    <a:pt x="2323" y="1811"/>
                  </a:cubicBezTo>
                  <a:lnTo>
                    <a:pt x="1816" y="1368"/>
                  </a:lnTo>
                  <a:cubicBezTo>
                    <a:pt x="1919" y="1286"/>
                    <a:pt x="2032" y="1213"/>
                    <a:pt x="2154" y="1154"/>
                  </a:cubicBezTo>
                  <a:close/>
                  <a:moveTo>
                    <a:pt x="1638" y="1533"/>
                  </a:moveTo>
                  <a:cubicBezTo>
                    <a:pt x="1782" y="1659"/>
                    <a:pt x="1926" y="1786"/>
                    <a:pt x="2070" y="1912"/>
                  </a:cubicBezTo>
                  <a:cubicBezTo>
                    <a:pt x="1870" y="1847"/>
                    <a:pt x="1664" y="1799"/>
                    <a:pt x="1456" y="1764"/>
                  </a:cubicBezTo>
                  <a:cubicBezTo>
                    <a:pt x="1509" y="1682"/>
                    <a:pt x="1572" y="1606"/>
                    <a:pt x="1638" y="1533"/>
                  </a:cubicBezTo>
                  <a:close/>
                  <a:moveTo>
                    <a:pt x="4071" y="1461"/>
                  </a:moveTo>
                  <a:cubicBezTo>
                    <a:pt x="4149" y="1554"/>
                    <a:pt x="4217" y="1661"/>
                    <a:pt x="4273" y="1775"/>
                  </a:cubicBezTo>
                  <a:cubicBezTo>
                    <a:pt x="4103" y="1845"/>
                    <a:pt x="3935" y="1919"/>
                    <a:pt x="3767" y="1997"/>
                  </a:cubicBezTo>
                  <a:cubicBezTo>
                    <a:pt x="3726" y="1963"/>
                    <a:pt x="3681" y="1930"/>
                    <a:pt x="3635" y="1900"/>
                  </a:cubicBezTo>
                  <a:cubicBezTo>
                    <a:pt x="3635" y="1899"/>
                    <a:pt x="3633" y="1899"/>
                    <a:pt x="3633" y="1898"/>
                  </a:cubicBezTo>
                  <a:cubicBezTo>
                    <a:pt x="3626" y="1887"/>
                    <a:pt x="3616" y="1879"/>
                    <a:pt x="3606" y="1868"/>
                  </a:cubicBezTo>
                  <a:cubicBezTo>
                    <a:pt x="3754" y="1722"/>
                    <a:pt x="3904" y="1581"/>
                    <a:pt x="4071" y="1461"/>
                  </a:cubicBezTo>
                  <a:close/>
                  <a:moveTo>
                    <a:pt x="4369" y="1995"/>
                  </a:moveTo>
                  <a:cubicBezTo>
                    <a:pt x="4421" y="2140"/>
                    <a:pt x="4459" y="2296"/>
                    <a:pt x="4481" y="2455"/>
                  </a:cubicBezTo>
                  <a:cubicBezTo>
                    <a:pt x="4350" y="2455"/>
                    <a:pt x="4217" y="2461"/>
                    <a:pt x="4083" y="2467"/>
                  </a:cubicBezTo>
                  <a:cubicBezTo>
                    <a:pt x="4058" y="2365"/>
                    <a:pt x="4010" y="2269"/>
                    <a:pt x="3943" y="2182"/>
                  </a:cubicBezTo>
                  <a:cubicBezTo>
                    <a:pt x="4084" y="2117"/>
                    <a:pt x="4225" y="2054"/>
                    <a:pt x="4369" y="1995"/>
                  </a:cubicBezTo>
                  <a:close/>
                  <a:moveTo>
                    <a:pt x="1333" y="1987"/>
                  </a:moveTo>
                  <a:cubicBezTo>
                    <a:pt x="1576" y="2022"/>
                    <a:pt x="1818" y="2072"/>
                    <a:pt x="2049" y="2154"/>
                  </a:cubicBezTo>
                  <a:cubicBezTo>
                    <a:pt x="2038" y="2177"/>
                    <a:pt x="2028" y="2199"/>
                    <a:pt x="2019" y="2223"/>
                  </a:cubicBezTo>
                  <a:cubicBezTo>
                    <a:pt x="1739" y="2319"/>
                    <a:pt x="1470" y="2444"/>
                    <a:pt x="1212" y="2598"/>
                  </a:cubicBezTo>
                  <a:cubicBezTo>
                    <a:pt x="1204" y="2586"/>
                    <a:pt x="1196" y="2573"/>
                    <a:pt x="1187" y="2562"/>
                  </a:cubicBezTo>
                  <a:cubicBezTo>
                    <a:pt x="1203" y="2358"/>
                    <a:pt x="1253" y="2165"/>
                    <a:pt x="1333" y="1987"/>
                  </a:cubicBezTo>
                  <a:close/>
                  <a:moveTo>
                    <a:pt x="1953" y="2504"/>
                  </a:moveTo>
                  <a:cubicBezTo>
                    <a:pt x="1950" y="2546"/>
                    <a:pt x="1948" y="2588"/>
                    <a:pt x="1950" y="2630"/>
                  </a:cubicBezTo>
                  <a:cubicBezTo>
                    <a:pt x="1724" y="2751"/>
                    <a:pt x="1493" y="2858"/>
                    <a:pt x="1264" y="2968"/>
                  </a:cubicBezTo>
                  <a:cubicBezTo>
                    <a:pt x="1265" y="2967"/>
                    <a:pt x="1265" y="2966"/>
                    <a:pt x="1265" y="2965"/>
                  </a:cubicBezTo>
                  <a:cubicBezTo>
                    <a:pt x="1276" y="2920"/>
                    <a:pt x="1281" y="2880"/>
                    <a:pt x="1281" y="2839"/>
                  </a:cubicBezTo>
                  <a:cubicBezTo>
                    <a:pt x="1498" y="2707"/>
                    <a:pt x="1722" y="2594"/>
                    <a:pt x="1953" y="2504"/>
                  </a:cubicBezTo>
                  <a:close/>
                  <a:moveTo>
                    <a:pt x="4472" y="2695"/>
                  </a:moveTo>
                  <a:cubicBezTo>
                    <a:pt x="4483" y="2695"/>
                    <a:pt x="4494" y="2695"/>
                    <a:pt x="4506" y="2695"/>
                  </a:cubicBezTo>
                  <a:cubicBezTo>
                    <a:pt x="4511" y="2797"/>
                    <a:pt x="4510" y="2902"/>
                    <a:pt x="4505" y="3003"/>
                  </a:cubicBezTo>
                  <a:cubicBezTo>
                    <a:pt x="4368" y="2954"/>
                    <a:pt x="4235" y="2902"/>
                    <a:pt x="4101" y="2844"/>
                  </a:cubicBezTo>
                  <a:cubicBezTo>
                    <a:pt x="4108" y="2799"/>
                    <a:pt x="4112" y="2753"/>
                    <a:pt x="4112" y="2706"/>
                  </a:cubicBezTo>
                  <a:cubicBezTo>
                    <a:pt x="4233" y="2700"/>
                    <a:pt x="4352" y="2695"/>
                    <a:pt x="4472" y="2695"/>
                  </a:cubicBezTo>
                  <a:close/>
                  <a:moveTo>
                    <a:pt x="1980" y="2886"/>
                  </a:moveTo>
                  <a:cubicBezTo>
                    <a:pt x="1985" y="2909"/>
                    <a:pt x="1989" y="2934"/>
                    <a:pt x="1996" y="2960"/>
                  </a:cubicBezTo>
                  <a:cubicBezTo>
                    <a:pt x="1771" y="3157"/>
                    <a:pt x="1558" y="3367"/>
                    <a:pt x="1348" y="3581"/>
                  </a:cubicBezTo>
                  <a:cubicBezTo>
                    <a:pt x="1288" y="3478"/>
                    <a:pt x="1251" y="3365"/>
                    <a:pt x="1242" y="3243"/>
                  </a:cubicBezTo>
                  <a:cubicBezTo>
                    <a:pt x="1486" y="3121"/>
                    <a:pt x="1738" y="3010"/>
                    <a:pt x="1980" y="2886"/>
                  </a:cubicBezTo>
                  <a:close/>
                  <a:moveTo>
                    <a:pt x="4042" y="3080"/>
                  </a:moveTo>
                  <a:cubicBezTo>
                    <a:pt x="4186" y="3141"/>
                    <a:pt x="4330" y="3196"/>
                    <a:pt x="4476" y="3250"/>
                  </a:cubicBezTo>
                  <a:cubicBezTo>
                    <a:pt x="4449" y="3381"/>
                    <a:pt x="4401" y="3495"/>
                    <a:pt x="4339" y="3600"/>
                  </a:cubicBezTo>
                  <a:cubicBezTo>
                    <a:pt x="4215" y="3477"/>
                    <a:pt x="4089" y="3356"/>
                    <a:pt x="3967" y="3232"/>
                  </a:cubicBezTo>
                  <a:cubicBezTo>
                    <a:pt x="3995" y="3184"/>
                    <a:pt x="4021" y="3132"/>
                    <a:pt x="4042" y="3080"/>
                  </a:cubicBezTo>
                  <a:close/>
                  <a:moveTo>
                    <a:pt x="2084" y="3201"/>
                  </a:moveTo>
                  <a:lnTo>
                    <a:pt x="2089" y="3208"/>
                  </a:lnTo>
                  <a:cubicBezTo>
                    <a:pt x="2112" y="3259"/>
                    <a:pt x="2139" y="3304"/>
                    <a:pt x="2170" y="3347"/>
                  </a:cubicBezTo>
                  <a:cubicBezTo>
                    <a:pt x="2025" y="3549"/>
                    <a:pt x="1878" y="3752"/>
                    <a:pt x="1738" y="3959"/>
                  </a:cubicBezTo>
                  <a:cubicBezTo>
                    <a:pt x="1648" y="3904"/>
                    <a:pt x="1568" y="3842"/>
                    <a:pt x="1499" y="3772"/>
                  </a:cubicBezTo>
                  <a:cubicBezTo>
                    <a:pt x="1690" y="3578"/>
                    <a:pt x="1882" y="3383"/>
                    <a:pt x="2084" y="3201"/>
                  </a:cubicBezTo>
                  <a:close/>
                  <a:moveTo>
                    <a:pt x="3820" y="3427"/>
                  </a:moveTo>
                  <a:cubicBezTo>
                    <a:pt x="3941" y="3550"/>
                    <a:pt x="4068" y="3671"/>
                    <a:pt x="4192" y="3794"/>
                  </a:cubicBezTo>
                  <a:cubicBezTo>
                    <a:pt x="4107" y="3885"/>
                    <a:pt x="4004" y="3962"/>
                    <a:pt x="3892" y="4026"/>
                  </a:cubicBezTo>
                  <a:cubicBezTo>
                    <a:pt x="3823" y="3863"/>
                    <a:pt x="3763" y="3697"/>
                    <a:pt x="3706" y="3530"/>
                  </a:cubicBezTo>
                  <a:cubicBezTo>
                    <a:pt x="3747" y="3498"/>
                    <a:pt x="3786" y="3464"/>
                    <a:pt x="3820" y="3427"/>
                  </a:cubicBezTo>
                  <a:close/>
                  <a:moveTo>
                    <a:pt x="2342" y="3520"/>
                  </a:moveTo>
                  <a:cubicBezTo>
                    <a:pt x="2399" y="3563"/>
                    <a:pt x="2459" y="3603"/>
                    <a:pt x="2523" y="3634"/>
                  </a:cubicBezTo>
                  <a:cubicBezTo>
                    <a:pt x="2470" y="3825"/>
                    <a:pt x="2415" y="4013"/>
                    <a:pt x="2358" y="4202"/>
                  </a:cubicBezTo>
                  <a:cubicBezTo>
                    <a:pt x="2217" y="4170"/>
                    <a:pt x="2079" y="4125"/>
                    <a:pt x="1953" y="4070"/>
                  </a:cubicBezTo>
                  <a:cubicBezTo>
                    <a:pt x="2080" y="3884"/>
                    <a:pt x="2211" y="3702"/>
                    <a:pt x="2342" y="3520"/>
                  </a:cubicBezTo>
                  <a:close/>
                  <a:moveTo>
                    <a:pt x="3494" y="3656"/>
                  </a:moveTo>
                  <a:cubicBezTo>
                    <a:pt x="3550" y="3816"/>
                    <a:pt x="3609" y="3974"/>
                    <a:pt x="3675" y="4130"/>
                  </a:cubicBezTo>
                  <a:cubicBezTo>
                    <a:pt x="3524" y="4186"/>
                    <a:pt x="3361" y="4224"/>
                    <a:pt x="3194" y="4245"/>
                  </a:cubicBezTo>
                  <a:cubicBezTo>
                    <a:pt x="3172" y="4077"/>
                    <a:pt x="3158" y="3911"/>
                    <a:pt x="3147" y="3744"/>
                  </a:cubicBezTo>
                  <a:cubicBezTo>
                    <a:pt x="3178" y="3740"/>
                    <a:pt x="3206" y="3736"/>
                    <a:pt x="3236" y="3733"/>
                  </a:cubicBezTo>
                  <a:cubicBezTo>
                    <a:pt x="3328" y="3718"/>
                    <a:pt x="3414" y="3691"/>
                    <a:pt x="3494" y="3656"/>
                  </a:cubicBezTo>
                  <a:close/>
                  <a:moveTo>
                    <a:pt x="2751" y="3715"/>
                  </a:moveTo>
                  <a:cubicBezTo>
                    <a:pt x="2801" y="3728"/>
                    <a:pt x="2853" y="3736"/>
                    <a:pt x="2907" y="3741"/>
                  </a:cubicBezTo>
                  <a:cubicBezTo>
                    <a:pt x="2918" y="3915"/>
                    <a:pt x="2932" y="4088"/>
                    <a:pt x="2954" y="4261"/>
                  </a:cubicBezTo>
                  <a:cubicBezTo>
                    <a:pt x="2937" y="4261"/>
                    <a:pt x="2920" y="4261"/>
                    <a:pt x="2904" y="4261"/>
                  </a:cubicBezTo>
                  <a:cubicBezTo>
                    <a:pt x="2802" y="4261"/>
                    <a:pt x="2699" y="4256"/>
                    <a:pt x="2597" y="4243"/>
                  </a:cubicBezTo>
                  <a:cubicBezTo>
                    <a:pt x="2650" y="4067"/>
                    <a:pt x="2702" y="3891"/>
                    <a:pt x="2751" y="3715"/>
                  </a:cubicBezTo>
                  <a:close/>
                  <a:moveTo>
                    <a:pt x="2939" y="0"/>
                  </a:moveTo>
                  <a:cubicBezTo>
                    <a:pt x="2910" y="0"/>
                    <a:pt x="2882" y="1"/>
                    <a:pt x="2853" y="1"/>
                  </a:cubicBezTo>
                  <a:cubicBezTo>
                    <a:pt x="1104" y="53"/>
                    <a:pt x="1" y="1608"/>
                    <a:pt x="273" y="3267"/>
                  </a:cubicBezTo>
                  <a:cubicBezTo>
                    <a:pt x="276" y="3281"/>
                    <a:pt x="280" y="3291"/>
                    <a:pt x="283" y="3304"/>
                  </a:cubicBezTo>
                  <a:cubicBezTo>
                    <a:pt x="377" y="4331"/>
                    <a:pt x="1430" y="5019"/>
                    <a:pt x="2444" y="5185"/>
                  </a:cubicBezTo>
                  <a:cubicBezTo>
                    <a:pt x="2619" y="5213"/>
                    <a:pt x="2793" y="5227"/>
                    <a:pt x="2966" y="5227"/>
                  </a:cubicBezTo>
                  <a:cubicBezTo>
                    <a:pt x="4184" y="5227"/>
                    <a:pt x="5282" y="4520"/>
                    <a:pt x="5451" y="3200"/>
                  </a:cubicBezTo>
                  <a:cubicBezTo>
                    <a:pt x="5664" y="1558"/>
                    <a:pt x="4661" y="0"/>
                    <a:pt x="29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4"/>
            <p:cNvSpPr/>
            <p:nvPr/>
          </p:nvSpPr>
          <p:spPr>
            <a:xfrm>
              <a:off x="7988475" y="3691625"/>
              <a:ext cx="1314175" cy="1066300"/>
            </a:xfrm>
            <a:custGeom>
              <a:avLst/>
              <a:gdLst/>
              <a:ahLst/>
              <a:cxnLst/>
              <a:rect l="l" t="t" r="r" b="b"/>
              <a:pathLst>
                <a:path w="52567" h="42652" extrusionOk="0">
                  <a:moveTo>
                    <a:pt x="48326" y="1717"/>
                  </a:moveTo>
                  <a:cubicBezTo>
                    <a:pt x="48302" y="1818"/>
                    <a:pt x="48278" y="1919"/>
                    <a:pt x="48261" y="2022"/>
                  </a:cubicBezTo>
                  <a:cubicBezTo>
                    <a:pt x="48216" y="1961"/>
                    <a:pt x="48169" y="1899"/>
                    <a:pt x="48127" y="1836"/>
                  </a:cubicBezTo>
                  <a:cubicBezTo>
                    <a:pt x="48192" y="1794"/>
                    <a:pt x="48260" y="1755"/>
                    <a:pt x="48326" y="1717"/>
                  </a:cubicBezTo>
                  <a:close/>
                  <a:moveTo>
                    <a:pt x="48842" y="1434"/>
                  </a:moveTo>
                  <a:lnTo>
                    <a:pt x="48842" y="1434"/>
                  </a:lnTo>
                  <a:cubicBezTo>
                    <a:pt x="48755" y="1788"/>
                    <a:pt x="48693" y="2148"/>
                    <a:pt x="48646" y="2508"/>
                  </a:cubicBezTo>
                  <a:cubicBezTo>
                    <a:pt x="48585" y="2438"/>
                    <a:pt x="48525" y="2367"/>
                    <a:pt x="48468" y="2294"/>
                  </a:cubicBezTo>
                  <a:cubicBezTo>
                    <a:pt x="48495" y="2042"/>
                    <a:pt x="48552" y="1794"/>
                    <a:pt x="48622" y="1550"/>
                  </a:cubicBezTo>
                  <a:cubicBezTo>
                    <a:pt x="48694" y="1511"/>
                    <a:pt x="48769" y="1472"/>
                    <a:pt x="48842" y="1434"/>
                  </a:cubicBezTo>
                  <a:close/>
                  <a:moveTo>
                    <a:pt x="49430" y="1118"/>
                  </a:moveTo>
                  <a:cubicBezTo>
                    <a:pt x="49439" y="1127"/>
                    <a:pt x="49446" y="1137"/>
                    <a:pt x="49455" y="1147"/>
                  </a:cubicBezTo>
                  <a:cubicBezTo>
                    <a:pt x="49438" y="1161"/>
                    <a:pt x="49423" y="1178"/>
                    <a:pt x="49413" y="1205"/>
                  </a:cubicBezTo>
                  <a:cubicBezTo>
                    <a:pt x="49277" y="1642"/>
                    <a:pt x="49169" y="2084"/>
                    <a:pt x="49082" y="2533"/>
                  </a:cubicBezTo>
                  <a:cubicBezTo>
                    <a:pt x="49059" y="2654"/>
                    <a:pt x="49046" y="2791"/>
                    <a:pt x="49034" y="2932"/>
                  </a:cubicBezTo>
                  <a:cubicBezTo>
                    <a:pt x="48977" y="2871"/>
                    <a:pt x="48918" y="2811"/>
                    <a:pt x="48863" y="2750"/>
                  </a:cubicBezTo>
                  <a:cubicBezTo>
                    <a:pt x="48916" y="2251"/>
                    <a:pt x="49001" y="1760"/>
                    <a:pt x="49136" y="1278"/>
                  </a:cubicBezTo>
                  <a:cubicBezTo>
                    <a:pt x="49235" y="1226"/>
                    <a:pt x="49334" y="1173"/>
                    <a:pt x="49430" y="1118"/>
                  </a:cubicBezTo>
                  <a:close/>
                  <a:moveTo>
                    <a:pt x="49621" y="1354"/>
                  </a:moveTo>
                  <a:cubicBezTo>
                    <a:pt x="49711" y="1465"/>
                    <a:pt x="49800" y="1574"/>
                    <a:pt x="49889" y="1685"/>
                  </a:cubicBezTo>
                  <a:cubicBezTo>
                    <a:pt x="49747" y="2238"/>
                    <a:pt x="49551" y="2775"/>
                    <a:pt x="49424" y="3332"/>
                  </a:cubicBezTo>
                  <a:cubicBezTo>
                    <a:pt x="49363" y="3270"/>
                    <a:pt x="49301" y="3210"/>
                    <a:pt x="49241" y="3148"/>
                  </a:cubicBezTo>
                  <a:cubicBezTo>
                    <a:pt x="49252" y="3029"/>
                    <a:pt x="49262" y="2907"/>
                    <a:pt x="49281" y="2787"/>
                  </a:cubicBezTo>
                  <a:cubicBezTo>
                    <a:pt x="49360" y="2302"/>
                    <a:pt x="49477" y="1824"/>
                    <a:pt x="49621" y="1354"/>
                  </a:cubicBezTo>
                  <a:close/>
                  <a:moveTo>
                    <a:pt x="50077" y="1915"/>
                  </a:moveTo>
                  <a:cubicBezTo>
                    <a:pt x="50131" y="1980"/>
                    <a:pt x="50182" y="2046"/>
                    <a:pt x="50236" y="2110"/>
                  </a:cubicBezTo>
                  <a:cubicBezTo>
                    <a:pt x="50088" y="2658"/>
                    <a:pt x="49956" y="3207"/>
                    <a:pt x="49866" y="3765"/>
                  </a:cubicBezTo>
                  <a:cubicBezTo>
                    <a:pt x="49786" y="3687"/>
                    <a:pt x="49705" y="3610"/>
                    <a:pt x="49625" y="3531"/>
                  </a:cubicBezTo>
                  <a:cubicBezTo>
                    <a:pt x="49737" y="2983"/>
                    <a:pt x="49928" y="2455"/>
                    <a:pt x="50077" y="1915"/>
                  </a:cubicBezTo>
                  <a:close/>
                  <a:moveTo>
                    <a:pt x="51246" y="3412"/>
                  </a:moveTo>
                  <a:cubicBezTo>
                    <a:pt x="51296" y="3482"/>
                    <a:pt x="51348" y="3553"/>
                    <a:pt x="51398" y="3623"/>
                  </a:cubicBezTo>
                  <a:cubicBezTo>
                    <a:pt x="51326" y="3685"/>
                    <a:pt x="51246" y="3753"/>
                    <a:pt x="51160" y="3822"/>
                  </a:cubicBezTo>
                  <a:cubicBezTo>
                    <a:pt x="51185" y="3685"/>
                    <a:pt x="51215" y="3547"/>
                    <a:pt x="51246" y="3412"/>
                  </a:cubicBezTo>
                  <a:close/>
                  <a:moveTo>
                    <a:pt x="50422" y="2341"/>
                  </a:moveTo>
                  <a:cubicBezTo>
                    <a:pt x="50494" y="2428"/>
                    <a:pt x="50563" y="2516"/>
                    <a:pt x="50632" y="2603"/>
                  </a:cubicBezTo>
                  <a:cubicBezTo>
                    <a:pt x="50521" y="3131"/>
                    <a:pt x="50401" y="3657"/>
                    <a:pt x="50300" y="4186"/>
                  </a:cubicBezTo>
                  <a:cubicBezTo>
                    <a:pt x="50225" y="4114"/>
                    <a:pt x="50152" y="4041"/>
                    <a:pt x="50078" y="3969"/>
                  </a:cubicBezTo>
                  <a:cubicBezTo>
                    <a:pt x="50156" y="3418"/>
                    <a:pt x="50281" y="2879"/>
                    <a:pt x="50422" y="2341"/>
                  </a:cubicBezTo>
                  <a:close/>
                  <a:moveTo>
                    <a:pt x="50828" y="2853"/>
                  </a:moveTo>
                  <a:cubicBezTo>
                    <a:pt x="50904" y="2953"/>
                    <a:pt x="50980" y="3052"/>
                    <a:pt x="51057" y="3156"/>
                  </a:cubicBezTo>
                  <a:cubicBezTo>
                    <a:pt x="50987" y="3449"/>
                    <a:pt x="50927" y="3744"/>
                    <a:pt x="50878" y="4041"/>
                  </a:cubicBezTo>
                  <a:cubicBezTo>
                    <a:pt x="50764" y="4123"/>
                    <a:pt x="50646" y="4203"/>
                    <a:pt x="50529" y="4276"/>
                  </a:cubicBezTo>
                  <a:cubicBezTo>
                    <a:pt x="50620" y="3799"/>
                    <a:pt x="50725" y="3326"/>
                    <a:pt x="50828" y="2853"/>
                  </a:cubicBezTo>
                  <a:close/>
                  <a:moveTo>
                    <a:pt x="47711" y="4579"/>
                  </a:moveTo>
                  <a:lnTo>
                    <a:pt x="47711" y="4579"/>
                  </a:lnTo>
                  <a:cubicBezTo>
                    <a:pt x="47732" y="4650"/>
                    <a:pt x="47762" y="4709"/>
                    <a:pt x="47802" y="4757"/>
                  </a:cubicBezTo>
                  <a:cubicBezTo>
                    <a:pt x="47785" y="4769"/>
                    <a:pt x="47768" y="4783"/>
                    <a:pt x="47750" y="4795"/>
                  </a:cubicBezTo>
                  <a:cubicBezTo>
                    <a:pt x="47744" y="4723"/>
                    <a:pt x="47731" y="4650"/>
                    <a:pt x="47711" y="4579"/>
                  </a:cubicBezTo>
                  <a:close/>
                  <a:moveTo>
                    <a:pt x="47496" y="4710"/>
                  </a:moveTo>
                  <a:cubicBezTo>
                    <a:pt x="47512" y="4794"/>
                    <a:pt x="47518" y="4879"/>
                    <a:pt x="47519" y="4964"/>
                  </a:cubicBezTo>
                  <a:cubicBezTo>
                    <a:pt x="47430" y="5028"/>
                    <a:pt x="47343" y="5090"/>
                    <a:pt x="47254" y="5156"/>
                  </a:cubicBezTo>
                  <a:cubicBezTo>
                    <a:pt x="47257" y="5138"/>
                    <a:pt x="47258" y="5120"/>
                    <a:pt x="47261" y="5103"/>
                  </a:cubicBezTo>
                  <a:cubicBezTo>
                    <a:pt x="47269" y="5031"/>
                    <a:pt x="47222" y="4994"/>
                    <a:pt x="47168" y="4988"/>
                  </a:cubicBezTo>
                  <a:cubicBezTo>
                    <a:pt x="47279" y="4898"/>
                    <a:pt x="47387" y="4805"/>
                    <a:pt x="47496" y="4710"/>
                  </a:cubicBezTo>
                  <a:close/>
                  <a:moveTo>
                    <a:pt x="47018" y="5109"/>
                  </a:moveTo>
                  <a:cubicBezTo>
                    <a:pt x="47008" y="5190"/>
                    <a:pt x="46998" y="5273"/>
                    <a:pt x="46992" y="5354"/>
                  </a:cubicBezTo>
                  <a:cubicBezTo>
                    <a:pt x="46908" y="5417"/>
                    <a:pt x="46827" y="5478"/>
                    <a:pt x="46745" y="5541"/>
                  </a:cubicBezTo>
                  <a:cubicBezTo>
                    <a:pt x="46746" y="5468"/>
                    <a:pt x="46747" y="5397"/>
                    <a:pt x="46747" y="5327"/>
                  </a:cubicBezTo>
                  <a:cubicBezTo>
                    <a:pt x="46840" y="5255"/>
                    <a:pt x="46929" y="5183"/>
                    <a:pt x="47018" y="5109"/>
                  </a:cubicBezTo>
                  <a:close/>
                  <a:moveTo>
                    <a:pt x="46504" y="5511"/>
                  </a:moveTo>
                  <a:cubicBezTo>
                    <a:pt x="46502" y="5585"/>
                    <a:pt x="46501" y="5658"/>
                    <a:pt x="46499" y="5730"/>
                  </a:cubicBezTo>
                  <a:cubicBezTo>
                    <a:pt x="46410" y="5798"/>
                    <a:pt x="46323" y="5863"/>
                    <a:pt x="46235" y="5931"/>
                  </a:cubicBezTo>
                  <a:cubicBezTo>
                    <a:pt x="46241" y="5853"/>
                    <a:pt x="46245" y="5776"/>
                    <a:pt x="46250" y="5698"/>
                  </a:cubicBezTo>
                  <a:cubicBezTo>
                    <a:pt x="46336" y="5637"/>
                    <a:pt x="46420" y="5574"/>
                    <a:pt x="46504" y="5511"/>
                  </a:cubicBezTo>
                  <a:close/>
                  <a:moveTo>
                    <a:pt x="45998" y="5872"/>
                  </a:moveTo>
                  <a:lnTo>
                    <a:pt x="45998" y="5872"/>
                  </a:lnTo>
                  <a:cubicBezTo>
                    <a:pt x="45993" y="5958"/>
                    <a:pt x="45988" y="6043"/>
                    <a:pt x="45982" y="6130"/>
                  </a:cubicBezTo>
                  <a:cubicBezTo>
                    <a:pt x="45896" y="6198"/>
                    <a:pt x="45811" y="6265"/>
                    <a:pt x="45723" y="6333"/>
                  </a:cubicBezTo>
                  <a:lnTo>
                    <a:pt x="45723" y="6063"/>
                  </a:lnTo>
                  <a:cubicBezTo>
                    <a:pt x="45816" y="6001"/>
                    <a:pt x="45907" y="5936"/>
                    <a:pt x="45998" y="5872"/>
                  </a:cubicBezTo>
                  <a:close/>
                  <a:moveTo>
                    <a:pt x="45482" y="6223"/>
                  </a:moveTo>
                  <a:lnTo>
                    <a:pt x="45482" y="6527"/>
                  </a:lnTo>
                  <a:cubicBezTo>
                    <a:pt x="45430" y="6567"/>
                    <a:pt x="45380" y="6608"/>
                    <a:pt x="45327" y="6649"/>
                  </a:cubicBezTo>
                  <a:cubicBezTo>
                    <a:pt x="45327" y="6541"/>
                    <a:pt x="45326" y="6434"/>
                    <a:pt x="45324" y="6325"/>
                  </a:cubicBezTo>
                  <a:cubicBezTo>
                    <a:pt x="45377" y="6292"/>
                    <a:pt x="45430" y="6257"/>
                    <a:pt x="45482" y="6223"/>
                  </a:cubicBezTo>
                  <a:close/>
                  <a:moveTo>
                    <a:pt x="45086" y="6477"/>
                  </a:moveTo>
                  <a:lnTo>
                    <a:pt x="45086" y="6477"/>
                  </a:lnTo>
                  <a:cubicBezTo>
                    <a:pt x="45089" y="6599"/>
                    <a:pt x="45089" y="6721"/>
                    <a:pt x="45084" y="6844"/>
                  </a:cubicBezTo>
                  <a:cubicBezTo>
                    <a:pt x="44977" y="6930"/>
                    <a:pt x="44870" y="7015"/>
                    <a:pt x="44762" y="7103"/>
                  </a:cubicBezTo>
                  <a:cubicBezTo>
                    <a:pt x="44762" y="6960"/>
                    <a:pt x="44766" y="6817"/>
                    <a:pt x="44769" y="6674"/>
                  </a:cubicBezTo>
                  <a:cubicBezTo>
                    <a:pt x="44875" y="6609"/>
                    <a:pt x="44981" y="6544"/>
                    <a:pt x="45086" y="6477"/>
                  </a:cubicBezTo>
                  <a:close/>
                  <a:moveTo>
                    <a:pt x="44525" y="6821"/>
                  </a:moveTo>
                  <a:lnTo>
                    <a:pt x="44525" y="6821"/>
                  </a:lnTo>
                  <a:cubicBezTo>
                    <a:pt x="44522" y="6977"/>
                    <a:pt x="44521" y="7133"/>
                    <a:pt x="44526" y="7290"/>
                  </a:cubicBezTo>
                  <a:cubicBezTo>
                    <a:pt x="44424" y="7373"/>
                    <a:pt x="44323" y="7455"/>
                    <a:pt x="44219" y="7536"/>
                  </a:cubicBezTo>
                  <a:cubicBezTo>
                    <a:pt x="44207" y="7364"/>
                    <a:pt x="44197" y="7191"/>
                    <a:pt x="44191" y="7020"/>
                  </a:cubicBezTo>
                  <a:cubicBezTo>
                    <a:pt x="44303" y="6954"/>
                    <a:pt x="44414" y="6887"/>
                    <a:pt x="44525" y="6821"/>
                  </a:cubicBezTo>
                  <a:close/>
                  <a:moveTo>
                    <a:pt x="43956" y="7158"/>
                  </a:moveTo>
                  <a:cubicBezTo>
                    <a:pt x="43965" y="7345"/>
                    <a:pt x="43978" y="7532"/>
                    <a:pt x="43992" y="7718"/>
                  </a:cubicBezTo>
                  <a:cubicBezTo>
                    <a:pt x="43923" y="7773"/>
                    <a:pt x="43853" y="7829"/>
                    <a:pt x="43784" y="7884"/>
                  </a:cubicBezTo>
                  <a:lnTo>
                    <a:pt x="43784" y="7258"/>
                  </a:lnTo>
                  <a:lnTo>
                    <a:pt x="43956" y="7158"/>
                  </a:lnTo>
                  <a:close/>
                  <a:moveTo>
                    <a:pt x="43541" y="7394"/>
                  </a:moveTo>
                  <a:lnTo>
                    <a:pt x="43541" y="8071"/>
                  </a:lnTo>
                  <a:cubicBezTo>
                    <a:pt x="43448" y="8145"/>
                    <a:pt x="43353" y="8220"/>
                    <a:pt x="43259" y="8292"/>
                  </a:cubicBezTo>
                  <a:cubicBezTo>
                    <a:pt x="43249" y="8048"/>
                    <a:pt x="43262" y="7803"/>
                    <a:pt x="43254" y="7557"/>
                  </a:cubicBezTo>
                  <a:cubicBezTo>
                    <a:pt x="43350" y="7504"/>
                    <a:pt x="43446" y="7449"/>
                    <a:pt x="43541" y="7394"/>
                  </a:cubicBezTo>
                  <a:close/>
                  <a:moveTo>
                    <a:pt x="43018" y="7691"/>
                  </a:moveTo>
                  <a:lnTo>
                    <a:pt x="43018" y="7691"/>
                  </a:lnTo>
                  <a:cubicBezTo>
                    <a:pt x="43021" y="7950"/>
                    <a:pt x="43012" y="8210"/>
                    <a:pt x="43033" y="8467"/>
                  </a:cubicBezTo>
                  <a:cubicBezTo>
                    <a:pt x="42965" y="8519"/>
                    <a:pt x="42898" y="8572"/>
                    <a:pt x="42830" y="8624"/>
                  </a:cubicBezTo>
                  <a:cubicBezTo>
                    <a:pt x="42826" y="8338"/>
                    <a:pt x="42858" y="8053"/>
                    <a:pt x="42882" y="7766"/>
                  </a:cubicBezTo>
                  <a:lnTo>
                    <a:pt x="43018" y="7691"/>
                  </a:lnTo>
                  <a:close/>
                  <a:moveTo>
                    <a:pt x="42631" y="7906"/>
                  </a:moveTo>
                  <a:cubicBezTo>
                    <a:pt x="42607" y="8204"/>
                    <a:pt x="42583" y="8500"/>
                    <a:pt x="42601" y="8796"/>
                  </a:cubicBezTo>
                  <a:cubicBezTo>
                    <a:pt x="42486" y="8881"/>
                    <a:pt x="42374" y="8967"/>
                    <a:pt x="42260" y="9052"/>
                  </a:cubicBezTo>
                  <a:cubicBezTo>
                    <a:pt x="42249" y="8737"/>
                    <a:pt x="42264" y="8420"/>
                    <a:pt x="42274" y="8105"/>
                  </a:cubicBezTo>
                  <a:cubicBezTo>
                    <a:pt x="42393" y="8038"/>
                    <a:pt x="42511" y="7973"/>
                    <a:pt x="42631" y="7906"/>
                  </a:cubicBezTo>
                  <a:close/>
                  <a:moveTo>
                    <a:pt x="42030" y="8242"/>
                  </a:moveTo>
                  <a:lnTo>
                    <a:pt x="42030" y="8242"/>
                  </a:lnTo>
                  <a:cubicBezTo>
                    <a:pt x="42019" y="8570"/>
                    <a:pt x="42009" y="8896"/>
                    <a:pt x="42027" y="9221"/>
                  </a:cubicBezTo>
                  <a:cubicBezTo>
                    <a:pt x="41981" y="9255"/>
                    <a:pt x="41934" y="9291"/>
                    <a:pt x="41887" y="9324"/>
                  </a:cubicBezTo>
                  <a:cubicBezTo>
                    <a:pt x="41894" y="8986"/>
                    <a:pt x="41907" y="8646"/>
                    <a:pt x="41913" y="8308"/>
                  </a:cubicBezTo>
                  <a:cubicBezTo>
                    <a:pt x="41951" y="8287"/>
                    <a:pt x="41992" y="8263"/>
                    <a:pt x="42030" y="8242"/>
                  </a:cubicBezTo>
                  <a:close/>
                  <a:moveTo>
                    <a:pt x="41669" y="8445"/>
                  </a:moveTo>
                  <a:lnTo>
                    <a:pt x="41669" y="8445"/>
                  </a:lnTo>
                  <a:cubicBezTo>
                    <a:pt x="41661" y="8796"/>
                    <a:pt x="41648" y="9147"/>
                    <a:pt x="41642" y="9495"/>
                  </a:cubicBezTo>
                  <a:lnTo>
                    <a:pt x="41534" y="9572"/>
                  </a:lnTo>
                  <a:cubicBezTo>
                    <a:pt x="41523" y="9216"/>
                    <a:pt x="41519" y="8860"/>
                    <a:pt x="41558" y="8507"/>
                  </a:cubicBezTo>
                  <a:cubicBezTo>
                    <a:pt x="41595" y="8486"/>
                    <a:pt x="41631" y="8465"/>
                    <a:pt x="41669" y="8445"/>
                  </a:cubicBezTo>
                  <a:close/>
                  <a:moveTo>
                    <a:pt x="41306" y="8651"/>
                  </a:moveTo>
                  <a:lnTo>
                    <a:pt x="41306" y="8651"/>
                  </a:lnTo>
                  <a:cubicBezTo>
                    <a:pt x="41280" y="9010"/>
                    <a:pt x="41289" y="9371"/>
                    <a:pt x="41298" y="9730"/>
                  </a:cubicBezTo>
                  <a:cubicBezTo>
                    <a:pt x="41231" y="9776"/>
                    <a:pt x="41166" y="9821"/>
                    <a:pt x="41098" y="9866"/>
                  </a:cubicBezTo>
                  <a:cubicBezTo>
                    <a:pt x="41092" y="9745"/>
                    <a:pt x="41097" y="9626"/>
                    <a:pt x="41099" y="9505"/>
                  </a:cubicBezTo>
                  <a:cubicBezTo>
                    <a:pt x="41106" y="9282"/>
                    <a:pt x="41119" y="9058"/>
                    <a:pt x="41146" y="8837"/>
                  </a:cubicBezTo>
                  <a:cubicBezTo>
                    <a:pt x="41150" y="8801"/>
                    <a:pt x="41139" y="8774"/>
                    <a:pt x="41122" y="8756"/>
                  </a:cubicBezTo>
                  <a:cubicBezTo>
                    <a:pt x="41183" y="8721"/>
                    <a:pt x="41245" y="8687"/>
                    <a:pt x="41306" y="8651"/>
                  </a:cubicBezTo>
                  <a:close/>
                  <a:moveTo>
                    <a:pt x="40899" y="8884"/>
                  </a:moveTo>
                  <a:cubicBezTo>
                    <a:pt x="40878" y="9077"/>
                    <a:pt x="40819" y="9660"/>
                    <a:pt x="40877" y="10010"/>
                  </a:cubicBezTo>
                  <a:cubicBezTo>
                    <a:pt x="40846" y="10029"/>
                    <a:pt x="40816" y="10049"/>
                    <a:pt x="40786" y="10068"/>
                  </a:cubicBezTo>
                  <a:cubicBezTo>
                    <a:pt x="40794" y="9691"/>
                    <a:pt x="40806" y="9312"/>
                    <a:pt x="40813" y="8934"/>
                  </a:cubicBezTo>
                  <a:cubicBezTo>
                    <a:pt x="40842" y="8917"/>
                    <a:pt x="40870" y="8901"/>
                    <a:pt x="40899" y="8884"/>
                  </a:cubicBezTo>
                  <a:close/>
                  <a:moveTo>
                    <a:pt x="40570" y="9077"/>
                  </a:moveTo>
                  <a:lnTo>
                    <a:pt x="40570" y="9077"/>
                  </a:lnTo>
                  <a:cubicBezTo>
                    <a:pt x="40562" y="9458"/>
                    <a:pt x="40550" y="9840"/>
                    <a:pt x="40544" y="10221"/>
                  </a:cubicBezTo>
                  <a:lnTo>
                    <a:pt x="40384" y="10321"/>
                  </a:lnTo>
                  <a:cubicBezTo>
                    <a:pt x="40387" y="9937"/>
                    <a:pt x="40390" y="9547"/>
                    <a:pt x="40426" y="9163"/>
                  </a:cubicBezTo>
                  <a:cubicBezTo>
                    <a:pt x="40474" y="9135"/>
                    <a:pt x="40522" y="9105"/>
                    <a:pt x="40570" y="9077"/>
                  </a:cubicBezTo>
                  <a:close/>
                  <a:moveTo>
                    <a:pt x="40174" y="9313"/>
                  </a:moveTo>
                  <a:lnTo>
                    <a:pt x="40174" y="9313"/>
                  </a:lnTo>
                  <a:cubicBezTo>
                    <a:pt x="40147" y="9697"/>
                    <a:pt x="40146" y="10085"/>
                    <a:pt x="40139" y="10466"/>
                  </a:cubicBezTo>
                  <a:cubicBezTo>
                    <a:pt x="40088" y="10497"/>
                    <a:pt x="40035" y="10529"/>
                    <a:pt x="39983" y="10560"/>
                  </a:cubicBezTo>
                  <a:cubicBezTo>
                    <a:pt x="39992" y="10177"/>
                    <a:pt x="40003" y="9794"/>
                    <a:pt x="40009" y="9412"/>
                  </a:cubicBezTo>
                  <a:cubicBezTo>
                    <a:pt x="40064" y="9378"/>
                    <a:pt x="40120" y="9346"/>
                    <a:pt x="40174" y="9313"/>
                  </a:cubicBezTo>
                  <a:close/>
                  <a:moveTo>
                    <a:pt x="17652" y="8239"/>
                  </a:moveTo>
                  <a:lnTo>
                    <a:pt x="17652" y="8239"/>
                  </a:lnTo>
                  <a:cubicBezTo>
                    <a:pt x="17169" y="9061"/>
                    <a:pt x="16702" y="9894"/>
                    <a:pt x="16195" y="10703"/>
                  </a:cubicBezTo>
                  <a:cubicBezTo>
                    <a:pt x="16070" y="10701"/>
                    <a:pt x="15944" y="10701"/>
                    <a:pt x="15819" y="10701"/>
                  </a:cubicBezTo>
                  <a:cubicBezTo>
                    <a:pt x="15940" y="9621"/>
                    <a:pt x="16697" y="8811"/>
                    <a:pt x="17652" y="8239"/>
                  </a:cubicBezTo>
                  <a:close/>
                  <a:moveTo>
                    <a:pt x="21311" y="7155"/>
                  </a:moveTo>
                  <a:cubicBezTo>
                    <a:pt x="22170" y="7155"/>
                    <a:pt x="23030" y="7389"/>
                    <a:pt x="23694" y="7945"/>
                  </a:cubicBezTo>
                  <a:cubicBezTo>
                    <a:pt x="23741" y="7984"/>
                    <a:pt x="23785" y="8023"/>
                    <a:pt x="23828" y="8064"/>
                  </a:cubicBezTo>
                  <a:cubicBezTo>
                    <a:pt x="23801" y="8089"/>
                    <a:pt x="23775" y="8118"/>
                    <a:pt x="23756" y="8153"/>
                  </a:cubicBezTo>
                  <a:cubicBezTo>
                    <a:pt x="23743" y="8175"/>
                    <a:pt x="23731" y="8197"/>
                    <a:pt x="23718" y="8219"/>
                  </a:cubicBezTo>
                  <a:cubicBezTo>
                    <a:pt x="23668" y="8305"/>
                    <a:pt x="23661" y="8389"/>
                    <a:pt x="23677" y="8465"/>
                  </a:cubicBezTo>
                  <a:cubicBezTo>
                    <a:pt x="23604" y="8700"/>
                    <a:pt x="23486" y="8911"/>
                    <a:pt x="23379" y="9147"/>
                  </a:cubicBezTo>
                  <a:cubicBezTo>
                    <a:pt x="23174" y="9602"/>
                    <a:pt x="22990" y="10068"/>
                    <a:pt x="22829" y="10541"/>
                  </a:cubicBezTo>
                  <a:cubicBezTo>
                    <a:pt x="22824" y="10552"/>
                    <a:pt x="22823" y="10562"/>
                    <a:pt x="22822" y="10573"/>
                  </a:cubicBezTo>
                  <a:cubicBezTo>
                    <a:pt x="22664" y="10561"/>
                    <a:pt x="22507" y="10553"/>
                    <a:pt x="22351" y="10553"/>
                  </a:cubicBezTo>
                  <a:cubicBezTo>
                    <a:pt x="22333" y="10553"/>
                    <a:pt x="22315" y="10553"/>
                    <a:pt x="22297" y="10554"/>
                  </a:cubicBezTo>
                  <a:cubicBezTo>
                    <a:pt x="21186" y="10560"/>
                    <a:pt x="20079" y="10687"/>
                    <a:pt x="18967" y="10701"/>
                  </a:cubicBezTo>
                  <a:cubicBezTo>
                    <a:pt x="18847" y="10703"/>
                    <a:pt x="18727" y="10703"/>
                    <a:pt x="18607" y="10704"/>
                  </a:cubicBezTo>
                  <a:cubicBezTo>
                    <a:pt x="19122" y="9549"/>
                    <a:pt x="19796" y="8470"/>
                    <a:pt x="20294" y="7306"/>
                  </a:cubicBezTo>
                  <a:cubicBezTo>
                    <a:pt x="20303" y="7290"/>
                    <a:pt x="20307" y="7276"/>
                    <a:pt x="20311" y="7260"/>
                  </a:cubicBezTo>
                  <a:cubicBezTo>
                    <a:pt x="20375" y="7248"/>
                    <a:pt x="20440" y="7233"/>
                    <a:pt x="20504" y="7222"/>
                  </a:cubicBezTo>
                  <a:cubicBezTo>
                    <a:pt x="20769" y="7178"/>
                    <a:pt x="21040" y="7155"/>
                    <a:pt x="21311" y="7155"/>
                  </a:cubicBezTo>
                  <a:close/>
                  <a:moveTo>
                    <a:pt x="19430" y="7474"/>
                  </a:moveTo>
                  <a:cubicBezTo>
                    <a:pt x="18915" y="8562"/>
                    <a:pt x="18297" y="9599"/>
                    <a:pt x="17828" y="10708"/>
                  </a:cubicBezTo>
                  <a:cubicBezTo>
                    <a:pt x="17566" y="10708"/>
                    <a:pt x="17305" y="10708"/>
                    <a:pt x="17044" y="10706"/>
                  </a:cubicBezTo>
                  <a:cubicBezTo>
                    <a:pt x="17644" y="9723"/>
                    <a:pt x="18193" y="8708"/>
                    <a:pt x="18807" y="7732"/>
                  </a:cubicBezTo>
                  <a:cubicBezTo>
                    <a:pt x="18818" y="7712"/>
                    <a:pt x="18827" y="7692"/>
                    <a:pt x="18836" y="7671"/>
                  </a:cubicBezTo>
                  <a:cubicBezTo>
                    <a:pt x="19033" y="7597"/>
                    <a:pt x="19233" y="7533"/>
                    <a:pt x="19430" y="7474"/>
                  </a:cubicBezTo>
                  <a:close/>
                  <a:moveTo>
                    <a:pt x="24367" y="8690"/>
                  </a:moveTo>
                  <a:cubicBezTo>
                    <a:pt x="24764" y="9258"/>
                    <a:pt x="25041" y="9919"/>
                    <a:pt x="25276" y="10565"/>
                  </a:cubicBezTo>
                  <a:cubicBezTo>
                    <a:pt x="25213" y="10594"/>
                    <a:pt x="25164" y="10634"/>
                    <a:pt x="25128" y="10682"/>
                  </a:cubicBezTo>
                  <a:cubicBezTo>
                    <a:pt x="24949" y="10706"/>
                    <a:pt x="24769" y="10716"/>
                    <a:pt x="24587" y="10716"/>
                  </a:cubicBezTo>
                  <a:cubicBezTo>
                    <a:pt x="24248" y="10716"/>
                    <a:pt x="23904" y="10682"/>
                    <a:pt x="23561" y="10646"/>
                  </a:cubicBezTo>
                  <a:cubicBezTo>
                    <a:pt x="23711" y="10212"/>
                    <a:pt x="23884" y="9787"/>
                    <a:pt x="24073" y="9367"/>
                  </a:cubicBezTo>
                  <a:cubicBezTo>
                    <a:pt x="24177" y="9136"/>
                    <a:pt x="24294" y="8924"/>
                    <a:pt x="24367" y="8690"/>
                  </a:cubicBezTo>
                  <a:close/>
                  <a:moveTo>
                    <a:pt x="39764" y="9556"/>
                  </a:moveTo>
                  <a:lnTo>
                    <a:pt x="39764" y="9556"/>
                  </a:lnTo>
                  <a:cubicBezTo>
                    <a:pt x="39758" y="9937"/>
                    <a:pt x="39744" y="10317"/>
                    <a:pt x="39738" y="10699"/>
                  </a:cubicBezTo>
                  <a:cubicBezTo>
                    <a:pt x="39672" y="10735"/>
                    <a:pt x="39605" y="10772"/>
                    <a:pt x="39538" y="10808"/>
                  </a:cubicBezTo>
                  <a:cubicBezTo>
                    <a:pt x="39541" y="10424"/>
                    <a:pt x="39578" y="10042"/>
                    <a:pt x="39598" y="9655"/>
                  </a:cubicBezTo>
                  <a:cubicBezTo>
                    <a:pt x="39653" y="9622"/>
                    <a:pt x="39709" y="9590"/>
                    <a:pt x="39764" y="9556"/>
                  </a:cubicBezTo>
                  <a:close/>
                  <a:moveTo>
                    <a:pt x="39348" y="9805"/>
                  </a:moveTo>
                  <a:cubicBezTo>
                    <a:pt x="39326" y="10182"/>
                    <a:pt x="39293" y="10559"/>
                    <a:pt x="39298" y="10936"/>
                  </a:cubicBezTo>
                  <a:cubicBezTo>
                    <a:pt x="39216" y="10978"/>
                    <a:pt x="39135" y="11021"/>
                    <a:pt x="39053" y="11064"/>
                  </a:cubicBezTo>
                  <a:cubicBezTo>
                    <a:pt x="39043" y="10696"/>
                    <a:pt x="39070" y="10330"/>
                    <a:pt x="39086" y="9962"/>
                  </a:cubicBezTo>
                  <a:cubicBezTo>
                    <a:pt x="39172" y="9909"/>
                    <a:pt x="39261" y="9857"/>
                    <a:pt x="39348" y="9805"/>
                  </a:cubicBezTo>
                  <a:close/>
                  <a:moveTo>
                    <a:pt x="38837" y="10109"/>
                  </a:moveTo>
                  <a:lnTo>
                    <a:pt x="38837" y="10109"/>
                  </a:lnTo>
                  <a:cubicBezTo>
                    <a:pt x="38821" y="10466"/>
                    <a:pt x="38803" y="10824"/>
                    <a:pt x="38818" y="11183"/>
                  </a:cubicBezTo>
                  <a:lnTo>
                    <a:pt x="38578" y="11303"/>
                  </a:lnTo>
                  <a:cubicBezTo>
                    <a:pt x="38613" y="10940"/>
                    <a:pt x="38635" y="10576"/>
                    <a:pt x="38665" y="10213"/>
                  </a:cubicBezTo>
                  <a:cubicBezTo>
                    <a:pt x="38723" y="10178"/>
                    <a:pt x="38781" y="10144"/>
                    <a:pt x="38837" y="10109"/>
                  </a:cubicBezTo>
                  <a:close/>
                  <a:moveTo>
                    <a:pt x="38413" y="10365"/>
                  </a:moveTo>
                  <a:cubicBezTo>
                    <a:pt x="38386" y="10720"/>
                    <a:pt x="38365" y="11074"/>
                    <a:pt x="38324" y="11428"/>
                  </a:cubicBezTo>
                  <a:lnTo>
                    <a:pt x="38025" y="11576"/>
                  </a:lnTo>
                  <a:cubicBezTo>
                    <a:pt x="38094" y="11202"/>
                    <a:pt x="38170" y="10832"/>
                    <a:pt x="38251" y="10461"/>
                  </a:cubicBezTo>
                  <a:cubicBezTo>
                    <a:pt x="38304" y="10429"/>
                    <a:pt x="38357" y="10397"/>
                    <a:pt x="38413" y="10365"/>
                  </a:cubicBezTo>
                  <a:close/>
                  <a:moveTo>
                    <a:pt x="37967" y="10635"/>
                  </a:moveTo>
                  <a:lnTo>
                    <a:pt x="37967" y="10635"/>
                  </a:lnTo>
                  <a:cubicBezTo>
                    <a:pt x="37891" y="10991"/>
                    <a:pt x="37819" y="11348"/>
                    <a:pt x="37755" y="11708"/>
                  </a:cubicBezTo>
                  <a:cubicBezTo>
                    <a:pt x="37728" y="11720"/>
                    <a:pt x="37703" y="11733"/>
                    <a:pt x="37678" y="11745"/>
                  </a:cubicBezTo>
                  <a:cubicBezTo>
                    <a:pt x="37696" y="11415"/>
                    <a:pt x="37706" y="11084"/>
                    <a:pt x="37762" y="10760"/>
                  </a:cubicBezTo>
                  <a:cubicBezTo>
                    <a:pt x="37829" y="10717"/>
                    <a:pt x="37899" y="10676"/>
                    <a:pt x="37967" y="10635"/>
                  </a:cubicBezTo>
                  <a:close/>
                  <a:moveTo>
                    <a:pt x="37496" y="10925"/>
                  </a:moveTo>
                  <a:lnTo>
                    <a:pt x="37496" y="10925"/>
                  </a:lnTo>
                  <a:cubicBezTo>
                    <a:pt x="37460" y="11237"/>
                    <a:pt x="37456" y="11553"/>
                    <a:pt x="37434" y="11868"/>
                  </a:cubicBezTo>
                  <a:cubicBezTo>
                    <a:pt x="37364" y="11903"/>
                    <a:pt x="37295" y="11937"/>
                    <a:pt x="37227" y="11974"/>
                  </a:cubicBezTo>
                  <a:cubicBezTo>
                    <a:pt x="37227" y="11653"/>
                    <a:pt x="37245" y="11335"/>
                    <a:pt x="37327" y="11031"/>
                  </a:cubicBezTo>
                  <a:cubicBezTo>
                    <a:pt x="37383" y="10996"/>
                    <a:pt x="37440" y="10961"/>
                    <a:pt x="37496" y="10925"/>
                  </a:cubicBezTo>
                  <a:close/>
                  <a:moveTo>
                    <a:pt x="37044" y="11210"/>
                  </a:moveTo>
                  <a:cubicBezTo>
                    <a:pt x="36995" y="11500"/>
                    <a:pt x="36987" y="11799"/>
                    <a:pt x="36987" y="12097"/>
                  </a:cubicBezTo>
                  <a:cubicBezTo>
                    <a:pt x="36907" y="12139"/>
                    <a:pt x="36829" y="12178"/>
                    <a:pt x="36751" y="12221"/>
                  </a:cubicBezTo>
                  <a:cubicBezTo>
                    <a:pt x="36752" y="11933"/>
                    <a:pt x="36762" y="11647"/>
                    <a:pt x="36803" y="11362"/>
                  </a:cubicBezTo>
                  <a:cubicBezTo>
                    <a:pt x="36883" y="11311"/>
                    <a:pt x="36964" y="11261"/>
                    <a:pt x="37044" y="11210"/>
                  </a:cubicBezTo>
                  <a:close/>
                  <a:moveTo>
                    <a:pt x="30919" y="11493"/>
                  </a:moveTo>
                  <a:cubicBezTo>
                    <a:pt x="30959" y="11498"/>
                    <a:pt x="30999" y="11500"/>
                    <a:pt x="31036" y="11504"/>
                  </a:cubicBezTo>
                  <a:cubicBezTo>
                    <a:pt x="31282" y="11746"/>
                    <a:pt x="31488" y="12026"/>
                    <a:pt x="31701" y="12295"/>
                  </a:cubicBezTo>
                  <a:cubicBezTo>
                    <a:pt x="31597" y="12301"/>
                    <a:pt x="31493" y="12306"/>
                    <a:pt x="31389" y="12314"/>
                  </a:cubicBezTo>
                  <a:cubicBezTo>
                    <a:pt x="31210" y="12054"/>
                    <a:pt x="31066" y="11772"/>
                    <a:pt x="30919" y="11493"/>
                  </a:cubicBezTo>
                  <a:close/>
                  <a:moveTo>
                    <a:pt x="30462" y="11468"/>
                  </a:moveTo>
                  <a:cubicBezTo>
                    <a:pt x="30520" y="11468"/>
                    <a:pt x="30578" y="11472"/>
                    <a:pt x="30636" y="11473"/>
                  </a:cubicBezTo>
                  <a:cubicBezTo>
                    <a:pt x="30793" y="11761"/>
                    <a:pt x="30940" y="12055"/>
                    <a:pt x="31116" y="12330"/>
                  </a:cubicBezTo>
                  <a:cubicBezTo>
                    <a:pt x="31081" y="12331"/>
                    <a:pt x="31048" y="12333"/>
                    <a:pt x="31013" y="12336"/>
                  </a:cubicBezTo>
                  <a:cubicBezTo>
                    <a:pt x="30802" y="12065"/>
                    <a:pt x="30617" y="11775"/>
                    <a:pt x="30462" y="11468"/>
                  </a:cubicBezTo>
                  <a:close/>
                  <a:moveTo>
                    <a:pt x="30191" y="11471"/>
                  </a:moveTo>
                  <a:cubicBezTo>
                    <a:pt x="30340" y="11783"/>
                    <a:pt x="30517" y="12077"/>
                    <a:pt x="30719" y="12353"/>
                  </a:cubicBezTo>
                  <a:cubicBezTo>
                    <a:pt x="30660" y="12356"/>
                    <a:pt x="30600" y="12360"/>
                    <a:pt x="30541" y="12364"/>
                  </a:cubicBezTo>
                  <a:cubicBezTo>
                    <a:pt x="30359" y="12070"/>
                    <a:pt x="30181" y="11772"/>
                    <a:pt x="30003" y="11476"/>
                  </a:cubicBezTo>
                  <a:cubicBezTo>
                    <a:pt x="30066" y="11473"/>
                    <a:pt x="30130" y="11472"/>
                    <a:pt x="30191" y="11471"/>
                  </a:cubicBezTo>
                  <a:close/>
                  <a:moveTo>
                    <a:pt x="29726" y="11489"/>
                  </a:moveTo>
                  <a:cubicBezTo>
                    <a:pt x="29908" y="11786"/>
                    <a:pt x="30087" y="12084"/>
                    <a:pt x="30268" y="12380"/>
                  </a:cubicBezTo>
                  <a:cubicBezTo>
                    <a:pt x="30221" y="12383"/>
                    <a:pt x="30175" y="12385"/>
                    <a:pt x="30131" y="12388"/>
                  </a:cubicBezTo>
                  <a:cubicBezTo>
                    <a:pt x="29943" y="12098"/>
                    <a:pt x="29775" y="11797"/>
                    <a:pt x="29609" y="11496"/>
                  </a:cubicBezTo>
                  <a:lnTo>
                    <a:pt x="29726" y="11489"/>
                  </a:lnTo>
                  <a:close/>
                  <a:moveTo>
                    <a:pt x="29340" y="11509"/>
                  </a:moveTo>
                  <a:cubicBezTo>
                    <a:pt x="29508" y="11809"/>
                    <a:pt x="29670" y="12113"/>
                    <a:pt x="29854" y="12404"/>
                  </a:cubicBezTo>
                  <a:lnTo>
                    <a:pt x="29646" y="12416"/>
                  </a:lnTo>
                  <a:cubicBezTo>
                    <a:pt x="29407" y="12162"/>
                    <a:pt x="29236" y="11846"/>
                    <a:pt x="29095" y="11519"/>
                  </a:cubicBezTo>
                  <a:cubicBezTo>
                    <a:pt x="29177" y="11517"/>
                    <a:pt x="29258" y="11514"/>
                    <a:pt x="29340" y="11509"/>
                  </a:cubicBezTo>
                  <a:close/>
                  <a:moveTo>
                    <a:pt x="28567" y="11515"/>
                  </a:moveTo>
                  <a:cubicBezTo>
                    <a:pt x="28654" y="11520"/>
                    <a:pt x="28745" y="11521"/>
                    <a:pt x="28835" y="11521"/>
                  </a:cubicBezTo>
                  <a:cubicBezTo>
                    <a:pt x="28968" y="11846"/>
                    <a:pt x="29129" y="12164"/>
                    <a:pt x="29343" y="12434"/>
                  </a:cubicBezTo>
                  <a:cubicBezTo>
                    <a:pt x="29310" y="12438"/>
                    <a:pt x="29278" y="12439"/>
                    <a:pt x="29246" y="12440"/>
                  </a:cubicBezTo>
                  <a:cubicBezTo>
                    <a:pt x="28961" y="12178"/>
                    <a:pt x="28759" y="11850"/>
                    <a:pt x="28567" y="11515"/>
                  </a:cubicBezTo>
                  <a:close/>
                  <a:moveTo>
                    <a:pt x="28033" y="11474"/>
                  </a:moveTo>
                  <a:lnTo>
                    <a:pt x="28033" y="11474"/>
                  </a:lnTo>
                  <a:cubicBezTo>
                    <a:pt x="28114" y="11482"/>
                    <a:pt x="28196" y="11488"/>
                    <a:pt x="28276" y="11495"/>
                  </a:cubicBezTo>
                  <a:cubicBezTo>
                    <a:pt x="28468" y="11832"/>
                    <a:pt x="28663" y="12173"/>
                    <a:pt x="28925" y="12460"/>
                  </a:cubicBezTo>
                  <a:cubicBezTo>
                    <a:pt x="28852" y="12465"/>
                    <a:pt x="28778" y="12470"/>
                    <a:pt x="28705" y="12474"/>
                  </a:cubicBezTo>
                  <a:cubicBezTo>
                    <a:pt x="28489" y="12135"/>
                    <a:pt x="28261" y="11804"/>
                    <a:pt x="28033" y="11474"/>
                  </a:cubicBezTo>
                  <a:close/>
                  <a:moveTo>
                    <a:pt x="36539" y="11534"/>
                  </a:moveTo>
                  <a:lnTo>
                    <a:pt x="36539" y="11534"/>
                  </a:lnTo>
                  <a:cubicBezTo>
                    <a:pt x="36514" y="11807"/>
                    <a:pt x="36509" y="12080"/>
                    <a:pt x="36510" y="12354"/>
                  </a:cubicBezTo>
                  <a:cubicBezTo>
                    <a:pt x="36437" y="12395"/>
                    <a:pt x="36366" y="12433"/>
                    <a:pt x="36295" y="12474"/>
                  </a:cubicBezTo>
                  <a:cubicBezTo>
                    <a:pt x="36290" y="12205"/>
                    <a:pt x="36302" y="11936"/>
                    <a:pt x="36334" y="11671"/>
                  </a:cubicBezTo>
                  <a:cubicBezTo>
                    <a:pt x="36402" y="11626"/>
                    <a:pt x="36470" y="11580"/>
                    <a:pt x="36539" y="11534"/>
                  </a:cubicBezTo>
                  <a:close/>
                  <a:moveTo>
                    <a:pt x="27487" y="11425"/>
                  </a:moveTo>
                  <a:lnTo>
                    <a:pt x="27487" y="11425"/>
                  </a:lnTo>
                  <a:cubicBezTo>
                    <a:pt x="27566" y="11434"/>
                    <a:pt x="27644" y="11440"/>
                    <a:pt x="27722" y="11447"/>
                  </a:cubicBezTo>
                  <a:cubicBezTo>
                    <a:pt x="27961" y="11793"/>
                    <a:pt x="28201" y="12139"/>
                    <a:pt x="28430" y="12492"/>
                  </a:cubicBezTo>
                  <a:cubicBezTo>
                    <a:pt x="28332" y="12498"/>
                    <a:pt x="28232" y="12506"/>
                    <a:pt x="28133" y="12512"/>
                  </a:cubicBezTo>
                  <a:cubicBezTo>
                    <a:pt x="27870" y="12183"/>
                    <a:pt x="27690" y="11795"/>
                    <a:pt x="27487" y="11425"/>
                  </a:cubicBezTo>
                  <a:close/>
                  <a:moveTo>
                    <a:pt x="26868" y="11387"/>
                  </a:moveTo>
                  <a:cubicBezTo>
                    <a:pt x="26979" y="11391"/>
                    <a:pt x="27089" y="11397"/>
                    <a:pt x="27198" y="11405"/>
                  </a:cubicBezTo>
                  <a:cubicBezTo>
                    <a:pt x="27417" y="11781"/>
                    <a:pt x="27598" y="12180"/>
                    <a:pt x="27848" y="12534"/>
                  </a:cubicBezTo>
                  <a:cubicBezTo>
                    <a:pt x="27810" y="12536"/>
                    <a:pt x="27773" y="12539"/>
                    <a:pt x="27735" y="12541"/>
                  </a:cubicBezTo>
                  <a:cubicBezTo>
                    <a:pt x="27447" y="12156"/>
                    <a:pt x="27159" y="11772"/>
                    <a:pt x="26868" y="11387"/>
                  </a:cubicBezTo>
                  <a:close/>
                  <a:moveTo>
                    <a:pt x="26564" y="11381"/>
                  </a:moveTo>
                  <a:cubicBezTo>
                    <a:pt x="26862" y="11773"/>
                    <a:pt x="27157" y="12168"/>
                    <a:pt x="27452" y="12562"/>
                  </a:cubicBezTo>
                  <a:cubicBezTo>
                    <a:pt x="27385" y="12570"/>
                    <a:pt x="27326" y="12587"/>
                    <a:pt x="27273" y="12612"/>
                  </a:cubicBezTo>
                  <a:cubicBezTo>
                    <a:pt x="26906" y="12235"/>
                    <a:pt x="26572" y="11825"/>
                    <a:pt x="26279" y="11388"/>
                  </a:cubicBezTo>
                  <a:cubicBezTo>
                    <a:pt x="26376" y="11384"/>
                    <a:pt x="26471" y="11381"/>
                    <a:pt x="26564" y="11381"/>
                  </a:cubicBezTo>
                  <a:close/>
                  <a:moveTo>
                    <a:pt x="36073" y="11847"/>
                  </a:moveTo>
                  <a:lnTo>
                    <a:pt x="36073" y="11847"/>
                  </a:lnTo>
                  <a:cubicBezTo>
                    <a:pt x="36051" y="12103"/>
                    <a:pt x="36046" y="12359"/>
                    <a:pt x="36056" y="12615"/>
                  </a:cubicBezTo>
                  <a:cubicBezTo>
                    <a:pt x="35995" y="12651"/>
                    <a:pt x="35934" y="12685"/>
                    <a:pt x="35874" y="12725"/>
                  </a:cubicBezTo>
                  <a:cubicBezTo>
                    <a:pt x="35864" y="12475"/>
                    <a:pt x="35867" y="12226"/>
                    <a:pt x="35883" y="11978"/>
                  </a:cubicBezTo>
                  <a:cubicBezTo>
                    <a:pt x="35947" y="11933"/>
                    <a:pt x="36011" y="11890"/>
                    <a:pt x="36073" y="11847"/>
                  </a:cubicBezTo>
                  <a:close/>
                  <a:moveTo>
                    <a:pt x="35634" y="12152"/>
                  </a:moveTo>
                  <a:lnTo>
                    <a:pt x="35634" y="12152"/>
                  </a:lnTo>
                  <a:cubicBezTo>
                    <a:pt x="35624" y="12392"/>
                    <a:pt x="35626" y="12632"/>
                    <a:pt x="35639" y="12872"/>
                  </a:cubicBezTo>
                  <a:cubicBezTo>
                    <a:pt x="35568" y="12919"/>
                    <a:pt x="35498" y="12965"/>
                    <a:pt x="35431" y="13010"/>
                  </a:cubicBezTo>
                  <a:cubicBezTo>
                    <a:pt x="35429" y="12768"/>
                    <a:pt x="35432" y="12524"/>
                    <a:pt x="35448" y="12283"/>
                  </a:cubicBezTo>
                  <a:cubicBezTo>
                    <a:pt x="35509" y="12239"/>
                    <a:pt x="35571" y="12196"/>
                    <a:pt x="35634" y="12152"/>
                  </a:cubicBezTo>
                  <a:close/>
                  <a:moveTo>
                    <a:pt x="35198" y="12465"/>
                  </a:moveTo>
                  <a:lnTo>
                    <a:pt x="35198" y="12465"/>
                  </a:lnTo>
                  <a:cubicBezTo>
                    <a:pt x="35189" y="12701"/>
                    <a:pt x="35189" y="12941"/>
                    <a:pt x="35191" y="13181"/>
                  </a:cubicBezTo>
                  <a:cubicBezTo>
                    <a:pt x="35135" y="13223"/>
                    <a:pt x="35077" y="13264"/>
                    <a:pt x="35022" y="13307"/>
                  </a:cubicBezTo>
                  <a:cubicBezTo>
                    <a:pt x="35033" y="13056"/>
                    <a:pt x="35048" y="12806"/>
                    <a:pt x="35072" y="12556"/>
                  </a:cubicBezTo>
                  <a:cubicBezTo>
                    <a:pt x="35113" y="12525"/>
                    <a:pt x="35156" y="12496"/>
                    <a:pt x="35198" y="12465"/>
                  </a:cubicBezTo>
                  <a:close/>
                  <a:moveTo>
                    <a:pt x="34816" y="12751"/>
                  </a:moveTo>
                  <a:lnTo>
                    <a:pt x="34816" y="12751"/>
                  </a:lnTo>
                  <a:cubicBezTo>
                    <a:pt x="34797" y="13002"/>
                    <a:pt x="34783" y="13254"/>
                    <a:pt x="34772" y="13505"/>
                  </a:cubicBezTo>
                  <a:cubicBezTo>
                    <a:pt x="34697" y="13567"/>
                    <a:pt x="34623" y="13629"/>
                    <a:pt x="34552" y="13695"/>
                  </a:cubicBezTo>
                  <a:cubicBezTo>
                    <a:pt x="34551" y="13447"/>
                    <a:pt x="34551" y="13199"/>
                    <a:pt x="34559" y="12951"/>
                  </a:cubicBezTo>
                  <a:cubicBezTo>
                    <a:pt x="34644" y="12882"/>
                    <a:pt x="34729" y="12816"/>
                    <a:pt x="34816" y="12751"/>
                  </a:cubicBezTo>
                  <a:close/>
                  <a:moveTo>
                    <a:pt x="34314" y="13148"/>
                  </a:moveTo>
                  <a:cubicBezTo>
                    <a:pt x="34309" y="13405"/>
                    <a:pt x="34311" y="13663"/>
                    <a:pt x="34312" y="13920"/>
                  </a:cubicBezTo>
                  <a:cubicBezTo>
                    <a:pt x="34230" y="14000"/>
                    <a:pt x="34152" y="14081"/>
                    <a:pt x="34074" y="14167"/>
                  </a:cubicBezTo>
                  <a:cubicBezTo>
                    <a:pt x="34066" y="13893"/>
                    <a:pt x="34067" y="13616"/>
                    <a:pt x="34082" y="13340"/>
                  </a:cubicBezTo>
                  <a:cubicBezTo>
                    <a:pt x="34159" y="13275"/>
                    <a:pt x="34237" y="13212"/>
                    <a:pt x="34314" y="13148"/>
                  </a:cubicBezTo>
                  <a:close/>
                  <a:moveTo>
                    <a:pt x="33474" y="13878"/>
                  </a:moveTo>
                  <a:cubicBezTo>
                    <a:pt x="33470" y="14109"/>
                    <a:pt x="33471" y="14342"/>
                    <a:pt x="33471" y="14575"/>
                  </a:cubicBezTo>
                  <a:cubicBezTo>
                    <a:pt x="33420" y="14538"/>
                    <a:pt x="33374" y="14496"/>
                    <a:pt x="33331" y="14453"/>
                  </a:cubicBezTo>
                  <a:cubicBezTo>
                    <a:pt x="33358" y="14290"/>
                    <a:pt x="33374" y="14128"/>
                    <a:pt x="33380" y="13964"/>
                  </a:cubicBezTo>
                  <a:cubicBezTo>
                    <a:pt x="33411" y="13935"/>
                    <a:pt x="33442" y="13905"/>
                    <a:pt x="33474" y="13878"/>
                  </a:cubicBezTo>
                  <a:close/>
                  <a:moveTo>
                    <a:pt x="33833" y="13557"/>
                  </a:moveTo>
                  <a:cubicBezTo>
                    <a:pt x="33826" y="13850"/>
                    <a:pt x="33831" y="14143"/>
                    <a:pt x="33848" y="14437"/>
                  </a:cubicBezTo>
                  <a:cubicBezTo>
                    <a:pt x="33801" y="14495"/>
                    <a:pt x="33756" y="14554"/>
                    <a:pt x="33712" y="14615"/>
                  </a:cubicBezTo>
                  <a:cubicBezTo>
                    <a:pt x="33710" y="14295"/>
                    <a:pt x="33706" y="13975"/>
                    <a:pt x="33717" y="13656"/>
                  </a:cubicBezTo>
                  <a:cubicBezTo>
                    <a:pt x="33754" y="13622"/>
                    <a:pt x="33795" y="13590"/>
                    <a:pt x="33833" y="13557"/>
                  </a:cubicBezTo>
                  <a:close/>
                  <a:moveTo>
                    <a:pt x="32783" y="13195"/>
                  </a:moveTo>
                  <a:cubicBezTo>
                    <a:pt x="32745" y="13229"/>
                    <a:pt x="32709" y="13265"/>
                    <a:pt x="32674" y="13301"/>
                  </a:cubicBezTo>
                  <a:cubicBezTo>
                    <a:pt x="32487" y="13303"/>
                    <a:pt x="32307" y="13407"/>
                    <a:pt x="32245" y="13642"/>
                  </a:cubicBezTo>
                  <a:cubicBezTo>
                    <a:pt x="31963" y="14721"/>
                    <a:pt x="32799" y="15413"/>
                    <a:pt x="33710" y="15766"/>
                  </a:cubicBezTo>
                  <a:cubicBezTo>
                    <a:pt x="33753" y="15782"/>
                    <a:pt x="33797" y="15790"/>
                    <a:pt x="33841" y="15790"/>
                  </a:cubicBezTo>
                  <a:cubicBezTo>
                    <a:pt x="33903" y="15790"/>
                    <a:pt x="33963" y="15775"/>
                    <a:pt x="34020" y="15750"/>
                  </a:cubicBezTo>
                  <a:cubicBezTo>
                    <a:pt x="34111" y="15716"/>
                    <a:pt x="34193" y="15651"/>
                    <a:pt x="34255" y="15544"/>
                  </a:cubicBezTo>
                  <a:cubicBezTo>
                    <a:pt x="34345" y="15389"/>
                    <a:pt x="34446" y="15244"/>
                    <a:pt x="34554" y="15104"/>
                  </a:cubicBezTo>
                  <a:lnTo>
                    <a:pt x="34554" y="15104"/>
                  </a:lnTo>
                  <a:cubicBezTo>
                    <a:pt x="34483" y="15803"/>
                    <a:pt x="34338" y="16524"/>
                    <a:pt x="34037" y="17159"/>
                  </a:cubicBezTo>
                  <a:cubicBezTo>
                    <a:pt x="33238" y="17287"/>
                    <a:pt x="32432" y="17327"/>
                    <a:pt x="31622" y="17327"/>
                  </a:cubicBezTo>
                  <a:cubicBezTo>
                    <a:pt x="30476" y="17327"/>
                    <a:pt x="29325" y="17246"/>
                    <a:pt x="28183" y="17221"/>
                  </a:cubicBezTo>
                  <a:lnTo>
                    <a:pt x="28183" y="17212"/>
                  </a:lnTo>
                  <a:cubicBezTo>
                    <a:pt x="28065" y="15975"/>
                    <a:pt x="27950" y="14737"/>
                    <a:pt x="27885" y="13496"/>
                  </a:cubicBezTo>
                  <a:cubicBezTo>
                    <a:pt x="29517" y="13373"/>
                    <a:pt x="31150" y="13304"/>
                    <a:pt x="32783" y="13195"/>
                  </a:cubicBezTo>
                  <a:close/>
                  <a:moveTo>
                    <a:pt x="32591" y="18259"/>
                  </a:moveTo>
                  <a:lnTo>
                    <a:pt x="32591" y="18259"/>
                  </a:lnTo>
                  <a:cubicBezTo>
                    <a:pt x="32531" y="18351"/>
                    <a:pt x="32472" y="18444"/>
                    <a:pt x="32415" y="18539"/>
                  </a:cubicBezTo>
                  <a:cubicBezTo>
                    <a:pt x="32383" y="18593"/>
                    <a:pt x="32365" y="18644"/>
                    <a:pt x="32355" y="18695"/>
                  </a:cubicBezTo>
                  <a:cubicBezTo>
                    <a:pt x="32266" y="18695"/>
                    <a:pt x="32180" y="18698"/>
                    <a:pt x="32092" y="18700"/>
                  </a:cubicBezTo>
                  <a:cubicBezTo>
                    <a:pt x="32185" y="18551"/>
                    <a:pt x="32285" y="18407"/>
                    <a:pt x="32391" y="18266"/>
                  </a:cubicBezTo>
                  <a:cubicBezTo>
                    <a:pt x="32457" y="18263"/>
                    <a:pt x="32524" y="18262"/>
                    <a:pt x="32591" y="18259"/>
                  </a:cubicBezTo>
                  <a:close/>
                  <a:moveTo>
                    <a:pt x="32088" y="18272"/>
                  </a:moveTo>
                  <a:lnTo>
                    <a:pt x="32088" y="18272"/>
                  </a:lnTo>
                  <a:cubicBezTo>
                    <a:pt x="31988" y="18412"/>
                    <a:pt x="31893" y="18556"/>
                    <a:pt x="31806" y="18707"/>
                  </a:cubicBezTo>
                  <a:cubicBezTo>
                    <a:pt x="31736" y="18710"/>
                    <a:pt x="31662" y="18710"/>
                    <a:pt x="31591" y="18712"/>
                  </a:cubicBezTo>
                  <a:cubicBezTo>
                    <a:pt x="31683" y="18563"/>
                    <a:pt x="31776" y="18417"/>
                    <a:pt x="31879" y="18275"/>
                  </a:cubicBezTo>
                  <a:cubicBezTo>
                    <a:pt x="31948" y="18274"/>
                    <a:pt x="32019" y="18273"/>
                    <a:pt x="32088" y="18272"/>
                  </a:cubicBezTo>
                  <a:close/>
                  <a:moveTo>
                    <a:pt x="31587" y="18278"/>
                  </a:moveTo>
                  <a:cubicBezTo>
                    <a:pt x="31486" y="18423"/>
                    <a:pt x="31392" y="18572"/>
                    <a:pt x="31301" y="18723"/>
                  </a:cubicBezTo>
                  <a:lnTo>
                    <a:pt x="31202" y="18727"/>
                  </a:lnTo>
                  <a:cubicBezTo>
                    <a:pt x="31310" y="18573"/>
                    <a:pt x="31420" y="18422"/>
                    <a:pt x="31538" y="18278"/>
                  </a:cubicBezTo>
                  <a:close/>
                  <a:moveTo>
                    <a:pt x="31116" y="18273"/>
                  </a:moveTo>
                  <a:cubicBezTo>
                    <a:pt x="31156" y="18273"/>
                    <a:pt x="31196" y="18273"/>
                    <a:pt x="31235" y="18274"/>
                  </a:cubicBezTo>
                  <a:cubicBezTo>
                    <a:pt x="31119" y="18427"/>
                    <a:pt x="31011" y="18584"/>
                    <a:pt x="30898" y="18738"/>
                  </a:cubicBezTo>
                  <a:cubicBezTo>
                    <a:pt x="30869" y="18739"/>
                    <a:pt x="30841" y="18741"/>
                    <a:pt x="30813" y="18741"/>
                  </a:cubicBezTo>
                  <a:cubicBezTo>
                    <a:pt x="30909" y="18582"/>
                    <a:pt x="31011" y="18426"/>
                    <a:pt x="31116" y="18273"/>
                  </a:cubicBezTo>
                  <a:close/>
                  <a:moveTo>
                    <a:pt x="30698" y="18264"/>
                  </a:moveTo>
                  <a:cubicBezTo>
                    <a:pt x="30741" y="18266"/>
                    <a:pt x="30786" y="18266"/>
                    <a:pt x="30826" y="18267"/>
                  </a:cubicBezTo>
                  <a:cubicBezTo>
                    <a:pt x="30722" y="18426"/>
                    <a:pt x="30620" y="18588"/>
                    <a:pt x="30524" y="18755"/>
                  </a:cubicBezTo>
                  <a:cubicBezTo>
                    <a:pt x="30473" y="18758"/>
                    <a:pt x="30421" y="18760"/>
                    <a:pt x="30371" y="18762"/>
                  </a:cubicBezTo>
                  <a:cubicBezTo>
                    <a:pt x="30474" y="18593"/>
                    <a:pt x="30585" y="18428"/>
                    <a:pt x="30698" y="18264"/>
                  </a:cubicBezTo>
                  <a:close/>
                  <a:moveTo>
                    <a:pt x="30223" y="18252"/>
                  </a:moveTo>
                  <a:cubicBezTo>
                    <a:pt x="30287" y="18256"/>
                    <a:pt x="30350" y="18256"/>
                    <a:pt x="30413" y="18258"/>
                  </a:cubicBezTo>
                  <a:cubicBezTo>
                    <a:pt x="30296" y="18426"/>
                    <a:pt x="30185" y="18599"/>
                    <a:pt x="30082" y="18776"/>
                  </a:cubicBezTo>
                  <a:lnTo>
                    <a:pt x="29822" y="18790"/>
                  </a:lnTo>
                  <a:cubicBezTo>
                    <a:pt x="29950" y="18608"/>
                    <a:pt x="30084" y="18427"/>
                    <a:pt x="30223" y="18252"/>
                  </a:cubicBezTo>
                  <a:close/>
                  <a:moveTo>
                    <a:pt x="29737" y="18236"/>
                  </a:moveTo>
                  <a:cubicBezTo>
                    <a:pt x="29800" y="18240"/>
                    <a:pt x="29863" y="18241"/>
                    <a:pt x="29925" y="18243"/>
                  </a:cubicBezTo>
                  <a:cubicBezTo>
                    <a:pt x="29785" y="18424"/>
                    <a:pt x="29651" y="18613"/>
                    <a:pt x="29518" y="18805"/>
                  </a:cubicBezTo>
                  <a:cubicBezTo>
                    <a:pt x="29457" y="18807"/>
                    <a:pt x="29396" y="18811"/>
                    <a:pt x="29335" y="18814"/>
                  </a:cubicBezTo>
                  <a:cubicBezTo>
                    <a:pt x="29331" y="18814"/>
                    <a:pt x="29325" y="18814"/>
                    <a:pt x="29321" y="18816"/>
                  </a:cubicBezTo>
                  <a:cubicBezTo>
                    <a:pt x="29454" y="18619"/>
                    <a:pt x="29593" y="18426"/>
                    <a:pt x="29737" y="18236"/>
                  </a:cubicBezTo>
                  <a:close/>
                  <a:moveTo>
                    <a:pt x="29253" y="18217"/>
                  </a:moveTo>
                  <a:cubicBezTo>
                    <a:pt x="29317" y="18220"/>
                    <a:pt x="29381" y="18223"/>
                    <a:pt x="29445" y="18225"/>
                  </a:cubicBezTo>
                  <a:cubicBezTo>
                    <a:pt x="29299" y="18422"/>
                    <a:pt x="29156" y="18624"/>
                    <a:pt x="29021" y="18830"/>
                  </a:cubicBezTo>
                  <a:cubicBezTo>
                    <a:pt x="28961" y="18834"/>
                    <a:pt x="28903" y="18837"/>
                    <a:pt x="28844" y="18840"/>
                  </a:cubicBezTo>
                  <a:cubicBezTo>
                    <a:pt x="28974" y="18629"/>
                    <a:pt x="29112" y="18422"/>
                    <a:pt x="29253" y="18217"/>
                  </a:cubicBezTo>
                  <a:close/>
                  <a:moveTo>
                    <a:pt x="28788" y="18201"/>
                  </a:moveTo>
                  <a:cubicBezTo>
                    <a:pt x="28847" y="18203"/>
                    <a:pt x="28908" y="18205"/>
                    <a:pt x="28968" y="18209"/>
                  </a:cubicBezTo>
                  <a:cubicBezTo>
                    <a:pt x="28823" y="18422"/>
                    <a:pt x="28680" y="18637"/>
                    <a:pt x="28548" y="18860"/>
                  </a:cubicBezTo>
                  <a:cubicBezTo>
                    <a:pt x="28468" y="18866"/>
                    <a:pt x="28388" y="18871"/>
                    <a:pt x="28308" y="18878"/>
                  </a:cubicBezTo>
                  <a:cubicBezTo>
                    <a:pt x="28468" y="18652"/>
                    <a:pt x="28629" y="18428"/>
                    <a:pt x="28788" y="18201"/>
                  </a:cubicBezTo>
                  <a:close/>
                  <a:moveTo>
                    <a:pt x="28377" y="18189"/>
                  </a:moveTo>
                  <a:cubicBezTo>
                    <a:pt x="28417" y="18192"/>
                    <a:pt x="28458" y="18193"/>
                    <a:pt x="28500" y="18194"/>
                  </a:cubicBezTo>
                  <a:cubicBezTo>
                    <a:pt x="28333" y="18429"/>
                    <a:pt x="28164" y="18664"/>
                    <a:pt x="27997" y="18901"/>
                  </a:cubicBezTo>
                  <a:cubicBezTo>
                    <a:pt x="27929" y="18906"/>
                    <a:pt x="27860" y="18910"/>
                    <a:pt x="27791" y="18917"/>
                  </a:cubicBezTo>
                  <a:cubicBezTo>
                    <a:pt x="27962" y="18658"/>
                    <a:pt x="28169" y="18421"/>
                    <a:pt x="28377" y="18189"/>
                  </a:cubicBezTo>
                  <a:close/>
                  <a:moveTo>
                    <a:pt x="27730" y="18178"/>
                  </a:moveTo>
                  <a:cubicBezTo>
                    <a:pt x="27839" y="18179"/>
                    <a:pt x="27949" y="18181"/>
                    <a:pt x="28060" y="18183"/>
                  </a:cubicBezTo>
                  <a:cubicBezTo>
                    <a:pt x="27850" y="18422"/>
                    <a:pt x="27649" y="18669"/>
                    <a:pt x="27491" y="18944"/>
                  </a:cubicBezTo>
                  <a:cubicBezTo>
                    <a:pt x="27411" y="18950"/>
                    <a:pt x="27331" y="18958"/>
                    <a:pt x="27251" y="18965"/>
                  </a:cubicBezTo>
                  <a:cubicBezTo>
                    <a:pt x="27422" y="18709"/>
                    <a:pt x="27580" y="18445"/>
                    <a:pt x="27730" y="18178"/>
                  </a:cubicBezTo>
                  <a:close/>
                  <a:moveTo>
                    <a:pt x="22564" y="11519"/>
                  </a:moveTo>
                  <a:cubicBezTo>
                    <a:pt x="23297" y="11519"/>
                    <a:pt x="24019" y="11656"/>
                    <a:pt x="24744" y="11656"/>
                  </a:cubicBezTo>
                  <a:cubicBezTo>
                    <a:pt x="24923" y="11656"/>
                    <a:pt x="25103" y="11648"/>
                    <a:pt x="25283" y="11627"/>
                  </a:cubicBezTo>
                  <a:cubicBezTo>
                    <a:pt x="25736" y="12362"/>
                    <a:pt x="26296" y="13036"/>
                    <a:pt x="26926" y="13624"/>
                  </a:cubicBezTo>
                  <a:cubicBezTo>
                    <a:pt x="26990" y="14791"/>
                    <a:pt x="27096" y="15954"/>
                    <a:pt x="27207" y="17116"/>
                  </a:cubicBezTo>
                  <a:cubicBezTo>
                    <a:pt x="26898" y="17724"/>
                    <a:pt x="26570" y="18327"/>
                    <a:pt x="26148" y="18864"/>
                  </a:cubicBezTo>
                  <a:cubicBezTo>
                    <a:pt x="26092" y="18936"/>
                    <a:pt x="26058" y="19014"/>
                    <a:pt x="26045" y="19091"/>
                  </a:cubicBezTo>
                  <a:cubicBezTo>
                    <a:pt x="24447" y="19271"/>
                    <a:pt x="22852" y="19500"/>
                    <a:pt x="21261" y="19702"/>
                  </a:cubicBezTo>
                  <a:cubicBezTo>
                    <a:pt x="20484" y="19589"/>
                    <a:pt x="19708" y="19538"/>
                    <a:pt x="18933" y="19538"/>
                  </a:cubicBezTo>
                  <a:cubicBezTo>
                    <a:pt x="17115" y="19538"/>
                    <a:pt x="15305" y="19817"/>
                    <a:pt x="13518" y="20221"/>
                  </a:cubicBezTo>
                  <a:cubicBezTo>
                    <a:pt x="13358" y="20257"/>
                    <a:pt x="13193" y="20286"/>
                    <a:pt x="13022" y="20312"/>
                  </a:cubicBezTo>
                  <a:cubicBezTo>
                    <a:pt x="12989" y="20285"/>
                    <a:pt x="12952" y="20258"/>
                    <a:pt x="12905" y="20235"/>
                  </a:cubicBezTo>
                  <a:cubicBezTo>
                    <a:pt x="11105" y="19410"/>
                    <a:pt x="9475" y="18295"/>
                    <a:pt x="7842" y="17186"/>
                  </a:cubicBezTo>
                  <a:cubicBezTo>
                    <a:pt x="7719" y="16375"/>
                    <a:pt x="7701" y="15554"/>
                    <a:pt x="7603" y="14742"/>
                  </a:cubicBezTo>
                  <a:cubicBezTo>
                    <a:pt x="8912" y="13426"/>
                    <a:pt x="10659" y="12615"/>
                    <a:pt x="12265" y="11713"/>
                  </a:cubicBezTo>
                  <a:cubicBezTo>
                    <a:pt x="13201" y="11672"/>
                    <a:pt x="14137" y="11662"/>
                    <a:pt x="15074" y="11662"/>
                  </a:cubicBezTo>
                  <a:cubicBezTo>
                    <a:pt x="16040" y="11662"/>
                    <a:pt x="17007" y="11673"/>
                    <a:pt x="17974" y="11673"/>
                  </a:cubicBezTo>
                  <a:cubicBezTo>
                    <a:pt x="18384" y="11673"/>
                    <a:pt x="18793" y="11671"/>
                    <a:pt x="19202" y="11665"/>
                  </a:cubicBezTo>
                  <a:cubicBezTo>
                    <a:pt x="20308" y="11649"/>
                    <a:pt x="21410" y="11525"/>
                    <a:pt x="22518" y="11519"/>
                  </a:cubicBezTo>
                  <a:cubicBezTo>
                    <a:pt x="22534" y="11519"/>
                    <a:pt x="22549" y="11519"/>
                    <a:pt x="22564" y="11519"/>
                  </a:cubicBezTo>
                  <a:close/>
                  <a:moveTo>
                    <a:pt x="17858" y="20501"/>
                  </a:moveTo>
                  <a:lnTo>
                    <a:pt x="17858" y="20501"/>
                  </a:lnTo>
                  <a:cubicBezTo>
                    <a:pt x="17748" y="20547"/>
                    <a:pt x="17640" y="20597"/>
                    <a:pt x="17533" y="20646"/>
                  </a:cubicBezTo>
                  <a:cubicBezTo>
                    <a:pt x="17497" y="20608"/>
                    <a:pt x="17463" y="20568"/>
                    <a:pt x="17427" y="20530"/>
                  </a:cubicBezTo>
                  <a:cubicBezTo>
                    <a:pt x="17571" y="20519"/>
                    <a:pt x="17714" y="20509"/>
                    <a:pt x="17858" y="20501"/>
                  </a:cubicBezTo>
                  <a:close/>
                  <a:moveTo>
                    <a:pt x="17116" y="20557"/>
                  </a:moveTo>
                  <a:cubicBezTo>
                    <a:pt x="17180" y="20622"/>
                    <a:pt x="17243" y="20688"/>
                    <a:pt x="17305" y="20754"/>
                  </a:cubicBezTo>
                  <a:cubicBezTo>
                    <a:pt x="17211" y="20801"/>
                    <a:pt x="17116" y="20846"/>
                    <a:pt x="17022" y="20894"/>
                  </a:cubicBezTo>
                  <a:cubicBezTo>
                    <a:pt x="16916" y="20798"/>
                    <a:pt x="16812" y="20700"/>
                    <a:pt x="16710" y="20598"/>
                  </a:cubicBezTo>
                  <a:cubicBezTo>
                    <a:pt x="16845" y="20582"/>
                    <a:pt x="16980" y="20570"/>
                    <a:pt x="17116" y="20557"/>
                  </a:cubicBezTo>
                  <a:close/>
                  <a:moveTo>
                    <a:pt x="16403" y="20636"/>
                  </a:moveTo>
                  <a:cubicBezTo>
                    <a:pt x="16532" y="20764"/>
                    <a:pt x="16662" y="20890"/>
                    <a:pt x="16795" y="21013"/>
                  </a:cubicBezTo>
                  <a:cubicBezTo>
                    <a:pt x="16675" y="21076"/>
                    <a:pt x="16555" y="21143"/>
                    <a:pt x="16436" y="21209"/>
                  </a:cubicBezTo>
                  <a:cubicBezTo>
                    <a:pt x="16235" y="21058"/>
                    <a:pt x="16046" y="20888"/>
                    <a:pt x="15863" y="20714"/>
                  </a:cubicBezTo>
                  <a:cubicBezTo>
                    <a:pt x="16043" y="20685"/>
                    <a:pt x="16222" y="20659"/>
                    <a:pt x="16403" y="20636"/>
                  </a:cubicBezTo>
                  <a:close/>
                  <a:moveTo>
                    <a:pt x="15566" y="20765"/>
                  </a:moveTo>
                  <a:cubicBezTo>
                    <a:pt x="15776" y="20963"/>
                    <a:pt x="15986" y="21160"/>
                    <a:pt x="16212" y="21341"/>
                  </a:cubicBezTo>
                  <a:cubicBezTo>
                    <a:pt x="16072" y="21422"/>
                    <a:pt x="15933" y="21505"/>
                    <a:pt x="15795" y="21589"/>
                  </a:cubicBezTo>
                  <a:cubicBezTo>
                    <a:pt x="15559" y="21334"/>
                    <a:pt x="15314" y="21089"/>
                    <a:pt x="15052" y="20864"/>
                  </a:cubicBezTo>
                  <a:cubicBezTo>
                    <a:pt x="15222" y="20829"/>
                    <a:pt x="15395" y="20796"/>
                    <a:pt x="15566" y="20765"/>
                  </a:cubicBezTo>
                  <a:close/>
                  <a:moveTo>
                    <a:pt x="14755" y="20929"/>
                  </a:moveTo>
                  <a:cubicBezTo>
                    <a:pt x="15051" y="21170"/>
                    <a:pt x="15324" y="21437"/>
                    <a:pt x="15586" y="21718"/>
                  </a:cubicBezTo>
                  <a:cubicBezTo>
                    <a:pt x="15469" y="21790"/>
                    <a:pt x="15353" y="21863"/>
                    <a:pt x="15239" y="21936"/>
                  </a:cubicBezTo>
                  <a:cubicBezTo>
                    <a:pt x="14846" y="21672"/>
                    <a:pt x="14492" y="21363"/>
                    <a:pt x="14130" y="21062"/>
                  </a:cubicBezTo>
                  <a:cubicBezTo>
                    <a:pt x="14304" y="21026"/>
                    <a:pt x="14477" y="20992"/>
                    <a:pt x="14651" y="20951"/>
                  </a:cubicBezTo>
                  <a:cubicBezTo>
                    <a:pt x="14685" y="20944"/>
                    <a:pt x="14720" y="20936"/>
                    <a:pt x="14755" y="20929"/>
                  </a:cubicBezTo>
                  <a:close/>
                  <a:moveTo>
                    <a:pt x="13830" y="21123"/>
                  </a:moveTo>
                  <a:cubicBezTo>
                    <a:pt x="14222" y="21443"/>
                    <a:pt x="14603" y="21783"/>
                    <a:pt x="15017" y="22077"/>
                  </a:cubicBezTo>
                  <a:cubicBezTo>
                    <a:pt x="14873" y="22168"/>
                    <a:pt x="14731" y="22261"/>
                    <a:pt x="14588" y="22353"/>
                  </a:cubicBezTo>
                  <a:cubicBezTo>
                    <a:pt x="14125" y="22027"/>
                    <a:pt x="13732" y="21617"/>
                    <a:pt x="13330" y="21218"/>
                  </a:cubicBezTo>
                  <a:cubicBezTo>
                    <a:pt x="13497" y="21186"/>
                    <a:pt x="13664" y="21155"/>
                    <a:pt x="13830" y="21123"/>
                  </a:cubicBezTo>
                  <a:close/>
                  <a:moveTo>
                    <a:pt x="11230" y="22173"/>
                  </a:moveTo>
                  <a:cubicBezTo>
                    <a:pt x="11342" y="22277"/>
                    <a:pt x="11459" y="22375"/>
                    <a:pt x="11581" y="22469"/>
                  </a:cubicBezTo>
                  <a:cubicBezTo>
                    <a:pt x="11491" y="22477"/>
                    <a:pt x="11403" y="22487"/>
                    <a:pt x="11313" y="22499"/>
                  </a:cubicBezTo>
                  <a:cubicBezTo>
                    <a:pt x="11280" y="22392"/>
                    <a:pt x="11249" y="22284"/>
                    <a:pt x="11230" y="22173"/>
                  </a:cubicBezTo>
                  <a:close/>
                  <a:moveTo>
                    <a:pt x="13041" y="21274"/>
                  </a:moveTo>
                  <a:cubicBezTo>
                    <a:pt x="13473" y="21693"/>
                    <a:pt x="13886" y="22133"/>
                    <a:pt x="14369" y="22492"/>
                  </a:cubicBezTo>
                  <a:lnTo>
                    <a:pt x="14121" y="22647"/>
                  </a:lnTo>
                  <a:cubicBezTo>
                    <a:pt x="14114" y="22632"/>
                    <a:pt x="14105" y="22618"/>
                    <a:pt x="14089" y="22605"/>
                  </a:cubicBezTo>
                  <a:cubicBezTo>
                    <a:pt x="13611" y="22205"/>
                    <a:pt x="13171" y="21760"/>
                    <a:pt x="12713" y="21336"/>
                  </a:cubicBezTo>
                  <a:cubicBezTo>
                    <a:pt x="12823" y="21315"/>
                    <a:pt x="12931" y="21294"/>
                    <a:pt x="13041" y="21274"/>
                  </a:cubicBezTo>
                  <a:close/>
                  <a:moveTo>
                    <a:pt x="12422" y="21397"/>
                  </a:moveTo>
                  <a:cubicBezTo>
                    <a:pt x="12924" y="21852"/>
                    <a:pt x="13398" y="22341"/>
                    <a:pt x="13918" y="22775"/>
                  </a:cubicBezTo>
                  <a:cubicBezTo>
                    <a:pt x="13825" y="22833"/>
                    <a:pt x="13734" y="22893"/>
                    <a:pt x="13641" y="22951"/>
                  </a:cubicBezTo>
                  <a:cubicBezTo>
                    <a:pt x="12994" y="22544"/>
                    <a:pt x="12443" y="22016"/>
                    <a:pt x="11865" y="21521"/>
                  </a:cubicBezTo>
                  <a:cubicBezTo>
                    <a:pt x="12050" y="21477"/>
                    <a:pt x="12236" y="21436"/>
                    <a:pt x="12422" y="21397"/>
                  </a:cubicBezTo>
                  <a:close/>
                  <a:moveTo>
                    <a:pt x="11575" y="21586"/>
                  </a:moveTo>
                  <a:cubicBezTo>
                    <a:pt x="12184" y="22094"/>
                    <a:pt x="12749" y="22652"/>
                    <a:pt x="13414" y="23090"/>
                  </a:cubicBezTo>
                  <a:cubicBezTo>
                    <a:pt x="13260" y="23184"/>
                    <a:pt x="13106" y="23280"/>
                    <a:pt x="12953" y="23373"/>
                  </a:cubicBezTo>
                  <a:cubicBezTo>
                    <a:pt x="12859" y="23314"/>
                    <a:pt x="12766" y="23249"/>
                    <a:pt x="12675" y="23185"/>
                  </a:cubicBezTo>
                  <a:cubicBezTo>
                    <a:pt x="12854" y="22926"/>
                    <a:pt x="12816" y="22536"/>
                    <a:pt x="12428" y="22482"/>
                  </a:cubicBezTo>
                  <a:cubicBezTo>
                    <a:pt x="12278" y="22461"/>
                    <a:pt x="12128" y="22454"/>
                    <a:pt x="11980" y="22453"/>
                  </a:cubicBezTo>
                  <a:cubicBezTo>
                    <a:pt x="11729" y="22289"/>
                    <a:pt x="11496" y="22102"/>
                    <a:pt x="11277" y="21889"/>
                  </a:cubicBezTo>
                  <a:cubicBezTo>
                    <a:pt x="11259" y="21870"/>
                    <a:pt x="11239" y="21862"/>
                    <a:pt x="11217" y="21858"/>
                  </a:cubicBezTo>
                  <a:cubicBezTo>
                    <a:pt x="11219" y="21838"/>
                    <a:pt x="11223" y="21819"/>
                    <a:pt x="11227" y="21798"/>
                  </a:cubicBezTo>
                  <a:cubicBezTo>
                    <a:pt x="11253" y="21677"/>
                    <a:pt x="11429" y="21621"/>
                    <a:pt x="11575" y="21586"/>
                  </a:cubicBezTo>
                  <a:close/>
                  <a:moveTo>
                    <a:pt x="12495" y="23351"/>
                  </a:moveTo>
                  <a:cubicBezTo>
                    <a:pt x="12572" y="23406"/>
                    <a:pt x="12648" y="23459"/>
                    <a:pt x="12723" y="23511"/>
                  </a:cubicBezTo>
                  <a:cubicBezTo>
                    <a:pt x="12697" y="23527"/>
                    <a:pt x="12670" y="23545"/>
                    <a:pt x="12643" y="23561"/>
                  </a:cubicBezTo>
                  <a:cubicBezTo>
                    <a:pt x="12546" y="23515"/>
                    <a:pt x="12451" y="23463"/>
                    <a:pt x="12359" y="23406"/>
                  </a:cubicBezTo>
                  <a:cubicBezTo>
                    <a:pt x="12408" y="23395"/>
                    <a:pt x="12455" y="23376"/>
                    <a:pt x="12495" y="23351"/>
                  </a:cubicBezTo>
                  <a:close/>
                  <a:moveTo>
                    <a:pt x="11905" y="23395"/>
                  </a:moveTo>
                  <a:cubicBezTo>
                    <a:pt x="12062" y="23510"/>
                    <a:pt x="12225" y="23617"/>
                    <a:pt x="12397" y="23709"/>
                  </a:cubicBezTo>
                  <a:cubicBezTo>
                    <a:pt x="12332" y="23747"/>
                    <a:pt x="12268" y="23788"/>
                    <a:pt x="12203" y="23825"/>
                  </a:cubicBezTo>
                  <a:cubicBezTo>
                    <a:pt x="11990" y="23703"/>
                    <a:pt x="11790" y="23558"/>
                    <a:pt x="11595" y="23410"/>
                  </a:cubicBezTo>
                  <a:cubicBezTo>
                    <a:pt x="11698" y="23399"/>
                    <a:pt x="11803" y="23395"/>
                    <a:pt x="11905" y="23395"/>
                  </a:cubicBezTo>
                  <a:close/>
                  <a:moveTo>
                    <a:pt x="11259" y="23457"/>
                  </a:moveTo>
                  <a:cubicBezTo>
                    <a:pt x="11490" y="23630"/>
                    <a:pt x="11719" y="23811"/>
                    <a:pt x="11962" y="23965"/>
                  </a:cubicBezTo>
                  <a:cubicBezTo>
                    <a:pt x="11865" y="24022"/>
                    <a:pt x="11768" y="24080"/>
                    <a:pt x="11671" y="24136"/>
                  </a:cubicBezTo>
                  <a:cubicBezTo>
                    <a:pt x="11362" y="23961"/>
                    <a:pt x="11067" y="23767"/>
                    <a:pt x="10780" y="23559"/>
                  </a:cubicBezTo>
                  <a:cubicBezTo>
                    <a:pt x="10939" y="23522"/>
                    <a:pt x="11099" y="23486"/>
                    <a:pt x="11259" y="23457"/>
                  </a:cubicBezTo>
                  <a:close/>
                  <a:moveTo>
                    <a:pt x="10521" y="23667"/>
                  </a:moveTo>
                  <a:cubicBezTo>
                    <a:pt x="10814" y="23885"/>
                    <a:pt x="11113" y="24092"/>
                    <a:pt x="11425" y="24277"/>
                  </a:cubicBezTo>
                  <a:cubicBezTo>
                    <a:pt x="11341" y="24325"/>
                    <a:pt x="11259" y="24373"/>
                    <a:pt x="11175" y="24421"/>
                  </a:cubicBezTo>
                  <a:cubicBezTo>
                    <a:pt x="10989" y="24328"/>
                    <a:pt x="10812" y="24214"/>
                    <a:pt x="10640" y="24096"/>
                  </a:cubicBezTo>
                  <a:cubicBezTo>
                    <a:pt x="10598" y="23953"/>
                    <a:pt x="10558" y="23810"/>
                    <a:pt x="10521" y="23667"/>
                  </a:cubicBezTo>
                  <a:close/>
                  <a:moveTo>
                    <a:pt x="10739" y="24448"/>
                  </a:moveTo>
                  <a:cubicBezTo>
                    <a:pt x="10801" y="24488"/>
                    <a:pt x="10864" y="24524"/>
                    <a:pt x="10928" y="24560"/>
                  </a:cubicBezTo>
                  <a:cubicBezTo>
                    <a:pt x="10882" y="24585"/>
                    <a:pt x="10837" y="24611"/>
                    <a:pt x="10790" y="24637"/>
                  </a:cubicBezTo>
                  <a:cubicBezTo>
                    <a:pt x="10774" y="24573"/>
                    <a:pt x="10757" y="24510"/>
                    <a:pt x="10739" y="24448"/>
                  </a:cubicBezTo>
                  <a:close/>
                  <a:moveTo>
                    <a:pt x="32867" y="19661"/>
                  </a:moveTo>
                  <a:cubicBezTo>
                    <a:pt x="33023" y="19661"/>
                    <a:pt x="33178" y="19662"/>
                    <a:pt x="33333" y="19665"/>
                  </a:cubicBezTo>
                  <a:cubicBezTo>
                    <a:pt x="34084" y="19675"/>
                    <a:pt x="34818" y="19729"/>
                    <a:pt x="35551" y="19883"/>
                  </a:cubicBezTo>
                  <a:cubicBezTo>
                    <a:pt x="36146" y="20009"/>
                    <a:pt x="36734" y="20133"/>
                    <a:pt x="37342" y="20133"/>
                  </a:cubicBezTo>
                  <a:cubicBezTo>
                    <a:pt x="37362" y="20133"/>
                    <a:pt x="37382" y="20133"/>
                    <a:pt x="37402" y="20133"/>
                  </a:cubicBezTo>
                  <a:cubicBezTo>
                    <a:pt x="38857" y="21077"/>
                    <a:pt x="40139" y="22259"/>
                    <a:pt x="41298" y="23545"/>
                  </a:cubicBezTo>
                  <a:cubicBezTo>
                    <a:pt x="42436" y="24807"/>
                    <a:pt x="43480" y="26233"/>
                    <a:pt x="44174" y="27796"/>
                  </a:cubicBezTo>
                  <a:cubicBezTo>
                    <a:pt x="43844" y="27801"/>
                    <a:pt x="43513" y="27821"/>
                    <a:pt x="43181" y="27862"/>
                  </a:cubicBezTo>
                  <a:cubicBezTo>
                    <a:pt x="42593" y="27934"/>
                    <a:pt x="42565" y="28832"/>
                    <a:pt x="43115" y="28832"/>
                  </a:cubicBezTo>
                  <a:cubicBezTo>
                    <a:pt x="43136" y="28832"/>
                    <a:pt x="43158" y="28831"/>
                    <a:pt x="43181" y="28828"/>
                  </a:cubicBezTo>
                  <a:cubicBezTo>
                    <a:pt x="43577" y="28780"/>
                    <a:pt x="43972" y="28761"/>
                    <a:pt x="44367" y="28761"/>
                  </a:cubicBezTo>
                  <a:cubicBezTo>
                    <a:pt x="45609" y="28761"/>
                    <a:pt x="46845" y="28952"/>
                    <a:pt x="48088" y="29043"/>
                  </a:cubicBezTo>
                  <a:cubicBezTo>
                    <a:pt x="48111" y="29190"/>
                    <a:pt x="48127" y="29336"/>
                    <a:pt x="48127" y="29484"/>
                  </a:cubicBezTo>
                  <a:cubicBezTo>
                    <a:pt x="47417" y="29638"/>
                    <a:pt x="46686" y="29695"/>
                    <a:pt x="45954" y="29695"/>
                  </a:cubicBezTo>
                  <a:cubicBezTo>
                    <a:pt x="45717" y="29695"/>
                    <a:pt x="45480" y="29689"/>
                    <a:pt x="45243" y="29678"/>
                  </a:cubicBezTo>
                  <a:cubicBezTo>
                    <a:pt x="45183" y="29650"/>
                    <a:pt x="45113" y="29634"/>
                    <a:pt x="45032" y="29634"/>
                  </a:cubicBezTo>
                  <a:cubicBezTo>
                    <a:pt x="44865" y="29634"/>
                    <a:pt x="44697" y="29635"/>
                    <a:pt x="44531" y="29635"/>
                  </a:cubicBezTo>
                  <a:cubicBezTo>
                    <a:pt x="44239" y="29612"/>
                    <a:pt x="43950" y="29584"/>
                    <a:pt x="43662" y="29554"/>
                  </a:cubicBezTo>
                  <a:cubicBezTo>
                    <a:pt x="43642" y="29551"/>
                    <a:pt x="43622" y="29550"/>
                    <a:pt x="43603" y="29550"/>
                  </a:cubicBezTo>
                  <a:cubicBezTo>
                    <a:pt x="43497" y="29550"/>
                    <a:pt x="43413" y="29585"/>
                    <a:pt x="43349" y="29639"/>
                  </a:cubicBezTo>
                  <a:cubicBezTo>
                    <a:pt x="39800" y="29655"/>
                    <a:pt x="36249" y="29710"/>
                    <a:pt x="32700" y="29714"/>
                  </a:cubicBezTo>
                  <a:cubicBezTo>
                    <a:pt x="32516" y="29008"/>
                    <a:pt x="32185" y="28423"/>
                    <a:pt x="31303" y="28340"/>
                  </a:cubicBezTo>
                  <a:cubicBezTo>
                    <a:pt x="31159" y="28327"/>
                    <a:pt x="31013" y="28320"/>
                    <a:pt x="30867" y="28316"/>
                  </a:cubicBezTo>
                  <a:cubicBezTo>
                    <a:pt x="29946" y="25864"/>
                    <a:pt x="27944" y="23761"/>
                    <a:pt x="25956" y="22129"/>
                  </a:cubicBezTo>
                  <a:cubicBezTo>
                    <a:pt x="25138" y="21457"/>
                    <a:pt x="24261" y="20844"/>
                    <a:pt x="23301" y="20395"/>
                  </a:cubicBezTo>
                  <a:cubicBezTo>
                    <a:pt x="25235" y="20133"/>
                    <a:pt x="27174" y="19878"/>
                    <a:pt x="29115" y="19790"/>
                  </a:cubicBezTo>
                  <a:cubicBezTo>
                    <a:pt x="30366" y="19733"/>
                    <a:pt x="31615" y="19661"/>
                    <a:pt x="32867" y="19661"/>
                  </a:cubicBezTo>
                  <a:close/>
                  <a:moveTo>
                    <a:pt x="44548" y="30600"/>
                  </a:moveTo>
                  <a:cubicBezTo>
                    <a:pt x="44644" y="30606"/>
                    <a:pt x="44738" y="30612"/>
                    <a:pt x="44835" y="30619"/>
                  </a:cubicBezTo>
                  <a:lnTo>
                    <a:pt x="44548" y="30619"/>
                  </a:lnTo>
                  <a:cubicBezTo>
                    <a:pt x="44502" y="30619"/>
                    <a:pt x="44471" y="30641"/>
                    <a:pt x="44452" y="30670"/>
                  </a:cubicBezTo>
                  <a:cubicBezTo>
                    <a:pt x="44438" y="30647"/>
                    <a:pt x="44424" y="30625"/>
                    <a:pt x="44409" y="30600"/>
                  </a:cubicBezTo>
                  <a:close/>
                  <a:moveTo>
                    <a:pt x="34466" y="30669"/>
                  </a:moveTo>
                  <a:cubicBezTo>
                    <a:pt x="34485" y="30835"/>
                    <a:pt x="34505" y="30999"/>
                    <a:pt x="34533" y="31161"/>
                  </a:cubicBezTo>
                  <a:cubicBezTo>
                    <a:pt x="34341" y="30961"/>
                    <a:pt x="34127" y="30804"/>
                    <a:pt x="33896" y="30674"/>
                  </a:cubicBezTo>
                  <a:cubicBezTo>
                    <a:pt x="34085" y="30673"/>
                    <a:pt x="34275" y="30670"/>
                    <a:pt x="34466" y="30669"/>
                  </a:cubicBezTo>
                  <a:close/>
                  <a:moveTo>
                    <a:pt x="20910" y="20795"/>
                  </a:moveTo>
                  <a:cubicBezTo>
                    <a:pt x="21016" y="20795"/>
                    <a:pt x="21123" y="20798"/>
                    <a:pt x="21230" y="20804"/>
                  </a:cubicBezTo>
                  <a:cubicBezTo>
                    <a:pt x="22579" y="20883"/>
                    <a:pt x="23793" y="21689"/>
                    <a:pt x="24844" y="22472"/>
                  </a:cubicBezTo>
                  <a:cubicBezTo>
                    <a:pt x="25975" y="23313"/>
                    <a:pt x="26990" y="24322"/>
                    <a:pt x="27908" y="25389"/>
                  </a:cubicBezTo>
                  <a:cubicBezTo>
                    <a:pt x="28664" y="26269"/>
                    <a:pt x="29386" y="27257"/>
                    <a:pt x="29844" y="28337"/>
                  </a:cubicBezTo>
                  <a:cubicBezTo>
                    <a:pt x="29503" y="28358"/>
                    <a:pt x="29162" y="28380"/>
                    <a:pt x="28826" y="28393"/>
                  </a:cubicBezTo>
                  <a:cubicBezTo>
                    <a:pt x="27677" y="28436"/>
                    <a:pt x="26529" y="28471"/>
                    <a:pt x="25385" y="28585"/>
                  </a:cubicBezTo>
                  <a:cubicBezTo>
                    <a:pt x="24790" y="28645"/>
                    <a:pt x="24766" y="29555"/>
                    <a:pt x="25330" y="29555"/>
                  </a:cubicBezTo>
                  <a:cubicBezTo>
                    <a:pt x="25347" y="29555"/>
                    <a:pt x="25366" y="29554"/>
                    <a:pt x="25385" y="29552"/>
                  </a:cubicBezTo>
                  <a:cubicBezTo>
                    <a:pt x="27116" y="29379"/>
                    <a:pt x="28869" y="29336"/>
                    <a:pt x="30607" y="29288"/>
                  </a:cubicBezTo>
                  <a:cubicBezTo>
                    <a:pt x="30721" y="29285"/>
                    <a:pt x="30871" y="29271"/>
                    <a:pt x="31023" y="29271"/>
                  </a:cubicBezTo>
                  <a:cubicBezTo>
                    <a:pt x="31235" y="29271"/>
                    <a:pt x="31450" y="29298"/>
                    <a:pt x="31576" y="29419"/>
                  </a:cubicBezTo>
                  <a:cubicBezTo>
                    <a:pt x="31741" y="29577"/>
                    <a:pt x="31812" y="29896"/>
                    <a:pt x="31854" y="30199"/>
                  </a:cubicBezTo>
                  <a:cubicBezTo>
                    <a:pt x="30986" y="30339"/>
                    <a:pt x="30051" y="30492"/>
                    <a:pt x="29129" y="30521"/>
                  </a:cubicBezTo>
                  <a:cubicBezTo>
                    <a:pt x="29111" y="30504"/>
                    <a:pt x="27117" y="30268"/>
                    <a:pt x="26532" y="30268"/>
                  </a:cubicBezTo>
                  <a:cubicBezTo>
                    <a:pt x="26445" y="30268"/>
                    <a:pt x="26389" y="30273"/>
                    <a:pt x="26376" y="30285"/>
                  </a:cubicBezTo>
                  <a:cubicBezTo>
                    <a:pt x="24124" y="30321"/>
                    <a:pt x="21880" y="30519"/>
                    <a:pt x="19625" y="30519"/>
                  </a:cubicBezTo>
                  <a:cubicBezTo>
                    <a:pt x="19601" y="30519"/>
                    <a:pt x="19578" y="30519"/>
                    <a:pt x="19554" y="30519"/>
                  </a:cubicBezTo>
                  <a:cubicBezTo>
                    <a:pt x="17580" y="30516"/>
                    <a:pt x="15607" y="30442"/>
                    <a:pt x="13633" y="30442"/>
                  </a:cubicBezTo>
                  <a:cubicBezTo>
                    <a:pt x="13032" y="30442"/>
                    <a:pt x="12432" y="30449"/>
                    <a:pt x="11831" y="30467"/>
                  </a:cubicBezTo>
                  <a:cubicBezTo>
                    <a:pt x="9574" y="30532"/>
                    <a:pt x="7192" y="30487"/>
                    <a:pt x="4972" y="30942"/>
                  </a:cubicBezTo>
                  <a:cubicBezTo>
                    <a:pt x="4357" y="31069"/>
                    <a:pt x="3749" y="31245"/>
                    <a:pt x="3121" y="31307"/>
                  </a:cubicBezTo>
                  <a:cubicBezTo>
                    <a:pt x="3011" y="31318"/>
                    <a:pt x="2905" y="31325"/>
                    <a:pt x="2805" y="31325"/>
                  </a:cubicBezTo>
                  <a:cubicBezTo>
                    <a:pt x="2489" y="31325"/>
                    <a:pt x="2241" y="31252"/>
                    <a:pt x="2177" y="30973"/>
                  </a:cubicBezTo>
                  <a:cubicBezTo>
                    <a:pt x="3238" y="30871"/>
                    <a:pt x="4266" y="30541"/>
                    <a:pt x="5334" y="30518"/>
                  </a:cubicBezTo>
                  <a:cubicBezTo>
                    <a:pt x="5951" y="30504"/>
                    <a:pt x="5957" y="29550"/>
                    <a:pt x="5346" y="29550"/>
                  </a:cubicBezTo>
                  <a:cubicBezTo>
                    <a:pt x="5342" y="29550"/>
                    <a:pt x="5338" y="29550"/>
                    <a:pt x="5334" y="29550"/>
                  </a:cubicBezTo>
                  <a:cubicBezTo>
                    <a:pt x="5314" y="29552"/>
                    <a:pt x="5296" y="29552"/>
                    <a:pt x="5275" y="29554"/>
                  </a:cubicBezTo>
                  <a:cubicBezTo>
                    <a:pt x="5267" y="29554"/>
                    <a:pt x="5260" y="29550"/>
                    <a:pt x="5254" y="29550"/>
                  </a:cubicBezTo>
                  <a:cubicBezTo>
                    <a:pt x="5029" y="29547"/>
                    <a:pt x="4050" y="29510"/>
                    <a:pt x="4123" y="29121"/>
                  </a:cubicBezTo>
                  <a:cubicBezTo>
                    <a:pt x="4186" y="28788"/>
                    <a:pt x="4988" y="28500"/>
                    <a:pt x="5246" y="28378"/>
                  </a:cubicBezTo>
                  <a:cubicBezTo>
                    <a:pt x="6366" y="27849"/>
                    <a:pt x="7516" y="27406"/>
                    <a:pt x="8629" y="26855"/>
                  </a:cubicBezTo>
                  <a:cubicBezTo>
                    <a:pt x="10179" y="26088"/>
                    <a:pt x="11703" y="25267"/>
                    <a:pt x="13191" y="24385"/>
                  </a:cubicBezTo>
                  <a:cubicBezTo>
                    <a:pt x="14518" y="23597"/>
                    <a:pt x="15768" y="22689"/>
                    <a:pt x="17118" y="21941"/>
                  </a:cubicBezTo>
                  <a:cubicBezTo>
                    <a:pt x="18293" y="21290"/>
                    <a:pt x="19562" y="20795"/>
                    <a:pt x="20910" y="20795"/>
                  </a:cubicBezTo>
                  <a:close/>
                  <a:moveTo>
                    <a:pt x="43291" y="30605"/>
                  </a:moveTo>
                  <a:cubicBezTo>
                    <a:pt x="43716" y="31355"/>
                    <a:pt x="44200" y="32065"/>
                    <a:pt x="44715" y="32751"/>
                  </a:cubicBezTo>
                  <a:cubicBezTo>
                    <a:pt x="44534" y="32756"/>
                    <a:pt x="44355" y="32761"/>
                    <a:pt x="44173" y="32767"/>
                  </a:cubicBezTo>
                  <a:cubicBezTo>
                    <a:pt x="43728" y="32067"/>
                    <a:pt x="43311" y="31348"/>
                    <a:pt x="42938" y="30609"/>
                  </a:cubicBezTo>
                  <a:cubicBezTo>
                    <a:pt x="43056" y="30606"/>
                    <a:pt x="43174" y="30606"/>
                    <a:pt x="43291" y="30605"/>
                  </a:cubicBezTo>
                  <a:close/>
                  <a:moveTo>
                    <a:pt x="42669" y="30611"/>
                  </a:moveTo>
                  <a:cubicBezTo>
                    <a:pt x="43037" y="31353"/>
                    <a:pt x="43451" y="32072"/>
                    <a:pt x="43893" y="32775"/>
                  </a:cubicBezTo>
                  <a:cubicBezTo>
                    <a:pt x="43722" y="32780"/>
                    <a:pt x="43551" y="32786"/>
                    <a:pt x="43381" y="32792"/>
                  </a:cubicBezTo>
                  <a:cubicBezTo>
                    <a:pt x="42975" y="32083"/>
                    <a:pt x="42571" y="31374"/>
                    <a:pt x="42276" y="30614"/>
                  </a:cubicBezTo>
                  <a:cubicBezTo>
                    <a:pt x="42406" y="30612"/>
                    <a:pt x="42538" y="30612"/>
                    <a:pt x="42669" y="30611"/>
                  </a:cubicBezTo>
                  <a:close/>
                  <a:moveTo>
                    <a:pt x="42017" y="30615"/>
                  </a:moveTo>
                  <a:cubicBezTo>
                    <a:pt x="42308" y="31379"/>
                    <a:pt x="42703" y="32091"/>
                    <a:pt x="43108" y="32801"/>
                  </a:cubicBezTo>
                  <a:lnTo>
                    <a:pt x="42551" y="32820"/>
                  </a:lnTo>
                  <a:cubicBezTo>
                    <a:pt x="42155" y="32140"/>
                    <a:pt x="41888" y="31384"/>
                    <a:pt x="41715" y="30617"/>
                  </a:cubicBezTo>
                  <a:cubicBezTo>
                    <a:pt x="41817" y="30616"/>
                    <a:pt x="41916" y="30616"/>
                    <a:pt x="42017" y="30615"/>
                  </a:cubicBezTo>
                  <a:close/>
                  <a:moveTo>
                    <a:pt x="41469" y="30620"/>
                  </a:moveTo>
                  <a:cubicBezTo>
                    <a:pt x="41638" y="31384"/>
                    <a:pt x="41896" y="32145"/>
                    <a:pt x="42277" y="32830"/>
                  </a:cubicBezTo>
                  <a:cubicBezTo>
                    <a:pt x="42091" y="32836"/>
                    <a:pt x="41906" y="32844"/>
                    <a:pt x="41720" y="32851"/>
                  </a:cubicBezTo>
                  <a:cubicBezTo>
                    <a:pt x="41710" y="32815"/>
                    <a:pt x="41695" y="32771"/>
                    <a:pt x="41675" y="32703"/>
                  </a:cubicBezTo>
                  <a:cubicBezTo>
                    <a:pt x="41630" y="32547"/>
                    <a:pt x="41590" y="32388"/>
                    <a:pt x="41544" y="32232"/>
                  </a:cubicBezTo>
                  <a:cubicBezTo>
                    <a:pt x="41381" y="31697"/>
                    <a:pt x="41208" y="31166"/>
                    <a:pt x="41076" y="30622"/>
                  </a:cubicBezTo>
                  <a:cubicBezTo>
                    <a:pt x="41208" y="30621"/>
                    <a:pt x="41338" y="30620"/>
                    <a:pt x="41469" y="30620"/>
                  </a:cubicBezTo>
                  <a:close/>
                  <a:moveTo>
                    <a:pt x="40827" y="30622"/>
                  </a:moveTo>
                  <a:cubicBezTo>
                    <a:pt x="41002" y="31379"/>
                    <a:pt x="41253" y="32115"/>
                    <a:pt x="41469" y="32859"/>
                  </a:cubicBezTo>
                  <a:cubicBezTo>
                    <a:pt x="41373" y="32863"/>
                    <a:pt x="41275" y="32866"/>
                    <a:pt x="41178" y="32870"/>
                  </a:cubicBezTo>
                  <a:cubicBezTo>
                    <a:pt x="40925" y="32131"/>
                    <a:pt x="40628" y="31400"/>
                    <a:pt x="40544" y="30626"/>
                  </a:cubicBezTo>
                  <a:cubicBezTo>
                    <a:pt x="40639" y="30625"/>
                    <a:pt x="40733" y="30625"/>
                    <a:pt x="40827" y="30622"/>
                  </a:cubicBezTo>
                  <a:close/>
                  <a:moveTo>
                    <a:pt x="40303" y="30627"/>
                  </a:moveTo>
                  <a:cubicBezTo>
                    <a:pt x="40384" y="31405"/>
                    <a:pt x="40672" y="32139"/>
                    <a:pt x="40927" y="32879"/>
                  </a:cubicBezTo>
                  <a:lnTo>
                    <a:pt x="40595" y="32891"/>
                  </a:lnTo>
                  <a:cubicBezTo>
                    <a:pt x="40347" y="32134"/>
                    <a:pt x="40112" y="31372"/>
                    <a:pt x="39821" y="30631"/>
                  </a:cubicBezTo>
                  <a:cubicBezTo>
                    <a:pt x="39982" y="30630"/>
                    <a:pt x="40142" y="30628"/>
                    <a:pt x="40303" y="30627"/>
                  </a:cubicBezTo>
                  <a:close/>
                  <a:moveTo>
                    <a:pt x="39562" y="30636"/>
                  </a:moveTo>
                  <a:cubicBezTo>
                    <a:pt x="39859" y="31377"/>
                    <a:pt x="40096" y="32140"/>
                    <a:pt x="40345" y="32902"/>
                  </a:cubicBezTo>
                  <a:cubicBezTo>
                    <a:pt x="40186" y="32908"/>
                    <a:pt x="40027" y="32912"/>
                    <a:pt x="39870" y="32919"/>
                  </a:cubicBezTo>
                  <a:cubicBezTo>
                    <a:pt x="39547" y="32189"/>
                    <a:pt x="39349" y="31414"/>
                    <a:pt x="39165" y="30638"/>
                  </a:cubicBezTo>
                  <a:lnTo>
                    <a:pt x="39562" y="30636"/>
                  </a:lnTo>
                  <a:close/>
                  <a:moveTo>
                    <a:pt x="38917" y="30638"/>
                  </a:moveTo>
                  <a:cubicBezTo>
                    <a:pt x="39102" y="31416"/>
                    <a:pt x="39300" y="32191"/>
                    <a:pt x="39613" y="32927"/>
                  </a:cubicBezTo>
                  <a:cubicBezTo>
                    <a:pt x="39481" y="32932"/>
                    <a:pt x="39348" y="32935"/>
                    <a:pt x="39216" y="32940"/>
                  </a:cubicBezTo>
                  <a:cubicBezTo>
                    <a:pt x="38944" y="32187"/>
                    <a:pt x="38713" y="31422"/>
                    <a:pt x="38536" y="30642"/>
                  </a:cubicBezTo>
                  <a:cubicBezTo>
                    <a:pt x="38664" y="30641"/>
                    <a:pt x="38789" y="30641"/>
                    <a:pt x="38917" y="30638"/>
                  </a:cubicBezTo>
                  <a:close/>
                  <a:moveTo>
                    <a:pt x="38286" y="30645"/>
                  </a:moveTo>
                  <a:cubicBezTo>
                    <a:pt x="38462" y="31427"/>
                    <a:pt x="38692" y="32194"/>
                    <a:pt x="38962" y="32950"/>
                  </a:cubicBezTo>
                  <a:cubicBezTo>
                    <a:pt x="38852" y="32953"/>
                    <a:pt x="38741" y="32956"/>
                    <a:pt x="38632" y="32961"/>
                  </a:cubicBezTo>
                  <a:cubicBezTo>
                    <a:pt x="38375" y="32191"/>
                    <a:pt x="38099" y="31428"/>
                    <a:pt x="37877" y="30648"/>
                  </a:cubicBezTo>
                  <a:cubicBezTo>
                    <a:pt x="38014" y="30647"/>
                    <a:pt x="38149" y="30647"/>
                    <a:pt x="38286" y="30645"/>
                  </a:cubicBezTo>
                  <a:close/>
                  <a:moveTo>
                    <a:pt x="37629" y="30649"/>
                  </a:moveTo>
                  <a:cubicBezTo>
                    <a:pt x="37845" y="31432"/>
                    <a:pt x="38123" y="32196"/>
                    <a:pt x="38381" y="32967"/>
                  </a:cubicBezTo>
                  <a:cubicBezTo>
                    <a:pt x="38243" y="32971"/>
                    <a:pt x="38105" y="32975"/>
                    <a:pt x="37966" y="32979"/>
                  </a:cubicBezTo>
                  <a:cubicBezTo>
                    <a:pt x="37620" y="32243"/>
                    <a:pt x="37376" y="31457"/>
                    <a:pt x="37259" y="30652"/>
                  </a:cubicBezTo>
                  <a:cubicBezTo>
                    <a:pt x="37381" y="30651"/>
                    <a:pt x="37504" y="30649"/>
                    <a:pt x="37629" y="30649"/>
                  </a:cubicBezTo>
                  <a:close/>
                  <a:moveTo>
                    <a:pt x="37018" y="30653"/>
                  </a:moveTo>
                  <a:cubicBezTo>
                    <a:pt x="37134" y="31462"/>
                    <a:pt x="37368" y="32246"/>
                    <a:pt x="37706" y="32987"/>
                  </a:cubicBezTo>
                  <a:cubicBezTo>
                    <a:pt x="37551" y="32991"/>
                    <a:pt x="37396" y="32994"/>
                    <a:pt x="37243" y="32998"/>
                  </a:cubicBezTo>
                  <a:cubicBezTo>
                    <a:pt x="37237" y="32987"/>
                    <a:pt x="37235" y="32978"/>
                    <a:pt x="37226" y="32968"/>
                  </a:cubicBezTo>
                  <a:cubicBezTo>
                    <a:pt x="36931" y="32628"/>
                    <a:pt x="36840" y="32099"/>
                    <a:pt x="36743" y="31673"/>
                  </a:cubicBezTo>
                  <a:cubicBezTo>
                    <a:pt x="36667" y="31340"/>
                    <a:pt x="36608" y="30999"/>
                    <a:pt x="36573" y="30657"/>
                  </a:cubicBezTo>
                  <a:cubicBezTo>
                    <a:pt x="36720" y="30654"/>
                    <a:pt x="36869" y="30654"/>
                    <a:pt x="37018" y="30653"/>
                  </a:cubicBezTo>
                  <a:close/>
                  <a:moveTo>
                    <a:pt x="36331" y="30659"/>
                  </a:moveTo>
                  <a:cubicBezTo>
                    <a:pt x="36370" y="31021"/>
                    <a:pt x="36436" y="31383"/>
                    <a:pt x="36511" y="31739"/>
                  </a:cubicBezTo>
                  <a:cubicBezTo>
                    <a:pt x="36599" y="32153"/>
                    <a:pt x="36704" y="32641"/>
                    <a:pt x="36952" y="33006"/>
                  </a:cubicBezTo>
                  <a:cubicBezTo>
                    <a:pt x="36800" y="33009"/>
                    <a:pt x="36648" y="33012"/>
                    <a:pt x="36496" y="33014"/>
                  </a:cubicBezTo>
                  <a:cubicBezTo>
                    <a:pt x="36255" y="32243"/>
                    <a:pt x="36043" y="31460"/>
                    <a:pt x="35936" y="30662"/>
                  </a:cubicBezTo>
                  <a:cubicBezTo>
                    <a:pt x="36068" y="30660"/>
                    <a:pt x="36199" y="30660"/>
                    <a:pt x="36331" y="30659"/>
                  </a:cubicBezTo>
                  <a:close/>
                  <a:moveTo>
                    <a:pt x="35694" y="30663"/>
                  </a:moveTo>
                  <a:cubicBezTo>
                    <a:pt x="35800" y="31463"/>
                    <a:pt x="36005" y="32247"/>
                    <a:pt x="36244" y="33019"/>
                  </a:cubicBezTo>
                  <a:cubicBezTo>
                    <a:pt x="36116" y="33022"/>
                    <a:pt x="35987" y="33022"/>
                    <a:pt x="35858" y="33025"/>
                  </a:cubicBezTo>
                  <a:cubicBezTo>
                    <a:pt x="35502" y="32345"/>
                    <a:pt x="35427" y="31443"/>
                    <a:pt x="35309" y="30665"/>
                  </a:cubicBezTo>
                  <a:cubicBezTo>
                    <a:pt x="35437" y="30664"/>
                    <a:pt x="35566" y="30664"/>
                    <a:pt x="35694" y="30663"/>
                  </a:cubicBezTo>
                  <a:close/>
                  <a:moveTo>
                    <a:pt x="35065" y="30667"/>
                  </a:moveTo>
                  <a:cubicBezTo>
                    <a:pt x="35187" y="31436"/>
                    <a:pt x="35261" y="32326"/>
                    <a:pt x="35589" y="33027"/>
                  </a:cubicBezTo>
                  <a:lnTo>
                    <a:pt x="35310" y="33031"/>
                  </a:lnTo>
                  <a:cubicBezTo>
                    <a:pt x="35295" y="32998"/>
                    <a:pt x="35283" y="32963"/>
                    <a:pt x="35268" y="32930"/>
                  </a:cubicBezTo>
                  <a:cubicBezTo>
                    <a:pt x="35231" y="32468"/>
                    <a:pt x="35092" y="32017"/>
                    <a:pt x="34862" y="31614"/>
                  </a:cubicBezTo>
                  <a:cubicBezTo>
                    <a:pt x="34793" y="31303"/>
                    <a:pt x="34743" y="30988"/>
                    <a:pt x="34706" y="30669"/>
                  </a:cubicBezTo>
                  <a:cubicBezTo>
                    <a:pt x="34825" y="30669"/>
                    <a:pt x="34946" y="30668"/>
                    <a:pt x="35065" y="30667"/>
                  </a:cubicBezTo>
                  <a:close/>
                  <a:moveTo>
                    <a:pt x="35502" y="33995"/>
                  </a:moveTo>
                  <a:lnTo>
                    <a:pt x="35502" y="33995"/>
                  </a:lnTo>
                  <a:cubicBezTo>
                    <a:pt x="35367" y="34129"/>
                    <a:pt x="35235" y="34263"/>
                    <a:pt x="35107" y="34404"/>
                  </a:cubicBezTo>
                  <a:cubicBezTo>
                    <a:pt x="35140" y="34271"/>
                    <a:pt x="35171" y="34135"/>
                    <a:pt x="35197" y="33999"/>
                  </a:cubicBezTo>
                  <a:cubicBezTo>
                    <a:pt x="35299" y="33998"/>
                    <a:pt x="35400" y="33997"/>
                    <a:pt x="35502" y="33995"/>
                  </a:cubicBezTo>
                  <a:close/>
                  <a:moveTo>
                    <a:pt x="43501" y="33751"/>
                  </a:moveTo>
                  <a:cubicBezTo>
                    <a:pt x="43046" y="34065"/>
                    <a:pt x="42555" y="34333"/>
                    <a:pt x="42075" y="34606"/>
                  </a:cubicBezTo>
                  <a:cubicBezTo>
                    <a:pt x="42303" y="34333"/>
                    <a:pt x="42530" y="34061"/>
                    <a:pt x="42745" y="33778"/>
                  </a:cubicBezTo>
                  <a:cubicBezTo>
                    <a:pt x="42997" y="33769"/>
                    <a:pt x="43248" y="33759"/>
                    <a:pt x="43501" y="33751"/>
                  </a:cubicBezTo>
                  <a:close/>
                  <a:moveTo>
                    <a:pt x="26511" y="31251"/>
                  </a:moveTo>
                  <a:lnTo>
                    <a:pt x="26511" y="31251"/>
                  </a:lnTo>
                  <a:cubicBezTo>
                    <a:pt x="26307" y="31401"/>
                    <a:pt x="26109" y="31562"/>
                    <a:pt x="25924" y="31743"/>
                  </a:cubicBezTo>
                  <a:cubicBezTo>
                    <a:pt x="25839" y="31827"/>
                    <a:pt x="25921" y="31949"/>
                    <a:pt x="26014" y="31949"/>
                  </a:cubicBezTo>
                  <a:cubicBezTo>
                    <a:pt x="26042" y="31949"/>
                    <a:pt x="26070" y="31938"/>
                    <a:pt x="26095" y="31913"/>
                  </a:cubicBezTo>
                  <a:cubicBezTo>
                    <a:pt x="26347" y="31668"/>
                    <a:pt x="26623" y="31458"/>
                    <a:pt x="26911" y="31261"/>
                  </a:cubicBezTo>
                  <a:cubicBezTo>
                    <a:pt x="27054" y="31301"/>
                    <a:pt x="27200" y="31335"/>
                    <a:pt x="27347" y="31363"/>
                  </a:cubicBezTo>
                  <a:cubicBezTo>
                    <a:pt x="27234" y="31468"/>
                    <a:pt x="27122" y="31573"/>
                    <a:pt x="27011" y="31683"/>
                  </a:cubicBezTo>
                  <a:cubicBezTo>
                    <a:pt x="26926" y="31767"/>
                    <a:pt x="27008" y="31888"/>
                    <a:pt x="27102" y="31888"/>
                  </a:cubicBezTo>
                  <a:cubicBezTo>
                    <a:pt x="27129" y="31888"/>
                    <a:pt x="27157" y="31878"/>
                    <a:pt x="27182" y="31853"/>
                  </a:cubicBezTo>
                  <a:cubicBezTo>
                    <a:pt x="27334" y="31703"/>
                    <a:pt x="27491" y="31559"/>
                    <a:pt x="27648" y="31413"/>
                  </a:cubicBezTo>
                  <a:cubicBezTo>
                    <a:pt x="27994" y="31464"/>
                    <a:pt x="28346" y="31488"/>
                    <a:pt x="28702" y="31491"/>
                  </a:cubicBezTo>
                  <a:cubicBezTo>
                    <a:pt x="28931" y="31780"/>
                    <a:pt x="29086" y="32083"/>
                    <a:pt x="29184" y="32396"/>
                  </a:cubicBezTo>
                  <a:cubicBezTo>
                    <a:pt x="28631" y="32609"/>
                    <a:pt x="27931" y="32780"/>
                    <a:pt x="27270" y="32780"/>
                  </a:cubicBezTo>
                  <a:cubicBezTo>
                    <a:pt x="26935" y="32780"/>
                    <a:pt x="26609" y="32736"/>
                    <a:pt x="26319" y="32631"/>
                  </a:cubicBezTo>
                  <a:cubicBezTo>
                    <a:pt x="26274" y="32615"/>
                    <a:pt x="26229" y="32607"/>
                    <a:pt x="26185" y="32607"/>
                  </a:cubicBezTo>
                  <a:cubicBezTo>
                    <a:pt x="25977" y="32607"/>
                    <a:pt x="25788" y="32775"/>
                    <a:pt x="25725" y="32968"/>
                  </a:cubicBezTo>
                  <a:cubicBezTo>
                    <a:pt x="25518" y="33592"/>
                    <a:pt x="24869" y="33763"/>
                    <a:pt x="24152" y="33763"/>
                  </a:cubicBezTo>
                  <a:cubicBezTo>
                    <a:pt x="23421" y="33763"/>
                    <a:pt x="22619" y="33585"/>
                    <a:pt x="22142" y="33528"/>
                  </a:cubicBezTo>
                  <a:cubicBezTo>
                    <a:pt x="21818" y="33489"/>
                    <a:pt x="21498" y="33475"/>
                    <a:pt x="21178" y="33475"/>
                  </a:cubicBezTo>
                  <a:cubicBezTo>
                    <a:pt x="20668" y="33475"/>
                    <a:pt x="20159" y="33511"/>
                    <a:pt x="19640" y="33540"/>
                  </a:cubicBezTo>
                  <a:cubicBezTo>
                    <a:pt x="18375" y="33610"/>
                    <a:pt x="17108" y="33677"/>
                    <a:pt x="15839" y="33728"/>
                  </a:cubicBezTo>
                  <a:cubicBezTo>
                    <a:pt x="13437" y="33826"/>
                    <a:pt x="11010" y="33715"/>
                    <a:pt x="8616" y="33970"/>
                  </a:cubicBezTo>
                  <a:cubicBezTo>
                    <a:pt x="7647" y="34073"/>
                    <a:pt x="6705" y="34286"/>
                    <a:pt x="5752" y="34488"/>
                  </a:cubicBezTo>
                  <a:cubicBezTo>
                    <a:pt x="5324" y="34579"/>
                    <a:pt x="4898" y="34654"/>
                    <a:pt x="4459" y="34663"/>
                  </a:cubicBezTo>
                  <a:cubicBezTo>
                    <a:pt x="4452" y="34663"/>
                    <a:pt x="4446" y="34663"/>
                    <a:pt x="4439" y="34663"/>
                  </a:cubicBezTo>
                  <a:cubicBezTo>
                    <a:pt x="3869" y="34663"/>
                    <a:pt x="3852" y="34178"/>
                    <a:pt x="3846" y="33700"/>
                  </a:cubicBezTo>
                  <a:cubicBezTo>
                    <a:pt x="3842" y="33445"/>
                    <a:pt x="3621" y="33213"/>
                    <a:pt x="3368" y="33213"/>
                  </a:cubicBezTo>
                  <a:cubicBezTo>
                    <a:pt x="3324" y="33213"/>
                    <a:pt x="3279" y="33220"/>
                    <a:pt x="3234" y="33235"/>
                  </a:cubicBezTo>
                  <a:cubicBezTo>
                    <a:pt x="3048" y="33297"/>
                    <a:pt x="2829" y="33388"/>
                    <a:pt x="2622" y="33388"/>
                  </a:cubicBezTo>
                  <a:cubicBezTo>
                    <a:pt x="2580" y="33388"/>
                    <a:pt x="2538" y="33384"/>
                    <a:pt x="2497" y="33376"/>
                  </a:cubicBezTo>
                  <a:cubicBezTo>
                    <a:pt x="2347" y="33346"/>
                    <a:pt x="2343" y="32895"/>
                    <a:pt x="2334" y="32794"/>
                  </a:cubicBezTo>
                  <a:cubicBezTo>
                    <a:pt x="2332" y="32766"/>
                    <a:pt x="2327" y="32739"/>
                    <a:pt x="2321" y="32711"/>
                  </a:cubicBezTo>
                  <a:cubicBezTo>
                    <a:pt x="2489" y="32606"/>
                    <a:pt x="2668" y="32519"/>
                    <a:pt x="2849" y="32450"/>
                  </a:cubicBezTo>
                  <a:lnTo>
                    <a:pt x="2849" y="32450"/>
                  </a:lnTo>
                  <a:cubicBezTo>
                    <a:pt x="2790" y="32515"/>
                    <a:pt x="2729" y="32580"/>
                    <a:pt x="2673" y="32649"/>
                  </a:cubicBezTo>
                  <a:cubicBezTo>
                    <a:pt x="2596" y="32738"/>
                    <a:pt x="2677" y="32858"/>
                    <a:pt x="2764" y="32858"/>
                  </a:cubicBezTo>
                  <a:cubicBezTo>
                    <a:pt x="2791" y="32858"/>
                    <a:pt x="2819" y="32846"/>
                    <a:pt x="2843" y="32818"/>
                  </a:cubicBezTo>
                  <a:cubicBezTo>
                    <a:pt x="3015" y="32612"/>
                    <a:pt x="3197" y="32419"/>
                    <a:pt x="3395" y="32242"/>
                  </a:cubicBezTo>
                  <a:cubicBezTo>
                    <a:pt x="3506" y="32227"/>
                    <a:pt x="3616" y="32210"/>
                    <a:pt x="3719" y="32194"/>
                  </a:cubicBezTo>
                  <a:cubicBezTo>
                    <a:pt x="3738" y="32191"/>
                    <a:pt x="3756" y="32187"/>
                    <a:pt x="3776" y="32183"/>
                  </a:cubicBezTo>
                  <a:lnTo>
                    <a:pt x="3776" y="32183"/>
                  </a:lnTo>
                  <a:cubicBezTo>
                    <a:pt x="3645" y="32335"/>
                    <a:pt x="3523" y="32492"/>
                    <a:pt x="3397" y="32647"/>
                  </a:cubicBezTo>
                  <a:cubicBezTo>
                    <a:pt x="3321" y="32737"/>
                    <a:pt x="3402" y="32858"/>
                    <a:pt x="3489" y="32858"/>
                  </a:cubicBezTo>
                  <a:cubicBezTo>
                    <a:pt x="3516" y="32858"/>
                    <a:pt x="3544" y="32846"/>
                    <a:pt x="3568" y="32818"/>
                  </a:cubicBezTo>
                  <a:cubicBezTo>
                    <a:pt x="3763" y="32580"/>
                    <a:pt x="3947" y="32327"/>
                    <a:pt x="4166" y="32109"/>
                  </a:cubicBezTo>
                  <a:cubicBezTo>
                    <a:pt x="4346" y="32072"/>
                    <a:pt x="4525" y="32029"/>
                    <a:pt x="4705" y="31988"/>
                  </a:cubicBezTo>
                  <a:lnTo>
                    <a:pt x="4705" y="31988"/>
                  </a:lnTo>
                  <a:cubicBezTo>
                    <a:pt x="4524" y="32140"/>
                    <a:pt x="4349" y="32298"/>
                    <a:pt x="4182" y="32466"/>
                  </a:cubicBezTo>
                  <a:cubicBezTo>
                    <a:pt x="4096" y="32550"/>
                    <a:pt x="4179" y="32671"/>
                    <a:pt x="4272" y="32671"/>
                  </a:cubicBezTo>
                  <a:cubicBezTo>
                    <a:pt x="4300" y="32671"/>
                    <a:pt x="4328" y="32661"/>
                    <a:pt x="4353" y="32636"/>
                  </a:cubicBezTo>
                  <a:cubicBezTo>
                    <a:pt x="4630" y="32361"/>
                    <a:pt x="4921" y="32108"/>
                    <a:pt x="5231" y="31872"/>
                  </a:cubicBezTo>
                  <a:cubicBezTo>
                    <a:pt x="5339" y="31850"/>
                    <a:pt x="5448" y="31831"/>
                    <a:pt x="5558" y="31812"/>
                  </a:cubicBezTo>
                  <a:lnTo>
                    <a:pt x="5558" y="31812"/>
                  </a:lnTo>
                  <a:cubicBezTo>
                    <a:pt x="5332" y="31999"/>
                    <a:pt x="5116" y="32197"/>
                    <a:pt x="4907" y="32405"/>
                  </a:cubicBezTo>
                  <a:cubicBezTo>
                    <a:pt x="4822" y="32490"/>
                    <a:pt x="4904" y="32611"/>
                    <a:pt x="4997" y="32611"/>
                  </a:cubicBezTo>
                  <a:cubicBezTo>
                    <a:pt x="5025" y="32611"/>
                    <a:pt x="5053" y="32601"/>
                    <a:pt x="5078" y="32576"/>
                  </a:cubicBezTo>
                  <a:cubicBezTo>
                    <a:pt x="5378" y="32279"/>
                    <a:pt x="5691" y="31999"/>
                    <a:pt x="6031" y="31748"/>
                  </a:cubicBezTo>
                  <a:cubicBezTo>
                    <a:pt x="6280" y="31719"/>
                    <a:pt x="6530" y="31693"/>
                    <a:pt x="6781" y="31672"/>
                  </a:cubicBezTo>
                  <a:lnTo>
                    <a:pt x="6781" y="31672"/>
                  </a:lnTo>
                  <a:cubicBezTo>
                    <a:pt x="6465" y="31897"/>
                    <a:pt x="6168" y="32152"/>
                    <a:pt x="5874" y="32405"/>
                  </a:cubicBezTo>
                  <a:cubicBezTo>
                    <a:pt x="5781" y="32485"/>
                    <a:pt x="5867" y="32606"/>
                    <a:pt x="5965" y="32606"/>
                  </a:cubicBezTo>
                  <a:cubicBezTo>
                    <a:pt x="5992" y="32606"/>
                    <a:pt x="6019" y="32597"/>
                    <a:pt x="6045" y="32576"/>
                  </a:cubicBezTo>
                  <a:cubicBezTo>
                    <a:pt x="6438" y="32239"/>
                    <a:pt x="6833" y="31897"/>
                    <a:pt x="7281" y="31634"/>
                  </a:cubicBezTo>
                  <a:cubicBezTo>
                    <a:pt x="7401" y="31625"/>
                    <a:pt x="7522" y="31619"/>
                    <a:pt x="7644" y="31612"/>
                  </a:cubicBezTo>
                  <a:lnTo>
                    <a:pt x="7644" y="31612"/>
                  </a:lnTo>
                  <a:cubicBezTo>
                    <a:pt x="7324" y="31820"/>
                    <a:pt x="7011" y="32039"/>
                    <a:pt x="6720" y="32284"/>
                  </a:cubicBezTo>
                  <a:cubicBezTo>
                    <a:pt x="6626" y="32364"/>
                    <a:pt x="6711" y="32485"/>
                    <a:pt x="6810" y="32485"/>
                  </a:cubicBezTo>
                  <a:cubicBezTo>
                    <a:pt x="6837" y="32485"/>
                    <a:pt x="6865" y="32476"/>
                    <a:pt x="6890" y="32455"/>
                  </a:cubicBezTo>
                  <a:cubicBezTo>
                    <a:pt x="7278" y="32128"/>
                    <a:pt x="7703" y="31855"/>
                    <a:pt x="8133" y="31586"/>
                  </a:cubicBezTo>
                  <a:cubicBezTo>
                    <a:pt x="8334" y="31576"/>
                    <a:pt x="8535" y="31568"/>
                    <a:pt x="8737" y="31560"/>
                  </a:cubicBezTo>
                  <a:lnTo>
                    <a:pt x="8737" y="31560"/>
                  </a:lnTo>
                  <a:cubicBezTo>
                    <a:pt x="8492" y="31763"/>
                    <a:pt x="8259" y="31983"/>
                    <a:pt x="8049" y="32224"/>
                  </a:cubicBezTo>
                  <a:cubicBezTo>
                    <a:pt x="7972" y="32313"/>
                    <a:pt x="8052" y="32434"/>
                    <a:pt x="8140" y="32434"/>
                  </a:cubicBezTo>
                  <a:cubicBezTo>
                    <a:pt x="8167" y="32434"/>
                    <a:pt x="8195" y="32422"/>
                    <a:pt x="8220" y="32394"/>
                  </a:cubicBezTo>
                  <a:cubicBezTo>
                    <a:pt x="8498" y="32074"/>
                    <a:pt x="8808" y="31792"/>
                    <a:pt x="9148" y="31543"/>
                  </a:cubicBezTo>
                  <a:cubicBezTo>
                    <a:pt x="9284" y="31538"/>
                    <a:pt x="9424" y="31532"/>
                    <a:pt x="9562" y="31528"/>
                  </a:cubicBezTo>
                  <a:lnTo>
                    <a:pt x="9562" y="31528"/>
                  </a:lnTo>
                  <a:cubicBezTo>
                    <a:pt x="9325" y="31724"/>
                    <a:pt x="9099" y="31930"/>
                    <a:pt x="8894" y="32164"/>
                  </a:cubicBezTo>
                  <a:cubicBezTo>
                    <a:pt x="8816" y="32253"/>
                    <a:pt x="8897" y="32374"/>
                    <a:pt x="8985" y="32374"/>
                  </a:cubicBezTo>
                  <a:cubicBezTo>
                    <a:pt x="9012" y="32374"/>
                    <a:pt x="9040" y="32362"/>
                    <a:pt x="9065" y="32335"/>
                  </a:cubicBezTo>
                  <a:cubicBezTo>
                    <a:pt x="9335" y="32028"/>
                    <a:pt x="9645" y="31764"/>
                    <a:pt x="9966" y="31513"/>
                  </a:cubicBezTo>
                  <a:cubicBezTo>
                    <a:pt x="10130" y="31507"/>
                    <a:pt x="10296" y="31502"/>
                    <a:pt x="10460" y="31497"/>
                  </a:cubicBezTo>
                  <a:lnTo>
                    <a:pt x="10460" y="31497"/>
                  </a:lnTo>
                  <a:cubicBezTo>
                    <a:pt x="10162" y="31741"/>
                    <a:pt x="9876" y="31996"/>
                    <a:pt x="9619" y="32284"/>
                  </a:cubicBezTo>
                  <a:cubicBezTo>
                    <a:pt x="9540" y="32373"/>
                    <a:pt x="9621" y="32493"/>
                    <a:pt x="9710" y="32493"/>
                  </a:cubicBezTo>
                  <a:cubicBezTo>
                    <a:pt x="9738" y="32493"/>
                    <a:pt x="9766" y="32482"/>
                    <a:pt x="9790" y="32455"/>
                  </a:cubicBezTo>
                  <a:cubicBezTo>
                    <a:pt x="10113" y="32093"/>
                    <a:pt x="10481" y="31784"/>
                    <a:pt x="10858" y="31484"/>
                  </a:cubicBezTo>
                  <a:cubicBezTo>
                    <a:pt x="11034" y="31479"/>
                    <a:pt x="11210" y="31476"/>
                    <a:pt x="11386" y="31472"/>
                  </a:cubicBezTo>
                  <a:lnTo>
                    <a:pt x="11386" y="31472"/>
                  </a:lnTo>
                  <a:cubicBezTo>
                    <a:pt x="11114" y="31674"/>
                    <a:pt x="10842" y="31879"/>
                    <a:pt x="10585" y="32103"/>
                  </a:cubicBezTo>
                  <a:cubicBezTo>
                    <a:pt x="10493" y="32183"/>
                    <a:pt x="10578" y="32305"/>
                    <a:pt x="10675" y="32305"/>
                  </a:cubicBezTo>
                  <a:cubicBezTo>
                    <a:pt x="10702" y="32305"/>
                    <a:pt x="10730" y="32296"/>
                    <a:pt x="10755" y="32274"/>
                  </a:cubicBezTo>
                  <a:cubicBezTo>
                    <a:pt x="11087" y="31984"/>
                    <a:pt x="11447" y="31726"/>
                    <a:pt x="11799" y="31461"/>
                  </a:cubicBezTo>
                  <a:cubicBezTo>
                    <a:pt x="11918" y="31459"/>
                    <a:pt x="12039" y="31459"/>
                    <a:pt x="12158" y="31456"/>
                  </a:cubicBezTo>
                  <a:lnTo>
                    <a:pt x="12158" y="31456"/>
                  </a:lnTo>
                  <a:cubicBezTo>
                    <a:pt x="12017" y="31571"/>
                    <a:pt x="11873" y="31683"/>
                    <a:pt x="11731" y="31800"/>
                  </a:cubicBezTo>
                  <a:cubicBezTo>
                    <a:pt x="11637" y="31878"/>
                    <a:pt x="11724" y="32000"/>
                    <a:pt x="11823" y="32000"/>
                  </a:cubicBezTo>
                  <a:cubicBezTo>
                    <a:pt x="11850" y="32000"/>
                    <a:pt x="11877" y="31991"/>
                    <a:pt x="11902" y="31971"/>
                  </a:cubicBezTo>
                  <a:cubicBezTo>
                    <a:pt x="12113" y="31796"/>
                    <a:pt x="12332" y="31630"/>
                    <a:pt x="12538" y="31452"/>
                  </a:cubicBezTo>
                  <a:cubicBezTo>
                    <a:pt x="12805" y="31448"/>
                    <a:pt x="13071" y="31447"/>
                    <a:pt x="13338" y="31445"/>
                  </a:cubicBezTo>
                  <a:lnTo>
                    <a:pt x="13338" y="31445"/>
                  </a:lnTo>
                  <a:cubicBezTo>
                    <a:pt x="13159" y="31596"/>
                    <a:pt x="12986" y="31756"/>
                    <a:pt x="12819" y="31922"/>
                  </a:cubicBezTo>
                  <a:cubicBezTo>
                    <a:pt x="12734" y="32006"/>
                    <a:pt x="12816" y="32127"/>
                    <a:pt x="12910" y="32127"/>
                  </a:cubicBezTo>
                  <a:cubicBezTo>
                    <a:pt x="12937" y="32127"/>
                    <a:pt x="12965" y="32117"/>
                    <a:pt x="12990" y="32092"/>
                  </a:cubicBezTo>
                  <a:cubicBezTo>
                    <a:pt x="13224" y="31860"/>
                    <a:pt x="13468" y="31640"/>
                    <a:pt x="13730" y="31443"/>
                  </a:cubicBezTo>
                  <a:cubicBezTo>
                    <a:pt x="13997" y="31442"/>
                    <a:pt x="14264" y="31442"/>
                    <a:pt x="14531" y="31442"/>
                  </a:cubicBezTo>
                  <a:cubicBezTo>
                    <a:pt x="14401" y="31559"/>
                    <a:pt x="14273" y="31677"/>
                    <a:pt x="14148" y="31801"/>
                  </a:cubicBezTo>
                  <a:cubicBezTo>
                    <a:pt x="14062" y="31886"/>
                    <a:pt x="14144" y="32007"/>
                    <a:pt x="14237" y="32007"/>
                  </a:cubicBezTo>
                  <a:cubicBezTo>
                    <a:pt x="14265" y="32007"/>
                    <a:pt x="14293" y="31997"/>
                    <a:pt x="14318" y="31972"/>
                  </a:cubicBezTo>
                  <a:cubicBezTo>
                    <a:pt x="14504" y="31788"/>
                    <a:pt x="14697" y="31613"/>
                    <a:pt x="14893" y="31442"/>
                  </a:cubicBezTo>
                  <a:cubicBezTo>
                    <a:pt x="15107" y="31442"/>
                    <a:pt x="15321" y="31444"/>
                    <a:pt x="15534" y="31445"/>
                  </a:cubicBezTo>
                  <a:cubicBezTo>
                    <a:pt x="15283" y="31629"/>
                    <a:pt x="15037" y="31823"/>
                    <a:pt x="14813" y="32042"/>
                  </a:cubicBezTo>
                  <a:cubicBezTo>
                    <a:pt x="14727" y="32127"/>
                    <a:pt x="14809" y="32248"/>
                    <a:pt x="14902" y="32248"/>
                  </a:cubicBezTo>
                  <a:cubicBezTo>
                    <a:pt x="14930" y="32248"/>
                    <a:pt x="14958" y="32238"/>
                    <a:pt x="14984" y="32213"/>
                  </a:cubicBezTo>
                  <a:cubicBezTo>
                    <a:pt x="15278" y="31925"/>
                    <a:pt x="15609" y="31684"/>
                    <a:pt x="15944" y="31448"/>
                  </a:cubicBezTo>
                  <a:cubicBezTo>
                    <a:pt x="16122" y="31449"/>
                    <a:pt x="16301" y="31452"/>
                    <a:pt x="16479" y="31453"/>
                  </a:cubicBezTo>
                  <a:cubicBezTo>
                    <a:pt x="16259" y="31640"/>
                    <a:pt x="16046" y="31837"/>
                    <a:pt x="15839" y="32042"/>
                  </a:cubicBezTo>
                  <a:cubicBezTo>
                    <a:pt x="15754" y="32127"/>
                    <a:pt x="15837" y="32248"/>
                    <a:pt x="15930" y="32248"/>
                  </a:cubicBezTo>
                  <a:cubicBezTo>
                    <a:pt x="15957" y="32248"/>
                    <a:pt x="15985" y="32238"/>
                    <a:pt x="16010" y="32213"/>
                  </a:cubicBezTo>
                  <a:cubicBezTo>
                    <a:pt x="16281" y="31945"/>
                    <a:pt x="16559" y="31692"/>
                    <a:pt x="16856" y="31458"/>
                  </a:cubicBezTo>
                  <a:cubicBezTo>
                    <a:pt x="17001" y="31459"/>
                    <a:pt x="17146" y="31461"/>
                    <a:pt x="17290" y="31463"/>
                  </a:cubicBezTo>
                  <a:cubicBezTo>
                    <a:pt x="17207" y="31532"/>
                    <a:pt x="17127" y="31605"/>
                    <a:pt x="17048" y="31682"/>
                  </a:cubicBezTo>
                  <a:cubicBezTo>
                    <a:pt x="16961" y="31766"/>
                    <a:pt x="17045" y="31887"/>
                    <a:pt x="17138" y="31887"/>
                  </a:cubicBezTo>
                  <a:cubicBezTo>
                    <a:pt x="17166" y="31887"/>
                    <a:pt x="17194" y="31877"/>
                    <a:pt x="17219" y="31852"/>
                  </a:cubicBezTo>
                  <a:cubicBezTo>
                    <a:pt x="17362" y="31712"/>
                    <a:pt x="17516" y="31586"/>
                    <a:pt x="17674" y="31466"/>
                  </a:cubicBezTo>
                  <a:cubicBezTo>
                    <a:pt x="17913" y="31469"/>
                    <a:pt x="18152" y="31470"/>
                    <a:pt x="18392" y="31475"/>
                  </a:cubicBezTo>
                  <a:cubicBezTo>
                    <a:pt x="18424" y="31476"/>
                    <a:pt x="18457" y="31476"/>
                    <a:pt x="18489" y="31476"/>
                  </a:cubicBezTo>
                  <a:cubicBezTo>
                    <a:pt x="18327" y="31620"/>
                    <a:pt x="18168" y="31770"/>
                    <a:pt x="18013" y="31924"/>
                  </a:cubicBezTo>
                  <a:cubicBezTo>
                    <a:pt x="17928" y="32009"/>
                    <a:pt x="18010" y="32130"/>
                    <a:pt x="18103" y="32130"/>
                  </a:cubicBezTo>
                  <a:cubicBezTo>
                    <a:pt x="18131" y="32130"/>
                    <a:pt x="18159" y="32119"/>
                    <a:pt x="18184" y="32095"/>
                  </a:cubicBezTo>
                  <a:cubicBezTo>
                    <a:pt x="18400" y="31880"/>
                    <a:pt x="18623" y="31673"/>
                    <a:pt x="18856" y="31479"/>
                  </a:cubicBezTo>
                  <a:cubicBezTo>
                    <a:pt x="18881" y="31479"/>
                    <a:pt x="18906" y="31479"/>
                    <a:pt x="18930" y="31479"/>
                  </a:cubicBezTo>
                  <a:cubicBezTo>
                    <a:pt x="19134" y="31479"/>
                    <a:pt x="19338" y="31476"/>
                    <a:pt x="19541" y="31474"/>
                  </a:cubicBezTo>
                  <a:lnTo>
                    <a:pt x="19541" y="31474"/>
                  </a:lnTo>
                  <a:cubicBezTo>
                    <a:pt x="19310" y="31658"/>
                    <a:pt x="19081" y="31848"/>
                    <a:pt x="18858" y="32044"/>
                  </a:cubicBezTo>
                  <a:cubicBezTo>
                    <a:pt x="18766" y="32125"/>
                    <a:pt x="18852" y="32247"/>
                    <a:pt x="18949" y="32247"/>
                  </a:cubicBezTo>
                  <a:cubicBezTo>
                    <a:pt x="18976" y="32247"/>
                    <a:pt x="19004" y="32237"/>
                    <a:pt x="19029" y="32215"/>
                  </a:cubicBezTo>
                  <a:cubicBezTo>
                    <a:pt x="19324" y="31956"/>
                    <a:pt x="19625" y="31706"/>
                    <a:pt x="19938" y="31470"/>
                  </a:cubicBezTo>
                  <a:cubicBezTo>
                    <a:pt x="20143" y="31466"/>
                    <a:pt x="20349" y="31461"/>
                    <a:pt x="20552" y="31456"/>
                  </a:cubicBezTo>
                  <a:lnTo>
                    <a:pt x="20552" y="31456"/>
                  </a:lnTo>
                  <a:cubicBezTo>
                    <a:pt x="20357" y="31605"/>
                    <a:pt x="20165" y="31757"/>
                    <a:pt x="19971" y="31906"/>
                  </a:cubicBezTo>
                  <a:cubicBezTo>
                    <a:pt x="19870" y="31982"/>
                    <a:pt x="19933" y="32138"/>
                    <a:pt x="20029" y="32138"/>
                  </a:cubicBezTo>
                  <a:cubicBezTo>
                    <a:pt x="20050" y="32138"/>
                    <a:pt x="20072" y="32131"/>
                    <a:pt x="20094" y="32115"/>
                  </a:cubicBezTo>
                  <a:cubicBezTo>
                    <a:pt x="20387" y="31893"/>
                    <a:pt x="20672" y="31661"/>
                    <a:pt x="20968" y="31444"/>
                  </a:cubicBezTo>
                  <a:cubicBezTo>
                    <a:pt x="21111" y="31438"/>
                    <a:pt x="21253" y="31434"/>
                    <a:pt x="21397" y="31429"/>
                  </a:cubicBezTo>
                  <a:lnTo>
                    <a:pt x="21397" y="31429"/>
                  </a:lnTo>
                  <a:cubicBezTo>
                    <a:pt x="21315" y="31492"/>
                    <a:pt x="21235" y="31557"/>
                    <a:pt x="21155" y="31623"/>
                  </a:cubicBezTo>
                  <a:cubicBezTo>
                    <a:pt x="21060" y="31701"/>
                    <a:pt x="21147" y="31823"/>
                    <a:pt x="21247" y="31823"/>
                  </a:cubicBezTo>
                  <a:cubicBezTo>
                    <a:pt x="21273" y="31823"/>
                    <a:pt x="21301" y="31814"/>
                    <a:pt x="21326" y="31794"/>
                  </a:cubicBezTo>
                  <a:cubicBezTo>
                    <a:pt x="21488" y="31658"/>
                    <a:pt x="21655" y="31530"/>
                    <a:pt x="21828" y="31413"/>
                  </a:cubicBezTo>
                  <a:cubicBezTo>
                    <a:pt x="21976" y="31406"/>
                    <a:pt x="22126" y="31401"/>
                    <a:pt x="22274" y="31395"/>
                  </a:cubicBezTo>
                  <a:lnTo>
                    <a:pt x="22274" y="31395"/>
                  </a:lnTo>
                  <a:cubicBezTo>
                    <a:pt x="22111" y="31516"/>
                    <a:pt x="21957" y="31650"/>
                    <a:pt x="21819" y="31804"/>
                  </a:cubicBezTo>
                  <a:cubicBezTo>
                    <a:pt x="21740" y="31892"/>
                    <a:pt x="21821" y="32014"/>
                    <a:pt x="21910" y="32014"/>
                  </a:cubicBezTo>
                  <a:cubicBezTo>
                    <a:pt x="21937" y="32014"/>
                    <a:pt x="21965" y="32003"/>
                    <a:pt x="21989" y="31975"/>
                  </a:cubicBezTo>
                  <a:cubicBezTo>
                    <a:pt x="22205" y="31733"/>
                    <a:pt x="22461" y="31546"/>
                    <a:pt x="22727" y="31376"/>
                  </a:cubicBezTo>
                  <a:cubicBezTo>
                    <a:pt x="22919" y="31368"/>
                    <a:pt x="23112" y="31360"/>
                    <a:pt x="23304" y="31351"/>
                  </a:cubicBezTo>
                  <a:lnTo>
                    <a:pt x="23304" y="31351"/>
                  </a:lnTo>
                  <a:cubicBezTo>
                    <a:pt x="23101" y="31508"/>
                    <a:pt x="22910" y="31683"/>
                    <a:pt x="22724" y="31864"/>
                  </a:cubicBezTo>
                  <a:cubicBezTo>
                    <a:pt x="22638" y="31948"/>
                    <a:pt x="22721" y="32070"/>
                    <a:pt x="22815" y="32070"/>
                  </a:cubicBezTo>
                  <a:cubicBezTo>
                    <a:pt x="22842" y="32070"/>
                    <a:pt x="22870" y="32059"/>
                    <a:pt x="22895" y="32035"/>
                  </a:cubicBezTo>
                  <a:cubicBezTo>
                    <a:pt x="23159" y="31773"/>
                    <a:pt x="23439" y="31530"/>
                    <a:pt x="23747" y="31331"/>
                  </a:cubicBezTo>
                  <a:cubicBezTo>
                    <a:pt x="24016" y="31320"/>
                    <a:pt x="24286" y="31309"/>
                    <a:pt x="24557" y="31299"/>
                  </a:cubicBezTo>
                  <a:lnTo>
                    <a:pt x="24557" y="31299"/>
                  </a:lnTo>
                  <a:cubicBezTo>
                    <a:pt x="24322" y="31500"/>
                    <a:pt x="24093" y="31706"/>
                    <a:pt x="23872" y="31924"/>
                  </a:cubicBezTo>
                  <a:cubicBezTo>
                    <a:pt x="23787" y="32009"/>
                    <a:pt x="23870" y="32130"/>
                    <a:pt x="23962" y="32130"/>
                  </a:cubicBezTo>
                  <a:cubicBezTo>
                    <a:pt x="23990" y="32130"/>
                    <a:pt x="24018" y="32119"/>
                    <a:pt x="24043" y="32095"/>
                  </a:cubicBezTo>
                  <a:cubicBezTo>
                    <a:pt x="24330" y="31811"/>
                    <a:pt x="24635" y="31545"/>
                    <a:pt x="24943" y="31285"/>
                  </a:cubicBezTo>
                  <a:cubicBezTo>
                    <a:pt x="25122" y="31280"/>
                    <a:pt x="25300" y="31274"/>
                    <a:pt x="25477" y="31271"/>
                  </a:cubicBezTo>
                  <a:lnTo>
                    <a:pt x="25477" y="31271"/>
                  </a:lnTo>
                  <a:cubicBezTo>
                    <a:pt x="25365" y="31389"/>
                    <a:pt x="25256" y="31507"/>
                    <a:pt x="25140" y="31623"/>
                  </a:cubicBezTo>
                  <a:cubicBezTo>
                    <a:pt x="25056" y="31708"/>
                    <a:pt x="25139" y="31829"/>
                    <a:pt x="25231" y="31829"/>
                  </a:cubicBezTo>
                  <a:cubicBezTo>
                    <a:pt x="25258" y="31829"/>
                    <a:pt x="25286" y="31819"/>
                    <a:pt x="25311" y="31794"/>
                  </a:cubicBezTo>
                  <a:cubicBezTo>
                    <a:pt x="25485" y="31619"/>
                    <a:pt x="25651" y="31437"/>
                    <a:pt x="25822" y="31261"/>
                  </a:cubicBezTo>
                  <a:cubicBezTo>
                    <a:pt x="26051" y="31256"/>
                    <a:pt x="26282" y="31253"/>
                    <a:pt x="26511" y="31251"/>
                  </a:cubicBezTo>
                  <a:close/>
                  <a:moveTo>
                    <a:pt x="42437" y="33789"/>
                  </a:moveTo>
                  <a:lnTo>
                    <a:pt x="42437" y="33789"/>
                  </a:lnTo>
                  <a:cubicBezTo>
                    <a:pt x="42112" y="34201"/>
                    <a:pt x="41768" y="34595"/>
                    <a:pt x="41443" y="35007"/>
                  </a:cubicBezTo>
                  <a:cubicBezTo>
                    <a:pt x="41090" y="35251"/>
                    <a:pt x="40750" y="35516"/>
                    <a:pt x="40404" y="35774"/>
                  </a:cubicBezTo>
                  <a:cubicBezTo>
                    <a:pt x="40857" y="35122"/>
                    <a:pt x="41315" y="34472"/>
                    <a:pt x="41758" y="33812"/>
                  </a:cubicBezTo>
                  <a:cubicBezTo>
                    <a:pt x="41983" y="33805"/>
                    <a:pt x="42210" y="33796"/>
                    <a:pt x="42437" y="33789"/>
                  </a:cubicBezTo>
                  <a:close/>
                  <a:moveTo>
                    <a:pt x="36201" y="33987"/>
                  </a:moveTo>
                  <a:lnTo>
                    <a:pt x="36201" y="33987"/>
                  </a:lnTo>
                  <a:cubicBezTo>
                    <a:pt x="35618" y="34636"/>
                    <a:pt x="35069" y="35313"/>
                    <a:pt x="34530" y="35998"/>
                  </a:cubicBezTo>
                  <a:cubicBezTo>
                    <a:pt x="34679" y="35672"/>
                    <a:pt x="34816" y="35341"/>
                    <a:pt x="34932" y="35000"/>
                  </a:cubicBezTo>
                  <a:cubicBezTo>
                    <a:pt x="35197" y="34631"/>
                    <a:pt x="35524" y="34310"/>
                    <a:pt x="35849" y="33991"/>
                  </a:cubicBezTo>
                  <a:cubicBezTo>
                    <a:pt x="35967" y="33990"/>
                    <a:pt x="36084" y="33990"/>
                    <a:pt x="36201" y="33987"/>
                  </a:cubicBezTo>
                  <a:close/>
                  <a:moveTo>
                    <a:pt x="41461" y="33823"/>
                  </a:moveTo>
                  <a:cubicBezTo>
                    <a:pt x="40923" y="34620"/>
                    <a:pt x="40364" y="35400"/>
                    <a:pt x="39824" y="36195"/>
                  </a:cubicBezTo>
                  <a:cubicBezTo>
                    <a:pt x="39700" y="36282"/>
                    <a:pt x="39573" y="36366"/>
                    <a:pt x="39445" y="36446"/>
                  </a:cubicBezTo>
                  <a:cubicBezTo>
                    <a:pt x="39266" y="36558"/>
                    <a:pt x="39086" y="36655"/>
                    <a:pt x="38906" y="36742"/>
                  </a:cubicBezTo>
                  <a:cubicBezTo>
                    <a:pt x="39614" y="35788"/>
                    <a:pt x="40384" y="34872"/>
                    <a:pt x="40974" y="33841"/>
                  </a:cubicBezTo>
                  <a:cubicBezTo>
                    <a:pt x="41136" y="33835"/>
                    <a:pt x="41297" y="33830"/>
                    <a:pt x="41461" y="33823"/>
                  </a:cubicBezTo>
                  <a:close/>
                  <a:moveTo>
                    <a:pt x="40688" y="33849"/>
                  </a:moveTo>
                  <a:lnTo>
                    <a:pt x="40688" y="33849"/>
                  </a:lnTo>
                  <a:cubicBezTo>
                    <a:pt x="40047" y="34935"/>
                    <a:pt x="39213" y="35896"/>
                    <a:pt x="38477" y="36919"/>
                  </a:cubicBezTo>
                  <a:cubicBezTo>
                    <a:pt x="38298" y="36985"/>
                    <a:pt x="38117" y="37039"/>
                    <a:pt x="37935" y="37084"/>
                  </a:cubicBezTo>
                  <a:cubicBezTo>
                    <a:pt x="38842" y="36083"/>
                    <a:pt x="39540" y="34924"/>
                    <a:pt x="40371" y="33860"/>
                  </a:cubicBezTo>
                  <a:cubicBezTo>
                    <a:pt x="40477" y="33857"/>
                    <a:pt x="40584" y="33853"/>
                    <a:pt x="40688" y="33849"/>
                  </a:cubicBezTo>
                  <a:close/>
                  <a:moveTo>
                    <a:pt x="6806" y="36627"/>
                  </a:moveTo>
                  <a:lnTo>
                    <a:pt x="6806" y="36627"/>
                  </a:lnTo>
                  <a:cubicBezTo>
                    <a:pt x="6780" y="36807"/>
                    <a:pt x="6769" y="36990"/>
                    <a:pt x="6765" y="37172"/>
                  </a:cubicBezTo>
                  <a:cubicBezTo>
                    <a:pt x="6688" y="37022"/>
                    <a:pt x="6609" y="36872"/>
                    <a:pt x="6526" y="36724"/>
                  </a:cubicBezTo>
                  <a:cubicBezTo>
                    <a:pt x="6618" y="36687"/>
                    <a:pt x="6711" y="36653"/>
                    <a:pt x="6806" y="36627"/>
                  </a:cubicBezTo>
                  <a:close/>
                  <a:moveTo>
                    <a:pt x="7345" y="36556"/>
                  </a:moveTo>
                  <a:cubicBezTo>
                    <a:pt x="7389" y="36556"/>
                    <a:pt x="7433" y="36558"/>
                    <a:pt x="7477" y="36561"/>
                  </a:cubicBezTo>
                  <a:cubicBezTo>
                    <a:pt x="7438" y="36765"/>
                    <a:pt x="7399" y="36969"/>
                    <a:pt x="7366" y="37172"/>
                  </a:cubicBezTo>
                  <a:cubicBezTo>
                    <a:pt x="7313" y="37158"/>
                    <a:pt x="7257" y="37151"/>
                    <a:pt x="7200" y="37151"/>
                  </a:cubicBezTo>
                  <a:cubicBezTo>
                    <a:pt x="7166" y="37151"/>
                    <a:pt x="7132" y="37153"/>
                    <a:pt x="7098" y="37158"/>
                  </a:cubicBezTo>
                  <a:cubicBezTo>
                    <a:pt x="7066" y="37164"/>
                    <a:pt x="7036" y="37171"/>
                    <a:pt x="7005" y="37178"/>
                  </a:cubicBezTo>
                  <a:cubicBezTo>
                    <a:pt x="7009" y="36977"/>
                    <a:pt x="7025" y="36775"/>
                    <a:pt x="7061" y="36577"/>
                  </a:cubicBezTo>
                  <a:cubicBezTo>
                    <a:pt x="7156" y="36563"/>
                    <a:pt x="7251" y="36556"/>
                    <a:pt x="7345" y="36556"/>
                  </a:cubicBezTo>
                  <a:close/>
                  <a:moveTo>
                    <a:pt x="37202" y="33963"/>
                  </a:moveTo>
                  <a:cubicBezTo>
                    <a:pt x="36856" y="34387"/>
                    <a:pt x="36568" y="34868"/>
                    <a:pt x="36283" y="35325"/>
                  </a:cubicBezTo>
                  <a:cubicBezTo>
                    <a:pt x="35897" y="35939"/>
                    <a:pt x="35534" y="36570"/>
                    <a:pt x="35187" y="37207"/>
                  </a:cubicBezTo>
                  <a:cubicBezTo>
                    <a:pt x="35086" y="37205"/>
                    <a:pt x="34985" y="37203"/>
                    <a:pt x="34884" y="37203"/>
                  </a:cubicBezTo>
                  <a:cubicBezTo>
                    <a:pt x="34845" y="37203"/>
                    <a:pt x="34806" y="37204"/>
                    <a:pt x="34768" y="37204"/>
                  </a:cubicBezTo>
                  <a:cubicBezTo>
                    <a:pt x="35453" y="36093"/>
                    <a:pt x="36228" y="35042"/>
                    <a:pt x="36975" y="33970"/>
                  </a:cubicBezTo>
                  <a:cubicBezTo>
                    <a:pt x="37051" y="33969"/>
                    <a:pt x="37125" y="33966"/>
                    <a:pt x="37202" y="33963"/>
                  </a:cubicBezTo>
                  <a:close/>
                  <a:moveTo>
                    <a:pt x="40059" y="33871"/>
                  </a:moveTo>
                  <a:lnTo>
                    <a:pt x="40059" y="33871"/>
                  </a:lnTo>
                  <a:cubicBezTo>
                    <a:pt x="39220" y="34974"/>
                    <a:pt x="38499" y="36164"/>
                    <a:pt x="37528" y="37164"/>
                  </a:cubicBezTo>
                  <a:cubicBezTo>
                    <a:pt x="37386" y="37186"/>
                    <a:pt x="37243" y="37206"/>
                    <a:pt x="37098" y="37218"/>
                  </a:cubicBezTo>
                  <a:cubicBezTo>
                    <a:pt x="37899" y="36102"/>
                    <a:pt x="38616" y="34920"/>
                    <a:pt x="39531" y="33890"/>
                  </a:cubicBezTo>
                  <a:cubicBezTo>
                    <a:pt x="39707" y="33885"/>
                    <a:pt x="39883" y="33878"/>
                    <a:pt x="40059" y="33871"/>
                  </a:cubicBezTo>
                  <a:close/>
                  <a:moveTo>
                    <a:pt x="37767" y="33950"/>
                  </a:moveTo>
                  <a:lnTo>
                    <a:pt x="37767" y="33950"/>
                  </a:lnTo>
                  <a:cubicBezTo>
                    <a:pt x="37381" y="35140"/>
                    <a:pt x="36500" y="36220"/>
                    <a:pt x="35741" y="37226"/>
                  </a:cubicBezTo>
                  <a:cubicBezTo>
                    <a:pt x="35646" y="37222"/>
                    <a:pt x="35551" y="37218"/>
                    <a:pt x="35456" y="37215"/>
                  </a:cubicBezTo>
                  <a:cubicBezTo>
                    <a:pt x="35760" y="36666"/>
                    <a:pt x="36075" y="36125"/>
                    <a:pt x="36402" y="35591"/>
                  </a:cubicBezTo>
                  <a:cubicBezTo>
                    <a:pt x="36740" y="35039"/>
                    <a:pt x="37087" y="34445"/>
                    <a:pt x="37525" y="33956"/>
                  </a:cubicBezTo>
                  <a:cubicBezTo>
                    <a:pt x="37605" y="33954"/>
                    <a:pt x="37685" y="33951"/>
                    <a:pt x="37767" y="33950"/>
                  </a:cubicBezTo>
                  <a:close/>
                  <a:moveTo>
                    <a:pt x="38419" y="33928"/>
                  </a:moveTo>
                  <a:cubicBezTo>
                    <a:pt x="37721" y="35042"/>
                    <a:pt x="37006" y="36147"/>
                    <a:pt x="36280" y="37244"/>
                  </a:cubicBezTo>
                  <a:cubicBezTo>
                    <a:pt x="36239" y="37242"/>
                    <a:pt x="36197" y="37242"/>
                    <a:pt x="36157" y="37241"/>
                  </a:cubicBezTo>
                  <a:cubicBezTo>
                    <a:pt x="36115" y="37239"/>
                    <a:pt x="36075" y="37238"/>
                    <a:pt x="36034" y="37235"/>
                  </a:cubicBezTo>
                  <a:cubicBezTo>
                    <a:pt x="36800" y="36222"/>
                    <a:pt x="37657" y="35140"/>
                    <a:pt x="38021" y="33940"/>
                  </a:cubicBezTo>
                  <a:cubicBezTo>
                    <a:pt x="38154" y="33937"/>
                    <a:pt x="38286" y="33931"/>
                    <a:pt x="38419" y="33928"/>
                  </a:cubicBezTo>
                  <a:close/>
                  <a:moveTo>
                    <a:pt x="39202" y="33902"/>
                  </a:moveTo>
                  <a:cubicBezTo>
                    <a:pt x="38309" y="34947"/>
                    <a:pt x="37597" y="36129"/>
                    <a:pt x="36788" y="37239"/>
                  </a:cubicBezTo>
                  <a:cubicBezTo>
                    <a:pt x="36715" y="37242"/>
                    <a:pt x="36643" y="37245"/>
                    <a:pt x="36568" y="37246"/>
                  </a:cubicBezTo>
                  <a:cubicBezTo>
                    <a:pt x="37295" y="36145"/>
                    <a:pt x="38010" y="35037"/>
                    <a:pt x="38709" y="33919"/>
                  </a:cubicBezTo>
                  <a:cubicBezTo>
                    <a:pt x="38874" y="33913"/>
                    <a:pt x="39038" y="33907"/>
                    <a:pt x="39202" y="33902"/>
                  </a:cubicBezTo>
                  <a:close/>
                  <a:moveTo>
                    <a:pt x="36677" y="33976"/>
                  </a:moveTo>
                  <a:lnTo>
                    <a:pt x="36677" y="33976"/>
                  </a:lnTo>
                  <a:cubicBezTo>
                    <a:pt x="35929" y="35046"/>
                    <a:pt x="35157" y="36097"/>
                    <a:pt x="34483" y="37212"/>
                  </a:cubicBezTo>
                  <a:cubicBezTo>
                    <a:pt x="34279" y="37219"/>
                    <a:pt x="34077" y="37235"/>
                    <a:pt x="33874" y="37263"/>
                  </a:cubicBezTo>
                  <a:cubicBezTo>
                    <a:pt x="33900" y="37217"/>
                    <a:pt x="33925" y="37169"/>
                    <a:pt x="33952" y="37121"/>
                  </a:cubicBezTo>
                  <a:cubicBezTo>
                    <a:pt x="34789" y="36056"/>
                    <a:pt x="35614" y="34978"/>
                    <a:pt x="36532" y="33981"/>
                  </a:cubicBezTo>
                  <a:cubicBezTo>
                    <a:pt x="36580" y="33978"/>
                    <a:pt x="36628" y="33977"/>
                    <a:pt x="36677" y="33976"/>
                  </a:cubicBezTo>
                  <a:close/>
                  <a:moveTo>
                    <a:pt x="7714" y="36596"/>
                  </a:moveTo>
                  <a:cubicBezTo>
                    <a:pt x="7861" y="36631"/>
                    <a:pt x="8002" y="36687"/>
                    <a:pt x="8133" y="36766"/>
                  </a:cubicBezTo>
                  <a:cubicBezTo>
                    <a:pt x="8023" y="36883"/>
                    <a:pt x="7941" y="37038"/>
                    <a:pt x="7874" y="37166"/>
                  </a:cubicBezTo>
                  <a:cubicBezTo>
                    <a:pt x="7837" y="37238"/>
                    <a:pt x="7803" y="37311"/>
                    <a:pt x="7768" y="37385"/>
                  </a:cubicBezTo>
                  <a:cubicBezTo>
                    <a:pt x="7715" y="37351"/>
                    <a:pt x="7659" y="37322"/>
                    <a:pt x="7598" y="37298"/>
                  </a:cubicBezTo>
                  <a:cubicBezTo>
                    <a:pt x="7596" y="37297"/>
                    <a:pt x="7592" y="37295"/>
                    <a:pt x="7590" y="37295"/>
                  </a:cubicBezTo>
                  <a:cubicBezTo>
                    <a:pt x="7628" y="37062"/>
                    <a:pt x="7670" y="36829"/>
                    <a:pt x="7714" y="36596"/>
                  </a:cubicBezTo>
                  <a:close/>
                  <a:moveTo>
                    <a:pt x="6306" y="36826"/>
                  </a:moveTo>
                  <a:cubicBezTo>
                    <a:pt x="6403" y="37002"/>
                    <a:pt x="6497" y="37178"/>
                    <a:pt x="6588" y="37356"/>
                  </a:cubicBezTo>
                  <a:cubicBezTo>
                    <a:pt x="6570" y="37367"/>
                    <a:pt x="6552" y="37378"/>
                    <a:pt x="6535" y="37391"/>
                  </a:cubicBezTo>
                  <a:cubicBezTo>
                    <a:pt x="6380" y="37249"/>
                    <a:pt x="6224" y="37106"/>
                    <a:pt x="6059" y="36973"/>
                  </a:cubicBezTo>
                  <a:cubicBezTo>
                    <a:pt x="6138" y="36919"/>
                    <a:pt x="6222" y="36871"/>
                    <a:pt x="6306" y="36826"/>
                  </a:cubicBezTo>
                  <a:close/>
                  <a:moveTo>
                    <a:pt x="25295" y="36878"/>
                  </a:moveTo>
                  <a:cubicBezTo>
                    <a:pt x="25335" y="36882"/>
                    <a:pt x="25373" y="36888"/>
                    <a:pt x="25410" y="36897"/>
                  </a:cubicBezTo>
                  <a:cubicBezTo>
                    <a:pt x="25556" y="36926"/>
                    <a:pt x="25698" y="36974"/>
                    <a:pt x="25831" y="37038"/>
                  </a:cubicBezTo>
                  <a:cubicBezTo>
                    <a:pt x="25726" y="37171"/>
                    <a:pt x="25626" y="37309"/>
                    <a:pt x="25535" y="37452"/>
                  </a:cubicBezTo>
                  <a:cubicBezTo>
                    <a:pt x="25517" y="37451"/>
                    <a:pt x="25499" y="37450"/>
                    <a:pt x="25481" y="37450"/>
                  </a:cubicBezTo>
                  <a:cubicBezTo>
                    <a:pt x="25447" y="37450"/>
                    <a:pt x="25412" y="37452"/>
                    <a:pt x="25377" y="37457"/>
                  </a:cubicBezTo>
                  <a:cubicBezTo>
                    <a:pt x="25344" y="37449"/>
                    <a:pt x="25310" y="37446"/>
                    <a:pt x="25275" y="37446"/>
                  </a:cubicBezTo>
                  <a:cubicBezTo>
                    <a:pt x="25261" y="37446"/>
                    <a:pt x="25247" y="37446"/>
                    <a:pt x="25233" y="37447"/>
                  </a:cubicBezTo>
                  <a:cubicBezTo>
                    <a:pt x="25242" y="37257"/>
                    <a:pt x="25261" y="37066"/>
                    <a:pt x="25295" y="36878"/>
                  </a:cubicBezTo>
                  <a:close/>
                  <a:moveTo>
                    <a:pt x="8325" y="36910"/>
                  </a:moveTo>
                  <a:cubicBezTo>
                    <a:pt x="8395" y="36972"/>
                    <a:pt x="8460" y="37041"/>
                    <a:pt x="8519" y="37119"/>
                  </a:cubicBezTo>
                  <a:cubicBezTo>
                    <a:pt x="8534" y="37139"/>
                    <a:pt x="8546" y="37159"/>
                    <a:pt x="8561" y="37180"/>
                  </a:cubicBezTo>
                  <a:cubicBezTo>
                    <a:pt x="8348" y="37273"/>
                    <a:pt x="8149" y="37394"/>
                    <a:pt x="7971" y="37545"/>
                  </a:cubicBezTo>
                  <a:lnTo>
                    <a:pt x="7965" y="37538"/>
                  </a:lnTo>
                  <a:lnTo>
                    <a:pt x="7988" y="37482"/>
                  </a:lnTo>
                  <a:cubicBezTo>
                    <a:pt x="8060" y="37326"/>
                    <a:pt x="8165" y="37045"/>
                    <a:pt x="8325" y="36910"/>
                  </a:cubicBezTo>
                  <a:close/>
                  <a:moveTo>
                    <a:pt x="5862" y="37121"/>
                  </a:moveTo>
                  <a:cubicBezTo>
                    <a:pt x="6038" y="37258"/>
                    <a:pt x="6202" y="37406"/>
                    <a:pt x="6366" y="37556"/>
                  </a:cubicBezTo>
                  <a:cubicBezTo>
                    <a:pt x="6359" y="37564"/>
                    <a:pt x="6353" y="37570"/>
                    <a:pt x="6347" y="37577"/>
                  </a:cubicBezTo>
                  <a:cubicBezTo>
                    <a:pt x="6088" y="37518"/>
                    <a:pt x="5830" y="37462"/>
                    <a:pt x="5571" y="37409"/>
                  </a:cubicBezTo>
                  <a:cubicBezTo>
                    <a:pt x="5658" y="37305"/>
                    <a:pt x="5757" y="37209"/>
                    <a:pt x="5862" y="37121"/>
                  </a:cubicBezTo>
                  <a:close/>
                  <a:moveTo>
                    <a:pt x="25053" y="36868"/>
                  </a:moveTo>
                  <a:lnTo>
                    <a:pt x="25053" y="36868"/>
                  </a:lnTo>
                  <a:cubicBezTo>
                    <a:pt x="25014" y="37091"/>
                    <a:pt x="24995" y="37315"/>
                    <a:pt x="24988" y="37542"/>
                  </a:cubicBezTo>
                  <a:cubicBezTo>
                    <a:pt x="24954" y="37562"/>
                    <a:pt x="24921" y="37582"/>
                    <a:pt x="24889" y="37603"/>
                  </a:cubicBezTo>
                  <a:cubicBezTo>
                    <a:pt x="24748" y="37405"/>
                    <a:pt x="24616" y="37201"/>
                    <a:pt x="24504" y="36982"/>
                  </a:cubicBezTo>
                  <a:cubicBezTo>
                    <a:pt x="24681" y="36915"/>
                    <a:pt x="24867" y="36877"/>
                    <a:pt x="25053" y="36868"/>
                  </a:cubicBezTo>
                  <a:close/>
                  <a:moveTo>
                    <a:pt x="26042" y="37156"/>
                  </a:moveTo>
                  <a:cubicBezTo>
                    <a:pt x="26174" y="37241"/>
                    <a:pt x="26298" y="37341"/>
                    <a:pt x="26412" y="37453"/>
                  </a:cubicBezTo>
                  <a:cubicBezTo>
                    <a:pt x="26311" y="37533"/>
                    <a:pt x="26206" y="37610"/>
                    <a:pt x="26103" y="37687"/>
                  </a:cubicBezTo>
                  <a:cubicBezTo>
                    <a:pt x="26013" y="37604"/>
                    <a:pt x="25907" y="37542"/>
                    <a:pt x="25794" y="37501"/>
                  </a:cubicBezTo>
                  <a:cubicBezTo>
                    <a:pt x="25871" y="37382"/>
                    <a:pt x="25954" y="37267"/>
                    <a:pt x="26042" y="37156"/>
                  </a:cubicBezTo>
                  <a:close/>
                  <a:moveTo>
                    <a:pt x="26577" y="37629"/>
                  </a:moveTo>
                  <a:cubicBezTo>
                    <a:pt x="26631" y="37692"/>
                    <a:pt x="26681" y="37756"/>
                    <a:pt x="26728" y="37823"/>
                  </a:cubicBezTo>
                  <a:cubicBezTo>
                    <a:pt x="26585" y="37834"/>
                    <a:pt x="26441" y="37839"/>
                    <a:pt x="26297" y="37843"/>
                  </a:cubicBezTo>
                  <a:cubicBezTo>
                    <a:pt x="26391" y="37772"/>
                    <a:pt x="26484" y="37700"/>
                    <a:pt x="26577" y="37629"/>
                  </a:cubicBezTo>
                  <a:close/>
                  <a:moveTo>
                    <a:pt x="24285" y="37085"/>
                  </a:moveTo>
                  <a:cubicBezTo>
                    <a:pt x="24404" y="37321"/>
                    <a:pt x="24547" y="37540"/>
                    <a:pt x="24701" y="37756"/>
                  </a:cubicBezTo>
                  <a:cubicBezTo>
                    <a:pt x="24664" y="37790"/>
                    <a:pt x="24628" y="37826"/>
                    <a:pt x="24595" y="37865"/>
                  </a:cubicBezTo>
                  <a:cubicBezTo>
                    <a:pt x="24345" y="37724"/>
                    <a:pt x="24100" y="37571"/>
                    <a:pt x="23871" y="37396"/>
                  </a:cubicBezTo>
                  <a:cubicBezTo>
                    <a:pt x="23991" y="37273"/>
                    <a:pt x="24130" y="37167"/>
                    <a:pt x="24285" y="37085"/>
                  </a:cubicBezTo>
                  <a:close/>
                  <a:moveTo>
                    <a:pt x="5415" y="37622"/>
                  </a:moveTo>
                  <a:cubicBezTo>
                    <a:pt x="5681" y="37677"/>
                    <a:pt x="5946" y="37734"/>
                    <a:pt x="6210" y="37793"/>
                  </a:cubicBezTo>
                  <a:cubicBezTo>
                    <a:pt x="6190" y="37833"/>
                    <a:pt x="6173" y="37874"/>
                    <a:pt x="6157" y="37916"/>
                  </a:cubicBezTo>
                  <a:cubicBezTo>
                    <a:pt x="5851" y="37938"/>
                    <a:pt x="5547" y="37966"/>
                    <a:pt x="5243" y="37977"/>
                  </a:cubicBezTo>
                  <a:cubicBezTo>
                    <a:pt x="5286" y="37854"/>
                    <a:pt x="5345" y="37735"/>
                    <a:pt x="5415" y="37622"/>
                  </a:cubicBezTo>
                  <a:close/>
                  <a:moveTo>
                    <a:pt x="8686" y="37385"/>
                  </a:moveTo>
                  <a:cubicBezTo>
                    <a:pt x="8760" y="37527"/>
                    <a:pt x="8821" y="37677"/>
                    <a:pt x="8860" y="37830"/>
                  </a:cubicBezTo>
                  <a:cubicBezTo>
                    <a:pt x="8647" y="37866"/>
                    <a:pt x="8443" y="37921"/>
                    <a:pt x="8240" y="37986"/>
                  </a:cubicBezTo>
                  <a:cubicBezTo>
                    <a:pt x="8211" y="37896"/>
                    <a:pt x="8172" y="37811"/>
                    <a:pt x="8123" y="37732"/>
                  </a:cubicBezTo>
                  <a:cubicBezTo>
                    <a:pt x="8293" y="37588"/>
                    <a:pt x="8482" y="37473"/>
                    <a:pt x="8686" y="37385"/>
                  </a:cubicBezTo>
                  <a:close/>
                  <a:moveTo>
                    <a:pt x="23721" y="37581"/>
                  </a:moveTo>
                  <a:cubicBezTo>
                    <a:pt x="23956" y="37761"/>
                    <a:pt x="24206" y="37918"/>
                    <a:pt x="24462" y="38063"/>
                  </a:cubicBezTo>
                  <a:cubicBezTo>
                    <a:pt x="24444" y="38100"/>
                    <a:pt x="24429" y="38138"/>
                    <a:pt x="24415" y="38177"/>
                  </a:cubicBezTo>
                  <a:cubicBezTo>
                    <a:pt x="24125" y="38102"/>
                    <a:pt x="23841" y="38008"/>
                    <a:pt x="23556" y="37907"/>
                  </a:cubicBezTo>
                  <a:cubicBezTo>
                    <a:pt x="23597" y="37790"/>
                    <a:pt x="23651" y="37681"/>
                    <a:pt x="23721" y="37581"/>
                  </a:cubicBezTo>
                  <a:close/>
                  <a:moveTo>
                    <a:pt x="26872" y="38052"/>
                  </a:moveTo>
                  <a:cubicBezTo>
                    <a:pt x="26935" y="38163"/>
                    <a:pt x="26990" y="38278"/>
                    <a:pt x="27037" y="38394"/>
                  </a:cubicBezTo>
                  <a:cubicBezTo>
                    <a:pt x="26819" y="38349"/>
                    <a:pt x="26604" y="38291"/>
                    <a:pt x="26397" y="38207"/>
                  </a:cubicBezTo>
                  <a:cubicBezTo>
                    <a:pt x="26396" y="38201"/>
                    <a:pt x="26394" y="38193"/>
                    <a:pt x="26393" y="38185"/>
                  </a:cubicBezTo>
                  <a:cubicBezTo>
                    <a:pt x="26383" y="38148"/>
                    <a:pt x="26372" y="38115"/>
                    <a:pt x="26361" y="38081"/>
                  </a:cubicBezTo>
                  <a:cubicBezTo>
                    <a:pt x="26531" y="38077"/>
                    <a:pt x="26702" y="38067"/>
                    <a:pt x="26872" y="38052"/>
                  </a:cubicBezTo>
                  <a:close/>
                  <a:moveTo>
                    <a:pt x="8907" y="38066"/>
                  </a:moveTo>
                  <a:cubicBezTo>
                    <a:pt x="8924" y="38189"/>
                    <a:pt x="8928" y="38314"/>
                    <a:pt x="8920" y="38436"/>
                  </a:cubicBezTo>
                  <a:cubicBezTo>
                    <a:pt x="8707" y="38390"/>
                    <a:pt x="8496" y="38339"/>
                    <a:pt x="8286" y="38281"/>
                  </a:cubicBezTo>
                  <a:cubicBezTo>
                    <a:pt x="8286" y="38262"/>
                    <a:pt x="8288" y="38243"/>
                    <a:pt x="8285" y="38225"/>
                  </a:cubicBezTo>
                  <a:cubicBezTo>
                    <a:pt x="8487" y="38157"/>
                    <a:pt x="8694" y="38100"/>
                    <a:pt x="8907" y="38066"/>
                  </a:cubicBezTo>
                  <a:close/>
                  <a:moveTo>
                    <a:pt x="6097" y="38162"/>
                  </a:moveTo>
                  <a:cubicBezTo>
                    <a:pt x="6094" y="38179"/>
                    <a:pt x="6093" y="38196"/>
                    <a:pt x="6091" y="38216"/>
                  </a:cubicBezTo>
                  <a:cubicBezTo>
                    <a:pt x="5781" y="38298"/>
                    <a:pt x="5470" y="38382"/>
                    <a:pt x="5166" y="38485"/>
                  </a:cubicBezTo>
                  <a:cubicBezTo>
                    <a:pt x="5163" y="38397"/>
                    <a:pt x="5170" y="38308"/>
                    <a:pt x="5184" y="38223"/>
                  </a:cubicBezTo>
                  <a:cubicBezTo>
                    <a:pt x="5489" y="38214"/>
                    <a:pt x="5793" y="38186"/>
                    <a:pt x="6097" y="38162"/>
                  </a:cubicBezTo>
                  <a:close/>
                  <a:moveTo>
                    <a:pt x="23502" y="38142"/>
                  </a:moveTo>
                  <a:lnTo>
                    <a:pt x="23502" y="38142"/>
                  </a:lnTo>
                  <a:cubicBezTo>
                    <a:pt x="23763" y="38236"/>
                    <a:pt x="24028" y="38322"/>
                    <a:pt x="24296" y="38394"/>
                  </a:cubicBezTo>
                  <a:cubicBezTo>
                    <a:pt x="24031" y="38434"/>
                    <a:pt x="23767" y="38481"/>
                    <a:pt x="23503" y="38526"/>
                  </a:cubicBezTo>
                  <a:cubicBezTo>
                    <a:pt x="23486" y="38402"/>
                    <a:pt x="23484" y="38273"/>
                    <a:pt x="23502" y="38142"/>
                  </a:cubicBezTo>
                  <a:close/>
                  <a:moveTo>
                    <a:pt x="48227" y="30445"/>
                  </a:moveTo>
                  <a:cubicBezTo>
                    <a:pt x="48483" y="30673"/>
                    <a:pt x="48622" y="30913"/>
                    <a:pt x="48673" y="31161"/>
                  </a:cubicBezTo>
                  <a:lnTo>
                    <a:pt x="47870" y="31161"/>
                  </a:lnTo>
                  <a:cubicBezTo>
                    <a:pt x="47713" y="31161"/>
                    <a:pt x="47713" y="31403"/>
                    <a:pt x="47870" y="31403"/>
                  </a:cubicBezTo>
                  <a:lnTo>
                    <a:pt x="48698" y="31403"/>
                  </a:lnTo>
                  <a:cubicBezTo>
                    <a:pt x="48699" y="31618"/>
                    <a:pt x="48646" y="31836"/>
                    <a:pt x="48558" y="32056"/>
                  </a:cubicBezTo>
                  <a:cubicBezTo>
                    <a:pt x="48250" y="32100"/>
                    <a:pt x="47937" y="32093"/>
                    <a:pt x="47627" y="32127"/>
                  </a:cubicBezTo>
                  <a:cubicBezTo>
                    <a:pt x="47480" y="32142"/>
                    <a:pt x="47473" y="32370"/>
                    <a:pt x="47612" y="32370"/>
                  </a:cubicBezTo>
                  <a:cubicBezTo>
                    <a:pt x="47617" y="32370"/>
                    <a:pt x="47622" y="32369"/>
                    <a:pt x="47627" y="32369"/>
                  </a:cubicBezTo>
                  <a:cubicBezTo>
                    <a:pt x="47896" y="32339"/>
                    <a:pt x="48168" y="32339"/>
                    <a:pt x="48436" y="32313"/>
                  </a:cubicBezTo>
                  <a:lnTo>
                    <a:pt x="48436" y="32313"/>
                  </a:lnTo>
                  <a:cubicBezTo>
                    <a:pt x="48328" y="32517"/>
                    <a:pt x="48195" y="32722"/>
                    <a:pt x="48049" y="32921"/>
                  </a:cubicBezTo>
                  <a:cubicBezTo>
                    <a:pt x="47986" y="32923"/>
                    <a:pt x="47922" y="32924"/>
                    <a:pt x="47859" y="32924"/>
                  </a:cubicBezTo>
                  <a:cubicBezTo>
                    <a:pt x="47642" y="32924"/>
                    <a:pt x="47424" y="32914"/>
                    <a:pt x="47205" y="32912"/>
                  </a:cubicBezTo>
                  <a:cubicBezTo>
                    <a:pt x="47205" y="32912"/>
                    <a:pt x="47204" y="32912"/>
                    <a:pt x="47204" y="32912"/>
                  </a:cubicBezTo>
                  <a:cubicBezTo>
                    <a:pt x="47049" y="32912"/>
                    <a:pt x="47050" y="33152"/>
                    <a:pt x="47205" y="33154"/>
                  </a:cubicBezTo>
                  <a:cubicBezTo>
                    <a:pt x="47427" y="33156"/>
                    <a:pt x="47647" y="33164"/>
                    <a:pt x="47865" y="33164"/>
                  </a:cubicBezTo>
                  <a:cubicBezTo>
                    <a:pt x="47695" y="33381"/>
                    <a:pt x="47518" y="33592"/>
                    <a:pt x="47349" y="33791"/>
                  </a:cubicBezTo>
                  <a:cubicBezTo>
                    <a:pt x="47062" y="33828"/>
                    <a:pt x="46771" y="33848"/>
                    <a:pt x="46480" y="33879"/>
                  </a:cubicBezTo>
                  <a:cubicBezTo>
                    <a:pt x="46331" y="33895"/>
                    <a:pt x="46325" y="34121"/>
                    <a:pt x="46465" y="34121"/>
                  </a:cubicBezTo>
                  <a:cubicBezTo>
                    <a:pt x="46470" y="34121"/>
                    <a:pt x="46475" y="34121"/>
                    <a:pt x="46480" y="34120"/>
                  </a:cubicBezTo>
                  <a:cubicBezTo>
                    <a:pt x="46696" y="34098"/>
                    <a:pt x="46912" y="34082"/>
                    <a:pt x="47126" y="34058"/>
                  </a:cubicBezTo>
                  <a:lnTo>
                    <a:pt x="47126" y="34058"/>
                  </a:lnTo>
                  <a:cubicBezTo>
                    <a:pt x="47017" y="34192"/>
                    <a:pt x="46918" y="34319"/>
                    <a:pt x="46836" y="34436"/>
                  </a:cubicBezTo>
                  <a:cubicBezTo>
                    <a:pt x="46805" y="34479"/>
                    <a:pt x="46777" y="34522"/>
                    <a:pt x="46747" y="34564"/>
                  </a:cubicBezTo>
                  <a:cubicBezTo>
                    <a:pt x="46419" y="34599"/>
                    <a:pt x="46088" y="34601"/>
                    <a:pt x="45754" y="34601"/>
                  </a:cubicBezTo>
                  <a:cubicBezTo>
                    <a:pt x="45598" y="34601"/>
                    <a:pt x="45598" y="34842"/>
                    <a:pt x="45754" y="34842"/>
                  </a:cubicBezTo>
                  <a:cubicBezTo>
                    <a:pt x="46027" y="34842"/>
                    <a:pt x="46301" y="34840"/>
                    <a:pt x="46571" y="34820"/>
                  </a:cubicBezTo>
                  <a:lnTo>
                    <a:pt x="46571" y="34820"/>
                  </a:lnTo>
                  <a:cubicBezTo>
                    <a:pt x="46465" y="34980"/>
                    <a:pt x="46358" y="35140"/>
                    <a:pt x="46254" y="35301"/>
                  </a:cubicBezTo>
                  <a:cubicBezTo>
                    <a:pt x="45968" y="35335"/>
                    <a:pt x="45680" y="35353"/>
                    <a:pt x="45393" y="35387"/>
                  </a:cubicBezTo>
                  <a:cubicBezTo>
                    <a:pt x="45245" y="35404"/>
                    <a:pt x="45238" y="35630"/>
                    <a:pt x="45377" y="35630"/>
                  </a:cubicBezTo>
                  <a:cubicBezTo>
                    <a:pt x="45382" y="35630"/>
                    <a:pt x="45387" y="35629"/>
                    <a:pt x="45393" y="35629"/>
                  </a:cubicBezTo>
                  <a:cubicBezTo>
                    <a:pt x="45624" y="35602"/>
                    <a:pt x="45854" y="35584"/>
                    <a:pt x="46086" y="35561"/>
                  </a:cubicBezTo>
                  <a:lnTo>
                    <a:pt x="46086" y="35561"/>
                  </a:lnTo>
                  <a:cubicBezTo>
                    <a:pt x="45995" y="35701"/>
                    <a:pt x="45905" y="35842"/>
                    <a:pt x="45813" y="35982"/>
                  </a:cubicBezTo>
                  <a:cubicBezTo>
                    <a:pt x="45613" y="35989"/>
                    <a:pt x="45412" y="35991"/>
                    <a:pt x="45211" y="35991"/>
                  </a:cubicBezTo>
                  <a:cubicBezTo>
                    <a:pt x="45055" y="35991"/>
                    <a:pt x="45055" y="36232"/>
                    <a:pt x="45211" y="36232"/>
                  </a:cubicBezTo>
                  <a:cubicBezTo>
                    <a:pt x="45358" y="36232"/>
                    <a:pt x="45505" y="36231"/>
                    <a:pt x="45651" y="36227"/>
                  </a:cubicBezTo>
                  <a:lnTo>
                    <a:pt x="45651" y="36227"/>
                  </a:lnTo>
                  <a:cubicBezTo>
                    <a:pt x="45573" y="36344"/>
                    <a:pt x="45496" y="36463"/>
                    <a:pt x="45416" y="36579"/>
                  </a:cubicBezTo>
                  <a:cubicBezTo>
                    <a:pt x="45092" y="36626"/>
                    <a:pt x="44773" y="36702"/>
                    <a:pt x="44454" y="36782"/>
                  </a:cubicBezTo>
                  <a:cubicBezTo>
                    <a:pt x="44315" y="36816"/>
                    <a:pt x="44359" y="37019"/>
                    <a:pt x="44485" y="37019"/>
                  </a:cubicBezTo>
                  <a:cubicBezTo>
                    <a:pt x="44496" y="37019"/>
                    <a:pt x="44506" y="37017"/>
                    <a:pt x="44518" y="37014"/>
                  </a:cubicBezTo>
                  <a:cubicBezTo>
                    <a:pt x="44755" y="36956"/>
                    <a:pt x="44990" y="36898"/>
                    <a:pt x="45228" y="36854"/>
                  </a:cubicBezTo>
                  <a:lnTo>
                    <a:pt x="45228" y="36854"/>
                  </a:lnTo>
                  <a:cubicBezTo>
                    <a:pt x="45218" y="36868"/>
                    <a:pt x="45209" y="36883"/>
                    <a:pt x="45199" y="36898"/>
                  </a:cubicBezTo>
                  <a:cubicBezTo>
                    <a:pt x="45078" y="37070"/>
                    <a:pt x="44949" y="37250"/>
                    <a:pt x="44810" y="37428"/>
                  </a:cubicBezTo>
                  <a:cubicBezTo>
                    <a:pt x="44659" y="37449"/>
                    <a:pt x="44506" y="37459"/>
                    <a:pt x="44352" y="37459"/>
                  </a:cubicBezTo>
                  <a:cubicBezTo>
                    <a:pt x="44237" y="37459"/>
                    <a:pt x="44121" y="37454"/>
                    <a:pt x="44004" y="37442"/>
                  </a:cubicBezTo>
                  <a:cubicBezTo>
                    <a:pt x="43999" y="37442"/>
                    <a:pt x="43995" y="37441"/>
                    <a:pt x="43990" y="37441"/>
                  </a:cubicBezTo>
                  <a:cubicBezTo>
                    <a:pt x="43849" y="37441"/>
                    <a:pt x="43855" y="37669"/>
                    <a:pt x="44004" y="37683"/>
                  </a:cubicBezTo>
                  <a:cubicBezTo>
                    <a:pt x="44126" y="37696"/>
                    <a:pt x="44248" y="37702"/>
                    <a:pt x="44369" y="37702"/>
                  </a:cubicBezTo>
                  <a:cubicBezTo>
                    <a:pt x="44444" y="37702"/>
                    <a:pt x="44519" y="37699"/>
                    <a:pt x="44592" y="37695"/>
                  </a:cubicBezTo>
                  <a:lnTo>
                    <a:pt x="44592" y="37695"/>
                  </a:lnTo>
                  <a:cubicBezTo>
                    <a:pt x="44450" y="37859"/>
                    <a:pt x="44298" y="38015"/>
                    <a:pt x="44133" y="38152"/>
                  </a:cubicBezTo>
                  <a:cubicBezTo>
                    <a:pt x="44045" y="38159"/>
                    <a:pt x="43958" y="38162"/>
                    <a:pt x="43870" y="38162"/>
                  </a:cubicBezTo>
                  <a:cubicBezTo>
                    <a:pt x="43613" y="38162"/>
                    <a:pt x="43355" y="38135"/>
                    <a:pt x="43098" y="38108"/>
                  </a:cubicBezTo>
                  <a:cubicBezTo>
                    <a:pt x="43092" y="38107"/>
                    <a:pt x="43087" y="38107"/>
                    <a:pt x="43082" y="38107"/>
                  </a:cubicBezTo>
                  <a:cubicBezTo>
                    <a:pt x="42944" y="38107"/>
                    <a:pt x="42950" y="38333"/>
                    <a:pt x="43098" y="38349"/>
                  </a:cubicBezTo>
                  <a:cubicBezTo>
                    <a:pt x="43322" y="38374"/>
                    <a:pt x="43546" y="38396"/>
                    <a:pt x="43770" y="38402"/>
                  </a:cubicBezTo>
                  <a:cubicBezTo>
                    <a:pt x="43575" y="38509"/>
                    <a:pt x="43365" y="38585"/>
                    <a:pt x="43136" y="38616"/>
                  </a:cubicBezTo>
                  <a:cubicBezTo>
                    <a:pt x="42986" y="38635"/>
                    <a:pt x="42833" y="38642"/>
                    <a:pt x="42680" y="38642"/>
                  </a:cubicBezTo>
                  <a:cubicBezTo>
                    <a:pt x="42066" y="38642"/>
                    <a:pt x="41438" y="38518"/>
                    <a:pt x="40829" y="38518"/>
                  </a:cubicBezTo>
                  <a:cubicBezTo>
                    <a:pt x="40823" y="38518"/>
                    <a:pt x="40817" y="38518"/>
                    <a:pt x="40811" y="38518"/>
                  </a:cubicBezTo>
                  <a:cubicBezTo>
                    <a:pt x="39826" y="38522"/>
                    <a:pt x="38848" y="38649"/>
                    <a:pt x="37864" y="38649"/>
                  </a:cubicBezTo>
                  <a:cubicBezTo>
                    <a:pt x="37840" y="38649"/>
                    <a:pt x="37817" y="38649"/>
                    <a:pt x="37793" y="38649"/>
                  </a:cubicBezTo>
                  <a:cubicBezTo>
                    <a:pt x="36674" y="38642"/>
                    <a:pt x="35533" y="38504"/>
                    <a:pt x="34403" y="38504"/>
                  </a:cubicBezTo>
                  <a:cubicBezTo>
                    <a:pt x="33974" y="38504"/>
                    <a:pt x="33547" y="38524"/>
                    <a:pt x="33123" y="38578"/>
                  </a:cubicBezTo>
                  <a:cubicBezTo>
                    <a:pt x="33157" y="38518"/>
                    <a:pt x="33192" y="38458"/>
                    <a:pt x="33225" y="38398"/>
                  </a:cubicBezTo>
                  <a:cubicBezTo>
                    <a:pt x="33237" y="38396"/>
                    <a:pt x="33249" y="38394"/>
                    <a:pt x="33260" y="38390"/>
                  </a:cubicBezTo>
                  <a:cubicBezTo>
                    <a:pt x="33806" y="38208"/>
                    <a:pt x="34362" y="38160"/>
                    <a:pt x="34922" y="38160"/>
                  </a:cubicBezTo>
                  <a:cubicBezTo>
                    <a:pt x="35467" y="38160"/>
                    <a:pt x="36016" y="38205"/>
                    <a:pt x="36564" y="38217"/>
                  </a:cubicBezTo>
                  <a:cubicBezTo>
                    <a:pt x="36608" y="38218"/>
                    <a:pt x="36652" y="38218"/>
                    <a:pt x="36695" y="38218"/>
                  </a:cubicBezTo>
                  <a:cubicBezTo>
                    <a:pt x="37678" y="38218"/>
                    <a:pt x="38566" y="37987"/>
                    <a:pt x="39431" y="37554"/>
                  </a:cubicBezTo>
                  <a:cubicBezTo>
                    <a:pt x="39444" y="37557"/>
                    <a:pt x="39456" y="37564"/>
                    <a:pt x="39472" y="37564"/>
                  </a:cubicBezTo>
                  <a:cubicBezTo>
                    <a:pt x="39929" y="37564"/>
                    <a:pt x="40386" y="37564"/>
                    <a:pt x="40830" y="37679"/>
                  </a:cubicBezTo>
                  <a:cubicBezTo>
                    <a:pt x="40842" y="37682"/>
                    <a:pt x="40853" y="37684"/>
                    <a:pt x="40864" y="37684"/>
                  </a:cubicBezTo>
                  <a:cubicBezTo>
                    <a:pt x="40989" y="37684"/>
                    <a:pt x="41033" y="37483"/>
                    <a:pt x="40894" y="37446"/>
                  </a:cubicBezTo>
                  <a:cubicBezTo>
                    <a:pt x="40553" y="37356"/>
                    <a:pt x="40204" y="37331"/>
                    <a:pt x="39854" y="37324"/>
                  </a:cubicBezTo>
                  <a:cubicBezTo>
                    <a:pt x="40011" y="37231"/>
                    <a:pt x="40164" y="37135"/>
                    <a:pt x="40316" y="37036"/>
                  </a:cubicBezTo>
                  <a:cubicBezTo>
                    <a:pt x="40739" y="37075"/>
                    <a:pt x="41164" y="37090"/>
                    <a:pt x="41586" y="37139"/>
                  </a:cubicBezTo>
                  <a:cubicBezTo>
                    <a:pt x="41592" y="37140"/>
                    <a:pt x="41597" y="37140"/>
                    <a:pt x="41602" y="37140"/>
                  </a:cubicBezTo>
                  <a:cubicBezTo>
                    <a:pt x="41741" y="37140"/>
                    <a:pt x="41733" y="36915"/>
                    <a:pt x="41586" y="36898"/>
                  </a:cubicBezTo>
                  <a:cubicBezTo>
                    <a:pt x="41269" y="36861"/>
                    <a:pt x="40950" y="36845"/>
                    <a:pt x="40633" y="36820"/>
                  </a:cubicBezTo>
                  <a:cubicBezTo>
                    <a:pt x="40834" y="36679"/>
                    <a:pt x="41033" y="36535"/>
                    <a:pt x="41230" y="36388"/>
                  </a:cubicBezTo>
                  <a:cubicBezTo>
                    <a:pt x="41308" y="36395"/>
                    <a:pt x="41387" y="36397"/>
                    <a:pt x="41465" y="36397"/>
                  </a:cubicBezTo>
                  <a:cubicBezTo>
                    <a:pt x="41766" y="36397"/>
                    <a:pt x="42066" y="36359"/>
                    <a:pt x="42372" y="36354"/>
                  </a:cubicBezTo>
                  <a:cubicBezTo>
                    <a:pt x="42527" y="36351"/>
                    <a:pt x="42527" y="36112"/>
                    <a:pt x="42374" y="36112"/>
                  </a:cubicBezTo>
                  <a:cubicBezTo>
                    <a:pt x="42373" y="36112"/>
                    <a:pt x="42372" y="36112"/>
                    <a:pt x="42372" y="36112"/>
                  </a:cubicBezTo>
                  <a:cubicBezTo>
                    <a:pt x="42091" y="36117"/>
                    <a:pt x="41814" y="36156"/>
                    <a:pt x="41537" y="36161"/>
                  </a:cubicBezTo>
                  <a:cubicBezTo>
                    <a:pt x="41646" y="36079"/>
                    <a:pt x="41755" y="35999"/>
                    <a:pt x="41863" y="35921"/>
                  </a:cubicBezTo>
                  <a:cubicBezTo>
                    <a:pt x="42263" y="35877"/>
                    <a:pt x="42676" y="35892"/>
                    <a:pt x="43067" y="35806"/>
                  </a:cubicBezTo>
                  <a:cubicBezTo>
                    <a:pt x="43210" y="35775"/>
                    <a:pt x="43163" y="35569"/>
                    <a:pt x="43032" y="35569"/>
                  </a:cubicBezTo>
                  <a:cubicBezTo>
                    <a:pt x="43023" y="35569"/>
                    <a:pt x="43013" y="35570"/>
                    <a:pt x="43003" y="35572"/>
                  </a:cubicBezTo>
                  <a:cubicBezTo>
                    <a:pt x="42756" y="35628"/>
                    <a:pt x="42497" y="35637"/>
                    <a:pt x="42244" y="35651"/>
                  </a:cubicBezTo>
                  <a:cubicBezTo>
                    <a:pt x="42346" y="35581"/>
                    <a:pt x="42449" y="35509"/>
                    <a:pt x="42555" y="35442"/>
                  </a:cubicBezTo>
                  <a:cubicBezTo>
                    <a:pt x="42714" y="35339"/>
                    <a:pt x="42874" y="35241"/>
                    <a:pt x="43035" y="35145"/>
                  </a:cubicBezTo>
                  <a:cubicBezTo>
                    <a:pt x="43120" y="35146"/>
                    <a:pt x="43206" y="35146"/>
                    <a:pt x="43291" y="35146"/>
                  </a:cubicBezTo>
                  <a:cubicBezTo>
                    <a:pt x="43622" y="35146"/>
                    <a:pt x="43954" y="35139"/>
                    <a:pt x="44277" y="35080"/>
                  </a:cubicBezTo>
                  <a:cubicBezTo>
                    <a:pt x="44422" y="35054"/>
                    <a:pt x="44371" y="34846"/>
                    <a:pt x="44237" y="34846"/>
                  </a:cubicBezTo>
                  <a:cubicBezTo>
                    <a:pt x="44229" y="34846"/>
                    <a:pt x="44221" y="34846"/>
                    <a:pt x="44213" y="34848"/>
                  </a:cubicBezTo>
                  <a:cubicBezTo>
                    <a:pt x="43960" y="34894"/>
                    <a:pt x="43697" y="34904"/>
                    <a:pt x="43436" y="34905"/>
                  </a:cubicBezTo>
                  <a:cubicBezTo>
                    <a:pt x="43621" y="34794"/>
                    <a:pt x="43803" y="34685"/>
                    <a:pt x="43982" y="34568"/>
                  </a:cubicBezTo>
                  <a:cubicBezTo>
                    <a:pt x="44002" y="34589"/>
                    <a:pt x="44028" y="34601"/>
                    <a:pt x="44064" y="34601"/>
                  </a:cubicBezTo>
                  <a:lnTo>
                    <a:pt x="45092" y="34601"/>
                  </a:lnTo>
                  <a:cubicBezTo>
                    <a:pt x="45247" y="34601"/>
                    <a:pt x="45247" y="34360"/>
                    <a:pt x="45092" y="34360"/>
                  </a:cubicBezTo>
                  <a:lnTo>
                    <a:pt x="44288" y="34360"/>
                  </a:lnTo>
                  <a:cubicBezTo>
                    <a:pt x="44370" y="34302"/>
                    <a:pt x="44450" y="34242"/>
                    <a:pt x="44528" y="34179"/>
                  </a:cubicBezTo>
                  <a:lnTo>
                    <a:pt x="45452" y="34179"/>
                  </a:lnTo>
                  <a:cubicBezTo>
                    <a:pt x="45609" y="34179"/>
                    <a:pt x="45609" y="33938"/>
                    <a:pt x="45452" y="33938"/>
                  </a:cubicBezTo>
                  <a:lnTo>
                    <a:pt x="44811" y="33938"/>
                  </a:lnTo>
                  <a:cubicBezTo>
                    <a:pt x="44891" y="33864"/>
                    <a:pt x="44970" y="33789"/>
                    <a:pt x="45046" y="33706"/>
                  </a:cubicBezTo>
                  <a:cubicBezTo>
                    <a:pt x="45202" y="33703"/>
                    <a:pt x="45358" y="33699"/>
                    <a:pt x="45514" y="33696"/>
                  </a:cubicBezTo>
                  <a:cubicBezTo>
                    <a:pt x="45605" y="33695"/>
                    <a:pt x="45680" y="33671"/>
                    <a:pt x="45744" y="33635"/>
                  </a:cubicBezTo>
                  <a:cubicBezTo>
                    <a:pt x="45880" y="33584"/>
                    <a:pt x="45996" y="33463"/>
                    <a:pt x="46053" y="33315"/>
                  </a:cubicBezTo>
                  <a:cubicBezTo>
                    <a:pt x="46059" y="33315"/>
                    <a:pt x="46065" y="33315"/>
                    <a:pt x="46070" y="33315"/>
                  </a:cubicBezTo>
                  <a:cubicBezTo>
                    <a:pt x="46218" y="33315"/>
                    <a:pt x="46366" y="33302"/>
                    <a:pt x="46512" y="33268"/>
                  </a:cubicBezTo>
                  <a:cubicBezTo>
                    <a:pt x="46652" y="33236"/>
                    <a:pt x="46608" y="33033"/>
                    <a:pt x="46479" y="33033"/>
                  </a:cubicBezTo>
                  <a:cubicBezTo>
                    <a:pt x="46469" y="33033"/>
                    <a:pt x="46458" y="33034"/>
                    <a:pt x="46448" y="33036"/>
                  </a:cubicBezTo>
                  <a:cubicBezTo>
                    <a:pt x="46328" y="33063"/>
                    <a:pt x="46208" y="33075"/>
                    <a:pt x="46086" y="33075"/>
                  </a:cubicBezTo>
                  <a:cubicBezTo>
                    <a:pt x="46076" y="32985"/>
                    <a:pt x="46043" y="32895"/>
                    <a:pt x="45977" y="32810"/>
                  </a:cubicBezTo>
                  <a:cubicBezTo>
                    <a:pt x="45938" y="32762"/>
                    <a:pt x="45902" y="32714"/>
                    <a:pt x="45865" y="32667"/>
                  </a:cubicBezTo>
                  <a:lnTo>
                    <a:pt x="45865" y="32667"/>
                  </a:lnTo>
                  <a:cubicBezTo>
                    <a:pt x="46040" y="32683"/>
                    <a:pt x="46214" y="32698"/>
                    <a:pt x="46388" y="32725"/>
                  </a:cubicBezTo>
                  <a:cubicBezTo>
                    <a:pt x="46395" y="32726"/>
                    <a:pt x="46403" y="32727"/>
                    <a:pt x="46410" y="32727"/>
                  </a:cubicBezTo>
                  <a:cubicBezTo>
                    <a:pt x="46545" y="32727"/>
                    <a:pt x="46597" y="32515"/>
                    <a:pt x="46452" y="32492"/>
                  </a:cubicBezTo>
                  <a:cubicBezTo>
                    <a:pt x="46190" y="32452"/>
                    <a:pt x="45926" y="32435"/>
                    <a:pt x="45664" y="32408"/>
                  </a:cubicBezTo>
                  <a:cubicBezTo>
                    <a:pt x="45546" y="32255"/>
                    <a:pt x="45431" y="32100"/>
                    <a:pt x="45317" y="31944"/>
                  </a:cubicBezTo>
                  <a:lnTo>
                    <a:pt x="46358" y="31944"/>
                  </a:lnTo>
                  <a:cubicBezTo>
                    <a:pt x="46515" y="31944"/>
                    <a:pt x="46515" y="31703"/>
                    <a:pt x="46358" y="31703"/>
                  </a:cubicBezTo>
                  <a:lnTo>
                    <a:pt x="45143" y="31703"/>
                  </a:lnTo>
                  <a:cubicBezTo>
                    <a:pt x="45073" y="31603"/>
                    <a:pt x="45002" y="31501"/>
                    <a:pt x="44933" y="31400"/>
                  </a:cubicBezTo>
                  <a:lnTo>
                    <a:pt x="45694" y="31400"/>
                  </a:lnTo>
                  <a:cubicBezTo>
                    <a:pt x="45850" y="31400"/>
                    <a:pt x="45850" y="31159"/>
                    <a:pt x="45694" y="31159"/>
                  </a:cubicBezTo>
                  <a:lnTo>
                    <a:pt x="44772" y="31159"/>
                  </a:lnTo>
                  <a:cubicBezTo>
                    <a:pt x="44704" y="31059"/>
                    <a:pt x="44636" y="30958"/>
                    <a:pt x="44573" y="30857"/>
                  </a:cubicBezTo>
                  <a:lnTo>
                    <a:pt x="45573" y="30857"/>
                  </a:lnTo>
                  <a:cubicBezTo>
                    <a:pt x="45691" y="30857"/>
                    <a:pt x="45720" y="30716"/>
                    <a:pt x="45656" y="30649"/>
                  </a:cubicBezTo>
                  <a:lnTo>
                    <a:pt x="45656" y="30649"/>
                  </a:lnTo>
                  <a:cubicBezTo>
                    <a:pt x="45761" y="30651"/>
                    <a:pt x="45865" y="30652"/>
                    <a:pt x="45970" y="30652"/>
                  </a:cubicBezTo>
                  <a:cubicBezTo>
                    <a:pt x="46729" y="30652"/>
                    <a:pt x="47486" y="30595"/>
                    <a:pt x="48227" y="30445"/>
                  </a:cubicBezTo>
                  <a:close/>
                  <a:moveTo>
                    <a:pt x="8269" y="38526"/>
                  </a:moveTo>
                  <a:cubicBezTo>
                    <a:pt x="8476" y="38582"/>
                    <a:pt x="8685" y="38632"/>
                    <a:pt x="8894" y="38676"/>
                  </a:cubicBezTo>
                  <a:cubicBezTo>
                    <a:pt x="8882" y="38744"/>
                    <a:pt x="8867" y="38810"/>
                    <a:pt x="8849" y="38876"/>
                  </a:cubicBezTo>
                  <a:cubicBezTo>
                    <a:pt x="8643" y="38810"/>
                    <a:pt x="8443" y="38734"/>
                    <a:pt x="8238" y="38660"/>
                  </a:cubicBezTo>
                  <a:cubicBezTo>
                    <a:pt x="8251" y="38617"/>
                    <a:pt x="8262" y="38572"/>
                    <a:pt x="8269" y="38526"/>
                  </a:cubicBezTo>
                  <a:close/>
                  <a:moveTo>
                    <a:pt x="6096" y="38465"/>
                  </a:moveTo>
                  <a:cubicBezTo>
                    <a:pt x="6099" y="38494"/>
                    <a:pt x="6103" y="38524"/>
                    <a:pt x="6109" y="38553"/>
                  </a:cubicBezTo>
                  <a:cubicBezTo>
                    <a:pt x="5869" y="38670"/>
                    <a:pt x="5624" y="38778"/>
                    <a:pt x="5378" y="38881"/>
                  </a:cubicBezTo>
                  <a:cubicBezTo>
                    <a:pt x="5368" y="38863"/>
                    <a:pt x="5358" y="38846"/>
                    <a:pt x="5349" y="38830"/>
                  </a:cubicBezTo>
                  <a:cubicBezTo>
                    <a:pt x="5323" y="38781"/>
                    <a:pt x="5291" y="38743"/>
                    <a:pt x="5258" y="38708"/>
                  </a:cubicBezTo>
                  <a:cubicBezTo>
                    <a:pt x="5534" y="38616"/>
                    <a:pt x="5814" y="38539"/>
                    <a:pt x="6096" y="38465"/>
                  </a:cubicBezTo>
                  <a:close/>
                  <a:moveTo>
                    <a:pt x="24390" y="38622"/>
                  </a:moveTo>
                  <a:cubicBezTo>
                    <a:pt x="24398" y="38665"/>
                    <a:pt x="24408" y="38705"/>
                    <a:pt x="24420" y="38745"/>
                  </a:cubicBezTo>
                  <a:cubicBezTo>
                    <a:pt x="24188" y="38865"/>
                    <a:pt x="23958" y="38999"/>
                    <a:pt x="23719" y="39111"/>
                  </a:cubicBezTo>
                  <a:cubicBezTo>
                    <a:pt x="23651" y="39000"/>
                    <a:pt x="23597" y="38882"/>
                    <a:pt x="23558" y="38761"/>
                  </a:cubicBezTo>
                  <a:cubicBezTo>
                    <a:pt x="23836" y="38713"/>
                    <a:pt x="24111" y="38663"/>
                    <a:pt x="24390" y="38622"/>
                  </a:cubicBezTo>
                  <a:close/>
                  <a:moveTo>
                    <a:pt x="26435" y="38477"/>
                  </a:moveTo>
                  <a:lnTo>
                    <a:pt x="26435" y="38477"/>
                  </a:lnTo>
                  <a:cubicBezTo>
                    <a:pt x="26664" y="38557"/>
                    <a:pt x="26899" y="38612"/>
                    <a:pt x="27138" y="38658"/>
                  </a:cubicBezTo>
                  <a:cubicBezTo>
                    <a:pt x="27144" y="38671"/>
                    <a:pt x="27149" y="38686"/>
                    <a:pt x="27154" y="38698"/>
                  </a:cubicBezTo>
                  <a:cubicBezTo>
                    <a:pt x="27073" y="38861"/>
                    <a:pt x="26990" y="39023"/>
                    <a:pt x="26909" y="39186"/>
                  </a:cubicBezTo>
                  <a:cubicBezTo>
                    <a:pt x="26770" y="39018"/>
                    <a:pt x="26602" y="38878"/>
                    <a:pt x="26420" y="38753"/>
                  </a:cubicBezTo>
                  <a:cubicBezTo>
                    <a:pt x="26435" y="38663"/>
                    <a:pt x="26440" y="38570"/>
                    <a:pt x="26435" y="38477"/>
                  </a:cubicBezTo>
                  <a:close/>
                  <a:moveTo>
                    <a:pt x="8152" y="38885"/>
                  </a:moveTo>
                  <a:cubicBezTo>
                    <a:pt x="8358" y="38958"/>
                    <a:pt x="8561" y="39037"/>
                    <a:pt x="8768" y="39103"/>
                  </a:cubicBezTo>
                  <a:cubicBezTo>
                    <a:pt x="8717" y="39220"/>
                    <a:pt x="8653" y="39331"/>
                    <a:pt x="8578" y="39437"/>
                  </a:cubicBezTo>
                  <a:cubicBezTo>
                    <a:pt x="8406" y="39300"/>
                    <a:pt x="8232" y="39170"/>
                    <a:pt x="8064" y="39036"/>
                  </a:cubicBezTo>
                  <a:cubicBezTo>
                    <a:pt x="8097" y="38988"/>
                    <a:pt x="8128" y="38938"/>
                    <a:pt x="8152" y="38885"/>
                  </a:cubicBezTo>
                  <a:close/>
                  <a:moveTo>
                    <a:pt x="24524" y="38962"/>
                  </a:moveTo>
                  <a:cubicBezTo>
                    <a:pt x="24538" y="38986"/>
                    <a:pt x="24556" y="39009"/>
                    <a:pt x="24572" y="39032"/>
                  </a:cubicBezTo>
                  <a:cubicBezTo>
                    <a:pt x="24406" y="39199"/>
                    <a:pt x="24237" y="39364"/>
                    <a:pt x="24061" y="39522"/>
                  </a:cubicBezTo>
                  <a:cubicBezTo>
                    <a:pt x="23988" y="39455"/>
                    <a:pt x="23921" y="39385"/>
                    <a:pt x="23860" y="39310"/>
                  </a:cubicBezTo>
                  <a:cubicBezTo>
                    <a:pt x="24086" y="39202"/>
                    <a:pt x="24302" y="39075"/>
                    <a:pt x="24524" y="38962"/>
                  </a:cubicBezTo>
                  <a:close/>
                  <a:moveTo>
                    <a:pt x="6179" y="38786"/>
                  </a:moveTo>
                  <a:cubicBezTo>
                    <a:pt x="6215" y="38873"/>
                    <a:pt x="6262" y="38957"/>
                    <a:pt x="6320" y="39037"/>
                  </a:cubicBezTo>
                  <a:cubicBezTo>
                    <a:pt x="6176" y="39199"/>
                    <a:pt x="6034" y="39364"/>
                    <a:pt x="5895" y="39533"/>
                  </a:cubicBezTo>
                  <a:cubicBezTo>
                    <a:pt x="5750" y="39400"/>
                    <a:pt x="5619" y="39247"/>
                    <a:pt x="5507" y="39086"/>
                  </a:cubicBezTo>
                  <a:cubicBezTo>
                    <a:pt x="5734" y="38991"/>
                    <a:pt x="5958" y="38892"/>
                    <a:pt x="6179" y="38786"/>
                  </a:cubicBezTo>
                  <a:close/>
                  <a:moveTo>
                    <a:pt x="26350" y="38999"/>
                  </a:moveTo>
                  <a:cubicBezTo>
                    <a:pt x="26516" y="39121"/>
                    <a:pt x="26668" y="39260"/>
                    <a:pt x="26787" y="39428"/>
                  </a:cubicBezTo>
                  <a:cubicBezTo>
                    <a:pt x="26730" y="39544"/>
                    <a:pt x="26671" y="39659"/>
                    <a:pt x="26615" y="39774"/>
                  </a:cubicBezTo>
                  <a:cubicBezTo>
                    <a:pt x="26516" y="39559"/>
                    <a:pt x="26398" y="39354"/>
                    <a:pt x="26264" y="39159"/>
                  </a:cubicBezTo>
                  <a:cubicBezTo>
                    <a:pt x="26298" y="39107"/>
                    <a:pt x="26327" y="39053"/>
                    <a:pt x="26350" y="38999"/>
                  </a:cubicBezTo>
                  <a:close/>
                  <a:moveTo>
                    <a:pt x="24733" y="39210"/>
                  </a:moveTo>
                  <a:cubicBezTo>
                    <a:pt x="24740" y="39217"/>
                    <a:pt x="24750" y="39224"/>
                    <a:pt x="24758" y="39230"/>
                  </a:cubicBezTo>
                  <a:cubicBezTo>
                    <a:pt x="24670" y="39434"/>
                    <a:pt x="24591" y="39644"/>
                    <a:pt x="24504" y="39848"/>
                  </a:cubicBezTo>
                  <a:cubicBezTo>
                    <a:pt x="24414" y="39795"/>
                    <a:pt x="24329" y="39739"/>
                    <a:pt x="24248" y="39678"/>
                  </a:cubicBezTo>
                  <a:cubicBezTo>
                    <a:pt x="24414" y="39529"/>
                    <a:pt x="24575" y="39372"/>
                    <a:pt x="24733" y="39210"/>
                  </a:cubicBezTo>
                  <a:close/>
                  <a:moveTo>
                    <a:pt x="7904" y="39215"/>
                  </a:moveTo>
                  <a:cubicBezTo>
                    <a:pt x="8076" y="39352"/>
                    <a:pt x="8252" y="39484"/>
                    <a:pt x="8422" y="39619"/>
                  </a:cubicBezTo>
                  <a:cubicBezTo>
                    <a:pt x="8325" y="39720"/>
                    <a:pt x="8214" y="39807"/>
                    <a:pt x="8088" y="39882"/>
                  </a:cubicBezTo>
                  <a:cubicBezTo>
                    <a:pt x="7990" y="39689"/>
                    <a:pt x="7893" y="39495"/>
                    <a:pt x="7794" y="39299"/>
                  </a:cubicBezTo>
                  <a:cubicBezTo>
                    <a:pt x="7832" y="39274"/>
                    <a:pt x="7870" y="39246"/>
                    <a:pt x="7904" y="39215"/>
                  </a:cubicBezTo>
                  <a:close/>
                  <a:moveTo>
                    <a:pt x="6482" y="39217"/>
                  </a:moveTo>
                  <a:cubicBezTo>
                    <a:pt x="6534" y="39262"/>
                    <a:pt x="6589" y="39300"/>
                    <a:pt x="6647" y="39332"/>
                  </a:cubicBezTo>
                  <a:cubicBezTo>
                    <a:pt x="6595" y="39534"/>
                    <a:pt x="6540" y="39735"/>
                    <a:pt x="6480" y="39932"/>
                  </a:cubicBezTo>
                  <a:cubicBezTo>
                    <a:pt x="6339" y="39866"/>
                    <a:pt x="6206" y="39780"/>
                    <a:pt x="6081" y="39687"/>
                  </a:cubicBezTo>
                  <a:cubicBezTo>
                    <a:pt x="6213" y="39528"/>
                    <a:pt x="6346" y="39370"/>
                    <a:pt x="6482" y="39217"/>
                  </a:cubicBezTo>
                  <a:close/>
                  <a:moveTo>
                    <a:pt x="24961" y="39367"/>
                  </a:moveTo>
                  <a:cubicBezTo>
                    <a:pt x="24982" y="39378"/>
                    <a:pt x="25005" y="39389"/>
                    <a:pt x="25028" y="39400"/>
                  </a:cubicBezTo>
                  <a:cubicBezTo>
                    <a:pt x="24996" y="39615"/>
                    <a:pt x="24977" y="39833"/>
                    <a:pt x="24956" y="40051"/>
                  </a:cubicBezTo>
                  <a:cubicBezTo>
                    <a:pt x="24876" y="40024"/>
                    <a:pt x="24796" y="39994"/>
                    <a:pt x="24718" y="39959"/>
                  </a:cubicBezTo>
                  <a:cubicBezTo>
                    <a:pt x="24801" y="39762"/>
                    <a:pt x="24877" y="39562"/>
                    <a:pt x="24961" y="39367"/>
                  </a:cubicBezTo>
                  <a:close/>
                  <a:moveTo>
                    <a:pt x="26095" y="39337"/>
                  </a:moveTo>
                  <a:cubicBezTo>
                    <a:pt x="26237" y="39549"/>
                    <a:pt x="26359" y="39770"/>
                    <a:pt x="26450" y="40007"/>
                  </a:cubicBezTo>
                  <a:cubicBezTo>
                    <a:pt x="26403" y="40013"/>
                    <a:pt x="26356" y="40024"/>
                    <a:pt x="26307" y="40045"/>
                  </a:cubicBezTo>
                  <a:cubicBezTo>
                    <a:pt x="26254" y="40068"/>
                    <a:pt x="26200" y="40089"/>
                    <a:pt x="26143" y="40105"/>
                  </a:cubicBezTo>
                  <a:cubicBezTo>
                    <a:pt x="26056" y="39887"/>
                    <a:pt x="25950" y="39679"/>
                    <a:pt x="25850" y="39468"/>
                  </a:cubicBezTo>
                  <a:cubicBezTo>
                    <a:pt x="25938" y="39438"/>
                    <a:pt x="26019" y="39394"/>
                    <a:pt x="26095" y="39337"/>
                  </a:cubicBezTo>
                  <a:close/>
                  <a:moveTo>
                    <a:pt x="7579" y="39406"/>
                  </a:moveTo>
                  <a:cubicBezTo>
                    <a:pt x="7677" y="39601"/>
                    <a:pt x="7774" y="39796"/>
                    <a:pt x="7874" y="39992"/>
                  </a:cubicBezTo>
                  <a:cubicBezTo>
                    <a:pt x="7713" y="40060"/>
                    <a:pt x="7550" y="40095"/>
                    <a:pt x="7389" y="40109"/>
                  </a:cubicBezTo>
                  <a:cubicBezTo>
                    <a:pt x="7411" y="40090"/>
                    <a:pt x="7427" y="40061"/>
                    <a:pt x="7427" y="40020"/>
                  </a:cubicBezTo>
                  <a:cubicBezTo>
                    <a:pt x="7424" y="39828"/>
                    <a:pt x="7394" y="39642"/>
                    <a:pt x="7356" y="39457"/>
                  </a:cubicBezTo>
                  <a:cubicBezTo>
                    <a:pt x="7398" y="39452"/>
                    <a:pt x="7442" y="39444"/>
                    <a:pt x="7485" y="39434"/>
                  </a:cubicBezTo>
                  <a:cubicBezTo>
                    <a:pt x="7517" y="39427"/>
                    <a:pt x="7548" y="39417"/>
                    <a:pt x="7579" y="39406"/>
                  </a:cubicBezTo>
                  <a:close/>
                  <a:moveTo>
                    <a:pt x="6872" y="39425"/>
                  </a:moveTo>
                  <a:cubicBezTo>
                    <a:pt x="6950" y="39444"/>
                    <a:pt x="7029" y="39459"/>
                    <a:pt x="7110" y="39464"/>
                  </a:cubicBezTo>
                  <a:cubicBezTo>
                    <a:pt x="7150" y="39646"/>
                    <a:pt x="7182" y="39831"/>
                    <a:pt x="7186" y="40019"/>
                  </a:cubicBezTo>
                  <a:cubicBezTo>
                    <a:pt x="7186" y="40065"/>
                    <a:pt x="7208" y="40095"/>
                    <a:pt x="7238" y="40114"/>
                  </a:cubicBezTo>
                  <a:cubicBezTo>
                    <a:pt x="7056" y="40113"/>
                    <a:pt x="6877" y="40079"/>
                    <a:pt x="6704" y="40023"/>
                  </a:cubicBezTo>
                  <a:cubicBezTo>
                    <a:pt x="6765" y="39825"/>
                    <a:pt x="6821" y="39625"/>
                    <a:pt x="6872" y="39425"/>
                  </a:cubicBezTo>
                  <a:close/>
                  <a:moveTo>
                    <a:pt x="25260" y="39482"/>
                  </a:moveTo>
                  <a:cubicBezTo>
                    <a:pt x="25268" y="39485"/>
                    <a:pt x="25278" y="39485"/>
                    <a:pt x="25288" y="39487"/>
                  </a:cubicBezTo>
                  <a:cubicBezTo>
                    <a:pt x="25304" y="39708"/>
                    <a:pt x="25327" y="39929"/>
                    <a:pt x="25356" y="40148"/>
                  </a:cubicBezTo>
                  <a:cubicBezTo>
                    <a:pt x="25300" y="40141"/>
                    <a:pt x="25245" y="40130"/>
                    <a:pt x="25191" y="40119"/>
                  </a:cubicBezTo>
                  <a:cubicBezTo>
                    <a:pt x="25212" y="39906"/>
                    <a:pt x="25230" y="39693"/>
                    <a:pt x="25260" y="39482"/>
                  </a:cubicBezTo>
                  <a:close/>
                  <a:moveTo>
                    <a:pt x="25609" y="39514"/>
                  </a:moveTo>
                  <a:cubicBezTo>
                    <a:pt x="25709" y="39727"/>
                    <a:pt x="25816" y="39937"/>
                    <a:pt x="25903" y="40156"/>
                  </a:cubicBezTo>
                  <a:cubicBezTo>
                    <a:pt x="25821" y="40167"/>
                    <a:pt x="25737" y="40173"/>
                    <a:pt x="25652" y="40173"/>
                  </a:cubicBezTo>
                  <a:cubicBezTo>
                    <a:pt x="25634" y="40173"/>
                    <a:pt x="25616" y="40172"/>
                    <a:pt x="25598" y="40172"/>
                  </a:cubicBezTo>
                  <a:cubicBezTo>
                    <a:pt x="25570" y="39953"/>
                    <a:pt x="25548" y="39736"/>
                    <a:pt x="25530" y="39517"/>
                  </a:cubicBezTo>
                  <a:cubicBezTo>
                    <a:pt x="25556" y="39517"/>
                    <a:pt x="25583" y="39516"/>
                    <a:pt x="25609" y="39514"/>
                  </a:cubicBezTo>
                  <a:close/>
                  <a:moveTo>
                    <a:pt x="29309" y="33374"/>
                  </a:moveTo>
                  <a:lnTo>
                    <a:pt x="29309" y="33374"/>
                  </a:lnTo>
                  <a:cubicBezTo>
                    <a:pt x="29285" y="34238"/>
                    <a:pt x="28943" y="35135"/>
                    <a:pt x="28521" y="35972"/>
                  </a:cubicBezTo>
                  <a:cubicBezTo>
                    <a:pt x="28249" y="36510"/>
                    <a:pt x="27979" y="37047"/>
                    <a:pt x="27710" y="37586"/>
                  </a:cubicBezTo>
                  <a:cubicBezTo>
                    <a:pt x="27242" y="36765"/>
                    <a:pt x="26478" y="36127"/>
                    <a:pt x="25524" y="35936"/>
                  </a:cubicBezTo>
                  <a:cubicBezTo>
                    <a:pt x="25380" y="35907"/>
                    <a:pt x="25233" y="35893"/>
                    <a:pt x="25086" y="35893"/>
                  </a:cubicBezTo>
                  <a:cubicBezTo>
                    <a:pt x="24045" y="35893"/>
                    <a:pt x="22995" y="36592"/>
                    <a:pt x="22650" y="37583"/>
                  </a:cubicBezTo>
                  <a:cubicBezTo>
                    <a:pt x="21977" y="39509"/>
                    <a:pt x="23897" y="41102"/>
                    <a:pt x="25699" y="41102"/>
                  </a:cubicBezTo>
                  <a:cubicBezTo>
                    <a:pt x="25781" y="41102"/>
                    <a:pt x="25863" y="41098"/>
                    <a:pt x="25945" y="41091"/>
                  </a:cubicBezTo>
                  <a:lnTo>
                    <a:pt x="25945" y="41091"/>
                  </a:lnTo>
                  <a:cubicBezTo>
                    <a:pt x="25852" y="41278"/>
                    <a:pt x="25757" y="41466"/>
                    <a:pt x="25661" y="41655"/>
                  </a:cubicBezTo>
                  <a:cubicBezTo>
                    <a:pt x="25161" y="41574"/>
                    <a:pt x="24659" y="41548"/>
                    <a:pt x="24155" y="41548"/>
                  </a:cubicBezTo>
                  <a:cubicBezTo>
                    <a:pt x="23492" y="41548"/>
                    <a:pt x="22826" y="41593"/>
                    <a:pt x="22161" y="41621"/>
                  </a:cubicBezTo>
                  <a:cubicBezTo>
                    <a:pt x="21988" y="41628"/>
                    <a:pt x="21815" y="41631"/>
                    <a:pt x="21642" y="41631"/>
                  </a:cubicBezTo>
                  <a:cubicBezTo>
                    <a:pt x="20379" y="41631"/>
                    <a:pt x="19113" y="41463"/>
                    <a:pt x="17851" y="41428"/>
                  </a:cubicBezTo>
                  <a:cubicBezTo>
                    <a:pt x="14839" y="41342"/>
                    <a:pt x="11819" y="41405"/>
                    <a:pt x="8805" y="41356"/>
                  </a:cubicBezTo>
                  <a:cubicBezTo>
                    <a:pt x="8779" y="41356"/>
                    <a:pt x="8752" y="41355"/>
                    <a:pt x="8726" y="41355"/>
                  </a:cubicBezTo>
                  <a:cubicBezTo>
                    <a:pt x="8341" y="41355"/>
                    <a:pt x="7929" y="41396"/>
                    <a:pt x="7527" y="41396"/>
                  </a:cubicBezTo>
                  <a:cubicBezTo>
                    <a:pt x="6904" y="41396"/>
                    <a:pt x="6307" y="41298"/>
                    <a:pt x="5880" y="40794"/>
                  </a:cubicBezTo>
                  <a:cubicBezTo>
                    <a:pt x="5838" y="40744"/>
                    <a:pt x="5798" y="40691"/>
                    <a:pt x="5758" y="40638"/>
                  </a:cubicBezTo>
                  <a:lnTo>
                    <a:pt x="5758" y="40638"/>
                  </a:lnTo>
                  <a:cubicBezTo>
                    <a:pt x="6211" y="40910"/>
                    <a:pt x="6726" y="41065"/>
                    <a:pt x="7254" y="41065"/>
                  </a:cubicBezTo>
                  <a:cubicBezTo>
                    <a:pt x="7638" y="41065"/>
                    <a:pt x="8030" y="40983"/>
                    <a:pt x="8411" y="40803"/>
                  </a:cubicBezTo>
                  <a:cubicBezTo>
                    <a:pt x="9962" y="40072"/>
                    <a:pt x="10245" y="38116"/>
                    <a:pt x="9414" y="36722"/>
                  </a:cubicBezTo>
                  <a:cubicBezTo>
                    <a:pt x="8939" y="35924"/>
                    <a:pt x="8193" y="35591"/>
                    <a:pt x="7412" y="35591"/>
                  </a:cubicBezTo>
                  <a:cubicBezTo>
                    <a:pt x="5880" y="35591"/>
                    <a:pt x="4214" y="36874"/>
                    <a:pt x="4200" y="38438"/>
                  </a:cubicBezTo>
                  <a:cubicBezTo>
                    <a:pt x="4076" y="38290"/>
                    <a:pt x="3951" y="38143"/>
                    <a:pt x="3828" y="37996"/>
                  </a:cubicBezTo>
                  <a:cubicBezTo>
                    <a:pt x="3009" y="37012"/>
                    <a:pt x="1912" y="35955"/>
                    <a:pt x="1432" y="34750"/>
                  </a:cubicBezTo>
                  <a:cubicBezTo>
                    <a:pt x="1255" y="34306"/>
                    <a:pt x="1307" y="33897"/>
                    <a:pt x="1492" y="33545"/>
                  </a:cubicBezTo>
                  <a:cubicBezTo>
                    <a:pt x="1576" y="33809"/>
                    <a:pt x="1716" y="34046"/>
                    <a:pt x="1961" y="34184"/>
                  </a:cubicBezTo>
                  <a:cubicBezTo>
                    <a:pt x="2167" y="34300"/>
                    <a:pt x="2382" y="34344"/>
                    <a:pt x="2600" y="34344"/>
                  </a:cubicBezTo>
                  <a:cubicBezTo>
                    <a:pt x="2711" y="34344"/>
                    <a:pt x="2822" y="34333"/>
                    <a:pt x="2934" y="34313"/>
                  </a:cubicBezTo>
                  <a:cubicBezTo>
                    <a:pt x="3054" y="34973"/>
                    <a:pt x="3393" y="35535"/>
                    <a:pt x="4178" y="35612"/>
                  </a:cubicBezTo>
                  <a:cubicBezTo>
                    <a:pt x="4295" y="35623"/>
                    <a:pt x="4413" y="35628"/>
                    <a:pt x="4532" y="35628"/>
                  </a:cubicBezTo>
                  <a:cubicBezTo>
                    <a:pt x="5343" y="35628"/>
                    <a:pt x="6170" y="35385"/>
                    <a:pt x="6950" y="35209"/>
                  </a:cubicBezTo>
                  <a:cubicBezTo>
                    <a:pt x="9766" y="34574"/>
                    <a:pt x="12735" y="34809"/>
                    <a:pt x="15599" y="34703"/>
                  </a:cubicBezTo>
                  <a:cubicBezTo>
                    <a:pt x="17277" y="34640"/>
                    <a:pt x="18976" y="34445"/>
                    <a:pt x="20661" y="34445"/>
                  </a:cubicBezTo>
                  <a:cubicBezTo>
                    <a:pt x="21338" y="34445"/>
                    <a:pt x="22012" y="34477"/>
                    <a:pt x="22683" y="34561"/>
                  </a:cubicBezTo>
                  <a:cubicBezTo>
                    <a:pt x="23136" y="34618"/>
                    <a:pt x="23639" y="34675"/>
                    <a:pt x="24135" y="34675"/>
                  </a:cubicBezTo>
                  <a:cubicBezTo>
                    <a:pt x="25065" y="34675"/>
                    <a:pt x="25967" y="34471"/>
                    <a:pt x="26450" y="33671"/>
                  </a:cubicBezTo>
                  <a:cubicBezTo>
                    <a:pt x="26705" y="33724"/>
                    <a:pt x="26975" y="33747"/>
                    <a:pt x="27251" y="33747"/>
                  </a:cubicBezTo>
                  <a:cubicBezTo>
                    <a:pt x="27958" y="33747"/>
                    <a:pt x="28701" y="33592"/>
                    <a:pt x="29309" y="33374"/>
                  </a:cubicBezTo>
                  <a:close/>
                  <a:moveTo>
                    <a:pt x="32440" y="31084"/>
                  </a:moveTo>
                  <a:cubicBezTo>
                    <a:pt x="32447" y="31086"/>
                    <a:pt x="32452" y="31090"/>
                    <a:pt x="32457" y="31092"/>
                  </a:cubicBezTo>
                  <a:cubicBezTo>
                    <a:pt x="32575" y="31141"/>
                    <a:pt x="32689" y="31188"/>
                    <a:pt x="32800" y="31234"/>
                  </a:cubicBezTo>
                  <a:cubicBezTo>
                    <a:pt x="32637" y="31273"/>
                    <a:pt x="32474" y="31315"/>
                    <a:pt x="32312" y="31356"/>
                  </a:cubicBezTo>
                  <a:cubicBezTo>
                    <a:pt x="32172" y="31391"/>
                    <a:pt x="32216" y="31593"/>
                    <a:pt x="32344" y="31593"/>
                  </a:cubicBezTo>
                  <a:cubicBezTo>
                    <a:pt x="32354" y="31593"/>
                    <a:pt x="32365" y="31592"/>
                    <a:pt x="32376" y="31589"/>
                  </a:cubicBezTo>
                  <a:lnTo>
                    <a:pt x="33099" y="31408"/>
                  </a:lnTo>
                  <a:cubicBezTo>
                    <a:pt x="33119" y="31402"/>
                    <a:pt x="33134" y="31396"/>
                    <a:pt x="33145" y="31386"/>
                  </a:cubicBezTo>
                  <a:cubicBezTo>
                    <a:pt x="33225" y="31426"/>
                    <a:pt x="33301" y="31465"/>
                    <a:pt x="33376" y="31509"/>
                  </a:cubicBezTo>
                  <a:cubicBezTo>
                    <a:pt x="33199" y="31546"/>
                    <a:pt x="33024" y="31593"/>
                    <a:pt x="32854" y="31658"/>
                  </a:cubicBezTo>
                  <a:cubicBezTo>
                    <a:pt x="32725" y="31708"/>
                    <a:pt x="32762" y="31900"/>
                    <a:pt x="32876" y="31900"/>
                  </a:cubicBezTo>
                  <a:cubicBezTo>
                    <a:pt x="32889" y="31900"/>
                    <a:pt x="32903" y="31897"/>
                    <a:pt x="32918" y="31892"/>
                  </a:cubicBezTo>
                  <a:cubicBezTo>
                    <a:pt x="33156" y="31801"/>
                    <a:pt x="33403" y="31747"/>
                    <a:pt x="33653" y="31701"/>
                  </a:cubicBezTo>
                  <a:cubicBezTo>
                    <a:pt x="33791" y="31813"/>
                    <a:pt x="33914" y="31949"/>
                    <a:pt x="34024" y="32119"/>
                  </a:cubicBezTo>
                  <a:cubicBezTo>
                    <a:pt x="33752" y="32178"/>
                    <a:pt x="33482" y="32247"/>
                    <a:pt x="33216" y="32323"/>
                  </a:cubicBezTo>
                  <a:cubicBezTo>
                    <a:pt x="33079" y="32362"/>
                    <a:pt x="33121" y="32560"/>
                    <a:pt x="33243" y="32560"/>
                  </a:cubicBezTo>
                  <a:cubicBezTo>
                    <a:pt x="33254" y="32560"/>
                    <a:pt x="33267" y="32558"/>
                    <a:pt x="33280" y="32554"/>
                  </a:cubicBezTo>
                  <a:cubicBezTo>
                    <a:pt x="33567" y="32473"/>
                    <a:pt x="33856" y="32400"/>
                    <a:pt x="34148" y="32339"/>
                  </a:cubicBezTo>
                  <a:cubicBezTo>
                    <a:pt x="34227" y="32512"/>
                    <a:pt x="34272" y="32697"/>
                    <a:pt x="34294" y="32888"/>
                  </a:cubicBezTo>
                  <a:cubicBezTo>
                    <a:pt x="33881" y="32954"/>
                    <a:pt x="33482" y="33065"/>
                    <a:pt x="33094" y="33230"/>
                  </a:cubicBezTo>
                  <a:cubicBezTo>
                    <a:pt x="32969" y="33281"/>
                    <a:pt x="33004" y="33471"/>
                    <a:pt x="33112" y="33471"/>
                  </a:cubicBezTo>
                  <a:cubicBezTo>
                    <a:pt x="33126" y="33471"/>
                    <a:pt x="33142" y="33468"/>
                    <a:pt x="33158" y="33461"/>
                  </a:cubicBezTo>
                  <a:cubicBezTo>
                    <a:pt x="33531" y="33305"/>
                    <a:pt x="33913" y="33196"/>
                    <a:pt x="34309" y="33129"/>
                  </a:cubicBezTo>
                  <a:lnTo>
                    <a:pt x="34309" y="33129"/>
                  </a:lnTo>
                  <a:cubicBezTo>
                    <a:pt x="34312" y="33312"/>
                    <a:pt x="34296" y="33496"/>
                    <a:pt x="34271" y="33674"/>
                  </a:cubicBezTo>
                  <a:cubicBezTo>
                    <a:pt x="34000" y="33731"/>
                    <a:pt x="33731" y="33791"/>
                    <a:pt x="33457" y="33832"/>
                  </a:cubicBezTo>
                  <a:cubicBezTo>
                    <a:pt x="33311" y="33854"/>
                    <a:pt x="33364" y="34067"/>
                    <a:pt x="33501" y="34067"/>
                  </a:cubicBezTo>
                  <a:cubicBezTo>
                    <a:pt x="33507" y="34067"/>
                    <a:pt x="33514" y="34067"/>
                    <a:pt x="33521" y="34066"/>
                  </a:cubicBezTo>
                  <a:cubicBezTo>
                    <a:pt x="33759" y="34030"/>
                    <a:pt x="33992" y="33978"/>
                    <a:pt x="34227" y="33929"/>
                  </a:cubicBezTo>
                  <a:lnTo>
                    <a:pt x="34227" y="33929"/>
                  </a:lnTo>
                  <a:cubicBezTo>
                    <a:pt x="34218" y="33971"/>
                    <a:pt x="34211" y="34013"/>
                    <a:pt x="34202" y="34052"/>
                  </a:cubicBezTo>
                  <a:cubicBezTo>
                    <a:pt x="34176" y="34173"/>
                    <a:pt x="34144" y="34292"/>
                    <a:pt x="34111" y="34410"/>
                  </a:cubicBezTo>
                  <a:cubicBezTo>
                    <a:pt x="33790" y="34489"/>
                    <a:pt x="33466" y="34564"/>
                    <a:pt x="33155" y="34677"/>
                  </a:cubicBezTo>
                  <a:cubicBezTo>
                    <a:pt x="33023" y="34724"/>
                    <a:pt x="33061" y="34918"/>
                    <a:pt x="33177" y="34918"/>
                  </a:cubicBezTo>
                  <a:cubicBezTo>
                    <a:pt x="33190" y="34918"/>
                    <a:pt x="33204" y="34915"/>
                    <a:pt x="33219" y="34910"/>
                  </a:cubicBezTo>
                  <a:cubicBezTo>
                    <a:pt x="33483" y="34814"/>
                    <a:pt x="33754" y="34745"/>
                    <a:pt x="34027" y="34679"/>
                  </a:cubicBezTo>
                  <a:lnTo>
                    <a:pt x="34027" y="34679"/>
                  </a:lnTo>
                  <a:cubicBezTo>
                    <a:pt x="33950" y="34917"/>
                    <a:pt x="33856" y="35151"/>
                    <a:pt x="33754" y="35383"/>
                  </a:cubicBezTo>
                  <a:lnTo>
                    <a:pt x="32975" y="35643"/>
                  </a:lnTo>
                  <a:cubicBezTo>
                    <a:pt x="32842" y="35688"/>
                    <a:pt x="32880" y="35882"/>
                    <a:pt x="32998" y="35882"/>
                  </a:cubicBezTo>
                  <a:cubicBezTo>
                    <a:pt x="33011" y="35882"/>
                    <a:pt x="33024" y="35880"/>
                    <a:pt x="33039" y="35875"/>
                  </a:cubicBezTo>
                  <a:lnTo>
                    <a:pt x="33617" y="35683"/>
                  </a:lnTo>
                  <a:lnTo>
                    <a:pt x="33617" y="35683"/>
                  </a:lnTo>
                  <a:cubicBezTo>
                    <a:pt x="33520" y="35888"/>
                    <a:pt x="33416" y="36091"/>
                    <a:pt x="33307" y="36291"/>
                  </a:cubicBezTo>
                  <a:cubicBezTo>
                    <a:pt x="33073" y="36350"/>
                    <a:pt x="32842" y="36421"/>
                    <a:pt x="32612" y="36488"/>
                  </a:cubicBezTo>
                  <a:cubicBezTo>
                    <a:pt x="32475" y="36528"/>
                    <a:pt x="32517" y="36727"/>
                    <a:pt x="32640" y="36727"/>
                  </a:cubicBezTo>
                  <a:cubicBezTo>
                    <a:pt x="32652" y="36727"/>
                    <a:pt x="32663" y="36726"/>
                    <a:pt x="32676" y="36722"/>
                  </a:cubicBezTo>
                  <a:cubicBezTo>
                    <a:pt x="32832" y="36676"/>
                    <a:pt x="32991" y="36627"/>
                    <a:pt x="33150" y="36581"/>
                  </a:cubicBezTo>
                  <a:lnTo>
                    <a:pt x="33150" y="36581"/>
                  </a:lnTo>
                  <a:cubicBezTo>
                    <a:pt x="33017" y="36822"/>
                    <a:pt x="32877" y="37068"/>
                    <a:pt x="32736" y="37310"/>
                  </a:cubicBezTo>
                  <a:cubicBezTo>
                    <a:pt x="32514" y="37369"/>
                    <a:pt x="32291" y="37426"/>
                    <a:pt x="32074" y="37507"/>
                  </a:cubicBezTo>
                  <a:cubicBezTo>
                    <a:pt x="31946" y="37556"/>
                    <a:pt x="31982" y="37748"/>
                    <a:pt x="32094" y="37748"/>
                  </a:cubicBezTo>
                  <a:cubicBezTo>
                    <a:pt x="32108" y="37748"/>
                    <a:pt x="32123" y="37745"/>
                    <a:pt x="32138" y="37739"/>
                  </a:cubicBezTo>
                  <a:cubicBezTo>
                    <a:pt x="32277" y="37687"/>
                    <a:pt x="32420" y="37646"/>
                    <a:pt x="32564" y="37605"/>
                  </a:cubicBezTo>
                  <a:lnTo>
                    <a:pt x="32564" y="37605"/>
                  </a:lnTo>
                  <a:cubicBezTo>
                    <a:pt x="32538" y="37650"/>
                    <a:pt x="32512" y="37695"/>
                    <a:pt x="32487" y="37739"/>
                  </a:cubicBezTo>
                  <a:cubicBezTo>
                    <a:pt x="32428" y="37842"/>
                    <a:pt x="32370" y="37944"/>
                    <a:pt x="32310" y="38043"/>
                  </a:cubicBezTo>
                  <a:cubicBezTo>
                    <a:pt x="31966" y="38109"/>
                    <a:pt x="31626" y="38196"/>
                    <a:pt x="31288" y="38291"/>
                  </a:cubicBezTo>
                  <a:cubicBezTo>
                    <a:pt x="31151" y="38330"/>
                    <a:pt x="31194" y="38530"/>
                    <a:pt x="31317" y="38530"/>
                  </a:cubicBezTo>
                  <a:cubicBezTo>
                    <a:pt x="31328" y="38530"/>
                    <a:pt x="31340" y="38528"/>
                    <a:pt x="31352" y="38525"/>
                  </a:cubicBezTo>
                  <a:cubicBezTo>
                    <a:pt x="31614" y="38450"/>
                    <a:pt x="31877" y="38382"/>
                    <a:pt x="32144" y="38324"/>
                  </a:cubicBezTo>
                  <a:lnTo>
                    <a:pt x="32144" y="38324"/>
                  </a:lnTo>
                  <a:cubicBezTo>
                    <a:pt x="31971" y="38611"/>
                    <a:pt x="31796" y="38885"/>
                    <a:pt x="31605" y="39146"/>
                  </a:cubicBezTo>
                  <a:cubicBezTo>
                    <a:pt x="31341" y="39230"/>
                    <a:pt x="31073" y="39304"/>
                    <a:pt x="30805" y="39379"/>
                  </a:cubicBezTo>
                  <a:cubicBezTo>
                    <a:pt x="30668" y="39418"/>
                    <a:pt x="30709" y="39618"/>
                    <a:pt x="30833" y="39618"/>
                  </a:cubicBezTo>
                  <a:cubicBezTo>
                    <a:pt x="30844" y="39618"/>
                    <a:pt x="30856" y="39617"/>
                    <a:pt x="30869" y="39613"/>
                  </a:cubicBezTo>
                  <a:cubicBezTo>
                    <a:pt x="31029" y="39567"/>
                    <a:pt x="31188" y="39522"/>
                    <a:pt x="31348" y="39476"/>
                  </a:cubicBezTo>
                  <a:lnTo>
                    <a:pt x="31348" y="39476"/>
                  </a:lnTo>
                  <a:cubicBezTo>
                    <a:pt x="31187" y="39670"/>
                    <a:pt x="31012" y="39853"/>
                    <a:pt x="30820" y="40024"/>
                  </a:cubicBezTo>
                  <a:cubicBezTo>
                    <a:pt x="30605" y="40036"/>
                    <a:pt x="30389" y="40040"/>
                    <a:pt x="30173" y="40040"/>
                  </a:cubicBezTo>
                  <a:cubicBezTo>
                    <a:pt x="30016" y="40040"/>
                    <a:pt x="30016" y="40281"/>
                    <a:pt x="30173" y="40281"/>
                  </a:cubicBezTo>
                  <a:cubicBezTo>
                    <a:pt x="30286" y="40281"/>
                    <a:pt x="30399" y="40280"/>
                    <a:pt x="30511" y="40276"/>
                  </a:cubicBezTo>
                  <a:lnTo>
                    <a:pt x="30511" y="40276"/>
                  </a:lnTo>
                  <a:cubicBezTo>
                    <a:pt x="30333" y="40412"/>
                    <a:pt x="30139" y="40537"/>
                    <a:pt x="29928" y="40653"/>
                  </a:cubicBezTo>
                  <a:cubicBezTo>
                    <a:pt x="28949" y="41185"/>
                    <a:pt x="27823" y="41428"/>
                    <a:pt x="26728" y="41673"/>
                  </a:cubicBezTo>
                  <a:cubicBezTo>
                    <a:pt x="26738" y="41652"/>
                    <a:pt x="26747" y="41631"/>
                    <a:pt x="26758" y="41610"/>
                  </a:cubicBezTo>
                  <a:cubicBezTo>
                    <a:pt x="26768" y="41614"/>
                    <a:pt x="26779" y="41616"/>
                    <a:pt x="26790" y="41616"/>
                  </a:cubicBezTo>
                  <a:cubicBezTo>
                    <a:pt x="26810" y="41616"/>
                    <a:pt x="26831" y="41609"/>
                    <a:pt x="26851" y="41594"/>
                  </a:cubicBezTo>
                  <a:cubicBezTo>
                    <a:pt x="27333" y="41251"/>
                    <a:pt x="27899" y="41122"/>
                    <a:pt x="28453" y="40942"/>
                  </a:cubicBezTo>
                  <a:cubicBezTo>
                    <a:pt x="28586" y="40899"/>
                    <a:pt x="28547" y="40704"/>
                    <a:pt x="28429" y="40704"/>
                  </a:cubicBezTo>
                  <a:cubicBezTo>
                    <a:pt x="28416" y="40704"/>
                    <a:pt x="28403" y="40706"/>
                    <a:pt x="28389" y="40711"/>
                  </a:cubicBezTo>
                  <a:cubicBezTo>
                    <a:pt x="27892" y="40872"/>
                    <a:pt x="27382" y="40995"/>
                    <a:pt x="26930" y="41258"/>
                  </a:cubicBezTo>
                  <a:cubicBezTo>
                    <a:pt x="27032" y="41053"/>
                    <a:pt x="27130" y="40846"/>
                    <a:pt x="27230" y="40641"/>
                  </a:cubicBezTo>
                  <a:cubicBezTo>
                    <a:pt x="27242" y="40647"/>
                    <a:pt x="27255" y="40650"/>
                    <a:pt x="27269" y="40650"/>
                  </a:cubicBezTo>
                  <a:cubicBezTo>
                    <a:pt x="27290" y="40650"/>
                    <a:pt x="27312" y="40644"/>
                    <a:pt x="27334" y="40629"/>
                  </a:cubicBezTo>
                  <a:cubicBezTo>
                    <a:pt x="27784" y="40323"/>
                    <a:pt x="28318" y="40184"/>
                    <a:pt x="28783" y="39905"/>
                  </a:cubicBezTo>
                  <a:cubicBezTo>
                    <a:pt x="28895" y="39838"/>
                    <a:pt x="28827" y="39679"/>
                    <a:pt x="28723" y="39679"/>
                  </a:cubicBezTo>
                  <a:cubicBezTo>
                    <a:pt x="28703" y="39679"/>
                    <a:pt x="28682" y="39684"/>
                    <a:pt x="28661" y="39697"/>
                  </a:cubicBezTo>
                  <a:cubicBezTo>
                    <a:pt x="28255" y="39939"/>
                    <a:pt x="27800" y="40077"/>
                    <a:pt x="27391" y="40311"/>
                  </a:cubicBezTo>
                  <a:lnTo>
                    <a:pt x="27704" y="39671"/>
                  </a:lnTo>
                  <a:cubicBezTo>
                    <a:pt x="27717" y="39678"/>
                    <a:pt x="27733" y="39682"/>
                    <a:pt x="27751" y="39682"/>
                  </a:cubicBezTo>
                  <a:cubicBezTo>
                    <a:pt x="27763" y="39682"/>
                    <a:pt x="27776" y="39680"/>
                    <a:pt x="27789" y="39676"/>
                  </a:cubicBezTo>
                  <a:cubicBezTo>
                    <a:pt x="28191" y="39538"/>
                    <a:pt x="28584" y="39369"/>
                    <a:pt x="28965" y="39181"/>
                  </a:cubicBezTo>
                  <a:cubicBezTo>
                    <a:pt x="29084" y="39121"/>
                    <a:pt x="29011" y="38959"/>
                    <a:pt x="28899" y="38959"/>
                  </a:cubicBezTo>
                  <a:cubicBezTo>
                    <a:pt x="28881" y="38959"/>
                    <a:pt x="28861" y="38963"/>
                    <a:pt x="28842" y="38973"/>
                  </a:cubicBezTo>
                  <a:cubicBezTo>
                    <a:pt x="28514" y="39135"/>
                    <a:pt x="28178" y="39281"/>
                    <a:pt x="27833" y="39405"/>
                  </a:cubicBezTo>
                  <a:cubicBezTo>
                    <a:pt x="27912" y="39244"/>
                    <a:pt x="27989" y="39084"/>
                    <a:pt x="28068" y="38922"/>
                  </a:cubicBezTo>
                  <a:cubicBezTo>
                    <a:pt x="28116" y="38824"/>
                    <a:pt x="28166" y="38725"/>
                    <a:pt x="28216" y="38627"/>
                  </a:cubicBezTo>
                  <a:cubicBezTo>
                    <a:pt x="28574" y="38466"/>
                    <a:pt x="28923" y="38289"/>
                    <a:pt x="29267" y="38094"/>
                  </a:cubicBezTo>
                  <a:cubicBezTo>
                    <a:pt x="29381" y="38029"/>
                    <a:pt x="29310" y="37869"/>
                    <a:pt x="29204" y="37869"/>
                  </a:cubicBezTo>
                  <a:cubicBezTo>
                    <a:pt x="29185" y="37869"/>
                    <a:pt x="29164" y="37874"/>
                    <a:pt x="29144" y="37886"/>
                  </a:cubicBezTo>
                  <a:cubicBezTo>
                    <a:pt x="28899" y="38025"/>
                    <a:pt x="28649" y="38156"/>
                    <a:pt x="28397" y="38277"/>
                  </a:cubicBezTo>
                  <a:cubicBezTo>
                    <a:pt x="28536" y="38014"/>
                    <a:pt x="28677" y="37751"/>
                    <a:pt x="28819" y="37488"/>
                  </a:cubicBezTo>
                  <a:cubicBezTo>
                    <a:pt x="29211" y="37315"/>
                    <a:pt x="29610" y="37152"/>
                    <a:pt x="29990" y="36947"/>
                  </a:cubicBezTo>
                  <a:cubicBezTo>
                    <a:pt x="30107" y="36884"/>
                    <a:pt x="30035" y="36723"/>
                    <a:pt x="29927" y="36723"/>
                  </a:cubicBezTo>
                  <a:cubicBezTo>
                    <a:pt x="29908" y="36723"/>
                    <a:pt x="29888" y="36728"/>
                    <a:pt x="29867" y="36739"/>
                  </a:cubicBezTo>
                  <a:cubicBezTo>
                    <a:pt x="29587" y="36893"/>
                    <a:pt x="29293" y="37021"/>
                    <a:pt x="29000" y="37147"/>
                  </a:cubicBezTo>
                  <a:cubicBezTo>
                    <a:pt x="29104" y="36949"/>
                    <a:pt x="29208" y="36751"/>
                    <a:pt x="29309" y="36551"/>
                  </a:cubicBezTo>
                  <a:cubicBezTo>
                    <a:pt x="29672" y="36439"/>
                    <a:pt x="30027" y="36307"/>
                    <a:pt x="30382" y="36175"/>
                  </a:cubicBezTo>
                  <a:cubicBezTo>
                    <a:pt x="30512" y="36126"/>
                    <a:pt x="30476" y="35935"/>
                    <a:pt x="30362" y="35935"/>
                  </a:cubicBezTo>
                  <a:cubicBezTo>
                    <a:pt x="30349" y="35935"/>
                    <a:pt x="30334" y="35937"/>
                    <a:pt x="30318" y="35943"/>
                  </a:cubicBezTo>
                  <a:cubicBezTo>
                    <a:pt x="30032" y="36050"/>
                    <a:pt x="29748" y="36155"/>
                    <a:pt x="29459" y="36250"/>
                  </a:cubicBezTo>
                  <a:cubicBezTo>
                    <a:pt x="29528" y="36109"/>
                    <a:pt x="29595" y="35965"/>
                    <a:pt x="29661" y="35822"/>
                  </a:cubicBezTo>
                  <a:cubicBezTo>
                    <a:pt x="29689" y="35760"/>
                    <a:pt x="29715" y="35700"/>
                    <a:pt x="29739" y="35639"/>
                  </a:cubicBezTo>
                  <a:cubicBezTo>
                    <a:pt x="30078" y="35549"/>
                    <a:pt x="30414" y="35451"/>
                    <a:pt x="30745" y="35331"/>
                  </a:cubicBezTo>
                  <a:cubicBezTo>
                    <a:pt x="30875" y="35283"/>
                    <a:pt x="30838" y="35090"/>
                    <a:pt x="30723" y="35090"/>
                  </a:cubicBezTo>
                  <a:cubicBezTo>
                    <a:pt x="30710" y="35090"/>
                    <a:pt x="30696" y="35093"/>
                    <a:pt x="30681" y="35098"/>
                  </a:cubicBezTo>
                  <a:cubicBezTo>
                    <a:pt x="30409" y="35199"/>
                    <a:pt x="30132" y="35282"/>
                    <a:pt x="29853" y="35359"/>
                  </a:cubicBezTo>
                  <a:cubicBezTo>
                    <a:pt x="29915" y="35193"/>
                    <a:pt x="29972" y="35028"/>
                    <a:pt x="30022" y="34862"/>
                  </a:cubicBezTo>
                  <a:cubicBezTo>
                    <a:pt x="30333" y="34729"/>
                    <a:pt x="30651" y="34621"/>
                    <a:pt x="30955" y="34473"/>
                  </a:cubicBezTo>
                  <a:cubicBezTo>
                    <a:pt x="31077" y="34415"/>
                    <a:pt x="31002" y="34252"/>
                    <a:pt x="30890" y="34252"/>
                  </a:cubicBezTo>
                  <a:cubicBezTo>
                    <a:pt x="30873" y="34252"/>
                    <a:pt x="30854" y="34256"/>
                    <a:pt x="30835" y="34265"/>
                  </a:cubicBezTo>
                  <a:cubicBezTo>
                    <a:pt x="30597" y="34381"/>
                    <a:pt x="30349" y="34472"/>
                    <a:pt x="30102" y="34569"/>
                  </a:cubicBezTo>
                  <a:cubicBezTo>
                    <a:pt x="30149" y="34382"/>
                    <a:pt x="30186" y="34194"/>
                    <a:pt x="30214" y="34007"/>
                  </a:cubicBezTo>
                  <a:cubicBezTo>
                    <a:pt x="30587" y="33870"/>
                    <a:pt x="30964" y="33741"/>
                    <a:pt x="31349" y="33640"/>
                  </a:cubicBezTo>
                  <a:cubicBezTo>
                    <a:pt x="31488" y="33605"/>
                    <a:pt x="31444" y="33402"/>
                    <a:pt x="31317" y="33402"/>
                  </a:cubicBezTo>
                  <a:cubicBezTo>
                    <a:pt x="31307" y="33402"/>
                    <a:pt x="31296" y="33404"/>
                    <a:pt x="31285" y="33407"/>
                  </a:cubicBezTo>
                  <a:cubicBezTo>
                    <a:pt x="30933" y="33497"/>
                    <a:pt x="30589" y="33615"/>
                    <a:pt x="30248" y="33738"/>
                  </a:cubicBezTo>
                  <a:cubicBezTo>
                    <a:pt x="30267" y="33523"/>
                    <a:pt x="30272" y="33308"/>
                    <a:pt x="30265" y="33096"/>
                  </a:cubicBezTo>
                  <a:cubicBezTo>
                    <a:pt x="30602" y="32965"/>
                    <a:pt x="30949" y="32858"/>
                    <a:pt x="31290" y="32735"/>
                  </a:cubicBezTo>
                  <a:cubicBezTo>
                    <a:pt x="31421" y="32687"/>
                    <a:pt x="31384" y="32493"/>
                    <a:pt x="31268" y="32493"/>
                  </a:cubicBezTo>
                  <a:cubicBezTo>
                    <a:pt x="31255" y="32493"/>
                    <a:pt x="31241" y="32496"/>
                    <a:pt x="31226" y="32501"/>
                  </a:cubicBezTo>
                  <a:cubicBezTo>
                    <a:pt x="30901" y="32620"/>
                    <a:pt x="30571" y="32724"/>
                    <a:pt x="30249" y="32846"/>
                  </a:cubicBezTo>
                  <a:cubicBezTo>
                    <a:pt x="30233" y="32693"/>
                    <a:pt x="30208" y="32544"/>
                    <a:pt x="30175" y="32396"/>
                  </a:cubicBezTo>
                  <a:cubicBezTo>
                    <a:pt x="30427" y="32329"/>
                    <a:pt x="30681" y="32271"/>
                    <a:pt x="30927" y="32191"/>
                  </a:cubicBezTo>
                  <a:cubicBezTo>
                    <a:pt x="31062" y="32147"/>
                    <a:pt x="31022" y="31953"/>
                    <a:pt x="30903" y="31953"/>
                  </a:cubicBezTo>
                  <a:cubicBezTo>
                    <a:pt x="30890" y="31953"/>
                    <a:pt x="30877" y="31955"/>
                    <a:pt x="30863" y="31959"/>
                  </a:cubicBezTo>
                  <a:cubicBezTo>
                    <a:pt x="30617" y="32037"/>
                    <a:pt x="30366" y="32096"/>
                    <a:pt x="30116" y="32163"/>
                  </a:cubicBezTo>
                  <a:cubicBezTo>
                    <a:pt x="30095" y="32092"/>
                    <a:pt x="30072" y="32023"/>
                    <a:pt x="30047" y="31954"/>
                  </a:cubicBezTo>
                  <a:cubicBezTo>
                    <a:pt x="30058" y="31954"/>
                    <a:pt x="30069" y="31954"/>
                    <a:pt x="30083" y="31949"/>
                  </a:cubicBezTo>
                  <a:cubicBezTo>
                    <a:pt x="30232" y="31898"/>
                    <a:pt x="30374" y="31836"/>
                    <a:pt x="30533" y="31833"/>
                  </a:cubicBezTo>
                  <a:cubicBezTo>
                    <a:pt x="30687" y="31829"/>
                    <a:pt x="30689" y="31592"/>
                    <a:pt x="30537" y="31592"/>
                  </a:cubicBezTo>
                  <a:cubicBezTo>
                    <a:pt x="30535" y="31592"/>
                    <a:pt x="30534" y="31592"/>
                    <a:pt x="30533" y="31592"/>
                  </a:cubicBezTo>
                  <a:cubicBezTo>
                    <a:pt x="30350" y="31596"/>
                    <a:pt x="30189" y="31658"/>
                    <a:pt x="30019" y="31717"/>
                  </a:cubicBezTo>
                  <a:cubicBezTo>
                    <a:pt x="29997" y="31724"/>
                    <a:pt x="29981" y="31736"/>
                    <a:pt x="29967" y="31751"/>
                  </a:cubicBezTo>
                  <a:cubicBezTo>
                    <a:pt x="29924" y="31650"/>
                    <a:pt x="29877" y="31548"/>
                    <a:pt x="29822" y="31449"/>
                  </a:cubicBezTo>
                  <a:cubicBezTo>
                    <a:pt x="30718" y="31372"/>
                    <a:pt x="31611" y="31214"/>
                    <a:pt x="32440" y="31084"/>
                  </a:cubicBezTo>
                  <a:close/>
                  <a:moveTo>
                    <a:pt x="49540" y="0"/>
                  </a:moveTo>
                  <a:cubicBezTo>
                    <a:pt x="49450" y="0"/>
                    <a:pt x="49361" y="23"/>
                    <a:pt x="49296" y="68"/>
                  </a:cubicBezTo>
                  <a:cubicBezTo>
                    <a:pt x="48575" y="555"/>
                    <a:pt x="47745" y="849"/>
                    <a:pt x="47077" y="1419"/>
                  </a:cubicBezTo>
                  <a:cubicBezTo>
                    <a:pt x="46234" y="2138"/>
                    <a:pt x="46681" y="3125"/>
                    <a:pt x="46803" y="4027"/>
                  </a:cubicBezTo>
                  <a:cubicBezTo>
                    <a:pt x="46803" y="4031"/>
                    <a:pt x="46804" y="4033"/>
                    <a:pt x="46805" y="4037"/>
                  </a:cubicBezTo>
                  <a:cubicBezTo>
                    <a:pt x="44799" y="5801"/>
                    <a:pt x="42253" y="6954"/>
                    <a:pt x="39977" y="8306"/>
                  </a:cubicBezTo>
                  <a:cubicBezTo>
                    <a:pt x="37954" y="9509"/>
                    <a:pt x="35877" y="10683"/>
                    <a:pt x="34025" y="12140"/>
                  </a:cubicBezTo>
                  <a:cubicBezTo>
                    <a:pt x="34010" y="12140"/>
                    <a:pt x="33996" y="12139"/>
                    <a:pt x="33980" y="12139"/>
                  </a:cubicBezTo>
                  <a:cubicBezTo>
                    <a:pt x="33609" y="12170"/>
                    <a:pt x="33237" y="12196"/>
                    <a:pt x="32867" y="12221"/>
                  </a:cubicBezTo>
                  <a:cubicBezTo>
                    <a:pt x="32845" y="12159"/>
                    <a:pt x="32808" y="12096"/>
                    <a:pt x="32752" y="12039"/>
                  </a:cubicBezTo>
                  <a:cubicBezTo>
                    <a:pt x="32376" y="11649"/>
                    <a:pt x="32090" y="11183"/>
                    <a:pt x="31703" y="10804"/>
                  </a:cubicBezTo>
                  <a:cubicBezTo>
                    <a:pt x="31653" y="10698"/>
                    <a:pt x="31554" y="10612"/>
                    <a:pt x="31390" y="10587"/>
                  </a:cubicBezTo>
                  <a:cubicBezTo>
                    <a:pt x="31072" y="10536"/>
                    <a:pt x="30752" y="10520"/>
                    <a:pt x="30431" y="10520"/>
                  </a:cubicBezTo>
                  <a:cubicBezTo>
                    <a:pt x="29932" y="10520"/>
                    <a:pt x="29431" y="10558"/>
                    <a:pt x="28930" y="10558"/>
                  </a:cubicBezTo>
                  <a:cubicBezTo>
                    <a:pt x="28777" y="10558"/>
                    <a:pt x="28624" y="10554"/>
                    <a:pt x="28471" y="10545"/>
                  </a:cubicBezTo>
                  <a:cubicBezTo>
                    <a:pt x="27810" y="10507"/>
                    <a:pt x="27164" y="10433"/>
                    <a:pt x="26515" y="10433"/>
                  </a:cubicBezTo>
                  <a:cubicBezTo>
                    <a:pt x="26427" y="10433"/>
                    <a:pt x="26340" y="10434"/>
                    <a:pt x="26253" y="10437"/>
                  </a:cubicBezTo>
                  <a:cubicBezTo>
                    <a:pt x="25821" y="9231"/>
                    <a:pt x="25278" y="8016"/>
                    <a:pt x="24275" y="7177"/>
                  </a:cubicBezTo>
                  <a:cubicBezTo>
                    <a:pt x="23443" y="6482"/>
                    <a:pt x="22380" y="6201"/>
                    <a:pt x="21316" y="6201"/>
                  </a:cubicBezTo>
                  <a:cubicBezTo>
                    <a:pt x="21000" y="6201"/>
                    <a:pt x="20685" y="6226"/>
                    <a:pt x="20375" y="6272"/>
                  </a:cubicBezTo>
                  <a:cubicBezTo>
                    <a:pt x="18060" y="6614"/>
                    <a:pt x="15051" y="8093"/>
                    <a:pt x="14845" y="10698"/>
                  </a:cubicBezTo>
                  <a:cubicBezTo>
                    <a:pt x="14043" y="10699"/>
                    <a:pt x="13240" y="10708"/>
                    <a:pt x="12438" y="10738"/>
                  </a:cubicBezTo>
                  <a:cubicBezTo>
                    <a:pt x="12375" y="10706"/>
                    <a:pt x="12306" y="10686"/>
                    <a:pt x="12232" y="10686"/>
                  </a:cubicBezTo>
                  <a:cubicBezTo>
                    <a:pt x="12156" y="10686"/>
                    <a:pt x="12075" y="10707"/>
                    <a:pt x="11993" y="10753"/>
                  </a:cubicBezTo>
                  <a:cubicBezTo>
                    <a:pt x="10242" y="11756"/>
                    <a:pt x="8315" y="12632"/>
                    <a:pt x="6882" y="14090"/>
                  </a:cubicBezTo>
                  <a:cubicBezTo>
                    <a:pt x="6844" y="14129"/>
                    <a:pt x="6816" y="14172"/>
                    <a:pt x="6792" y="14216"/>
                  </a:cubicBezTo>
                  <a:cubicBezTo>
                    <a:pt x="6673" y="14287"/>
                    <a:pt x="6594" y="14419"/>
                    <a:pt x="6620" y="14613"/>
                  </a:cubicBezTo>
                  <a:cubicBezTo>
                    <a:pt x="6752" y="15621"/>
                    <a:pt x="6765" y="16636"/>
                    <a:pt x="6940" y="17639"/>
                  </a:cubicBezTo>
                  <a:cubicBezTo>
                    <a:pt x="6979" y="17869"/>
                    <a:pt x="7136" y="17976"/>
                    <a:pt x="7310" y="17989"/>
                  </a:cubicBezTo>
                  <a:cubicBezTo>
                    <a:pt x="8664" y="18910"/>
                    <a:pt x="10017" y="19835"/>
                    <a:pt x="11465" y="20598"/>
                  </a:cubicBezTo>
                  <a:cubicBezTo>
                    <a:pt x="11230" y="20668"/>
                    <a:pt x="11005" y="20754"/>
                    <a:pt x="10800" y="20872"/>
                  </a:cubicBezTo>
                  <a:cubicBezTo>
                    <a:pt x="10142" y="21251"/>
                    <a:pt x="10200" y="22027"/>
                    <a:pt x="10364" y="22673"/>
                  </a:cubicBezTo>
                  <a:cubicBezTo>
                    <a:pt x="10181" y="22711"/>
                    <a:pt x="9997" y="22749"/>
                    <a:pt x="9814" y="22782"/>
                  </a:cubicBezTo>
                  <a:cubicBezTo>
                    <a:pt x="9532" y="22833"/>
                    <a:pt x="9443" y="23137"/>
                    <a:pt x="9477" y="23377"/>
                  </a:cubicBezTo>
                  <a:cubicBezTo>
                    <a:pt x="9558" y="23954"/>
                    <a:pt x="9776" y="24499"/>
                    <a:pt x="9900" y="25068"/>
                  </a:cubicBezTo>
                  <a:cubicBezTo>
                    <a:pt x="9902" y="25085"/>
                    <a:pt x="9910" y="25099"/>
                    <a:pt x="9915" y="25115"/>
                  </a:cubicBezTo>
                  <a:cubicBezTo>
                    <a:pt x="8647" y="25799"/>
                    <a:pt x="7352" y="26487"/>
                    <a:pt x="6019" y="27014"/>
                  </a:cubicBezTo>
                  <a:cubicBezTo>
                    <a:pt x="5090" y="27382"/>
                    <a:pt x="3900" y="27736"/>
                    <a:pt x="3304" y="28598"/>
                  </a:cubicBezTo>
                  <a:cubicBezTo>
                    <a:pt x="3046" y="28972"/>
                    <a:pt x="3136" y="29463"/>
                    <a:pt x="3383" y="29816"/>
                  </a:cubicBezTo>
                  <a:cubicBezTo>
                    <a:pt x="2828" y="29922"/>
                    <a:pt x="2274" y="30019"/>
                    <a:pt x="1708" y="30033"/>
                  </a:cubicBezTo>
                  <a:cubicBezTo>
                    <a:pt x="1512" y="30036"/>
                    <a:pt x="1276" y="30174"/>
                    <a:pt x="1243" y="30387"/>
                  </a:cubicBezTo>
                  <a:cubicBezTo>
                    <a:pt x="1148" y="30990"/>
                    <a:pt x="1200" y="31575"/>
                    <a:pt x="1676" y="31961"/>
                  </a:cubicBezTo>
                  <a:cubicBezTo>
                    <a:pt x="1158" y="32316"/>
                    <a:pt x="747" y="32802"/>
                    <a:pt x="497" y="33426"/>
                  </a:cubicBezTo>
                  <a:cubicBezTo>
                    <a:pt x="0" y="34675"/>
                    <a:pt x="899" y="35842"/>
                    <a:pt x="1606" y="36782"/>
                  </a:cubicBezTo>
                  <a:cubicBezTo>
                    <a:pt x="2515" y="37993"/>
                    <a:pt x="3611" y="39073"/>
                    <a:pt x="4434" y="40345"/>
                  </a:cubicBezTo>
                  <a:cubicBezTo>
                    <a:pt x="4950" y="41141"/>
                    <a:pt x="5386" y="41940"/>
                    <a:pt x="6350" y="42232"/>
                  </a:cubicBezTo>
                  <a:cubicBezTo>
                    <a:pt x="6647" y="42322"/>
                    <a:pt x="6963" y="42346"/>
                    <a:pt x="7281" y="42346"/>
                  </a:cubicBezTo>
                  <a:cubicBezTo>
                    <a:pt x="7638" y="42346"/>
                    <a:pt x="7998" y="42316"/>
                    <a:pt x="8339" y="42314"/>
                  </a:cubicBezTo>
                  <a:cubicBezTo>
                    <a:pt x="8372" y="42314"/>
                    <a:pt x="8405" y="42314"/>
                    <a:pt x="8439" y="42314"/>
                  </a:cubicBezTo>
                  <a:cubicBezTo>
                    <a:pt x="9246" y="42314"/>
                    <a:pt x="10055" y="42350"/>
                    <a:pt x="10861" y="42375"/>
                  </a:cubicBezTo>
                  <a:cubicBezTo>
                    <a:pt x="11389" y="42390"/>
                    <a:pt x="11917" y="42395"/>
                    <a:pt x="12446" y="42395"/>
                  </a:cubicBezTo>
                  <a:cubicBezTo>
                    <a:pt x="13627" y="42395"/>
                    <a:pt x="14809" y="42369"/>
                    <a:pt x="15991" y="42367"/>
                  </a:cubicBezTo>
                  <a:cubicBezTo>
                    <a:pt x="15998" y="42367"/>
                    <a:pt x="16006" y="42367"/>
                    <a:pt x="16013" y="42367"/>
                  </a:cubicBezTo>
                  <a:cubicBezTo>
                    <a:pt x="17713" y="42367"/>
                    <a:pt x="19391" y="42487"/>
                    <a:pt x="21085" y="42585"/>
                  </a:cubicBezTo>
                  <a:cubicBezTo>
                    <a:pt x="21272" y="42596"/>
                    <a:pt x="21460" y="42600"/>
                    <a:pt x="21648" y="42600"/>
                  </a:cubicBezTo>
                  <a:cubicBezTo>
                    <a:pt x="22504" y="42600"/>
                    <a:pt x="23362" y="42507"/>
                    <a:pt x="24215" y="42507"/>
                  </a:cubicBezTo>
                  <a:cubicBezTo>
                    <a:pt x="24693" y="42507"/>
                    <a:pt x="25169" y="42537"/>
                    <a:pt x="25644" y="42628"/>
                  </a:cubicBezTo>
                  <a:cubicBezTo>
                    <a:pt x="25725" y="42644"/>
                    <a:pt x="25829" y="42652"/>
                    <a:pt x="25950" y="42652"/>
                  </a:cubicBezTo>
                  <a:cubicBezTo>
                    <a:pt x="27007" y="42652"/>
                    <a:pt x="29428" y="42058"/>
                    <a:pt x="30681" y="41335"/>
                  </a:cubicBezTo>
                  <a:cubicBezTo>
                    <a:pt x="31466" y="40881"/>
                    <a:pt x="32032" y="40254"/>
                    <a:pt x="32512" y="39554"/>
                  </a:cubicBezTo>
                  <a:cubicBezTo>
                    <a:pt x="32575" y="39587"/>
                    <a:pt x="32648" y="39608"/>
                    <a:pt x="32729" y="39608"/>
                  </a:cubicBezTo>
                  <a:cubicBezTo>
                    <a:pt x="32764" y="39608"/>
                    <a:pt x="32800" y="39604"/>
                    <a:pt x="32837" y="39596"/>
                  </a:cubicBezTo>
                  <a:cubicBezTo>
                    <a:pt x="33416" y="39476"/>
                    <a:pt x="34007" y="39436"/>
                    <a:pt x="34603" y="39436"/>
                  </a:cubicBezTo>
                  <a:cubicBezTo>
                    <a:pt x="35807" y="39436"/>
                    <a:pt x="37034" y="39599"/>
                    <a:pt x="38231" y="39599"/>
                  </a:cubicBezTo>
                  <a:cubicBezTo>
                    <a:pt x="38424" y="39599"/>
                    <a:pt x="38616" y="39595"/>
                    <a:pt x="38808" y="39585"/>
                  </a:cubicBezTo>
                  <a:cubicBezTo>
                    <a:pt x="39525" y="39548"/>
                    <a:pt x="40229" y="39502"/>
                    <a:pt x="40937" y="39502"/>
                  </a:cubicBezTo>
                  <a:cubicBezTo>
                    <a:pt x="41330" y="39502"/>
                    <a:pt x="41724" y="39516"/>
                    <a:pt x="42123" y="39554"/>
                  </a:cubicBezTo>
                  <a:cubicBezTo>
                    <a:pt x="42322" y="39573"/>
                    <a:pt x="42519" y="39585"/>
                    <a:pt x="42713" y="39585"/>
                  </a:cubicBezTo>
                  <a:cubicBezTo>
                    <a:pt x="43317" y="39585"/>
                    <a:pt x="43893" y="39473"/>
                    <a:pt x="44430" y="39130"/>
                  </a:cubicBezTo>
                  <a:cubicBezTo>
                    <a:pt x="45256" y="38605"/>
                    <a:pt x="45851" y="37660"/>
                    <a:pt x="46390" y="36866"/>
                  </a:cubicBezTo>
                  <a:cubicBezTo>
                    <a:pt x="47016" y="35943"/>
                    <a:pt x="47568" y="34963"/>
                    <a:pt x="48283" y="34104"/>
                  </a:cubicBezTo>
                  <a:cubicBezTo>
                    <a:pt x="49301" y="32886"/>
                    <a:pt x="50395" y="31209"/>
                    <a:pt x="49051" y="29890"/>
                  </a:cubicBezTo>
                  <a:cubicBezTo>
                    <a:pt x="49105" y="29400"/>
                    <a:pt x="49054" y="28940"/>
                    <a:pt x="48960" y="28452"/>
                  </a:cubicBezTo>
                  <a:cubicBezTo>
                    <a:pt x="48918" y="28235"/>
                    <a:pt x="48697" y="28108"/>
                    <a:pt x="48495" y="28097"/>
                  </a:cubicBezTo>
                  <a:cubicBezTo>
                    <a:pt x="47402" y="28040"/>
                    <a:pt x="46315" y="27880"/>
                    <a:pt x="45226" y="27816"/>
                  </a:cubicBezTo>
                  <a:cubicBezTo>
                    <a:pt x="43816" y="24384"/>
                    <a:pt x="40995" y="21301"/>
                    <a:pt x="37895" y="19296"/>
                  </a:cubicBezTo>
                  <a:cubicBezTo>
                    <a:pt x="37840" y="19233"/>
                    <a:pt x="37764" y="19189"/>
                    <a:pt x="37669" y="19169"/>
                  </a:cubicBezTo>
                  <a:cubicBezTo>
                    <a:pt x="37624" y="19154"/>
                    <a:pt x="37579" y="19147"/>
                    <a:pt x="37536" y="19147"/>
                  </a:cubicBezTo>
                  <a:cubicBezTo>
                    <a:pt x="37502" y="19147"/>
                    <a:pt x="37469" y="19151"/>
                    <a:pt x="37438" y="19159"/>
                  </a:cubicBezTo>
                  <a:cubicBezTo>
                    <a:pt x="37409" y="19160"/>
                    <a:pt x="37381" y="19160"/>
                    <a:pt x="37352" y="19160"/>
                  </a:cubicBezTo>
                  <a:cubicBezTo>
                    <a:pt x="36756" y="19160"/>
                    <a:pt x="36185" y="19025"/>
                    <a:pt x="35602" y="18902"/>
                  </a:cubicBezTo>
                  <a:cubicBezTo>
                    <a:pt x="34927" y="18759"/>
                    <a:pt x="34244" y="18720"/>
                    <a:pt x="33556" y="18696"/>
                  </a:cubicBezTo>
                  <a:cubicBezTo>
                    <a:pt x="33522" y="18695"/>
                    <a:pt x="33488" y="18695"/>
                    <a:pt x="33454" y="18694"/>
                  </a:cubicBezTo>
                  <a:cubicBezTo>
                    <a:pt x="33575" y="18507"/>
                    <a:pt x="33701" y="18325"/>
                    <a:pt x="33839" y="18151"/>
                  </a:cubicBezTo>
                  <a:cubicBezTo>
                    <a:pt x="33839" y="18150"/>
                    <a:pt x="33840" y="18150"/>
                    <a:pt x="33840" y="18150"/>
                  </a:cubicBezTo>
                  <a:cubicBezTo>
                    <a:pt x="34090" y="18118"/>
                    <a:pt x="34341" y="18081"/>
                    <a:pt x="34592" y="18034"/>
                  </a:cubicBezTo>
                  <a:cubicBezTo>
                    <a:pt x="34882" y="17979"/>
                    <a:pt x="34974" y="17744"/>
                    <a:pt x="34928" y="17520"/>
                  </a:cubicBezTo>
                  <a:cubicBezTo>
                    <a:pt x="35315" y="16666"/>
                    <a:pt x="35479" y="15718"/>
                    <a:pt x="35551" y="14790"/>
                  </a:cubicBezTo>
                  <a:cubicBezTo>
                    <a:pt x="35570" y="14557"/>
                    <a:pt x="35444" y="14412"/>
                    <a:pt x="35280" y="14353"/>
                  </a:cubicBezTo>
                  <a:cubicBezTo>
                    <a:pt x="35816" y="13901"/>
                    <a:pt x="36434" y="13533"/>
                    <a:pt x="37034" y="13194"/>
                  </a:cubicBezTo>
                  <a:cubicBezTo>
                    <a:pt x="38197" y="12539"/>
                    <a:pt x="39427" y="12000"/>
                    <a:pt x="40589" y="11329"/>
                  </a:cubicBezTo>
                  <a:cubicBezTo>
                    <a:pt x="43523" y="9634"/>
                    <a:pt x="45968" y="7167"/>
                    <a:pt x="48763" y="5260"/>
                  </a:cubicBezTo>
                  <a:cubicBezTo>
                    <a:pt x="49011" y="5462"/>
                    <a:pt x="49292" y="5546"/>
                    <a:pt x="49589" y="5546"/>
                  </a:cubicBezTo>
                  <a:cubicBezTo>
                    <a:pt x="50570" y="5546"/>
                    <a:pt x="51720" y="4631"/>
                    <a:pt x="52378" y="4047"/>
                  </a:cubicBezTo>
                  <a:cubicBezTo>
                    <a:pt x="52532" y="3908"/>
                    <a:pt x="52566" y="3633"/>
                    <a:pt x="52453" y="3461"/>
                  </a:cubicBezTo>
                  <a:cubicBezTo>
                    <a:pt x="51684" y="2288"/>
                    <a:pt x="50740" y="1247"/>
                    <a:pt x="49881" y="143"/>
                  </a:cubicBezTo>
                  <a:cubicBezTo>
                    <a:pt x="49807" y="48"/>
                    <a:pt x="49672" y="0"/>
                    <a:pt x="495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5" name="Google Shape;715;p34"/>
          <p:cNvGrpSpPr/>
          <p:nvPr/>
        </p:nvGrpSpPr>
        <p:grpSpPr>
          <a:xfrm>
            <a:off x="3391033" y="1627290"/>
            <a:ext cx="1555835" cy="1618832"/>
            <a:chOff x="1736400" y="2838938"/>
            <a:chExt cx="1691125" cy="1759600"/>
          </a:xfrm>
        </p:grpSpPr>
        <p:sp>
          <p:nvSpPr>
            <p:cNvPr id="716" name="Google Shape;716;p34"/>
            <p:cNvSpPr/>
            <p:nvPr/>
          </p:nvSpPr>
          <p:spPr>
            <a:xfrm>
              <a:off x="2109300" y="3269688"/>
              <a:ext cx="894900" cy="951425"/>
            </a:xfrm>
            <a:custGeom>
              <a:avLst/>
              <a:gdLst/>
              <a:ahLst/>
              <a:cxnLst/>
              <a:rect l="l" t="t" r="r" b="b"/>
              <a:pathLst>
                <a:path w="35796" h="38057" extrusionOk="0">
                  <a:moveTo>
                    <a:pt x="17002" y="1"/>
                  </a:moveTo>
                  <a:cubicBezTo>
                    <a:pt x="15241" y="1"/>
                    <a:pt x="14023" y="755"/>
                    <a:pt x="13352" y="2263"/>
                  </a:cubicBezTo>
                  <a:cubicBezTo>
                    <a:pt x="12933" y="3189"/>
                    <a:pt x="12724" y="4465"/>
                    <a:pt x="12724" y="6093"/>
                  </a:cubicBezTo>
                  <a:cubicBezTo>
                    <a:pt x="12724" y="6556"/>
                    <a:pt x="12739" y="6915"/>
                    <a:pt x="12768" y="7168"/>
                  </a:cubicBezTo>
                  <a:cubicBezTo>
                    <a:pt x="12793" y="7290"/>
                    <a:pt x="12823" y="7461"/>
                    <a:pt x="12859" y="7684"/>
                  </a:cubicBezTo>
                  <a:cubicBezTo>
                    <a:pt x="12754" y="7625"/>
                    <a:pt x="12642" y="7565"/>
                    <a:pt x="12523" y="7505"/>
                  </a:cubicBezTo>
                  <a:cubicBezTo>
                    <a:pt x="11656" y="7071"/>
                    <a:pt x="10596" y="6855"/>
                    <a:pt x="9342" y="6855"/>
                  </a:cubicBezTo>
                  <a:lnTo>
                    <a:pt x="9208" y="6855"/>
                  </a:lnTo>
                  <a:cubicBezTo>
                    <a:pt x="9048" y="6945"/>
                    <a:pt x="8884" y="7042"/>
                    <a:pt x="8715" y="7146"/>
                  </a:cubicBezTo>
                  <a:cubicBezTo>
                    <a:pt x="7281" y="8027"/>
                    <a:pt x="6564" y="8886"/>
                    <a:pt x="6564" y="9722"/>
                  </a:cubicBezTo>
                  <a:cubicBezTo>
                    <a:pt x="6564" y="10424"/>
                    <a:pt x="6908" y="10872"/>
                    <a:pt x="7594" y="11066"/>
                  </a:cubicBezTo>
                  <a:cubicBezTo>
                    <a:pt x="7878" y="11155"/>
                    <a:pt x="8424" y="11200"/>
                    <a:pt x="9230" y="11200"/>
                  </a:cubicBezTo>
                  <a:cubicBezTo>
                    <a:pt x="10291" y="11200"/>
                    <a:pt x="11194" y="11014"/>
                    <a:pt x="11941" y="10640"/>
                  </a:cubicBezTo>
                  <a:cubicBezTo>
                    <a:pt x="12806" y="10088"/>
                    <a:pt x="13545" y="9633"/>
                    <a:pt x="14158" y="9274"/>
                  </a:cubicBezTo>
                  <a:lnTo>
                    <a:pt x="14158" y="9274"/>
                  </a:lnTo>
                  <a:cubicBezTo>
                    <a:pt x="14128" y="10215"/>
                    <a:pt x="14173" y="10804"/>
                    <a:pt x="14292" y="11043"/>
                  </a:cubicBezTo>
                  <a:cubicBezTo>
                    <a:pt x="14486" y="11416"/>
                    <a:pt x="14979" y="11604"/>
                    <a:pt x="15770" y="11604"/>
                  </a:cubicBezTo>
                  <a:cubicBezTo>
                    <a:pt x="16308" y="11604"/>
                    <a:pt x="16883" y="11267"/>
                    <a:pt x="17495" y="10595"/>
                  </a:cubicBezTo>
                  <a:cubicBezTo>
                    <a:pt x="18002" y="9908"/>
                    <a:pt x="18264" y="9550"/>
                    <a:pt x="18279" y="9520"/>
                  </a:cubicBezTo>
                  <a:lnTo>
                    <a:pt x="18279" y="9520"/>
                  </a:lnTo>
                  <a:cubicBezTo>
                    <a:pt x="18279" y="9789"/>
                    <a:pt x="18234" y="10409"/>
                    <a:pt x="18144" y="11380"/>
                  </a:cubicBezTo>
                  <a:cubicBezTo>
                    <a:pt x="18144" y="12425"/>
                    <a:pt x="18406" y="13223"/>
                    <a:pt x="18928" y="13776"/>
                  </a:cubicBezTo>
                  <a:cubicBezTo>
                    <a:pt x="19407" y="14299"/>
                    <a:pt x="20071" y="14560"/>
                    <a:pt x="20922" y="14560"/>
                  </a:cubicBezTo>
                  <a:cubicBezTo>
                    <a:pt x="22609" y="14560"/>
                    <a:pt x="23745" y="14090"/>
                    <a:pt x="24327" y="13149"/>
                  </a:cubicBezTo>
                  <a:cubicBezTo>
                    <a:pt x="24670" y="12596"/>
                    <a:pt x="24841" y="11753"/>
                    <a:pt x="24841" y="10618"/>
                  </a:cubicBezTo>
                  <a:cubicBezTo>
                    <a:pt x="24841" y="10082"/>
                    <a:pt x="24797" y="9633"/>
                    <a:pt x="24708" y="9274"/>
                  </a:cubicBezTo>
                  <a:cubicBezTo>
                    <a:pt x="24397" y="9059"/>
                    <a:pt x="23979" y="8917"/>
                    <a:pt x="23453" y="8848"/>
                  </a:cubicBezTo>
                  <a:cubicBezTo>
                    <a:pt x="23769" y="8666"/>
                    <a:pt x="24075" y="8375"/>
                    <a:pt x="24372" y="7974"/>
                  </a:cubicBezTo>
                  <a:cubicBezTo>
                    <a:pt x="24879" y="7287"/>
                    <a:pt x="25133" y="6638"/>
                    <a:pt x="25133" y="6026"/>
                  </a:cubicBezTo>
                  <a:cubicBezTo>
                    <a:pt x="25133" y="5459"/>
                    <a:pt x="25029" y="4995"/>
                    <a:pt x="24820" y="4638"/>
                  </a:cubicBezTo>
                  <a:cubicBezTo>
                    <a:pt x="24566" y="4219"/>
                    <a:pt x="24200" y="4010"/>
                    <a:pt x="23722" y="4010"/>
                  </a:cubicBezTo>
                  <a:cubicBezTo>
                    <a:pt x="23170" y="4010"/>
                    <a:pt x="22677" y="4189"/>
                    <a:pt x="22244" y="4547"/>
                  </a:cubicBezTo>
                  <a:cubicBezTo>
                    <a:pt x="22027" y="4724"/>
                    <a:pt x="21870" y="4896"/>
                    <a:pt x="21774" y="5063"/>
                  </a:cubicBezTo>
                  <a:cubicBezTo>
                    <a:pt x="22068" y="5727"/>
                    <a:pt x="22209" y="6279"/>
                    <a:pt x="22199" y="6720"/>
                  </a:cubicBezTo>
                  <a:cubicBezTo>
                    <a:pt x="22189" y="7180"/>
                    <a:pt x="22055" y="7576"/>
                    <a:pt x="21795" y="7907"/>
                  </a:cubicBezTo>
                  <a:cubicBezTo>
                    <a:pt x="21534" y="8237"/>
                    <a:pt x="21393" y="8415"/>
                    <a:pt x="21370" y="8444"/>
                  </a:cubicBezTo>
                  <a:cubicBezTo>
                    <a:pt x="21659" y="7801"/>
                    <a:pt x="21644" y="7107"/>
                    <a:pt x="21325" y="6362"/>
                  </a:cubicBezTo>
                  <a:cubicBezTo>
                    <a:pt x="21040" y="5658"/>
                    <a:pt x="20418" y="5306"/>
                    <a:pt x="19457" y="5306"/>
                  </a:cubicBezTo>
                  <a:cubicBezTo>
                    <a:pt x="19402" y="5306"/>
                    <a:pt x="19345" y="5307"/>
                    <a:pt x="19288" y="5309"/>
                  </a:cubicBezTo>
                  <a:cubicBezTo>
                    <a:pt x="18227" y="5353"/>
                    <a:pt x="17607" y="5414"/>
                    <a:pt x="17428" y="5489"/>
                  </a:cubicBezTo>
                  <a:cubicBezTo>
                    <a:pt x="17251" y="5579"/>
                    <a:pt x="17072" y="5691"/>
                    <a:pt x="16891" y="5825"/>
                  </a:cubicBezTo>
                  <a:cubicBezTo>
                    <a:pt x="17029" y="5532"/>
                    <a:pt x="17267" y="5248"/>
                    <a:pt x="17607" y="4973"/>
                  </a:cubicBezTo>
                  <a:cubicBezTo>
                    <a:pt x="18175" y="4511"/>
                    <a:pt x="18809" y="4279"/>
                    <a:pt x="19511" y="4279"/>
                  </a:cubicBezTo>
                  <a:lnTo>
                    <a:pt x="19802" y="4301"/>
                  </a:lnTo>
                  <a:cubicBezTo>
                    <a:pt x="19812" y="4302"/>
                    <a:pt x="19820" y="4303"/>
                    <a:pt x="19828" y="4303"/>
                  </a:cubicBezTo>
                  <a:cubicBezTo>
                    <a:pt x="19835" y="4303"/>
                    <a:pt x="19842" y="4302"/>
                    <a:pt x="19847" y="4301"/>
                  </a:cubicBezTo>
                  <a:cubicBezTo>
                    <a:pt x="19891" y="4117"/>
                    <a:pt x="19914" y="3923"/>
                    <a:pt x="19914" y="3718"/>
                  </a:cubicBezTo>
                  <a:cubicBezTo>
                    <a:pt x="19914" y="3032"/>
                    <a:pt x="19698" y="2300"/>
                    <a:pt x="19265" y="1524"/>
                  </a:cubicBezTo>
                  <a:cubicBezTo>
                    <a:pt x="18697" y="508"/>
                    <a:pt x="17943" y="1"/>
                    <a:pt x="17002" y="1"/>
                  </a:cubicBezTo>
                  <a:close/>
                  <a:moveTo>
                    <a:pt x="32234" y="13978"/>
                  </a:moveTo>
                  <a:cubicBezTo>
                    <a:pt x="30426" y="13978"/>
                    <a:pt x="28598" y="14538"/>
                    <a:pt x="26745" y="15658"/>
                  </a:cubicBezTo>
                  <a:cubicBezTo>
                    <a:pt x="25700" y="16300"/>
                    <a:pt x="24961" y="16882"/>
                    <a:pt x="24528" y="17405"/>
                  </a:cubicBezTo>
                  <a:cubicBezTo>
                    <a:pt x="24230" y="17763"/>
                    <a:pt x="23931" y="18129"/>
                    <a:pt x="23633" y="18502"/>
                  </a:cubicBezTo>
                  <a:cubicBezTo>
                    <a:pt x="22916" y="19383"/>
                    <a:pt x="22557" y="20265"/>
                    <a:pt x="22557" y="21145"/>
                  </a:cubicBezTo>
                  <a:cubicBezTo>
                    <a:pt x="22557" y="21981"/>
                    <a:pt x="22819" y="22736"/>
                    <a:pt x="23341" y="23408"/>
                  </a:cubicBezTo>
                  <a:cubicBezTo>
                    <a:pt x="23999" y="24289"/>
                    <a:pt x="24947" y="24729"/>
                    <a:pt x="26186" y="24729"/>
                  </a:cubicBezTo>
                  <a:cubicBezTo>
                    <a:pt x="26679" y="24729"/>
                    <a:pt x="26970" y="24722"/>
                    <a:pt x="27060" y="24707"/>
                  </a:cubicBezTo>
                  <a:cubicBezTo>
                    <a:pt x="27134" y="24692"/>
                    <a:pt x="27202" y="24677"/>
                    <a:pt x="27261" y="24661"/>
                  </a:cubicBezTo>
                  <a:cubicBezTo>
                    <a:pt x="27276" y="24661"/>
                    <a:pt x="27291" y="24677"/>
                    <a:pt x="27306" y="24707"/>
                  </a:cubicBezTo>
                  <a:cubicBezTo>
                    <a:pt x="27276" y="24737"/>
                    <a:pt x="27261" y="24767"/>
                    <a:pt x="27261" y="24796"/>
                  </a:cubicBezTo>
                  <a:cubicBezTo>
                    <a:pt x="27216" y="24931"/>
                    <a:pt x="27194" y="25259"/>
                    <a:pt x="27194" y="25782"/>
                  </a:cubicBezTo>
                  <a:cubicBezTo>
                    <a:pt x="27194" y="28261"/>
                    <a:pt x="28090" y="29500"/>
                    <a:pt x="29882" y="29500"/>
                  </a:cubicBezTo>
                  <a:cubicBezTo>
                    <a:pt x="31360" y="29500"/>
                    <a:pt x="32622" y="29283"/>
                    <a:pt x="33667" y="28851"/>
                  </a:cubicBezTo>
                  <a:cubicBezTo>
                    <a:pt x="34638" y="28447"/>
                    <a:pt x="35332" y="27895"/>
                    <a:pt x="35750" y="27193"/>
                  </a:cubicBezTo>
                  <a:cubicBezTo>
                    <a:pt x="35780" y="27014"/>
                    <a:pt x="35795" y="26827"/>
                    <a:pt x="35795" y="26633"/>
                  </a:cubicBezTo>
                  <a:cubicBezTo>
                    <a:pt x="35795" y="25752"/>
                    <a:pt x="35534" y="25035"/>
                    <a:pt x="35012" y="24483"/>
                  </a:cubicBezTo>
                  <a:cubicBezTo>
                    <a:pt x="34504" y="23916"/>
                    <a:pt x="33838" y="23631"/>
                    <a:pt x="33017" y="23631"/>
                  </a:cubicBezTo>
                  <a:cubicBezTo>
                    <a:pt x="32615" y="23631"/>
                    <a:pt x="32368" y="23639"/>
                    <a:pt x="32279" y="23654"/>
                  </a:cubicBezTo>
                  <a:cubicBezTo>
                    <a:pt x="32203" y="23669"/>
                    <a:pt x="32144" y="23684"/>
                    <a:pt x="32099" y="23698"/>
                  </a:cubicBezTo>
                  <a:cubicBezTo>
                    <a:pt x="32010" y="24297"/>
                    <a:pt x="31875" y="24744"/>
                    <a:pt x="31695" y="25043"/>
                  </a:cubicBezTo>
                  <a:cubicBezTo>
                    <a:pt x="31367" y="25611"/>
                    <a:pt x="30853" y="25991"/>
                    <a:pt x="30151" y="26186"/>
                  </a:cubicBezTo>
                  <a:cubicBezTo>
                    <a:pt x="30210" y="26095"/>
                    <a:pt x="30270" y="25991"/>
                    <a:pt x="30330" y="25871"/>
                  </a:cubicBezTo>
                  <a:cubicBezTo>
                    <a:pt x="30703" y="25170"/>
                    <a:pt x="30889" y="24550"/>
                    <a:pt x="30889" y="24012"/>
                  </a:cubicBezTo>
                  <a:cubicBezTo>
                    <a:pt x="30889" y="23191"/>
                    <a:pt x="30726" y="22526"/>
                    <a:pt x="30397" y="22019"/>
                  </a:cubicBezTo>
                  <a:cubicBezTo>
                    <a:pt x="30009" y="21407"/>
                    <a:pt x="29284" y="20720"/>
                    <a:pt x="28224" y="19958"/>
                  </a:cubicBezTo>
                  <a:cubicBezTo>
                    <a:pt x="28547" y="19883"/>
                    <a:pt x="28851" y="19846"/>
                    <a:pt x="29136" y="19846"/>
                  </a:cubicBezTo>
                  <a:cubicBezTo>
                    <a:pt x="29760" y="19846"/>
                    <a:pt x="30292" y="20025"/>
                    <a:pt x="30733" y="20384"/>
                  </a:cubicBezTo>
                  <a:cubicBezTo>
                    <a:pt x="31046" y="20637"/>
                    <a:pt x="31270" y="20914"/>
                    <a:pt x="31405" y="21212"/>
                  </a:cubicBezTo>
                  <a:cubicBezTo>
                    <a:pt x="32286" y="20749"/>
                    <a:pt x="32981" y="20182"/>
                    <a:pt x="33487" y="19510"/>
                  </a:cubicBezTo>
                  <a:cubicBezTo>
                    <a:pt x="34041" y="18778"/>
                    <a:pt x="34316" y="17965"/>
                    <a:pt x="34316" y="17069"/>
                  </a:cubicBezTo>
                  <a:cubicBezTo>
                    <a:pt x="34316" y="15979"/>
                    <a:pt x="33950" y="15105"/>
                    <a:pt x="33219" y="14448"/>
                  </a:cubicBezTo>
                  <a:cubicBezTo>
                    <a:pt x="33025" y="14268"/>
                    <a:pt x="32808" y="14120"/>
                    <a:pt x="32569" y="14000"/>
                  </a:cubicBezTo>
                  <a:cubicBezTo>
                    <a:pt x="32465" y="13985"/>
                    <a:pt x="32353" y="13978"/>
                    <a:pt x="32234" y="13978"/>
                  </a:cubicBezTo>
                  <a:close/>
                  <a:moveTo>
                    <a:pt x="9991" y="13910"/>
                  </a:moveTo>
                  <a:cubicBezTo>
                    <a:pt x="9140" y="13910"/>
                    <a:pt x="8260" y="14141"/>
                    <a:pt x="7349" y="14604"/>
                  </a:cubicBezTo>
                  <a:cubicBezTo>
                    <a:pt x="6647" y="14963"/>
                    <a:pt x="6176" y="15374"/>
                    <a:pt x="5937" y="15837"/>
                  </a:cubicBezTo>
                  <a:cubicBezTo>
                    <a:pt x="5745" y="15803"/>
                    <a:pt x="5555" y="15786"/>
                    <a:pt x="5366" y="15786"/>
                  </a:cubicBezTo>
                  <a:cubicBezTo>
                    <a:pt x="4397" y="15786"/>
                    <a:pt x="3475" y="16236"/>
                    <a:pt x="2600" y="17136"/>
                  </a:cubicBezTo>
                  <a:cubicBezTo>
                    <a:pt x="1495" y="18270"/>
                    <a:pt x="943" y="19540"/>
                    <a:pt x="943" y="20944"/>
                  </a:cubicBezTo>
                  <a:cubicBezTo>
                    <a:pt x="943" y="21944"/>
                    <a:pt x="1189" y="22773"/>
                    <a:pt x="1681" y="23430"/>
                  </a:cubicBezTo>
                  <a:cubicBezTo>
                    <a:pt x="1726" y="23445"/>
                    <a:pt x="1771" y="23467"/>
                    <a:pt x="1816" y="23497"/>
                  </a:cubicBezTo>
                  <a:cubicBezTo>
                    <a:pt x="2700" y="23919"/>
                    <a:pt x="3511" y="24130"/>
                    <a:pt x="4247" y="24130"/>
                  </a:cubicBezTo>
                  <a:cubicBezTo>
                    <a:pt x="4318" y="24130"/>
                    <a:pt x="4389" y="24128"/>
                    <a:pt x="4459" y="24124"/>
                  </a:cubicBezTo>
                  <a:cubicBezTo>
                    <a:pt x="4340" y="23885"/>
                    <a:pt x="4280" y="23579"/>
                    <a:pt x="4280" y="23206"/>
                  </a:cubicBezTo>
                  <a:cubicBezTo>
                    <a:pt x="4280" y="22638"/>
                    <a:pt x="4406" y="22131"/>
                    <a:pt x="4660" y="21682"/>
                  </a:cubicBezTo>
                  <a:cubicBezTo>
                    <a:pt x="4914" y="21219"/>
                    <a:pt x="5273" y="20929"/>
                    <a:pt x="5736" y="20809"/>
                  </a:cubicBezTo>
                  <a:lnTo>
                    <a:pt x="5736" y="20809"/>
                  </a:lnTo>
                  <a:cubicBezTo>
                    <a:pt x="5571" y="21331"/>
                    <a:pt x="5489" y="22019"/>
                    <a:pt x="5489" y="22870"/>
                  </a:cubicBezTo>
                  <a:cubicBezTo>
                    <a:pt x="5489" y="23631"/>
                    <a:pt x="5736" y="24251"/>
                    <a:pt x="6228" y="24729"/>
                  </a:cubicBezTo>
                  <a:cubicBezTo>
                    <a:pt x="6602" y="25103"/>
                    <a:pt x="7035" y="25297"/>
                    <a:pt x="7528" y="25312"/>
                  </a:cubicBezTo>
                  <a:cubicBezTo>
                    <a:pt x="7184" y="25551"/>
                    <a:pt x="6766" y="25670"/>
                    <a:pt x="6273" y="25670"/>
                  </a:cubicBezTo>
                  <a:cubicBezTo>
                    <a:pt x="6235" y="25673"/>
                    <a:pt x="6196" y="25675"/>
                    <a:pt x="6158" y="25675"/>
                  </a:cubicBezTo>
                  <a:cubicBezTo>
                    <a:pt x="5859" y="25675"/>
                    <a:pt x="5532" y="25576"/>
                    <a:pt x="5176" y="25378"/>
                  </a:cubicBezTo>
                  <a:cubicBezTo>
                    <a:pt x="4145" y="25723"/>
                    <a:pt x="3071" y="26573"/>
                    <a:pt x="1950" y="27932"/>
                  </a:cubicBezTo>
                  <a:cubicBezTo>
                    <a:pt x="651" y="29530"/>
                    <a:pt x="1" y="30986"/>
                    <a:pt x="1" y="32300"/>
                  </a:cubicBezTo>
                  <a:cubicBezTo>
                    <a:pt x="1" y="33285"/>
                    <a:pt x="352" y="34151"/>
                    <a:pt x="1055" y="34898"/>
                  </a:cubicBezTo>
                  <a:cubicBezTo>
                    <a:pt x="1771" y="35659"/>
                    <a:pt x="2629" y="36040"/>
                    <a:pt x="3630" y="36040"/>
                  </a:cubicBezTo>
                  <a:cubicBezTo>
                    <a:pt x="5019" y="36040"/>
                    <a:pt x="6161" y="35630"/>
                    <a:pt x="7057" y="34809"/>
                  </a:cubicBezTo>
                  <a:cubicBezTo>
                    <a:pt x="7341" y="34450"/>
                    <a:pt x="7565" y="34167"/>
                    <a:pt x="7729" y="33958"/>
                  </a:cubicBezTo>
                  <a:cubicBezTo>
                    <a:pt x="7370" y="33719"/>
                    <a:pt x="7192" y="33226"/>
                    <a:pt x="7192" y="32479"/>
                  </a:cubicBezTo>
                  <a:cubicBezTo>
                    <a:pt x="7192" y="31971"/>
                    <a:pt x="7207" y="31635"/>
                    <a:pt x="7236" y="31471"/>
                  </a:cubicBezTo>
                  <a:cubicBezTo>
                    <a:pt x="7266" y="31232"/>
                    <a:pt x="7349" y="30978"/>
                    <a:pt x="7482" y="30709"/>
                  </a:cubicBezTo>
                  <a:lnTo>
                    <a:pt x="7482" y="30709"/>
                  </a:lnTo>
                  <a:cubicBezTo>
                    <a:pt x="7408" y="31546"/>
                    <a:pt x="7692" y="32382"/>
                    <a:pt x="8334" y="33218"/>
                  </a:cubicBezTo>
                  <a:cubicBezTo>
                    <a:pt x="9125" y="34234"/>
                    <a:pt x="10133" y="34741"/>
                    <a:pt x="11358" y="34741"/>
                  </a:cubicBezTo>
                  <a:cubicBezTo>
                    <a:pt x="11791" y="34741"/>
                    <a:pt x="12246" y="34599"/>
                    <a:pt x="12724" y="34316"/>
                  </a:cubicBezTo>
                  <a:lnTo>
                    <a:pt x="12724" y="34316"/>
                  </a:lnTo>
                  <a:cubicBezTo>
                    <a:pt x="12694" y="34361"/>
                    <a:pt x="12664" y="34405"/>
                    <a:pt x="12635" y="34450"/>
                  </a:cubicBezTo>
                  <a:cubicBezTo>
                    <a:pt x="12187" y="35137"/>
                    <a:pt x="11514" y="35623"/>
                    <a:pt x="10619" y="35906"/>
                  </a:cubicBezTo>
                  <a:cubicBezTo>
                    <a:pt x="10604" y="35951"/>
                    <a:pt x="10596" y="36010"/>
                    <a:pt x="10596" y="36086"/>
                  </a:cubicBezTo>
                  <a:cubicBezTo>
                    <a:pt x="10596" y="36787"/>
                    <a:pt x="10947" y="37309"/>
                    <a:pt x="11649" y="37654"/>
                  </a:cubicBezTo>
                  <a:cubicBezTo>
                    <a:pt x="12201" y="37922"/>
                    <a:pt x="12888" y="38056"/>
                    <a:pt x="13710" y="38056"/>
                  </a:cubicBezTo>
                  <a:cubicBezTo>
                    <a:pt x="14994" y="38056"/>
                    <a:pt x="16039" y="37660"/>
                    <a:pt x="16845" y="36869"/>
                  </a:cubicBezTo>
                  <a:cubicBezTo>
                    <a:pt x="17399" y="36332"/>
                    <a:pt x="17763" y="35697"/>
                    <a:pt x="17943" y="34965"/>
                  </a:cubicBezTo>
                  <a:cubicBezTo>
                    <a:pt x="18510" y="35413"/>
                    <a:pt x="19354" y="35638"/>
                    <a:pt x="20474" y="35638"/>
                  </a:cubicBezTo>
                  <a:cubicBezTo>
                    <a:pt x="21564" y="35638"/>
                    <a:pt x="22535" y="35257"/>
                    <a:pt x="23386" y="34495"/>
                  </a:cubicBezTo>
                  <a:cubicBezTo>
                    <a:pt x="24253" y="33719"/>
                    <a:pt x="24685" y="32837"/>
                    <a:pt x="24685" y="31852"/>
                  </a:cubicBezTo>
                  <a:cubicBezTo>
                    <a:pt x="24685" y="31523"/>
                    <a:pt x="24648" y="31210"/>
                    <a:pt x="24573" y="30912"/>
                  </a:cubicBezTo>
                  <a:cubicBezTo>
                    <a:pt x="24558" y="30867"/>
                    <a:pt x="24536" y="30829"/>
                    <a:pt x="24506" y="30800"/>
                  </a:cubicBezTo>
                  <a:cubicBezTo>
                    <a:pt x="23938" y="29962"/>
                    <a:pt x="23087" y="29545"/>
                    <a:pt x="21952" y="29545"/>
                  </a:cubicBezTo>
                  <a:cubicBezTo>
                    <a:pt x="21355" y="29545"/>
                    <a:pt x="20750" y="29702"/>
                    <a:pt x="20138" y="30015"/>
                  </a:cubicBezTo>
                  <a:cubicBezTo>
                    <a:pt x="20183" y="29403"/>
                    <a:pt x="20130" y="28828"/>
                    <a:pt x="19982" y="28291"/>
                  </a:cubicBezTo>
                  <a:cubicBezTo>
                    <a:pt x="19713" y="27246"/>
                    <a:pt x="19138" y="26723"/>
                    <a:pt x="18256" y="26723"/>
                  </a:cubicBezTo>
                  <a:cubicBezTo>
                    <a:pt x="17480" y="26723"/>
                    <a:pt x="16428" y="27043"/>
                    <a:pt x="15098" y="27686"/>
                  </a:cubicBezTo>
                  <a:cubicBezTo>
                    <a:pt x="14038" y="28209"/>
                    <a:pt x="13291" y="28686"/>
                    <a:pt x="12859" y="29120"/>
                  </a:cubicBezTo>
                  <a:cubicBezTo>
                    <a:pt x="12904" y="28820"/>
                    <a:pt x="12956" y="28388"/>
                    <a:pt x="13016" y="27821"/>
                  </a:cubicBezTo>
                  <a:cubicBezTo>
                    <a:pt x="13075" y="27133"/>
                    <a:pt x="13105" y="26663"/>
                    <a:pt x="13105" y="26409"/>
                  </a:cubicBezTo>
                  <a:cubicBezTo>
                    <a:pt x="13105" y="25991"/>
                    <a:pt x="13037" y="25446"/>
                    <a:pt x="12904" y="24773"/>
                  </a:cubicBezTo>
                  <a:cubicBezTo>
                    <a:pt x="12709" y="23878"/>
                    <a:pt x="12463" y="23228"/>
                    <a:pt x="12164" y="22825"/>
                  </a:cubicBezTo>
                  <a:cubicBezTo>
                    <a:pt x="11417" y="21839"/>
                    <a:pt x="10805" y="21219"/>
                    <a:pt x="10327" y="20966"/>
                  </a:cubicBezTo>
                  <a:cubicBezTo>
                    <a:pt x="10103" y="20847"/>
                    <a:pt x="9864" y="20779"/>
                    <a:pt x="9610" y="20764"/>
                  </a:cubicBezTo>
                  <a:cubicBezTo>
                    <a:pt x="10088" y="20123"/>
                    <a:pt x="10484" y="19435"/>
                    <a:pt x="10797" y="18704"/>
                  </a:cubicBezTo>
                  <a:cubicBezTo>
                    <a:pt x="11186" y="17807"/>
                    <a:pt x="11380" y="16994"/>
                    <a:pt x="11380" y="16262"/>
                  </a:cubicBezTo>
                  <a:cubicBezTo>
                    <a:pt x="11380" y="15501"/>
                    <a:pt x="11328" y="14978"/>
                    <a:pt x="11224" y="14695"/>
                  </a:cubicBezTo>
                  <a:cubicBezTo>
                    <a:pt x="11029" y="14172"/>
                    <a:pt x="10619" y="13910"/>
                    <a:pt x="9991" y="1391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4"/>
            <p:cNvSpPr/>
            <p:nvPr/>
          </p:nvSpPr>
          <p:spPr>
            <a:xfrm>
              <a:off x="2339475" y="3218738"/>
              <a:ext cx="691600" cy="730775"/>
            </a:xfrm>
            <a:custGeom>
              <a:avLst/>
              <a:gdLst/>
              <a:ahLst/>
              <a:cxnLst/>
              <a:rect l="l" t="t" r="r" b="b"/>
              <a:pathLst>
                <a:path w="27664" h="29231" extrusionOk="0">
                  <a:moveTo>
                    <a:pt x="8176" y="0"/>
                  </a:moveTo>
                  <a:cubicBezTo>
                    <a:pt x="7325" y="0"/>
                    <a:pt x="6250" y="381"/>
                    <a:pt x="4951" y="1143"/>
                  </a:cubicBezTo>
                  <a:cubicBezTo>
                    <a:pt x="3159" y="2217"/>
                    <a:pt x="2263" y="3614"/>
                    <a:pt x="2263" y="5331"/>
                  </a:cubicBezTo>
                  <a:cubicBezTo>
                    <a:pt x="2263" y="6167"/>
                    <a:pt x="2353" y="6930"/>
                    <a:pt x="2531" y="7616"/>
                  </a:cubicBezTo>
                  <a:cubicBezTo>
                    <a:pt x="2558" y="7721"/>
                    <a:pt x="2595" y="7863"/>
                    <a:pt x="2643" y="8041"/>
                  </a:cubicBezTo>
                  <a:cubicBezTo>
                    <a:pt x="1782" y="8133"/>
                    <a:pt x="901" y="8416"/>
                    <a:pt x="1" y="8893"/>
                  </a:cubicBezTo>
                  <a:lnTo>
                    <a:pt x="135" y="8893"/>
                  </a:lnTo>
                  <a:cubicBezTo>
                    <a:pt x="1389" y="8893"/>
                    <a:pt x="2449" y="9109"/>
                    <a:pt x="3316" y="9543"/>
                  </a:cubicBezTo>
                  <a:cubicBezTo>
                    <a:pt x="3435" y="9603"/>
                    <a:pt x="3547" y="9663"/>
                    <a:pt x="3652" y="9722"/>
                  </a:cubicBezTo>
                  <a:cubicBezTo>
                    <a:pt x="3616" y="9499"/>
                    <a:pt x="3586" y="9328"/>
                    <a:pt x="3561" y="9206"/>
                  </a:cubicBezTo>
                  <a:cubicBezTo>
                    <a:pt x="3532" y="8953"/>
                    <a:pt x="3517" y="8594"/>
                    <a:pt x="3517" y="8131"/>
                  </a:cubicBezTo>
                  <a:cubicBezTo>
                    <a:pt x="3517" y="6503"/>
                    <a:pt x="3726" y="5227"/>
                    <a:pt x="4145" y="4301"/>
                  </a:cubicBezTo>
                  <a:cubicBezTo>
                    <a:pt x="4816" y="2793"/>
                    <a:pt x="6034" y="2039"/>
                    <a:pt x="7795" y="2039"/>
                  </a:cubicBezTo>
                  <a:cubicBezTo>
                    <a:pt x="8736" y="2039"/>
                    <a:pt x="9490" y="2546"/>
                    <a:pt x="10058" y="3562"/>
                  </a:cubicBezTo>
                  <a:cubicBezTo>
                    <a:pt x="10491" y="4338"/>
                    <a:pt x="10707" y="5070"/>
                    <a:pt x="10707" y="5756"/>
                  </a:cubicBezTo>
                  <a:cubicBezTo>
                    <a:pt x="10707" y="5961"/>
                    <a:pt x="10684" y="6155"/>
                    <a:pt x="10640" y="6339"/>
                  </a:cubicBezTo>
                  <a:cubicBezTo>
                    <a:pt x="10635" y="6340"/>
                    <a:pt x="10628" y="6341"/>
                    <a:pt x="10621" y="6341"/>
                  </a:cubicBezTo>
                  <a:cubicBezTo>
                    <a:pt x="10613" y="6341"/>
                    <a:pt x="10605" y="6340"/>
                    <a:pt x="10595" y="6339"/>
                  </a:cubicBezTo>
                  <a:lnTo>
                    <a:pt x="10304" y="6317"/>
                  </a:lnTo>
                  <a:cubicBezTo>
                    <a:pt x="9602" y="6317"/>
                    <a:pt x="8968" y="6549"/>
                    <a:pt x="8400" y="7011"/>
                  </a:cubicBezTo>
                  <a:cubicBezTo>
                    <a:pt x="8060" y="7286"/>
                    <a:pt x="7822" y="7570"/>
                    <a:pt x="7684" y="7863"/>
                  </a:cubicBezTo>
                  <a:cubicBezTo>
                    <a:pt x="7865" y="7729"/>
                    <a:pt x="8044" y="7617"/>
                    <a:pt x="8221" y="7527"/>
                  </a:cubicBezTo>
                  <a:cubicBezTo>
                    <a:pt x="8400" y="7452"/>
                    <a:pt x="9020" y="7391"/>
                    <a:pt x="10081" y="7347"/>
                  </a:cubicBezTo>
                  <a:cubicBezTo>
                    <a:pt x="10138" y="7345"/>
                    <a:pt x="10195" y="7344"/>
                    <a:pt x="10250" y="7344"/>
                  </a:cubicBezTo>
                  <a:cubicBezTo>
                    <a:pt x="11211" y="7344"/>
                    <a:pt x="11833" y="7696"/>
                    <a:pt x="12118" y="8400"/>
                  </a:cubicBezTo>
                  <a:cubicBezTo>
                    <a:pt x="12437" y="9145"/>
                    <a:pt x="12452" y="9839"/>
                    <a:pt x="12163" y="10482"/>
                  </a:cubicBezTo>
                  <a:cubicBezTo>
                    <a:pt x="12186" y="10453"/>
                    <a:pt x="12327" y="10275"/>
                    <a:pt x="12588" y="9945"/>
                  </a:cubicBezTo>
                  <a:cubicBezTo>
                    <a:pt x="12848" y="9614"/>
                    <a:pt x="12982" y="9218"/>
                    <a:pt x="12992" y="8758"/>
                  </a:cubicBezTo>
                  <a:cubicBezTo>
                    <a:pt x="13002" y="8317"/>
                    <a:pt x="12861" y="7765"/>
                    <a:pt x="12567" y="7101"/>
                  </a:cubicBezTo>
                  <a:cubicBezTo>
                    <a:pt x="12663" y="6934"/>
                    <a:pt x="12820" y="6763"/>
                    <a:pt x="13037" y="6585"/>
                  </a:cubicBezTo>
                  <a:cubicBezTo>
                    <a:pt x="13470" y="6227"/>
                    <a:pt x="13963" y="6048"/>
                    <a:pt x="14515" y="6048"/>
                  </a:cubicBezTo>
                  <a:cubicBezTo>
                    <a:pt x="14993" y="6048"/>
                    <a:pt x="15359" y="6257"/>
                    <a:pt x="15613" y="6676"/>
                  </a:cubicBezTo>
                  <a:cubicBezTo>
                    <a:pt x="15822" y="7034"/>
                    <a:pt x="15926" y="7497"/>
                    <a:pt x="15926" y="8064"/>
                  </a:cubicBezTo>
                  <a:cubicBezTo>
                    <a:pt x="15926" y="8676"/>
                    <a:pt x="15672" y="9325"/>
                    <a:pt x="15165" y="10012"/>
                  </a:cubicBezTo>
                  <a:cubicBezTo>
                    <a:pt x="14868" y="10413"/>
                    <a:pt x="14562" y="10704"/>
                    <a:pt x="14246" y="10886"/>
                  </a:cubicBezTo>
                  <a:cubicBezTo>
                    <a:pt x="14772" y="10955"/>
                    <a:pt x="15190" y="11097"/>
                    <a:pt x="15501" y="11312"/>
                  </a:cubicBezTo>
                  <a:cubicBezTo>
                    <a:pt x="15454" y="11133"/>
                    <a:pt x="15394" y="10977"/>
                    <a:pt x="15321" y="10841"/>
                  </a:cubicBezTo>
                  <a:cubicBezTo>
                    <a:pt x="15286" y="10772"/>
                    <a:pt x="15240" y="10704"/>
                    <a:pt x="15187" y="10640"/>
                  </a:cubicBezTo>
                  <a:cubicBezTo>
                    <a:pt x="15733" y="10476"/>
                    <a:pt x="16219" y="10043"/>
                    <a:pt x="16643" y="9341"/>
                  </a:cubicBezTo>
                  <a:cubicBezTo>
                    <a:pt x="17180" y="8460"/>
                    <a:pt x="17449" y="7400"/>
                    <a:pt x="17449" y="6160"/>
                  </a:cubicBezTo>
                  <a:cubicBezTo>
                    <a:pt x="17449" y="5503"/>
                    <a:pt x="17360" y="5041"/>
                    <a:pt x="17180" y="4771"/>
                  </a:cubicBezTo>
                  <a:cubicBezTo>
                    <a:pt x="16897" y="4324"/>
                    <a:pt x="16336" y="4099"/>
                    <a:pt x="15501" y="4099"/>
                  </a:cubicBezTo>
                  <a:cubicBezTo>
                    <a:pt x="14560" y="4099"/>
                    <a:pt x="13716" y="4368"/>
                    <a:pt x="12969" y="4906"/>
                  </a:cubicBezTo>
                  <a:cubicBezTo>
                    <a:pt x="12559" y="5193"/>
                    <a:pt x="12290" y="5476"/>
                    <a:pt x="12163" y="5757"/>
                  </a:cubicBezTo>
                  <a:cubicBezTo>
                    <a:pt x="12170" y="4767"/>
                    <a:pt x="12035" y="3834"/>
                    <a:pt x="11760" y="2957"/>
                  </a:cubicBezTo>
                  <a:cubicBezTo>
                    <a:pt x="11147" y="986"/>
                    <a:pt x="9952" y="0"/>
                    <a:pt x="8176" y="0"/>
                  </a:cubicBezTo>
                  <a:close/>
                  <a:moveTo>
                    <a:pt x="23362" y="16038"/>
                  </a:moveTo>
                  <a:lnTo>
                    <a:pt x="23362" y="16038"/>
                  </a:lnTo>
                  <a:cubicBezTo>
                    <a:pt x="23601" y="16158"/>
                    <a:pt x="23818" y="16306"/>
                    <a:pt x="24012" y="16486"/>
                  </a:cubicBezTo>
                  <a:cubicBezTo>
                    <a:pt x="24743" y="17143"/>
                    <a:pt x="25109" y="18017"/>
                    <a:pt x="25109" y="19107"/>
                  </a:cubicBezTo>
                  <a:cubicBezTo>
                    <a:pt x="25109" y="20003"/>
                    <a:pt x="24834" y="20816"/>
                    <a:pt x="24280" y="21548"/>
                  </a:cubicBezTo>
                  <a:cubicBezTo>
                    <a:pt x="23774" y="22220"/>
                    <a:pt x="23079" y="22787"/>
                    <a:pt x="22198" y="23250"/>
                  </a:cubicBezTo>
                  <a:cubicBezTo>
                    <a:pt x="22063" y="22952"/>
                    <a:pt x="21839" y="22675"/>
                    <a:pt x="21526" y="22422"/>
                  </a:cubicBezTo>
                  <a:cubicBezTo>
                    <a:pt x="21085" y="22063"/>
                    <a:pt x="20553" y="21884"/>
                    <a:pt x="19929" y="21884"/>
                  </a:cubicBezTo>
                  <a:cubicBezTo>
                    <a:pt x="19644" y="21884"/>
                    <a:pt x="19340" y="21921"/>
                    <a:pt x="19017" y="21996"/>
                  </a:cubicBezTo>
                  <a:cubicBezTo>
                    <a:pt x="20077" y="22758"/>
                    <a:pt x="20802" y="23445"/>
                    <a:pt x="21190" y="24057"/>
                  </a:cubicBezTo>
                  <a:cubicBezTo>
                    <a:pt x="21519" y="24564"/>
                    <a:pt x="21682" y="25229"/>
                    <a:pt x="21682" y="26050"/>
                  </a:cubicBezTo>
                  <a:cubicBezTo>
                    <a:pt x="21682" y="26588"/>
                    <a:pt x="21496" y="27208"/>
                    <a:pt x="21123" y="27909"/>
                  </a:cubicBezTo>
                  <a:cubicBezTo>
                    <a:pt x="21063" y="28029"/>
                    <a:pt x="21003" y="28133"/>
                    <a:pt x="20944" y="28224"/>
                  </a:cubicBezTo>
                  <a:cubicBezTo>
                    <a:pt x="21646" y="28029"/>
                    <a:pt x="22160" y="27649"/>
                    <a:pt x="22488" y="27081"/>
                  </a:cubicBezTo>
                  <a:cubicBezTo>
                    <a:pt x="22668" y="26782"/>
                    <a:pt x="22803" y="26335"/>
                    <a:pt x="22892" y="25736"/>
                  </a:cubicBezTo>
                  <a:cubicBezTo>
                    <a:pt x="22937" y="25722"/>
                    <a:pt x="22996" y="25707"/>
                    <a:pt x="23072" y="25692"/>
                  </a:cubicBezTo>
                  <a:cubicBezTo>
                    <a:pt x="23161" y="25677"/>
                    <a:pt x="23408" y="25669"/>
                    <a:pt x="23810" y="25669"/>
                  </a:cubicBezTo>
                  <a:cubicBezTo>
                    <a:pt x="24631" y="25669"/>
                    <a:pt x="25297" y="25954"/>
                    <a:pt x="25805" y="26521"/>
                  </a:cubicBezTo>
                  <a:cubicBezTo>
                    <a:pt x="26327" y="27073"/>
                    <a:pt x="26588" y="27790"/>
                    <a:pt x="26588" y="28671"/>
                  </a:cubicBezTo>
                  <a:cubicBezTo>
                    <a:pt x="26588" y="28865"/>
                    <a:pt x="26573" y="29051"/>
                    <a:pt x="26543" y="29231"/>
                  </a:cubicBezTo>
                  <a:cubicBezTo>
                    <a:pt x="26842" y="28708"/>
                    <a:pt x="26992" y="28104"/>
                    <a:pt x="26992" y="27416"/>
                  </a:cubicBezTo>
                  <a:cubicBezTo>
                    <a:pt x="26992" y="26595"/>
                    <a:pt x="26812" y="25991"/>
                    <a:pt x="26454" y="25603"/>
                  </a:cubicBezTo>
                  <a:cubicBezTo>
                    <a:pt x="25976" y="25065"/>
                    <a:pt x="25132" y="24795"/>
                    <a:pt x="23922" y="24795"/>
                  </a:cubicBezTo>
                  <a:lnTo>
                    <a:pt x="23901" y="24818"/>
                  </a:lnTo>
                  <a:lnTo>
                    <a:pt x="23901" y="24795"/>
                  </a:lnTo>
                  <a:lnTo>
                    <a:pt x="23922" y="24795"/>
                  </a:lnTo>
                  <a:cubicBezTo>
                    <a:pt x="24490" y="24602"/>
                    <a:pt x="25109" y="24221"/>
                    <a:pt x="25782" y="23653"/>
                  </a:cubicBezTo>
                  <a:cubicBezTo>
                    <a:pt x="27036" y="22608"/>
                    <a:pt x="27663" y="21444"/>
                    <a:pt x="27663" y="20160"/>
                  </a:cubicBezTo>
                  <a:cubicBezTo>
                    <a:pt x="27663" y="19129"/>
                    <a:pt x="27350" y="18241"/>
                    <a:pt x="26723" y="17494"/>
                  </a:cubicBezTo>
                  <a:cubicBezTo>
                    <a:pt x="25961" y="16583"/>
                    <a:pt x="24841" y="16098"/>
                    <a:pt x="23362" y="16038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4"/>
            <p:cNvSpPr/>
            <p:nvPr/>
          </p:nvSpPr>
          <p:spPr>
            <a:xfrm>
              <a:off x="2081900" y="3789913"/>
              <a:ext cx="655750" cy="460300"/>
            </a:xfrm>
            <a:custGeom>
              <a:avLst/>
              <a:gdLst/>
              <a:ahLst/>
              <a:cxnLst/>
              <a:rect l="l" t="t" r="r" b="b"/>
              <a:pathLst>
                <a:path w="26230" h="18412" extrusionOk="0">
                  <a:moveTo>
                    <a:pt x="6832" y="0"/>
                  </a:moveTo>
                  <a:lnTo>
                    <a:pt x="6832" y="0"/>
                  </a:lnTo>
                  <a:cubicBezTo>
                    <a:pt x="6369" y="120"/>
                    <a:pt x="6010" y="410"/>
                    <a:pt x="5756" y="873"/>
                  </a:cubicBezTo>
                  <a:cubicBezTo>
                    <a:pt x="5502" y="1322"/>
                    <a:pt x="5376" y="1830"/>
                    <a:pt x="5376" y="2397"/>
                  </a:cubicBezTo>
                  <a:cubicBezTo>
                    <a:pt x="5376" y="2770"/>
                    <a:pt x="5436" y="3076"/>
                    <a:pt x="5555" y="3315"/>
                  </a:cubicBezTo>
                  <a:cubicBezTo>
                    <a:pt x="5485" y="3319"/>
                    <a:pt x="5414" y="3321"/>
                    <a:pt x="5343" y="3321"/>
                  </a:cubicBezTo>
                  <a:cubicBezTo>
                    <a:pt x="4607" y="3321"/>
                    <a:pt x="3796" y="3110"/>
                    <a:pt x="2912" y="2688"/>
                  </a:cubicBezTo>
                  <a:cubicBezTo>
                    <a:pt x="2867" y="2658"/>
                    <a:pt x="2822" y="2636"/>
                    <a:pt x="2777" y="2621"/>
                  </a:cubicBezTo>
                  <a:lnTo>
                    <a:pt x="2777" y="2621"/>
                  </a:lnTo>
                  <a:cubicBezTo>
                    <a:pt x="2942" y="2845"/>
                    <a:pt x="3137" y="3046"/>
                    <a:pt x="3360" y="3226"/>
                  </a:cubicBezTo>
                  <a:cubicBezTo>
                    <a:pt x="3599" y="3420"/>
                    <a:pt x="3994" y="3644"/>
                    <a:pt x="4546" y="3898"/>
                  </a:cubicBezTo>
                  <a:cubicBezTo>
                    <a:pt x="3262" y="4615"/>
                    <a:pt x="2232" y="5555"/>
                    <a:pt x="1456" y="6720"/>
                  </a:cubicBezTo>
                  <a:cubicBezTo>
                    <a:pt x="486" y="8169"/>
                    <a:pt x="0" y="9804"/>
                    <a:pt x="0" y="11625"/>
                  </a:cubicBezTo>
                  <a:cubicBezTo>
                    <a:pt x="0" y="13596"/>
                    <a:pt x="732" y="15030"/>
                    <a:pt x="2195" y="15926"/>
                  </a:cubicBezTo>
                  <a:cubicBezTo>
                    <a:pt x="3211" y="16553"/>
                    <a:pt x="4450" y="16866"/>
                    <a:pt x="5913" y="16866"/>
                  </a:cubicBezTo>
                  <a:cubicBezTo>
                    <a:pt x="6794" y="16866"/>
                    <a:pt x="7750" y="16464"/>
                    <a:pt x="8781" y="15657"/>
                  </a:cubicBezTo>
                  <a:cubicBezTo>
                    <a:pt x="9244" y="15209"/>
                    <a:pt x="9594" y="14881"/>
                    <a:pt x="9833" y="14672"/>
                  </a:cubicBezTo>
                  <a:cubicBezTo>
                    <a:pt x="9893" y="15880"/>
                    <a:pt x="10184" y="16777"/>
                    <a:pt x="10706" y="17359"/>
                  </a:cubicBezTo>
                  <a:cubicBezTo>
                    <a:pt x="11364" y="18061"/>
                    <a:pt x="12498" y="18412"/>
                    <a:pt x="14112" y="18412"/>
                  </a:cubicBezTo>
                  <a:cubicBezTo>
                    <a:pt x="15754" y="18412"/>
                    <a:pt x="17135" y="17905"/>
                    <a:pt x="18256" y="16889"/>
                  </a:cubicBezTo>
                  <a:cubicBezTo>
                    <a:pt x="18734" y="16456"/>
                    <a:pt x="19136" y="15963"/>
                    <a:pt x="19464" y="15411"/>
                  </a:cubicBezTo>
                  <a:cubicBezTo>
                    <a:pt x="19510" y="15441"/>
                    <a:pt x="19561" y="15478"/>
                    <a:pt x="19621" y="15523"/>
                  </a:cubicBezTo>
                  <a:cubicBezTo>
                    <a:pt x="20130" y="15897"/>
                    <a:pt x="20719" y="16083"/>
                    <a:pt x="21391" y="16083"/>
                  </a:cubicBezTo>
                  <a:cubicBezTo>
                    <a:pt x="22317" y="16083"/>
                    <a:pt x="23257" y="15821"/>
                    <a:pt x="24213" y="15298"/>
                  </a:cubicBezTo>
                  <a:cubicBezTo>
                    <a:pt x="25557" y="14567"/>
                    <a:pt x="26229" y="13521"/>
                    <a:pt x="26229" y="12163"/>
                  </a:cubicBezTo>
                  <a:cubicBezTo>
                    <a:pt x="26229" y="11387"/>
                    <a:pt x="26043" y="10699"/>
                    <a:pt x="25669" y="10103"/>
                  </a:cubicBezTo>
                  <a:lnTo>
                    <a:pt x="25669" y="10103"/>
                  </a:lnTo>
                  <a:cubicBezTo>
                    <a:pt x="25744" y="10401"/>
                    <a:pt x="25781" y="10714"/>
                    <a:pt x="25781" y="11042"/>
                  </a:cubicBezTo>
                  <a:cubicBezTo>
                    <a:pt x="25781" y="12028"/>
                    <a:pt x="25349" y="12910"/>
                    <a:pt x="24482" y="13686"/>
                  </a:cubicBezTo>
                  <a:cubicBezTo>
                    <a:pt x="23631" y="14448"/>
                    <a:pt x="22660" y="14829"/>
                    <a:pt x="21570" y="14829"/>
                  </a:cubicBezTo>
                  <a:cubicBezTo>
                    <a:pt x="20450" y="14829"/>
                    <a:pt x="19606" y="14604"/>
                    <a:pt x="19039" y="14156"/>
                  </a:cubicBezTo>
                  <a:cubicBezTo>
                    <a:pt x="18859" y="14888"/>
                    <a:pt x="18495" y="15523"/>
                    <a:pt x="17941" y="16060"/>
                  </a:cubicBezTo>
                  <a:cubicBezTo>
                    <a:pt x="17135" y="16851"/>
                    <a:pt x="16090" y="17247"/>
                    <a:pt x="14806" y="17247"/>
                  </a:cubicBezTo>
                  <a:cubicBezTo>
                    <a:pt x="13984" y="17247"/>
                    <a:pt x="13297" y="17113"/>
                    <a:pt x="12745" y="16844"/>
                  </a:cubicBezTo>
                  <a:cubicBezTo>
                    <a:pt x="12043" y="16500"/>
                    <a:pt x="11692" y="15978"/>
                    <a:pt x="11692" y="15277"/>
                  </a:cubicBezTo>
                  <a:cubicBezTo>
                    <a:pt x="11692" y="15201"/>
                    <a:pt x="11700" y="15142"/>
                    <a:pt x="11715" y="15097"/>
                  </a:cubicBezTo>
                  <a:cubicBezTo>
                    <a:pt x="12610" y="14814"/>
                    <a:pt x="13282" y="14328"/>
                    <a:pt x="13731" y="13641"/>
                  </a:cubicBezTo>
                  <a:cubicBezTo>
                    <a:pt x="13760" y="13596"/>
                    <a:pt x="13790" y="13551"/>
                    <a:pt x="13820" y="13507"/>
                  </a:cubicBezTo>
                  <a:lnTo>
                    <a:pt x="13820" y="13507"/>
                  </a:lnTo>
                  <a:cubicBezTo>
                    <a:pt x="13342" y="13790"/>
                    <a:pt x="12887" y="13932"/>
                    <a:pt x="12454" y="13932"/>
                  </a:cubicBezTo>
                  <a:cubicBezTo>
                    <a:pt x="11229" y="13932"/>
                    <a:pt x="10221" y="13425"/>
                    <a:pt x="9430" y="12409"/>
                  </a:cubicBezTo>
                  <a:cubicBezTo>
                    <a:pt x="8788" y="11573"/>
                    <a:pt x="8504" y="10737"/>
                    <a:pt x="8578" y="9900"/>
                  </a:cubicBezTo>
                  <a:lnTo>
                    <a:pt x="8578" y="9900"/>
                  </a:lnTo>
                  <a:cubicBezTo>
                    <a:pt x="8444" y="10169"/>
                    <a:pt x="8362" y="10423"/>
                    <a:pt x="8332" y="10662"/>
                  </a:cubicBezTo>
                  <a:cubicBezTo>
                    <a:pt x="8303" y="10826"/>
                    <a:pt x="8288" y="11162"/>
                    <a:pt x="8288" y="11670"/>
                  </a:cubicBezTo>
                  <a:cubicBezTo>
                    <a:pt x="8288" y="12417"/>
                    <a:pt x="8466" y="12910"/>
                    <a:pt x="8825" y="13149"/>
                  </a:cubicBezTo>
                  <a:cubicBezTo>
                    <a:pt x="8661" y="13358"/>
                    <a:pt x="8437" y="13641"/>
                    <a:pt x="8153" y="14000"/>
                  </a:cubicBezTo>
                  <a:cubicBezTo>
                    <a:pt x="7257" y="14821"/>
                    <a:pt x="6115" y="15231"/>
                    <a:pt x="4726" y="15231"/>
                  </a:cubicBezTo>
                  <a:cubicBezTo>
                    <a:pt x="3725" y="15231"/>
                    <a:pt x="2867" y="14850"/>
                    <a:pt x="2151" y="14089"/>
                  </a:cubicBezTo>
                  <a:cubicBezTo>
                    <a:pt x="1448" y="13342"/>
                    <a:pt x="1097" y="12476"/>
                    <a:pt x="1097" y="11491"/>
                  </a:cubicBezTo>
                  <a:cubicBezTo>
                    <a:pt x="1097" y="10177"/>
                    <a:pt x="1747" y="8721"/>
                    <a:pt x="3046" y="7123"/>
                  </a:cubicBezTo>
                  <a:cubicBezTo>
                    <a:pt x="4167" y="5764"/>
                    <a:pt x="5241" y="4914"/>
                    <a:pt x="6272" y="4569"/>
                  </a:cubicBezTo>
                  <a:cubicBezTo>
                    <a:pt x="6628" y="4767"/>
                    <a:pt x="6955" y="4866"/>
                    <a:pt x="7254" y="4866"/>
                  </a:cubicBezTo>
                  <a:cubicBezTo>
                    <a:pt x="7292" y="4866"/>
                    <a:pt x="7331" y="4864"/>
                    <a:pt x="7369" y="4861"/>
                  </a:cubicBezTo>
                  <a:cubicBezTo>
                    <a:pt x="7862" y="4861"/>
                    <a:pt x="8280" y="4742"/>
                    <a:pt x="8624" y="4503"/>
                  </a:cubicBezTo>
                  <a:cubicBezTo>
                    <a:pt x="8131" y="4488"/>
                    <a:pt x="7698" y="4294"/>
                    <a:pt x="7324" y="3920"/>
                  </a:cubicBezTo>
                  <a:cubicBezTo>
                    <a:pt x="6832" y="3442"/>
                    <a:pt x="6585" y="2822"/>
                    <a:pt x="6585" y="2060"/>
                  </a:cubicBezTo>
                  <a:cubicBezTo>
                    <a:pt x="6585" y="1210"/>
                    <a:pt x="6667" y="522"/>
                    <a:pt x="6832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4"/>
            <p:cNvSpPr/>
            <p:nvPr/>
          </p:nvSpPr>
          <p:spPr>
            <a:xfrm>
              <a:off x="1736400" y="3219988"/>
              <a:ext cx="1365225" cy="1149075"/>
            </a:xfrm>
            <a:custGeom>
              <a:avLst/>
              <a:gdLst/>
              <a:ahLst/>
              <a:cxnLst/>
              <a:rect l="l" t="t" r="r" b="b"/>
              <a:pathLst>
                <a:path w="54609" h="45963" extrusionOk="0">
                  <a:moveTo>
                    <a:pt x="13528" y="0"/>
                  </a:moveTo>
                  <a:cubicBezTo>
                    <a:pt x="13201" y="0"/>
                    <a:pt x="12865" y="13"/>
                    <a:pt x="12521" y="39"/>
                  </a:cubicBezTo>
                  <a:cubicBezTo>
                    <a:pt x="9788" y="249"/>
                    <a:pt x="7228" y="1160"/>
                    <a:pt x="4838" y="2772"/>
                  </a:cubicBezTo>
                  <a:cubicBezTo>
                    <a:pt x="1612" y="4908"/>
                    <a:pt x="0" y="8103"/>
                    <a:pt x="0" y="12359"/>
                  </a:cubicBezTo>
                  <a:cubicBezTo>
                    <a:pt x="0" y="15151"/>
                    <a:pt x="791" y="17675"/>
                    <a:pt x="2374" y="19930"/>
                  </a:cubicBezTo>
                  <a:cubicBezTo>
                    <a:pt x="2642" y="20334"/>
                    <a:pt x="3435" y="21191"/>
                    <a:pt x="4749" y="22506"/>
                  </a:cubicBezTo>
                  <a:cubicBezTo>
                    <a:pt x="4404" y="22894"/>
                    <a:pt x="4129" y="23275"/>
                    <a:pt x="3920" y="23649"/>
                  </a:cubicBezTo>
                  <a:cubicBezTo>
                    <a:pt x="3486" y="24455"/>
                    <a:pt x="3270" y="25447"/>
                    <a:pt x="3270" y="26628"/>
                  </a:cubicBezTo>
                  <a:cubicBezTo>
                    <a:pt x="3270" y="28883"/>
                    <a:pt x="4383" y="30891"/>
                    <a:pt x="6608" y="32653"/>
                  </a:cubicBezTo>
                  <a:lnTo>
                    <a:pt x="6630" y="32653"/>
                  </a:lnTo>
                  <a:cubicBezTo>
                    <a:pt x="6227" y="31667"/>
                    <a:pt x="6062" y="30309"/>
                    <a:pt x="6137" y="28576"/>
                  </a:cubicBezTo>
                  <a:cubicBezTo>
                    <a:pt x="6212" y="26829"/>
                    <a:pt x="6399" y="25462"/>
                    <a:pt x="6697" y="24477"/>
                  </a:cubicBezTo>
                  <a:cubicBezTo>
                    <a:pt x="6981" y="23492"/>
                    <a:pt x="7384" y="22745"/>
                    <a:pt x="7907" y="22238"/>
                  </a:cubicBezTo>
                  <a:cubicBezTo>
                    <a:pt x="8578" y="22864"/>
                    <a:pt x="9407" y="23387"/>
                    <a:pt x="10393" y="23806"/>
                  </a:cubicBezTo>
                  <a:cubicBezTo>
                    <a:pt x="10124" y="23029"/>
                    <a:pt x="9885" y="22297"/>
                    <a:pt x="9676" y="21610"/>
                  </a:cubicBezTo>
                  <a:cubicBezTo>
                    <a:pt x="9452" y="20908"/>
                    <a:pt x="9340" y="19400"/>
                    <a:pt x="9340" y="17085"/>
                  </a:cubicBezTo>
                  <a:cubicBezTo>
                    <a:pt x="9340" y="14771"/>
                    <a:pt x="9826" y="12382"/>
                    <a:pt x="10797" y="9918"/>
                  </a:cubicBezTo>
                  <a:cubicBezTo>
                    <a:pt x="12140" y="6544"/>
                    <a:pt x="14903" y="3870"/>
                    <a:pt x="19083" y="1899"/>
                  </a:cubicBezTo>
                  <a:cubicBezTo>
                    <a:pt x="17648" y="633"/>
                    <a:pt x="15796" y="0"/>
                    <a:pt x="13528" y="0"/>
                  </a:cubicBezTo>
                  <a:close/>
                  <a:moveTo>
                    <a:pt x="10528" y="34535"/>
                  </a:moveTo>
                  <a:lnTo>
                    <a:pt x="10528" y="34535"/>
                  </a:lnTo>
                  <a:cubicBezTo>
                    <a:pt x="9064" y="35714"/>
                    <a:pt x="8332" y="37357"/>
                    <a:pt x="8332" y="39462"/>
                  </a:cubicBezTo>
                  <a:cubicBezTo>
                    <a:pt x="8332" y="41254"/>
                    <a:pt x="9265" y="42478"/>
                    <a:pt x="11133" y="43136"/>
                  </a:cubicBezTo>
                  <a:cubicBezTo>
                    <a:pt x="11700" y="43329"/>
                    <a:pt x="12334" y="43479"/>
                    <a:pt x="13037" y="43583"/>
                  </a:cubicBezTo>
                  <a:cubicBezTo>
                    <a:pt x="12498" y="43151"/>
                    <a:pt x="12036" y="42538"/>
                    <a:pt x="11647" y="41747"/>
                  </a:cubicBezTo>
                  <a:lnTo>
                    <a:pt x="11647" y="41747"/>
                  </a:lnTo>
                  <a:cubicBezTo>
                    <a:pt x="11886" y="41941"/>
                    <a:pt x="12267" y="42150"/>
                    <a:pt x="12789" y="42374"/>
                  </a:cubicBezTo>
                  <a:cubicBezTo>
                    <a:pt x="13297" y="42583"/>
                    <a:pt x="13955" y="42695"/>
                    <a:pt x="14761" y="42709"/>
                  </a:cubicBezTo>
                  <a:cubicBezTo>
                    <a:pt x="15552" y="42695"/>
                    <a:pt x="16210" y="42583"/>
                    <a:pt x="16732" y="42374"/>
                  </a:cubicBezTo>
                  <a:cubicBezTo>
                    <a:pt x="17255" y="42165"/>
                    <a:pt x="17643" y="42008"/>
                    <a:pt x="17896" y="41903"/>
                  </a:cubicBezTo>
                  <a:cubicBezTo>
                    <a:pt x="14941" y="41396"/>
                    <a:pt x="12946" y="40530"/>
                    <a:pt x="11916" y="39305"/>
                  </a:cubicBezTo>
                  <a:cubicBezTo>
                    <a:pt x="10975" y="38186"/>
                    <a:pt x="10505" y="36834"/>
                    <a:pt x="10505" y="35251"/>
                  </a:cubicBezTo>
                  <a:cubicBezTo>
                    <a:pt x="10505" y="34982"/>
                    <a:pt x="10513" y="34743"/>
                    <a:pt x="10528" y="34535"/>
                  </a:cubicBezTo>
                  <a:close/>
                  <a:moveTo>
                    <a:pt x="54608" y="34535"/>
                  </a:moveTo>
                  <a:lnTo>
                    <a:pt x="54608" y="34535"/>
                  </a:lnTo>
                  <a:cubicBezTo>
                    <a:pt x="53286" y="36670"/>
                    <a:pt x="51740" y="38037"/>
                    <a:pt x="49972" y="38633"/>
                  </a:cubicBezTo>
                  <a:cubicBezTo>
                    <a:pt x="49294" y="38869"/>
                    <a:pt x="48608" y="38987"/>
                    <a:pt x="47914" y="38987"/>
                  </a:cubicBezTo>
                  <a:cubicBezTo>
                    <a:pt x="46814" y="38987"/>
                    <a:pt x="45693" y="38690"/>
                    <a:pt x="44551" y="38096"/>
                  </a:cubicBezTo>
                  <a:cubicBezTo>
                    <a:pt x="44279" y="40096"/>
                    <a:pt x="42673" y="41708"/>
                    <a:pt x="39736" y="42934"/>
                  </a:cubicBezTo>
                  <a:cubicBezTo>
                    <a:pt x="36794" y="44159"/>
                    <a:pt x="34338" y="44929"/>
                    <a:pt x="32366" y="45241"/>
                  </a:cubicBezTo>
                  <a:cubicBezTo>
                    <a:pt x="33511" y="45671"/>
                    <a:pt x="35834" y="45910"/>
                    <a:pt x="39332" y="45958"/>
                  </a:cubicBezTo>
                  <a:cubicBezTo>
                    <a:pt x="39531" y="45961"/>
                    <a:pt x="39727" y="45963"/>
                    <a:pt x="39922" y="45963"/>
                  </a:cubicBezTo>
                  <a:cubicBezTo>
                    <a:pt x="43146" y="45963"/>
                    <a:pt x="45727" y="45491"/>
                    <a:pt x="47665" y="44547"/>
                  </a:cubicBezTo>
                  <a:cubicBezTo>
                    <a:pt x="49733" y="43544"/>
                    <a:pt x="51346" y="42199"/>
                    <a:pt x="52503" y="40515"/>
                  </a:cubicBezTo>
                  <a:cubicBezTo>
                    <a:pt x="53675" y="38835"/>
                    <a:pt x="54377" y="36840"/>
                    <a:pt x="54608" y="34535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4"/>
            <p:cNvSpPr/>
            <p:nvPr/>
          </p:nvSpPr>
          <p:spPr>
            <a:xfrm>
              <a:off x="2635675" y="2996988"/>
              <a:ext cx="738100" cy="776150"/>
            </a:xfrm>
            <a:custGeom>
              <a:avLst/>
              <a:gdLst/>
              <a:ahLst/>
              <a:cxnLst/>
              <a:rect l="l" t="t" r="r" b="b"/>
              <a:pathLst>
                <a:path w="29524" h="31046" extrusionOk="0">
                  <a:moveTo>
                    <a:pt x="6318" y="0"/>
                  </a:moveTo>
                  <a:cubicBezTo>
                    <a:pt x="5377" y="0"/>
                    <a:pt x="4131" y="277"/>
                    <a:pt x="2578" y="829"/>
                  </a:cubicBezTo>
                  <a:cubicBezTo>
                    <a:pt x="1577" y="1191"/>
                    <a:pt x="719" y="1602"/>
                    <a:pt x="1" y="2061"/>
                  </a:cubicBezTo>
                  <a:cubicBezTo>
                    <a:pt x="3444" y="2626"/>
                    <a:pt x="6020" y="4231"/>
                    <a:pt x="7729" y="6877"/>
                  </a:cubicBezTo>
                  <a:cubicBezTo>
                    <a:pt x="9058" y="8952"/>
                    <a:pt x="9722" y="11222"/>
                    <a:pt x="9722" y="13687"/>
                  </a:cubicBezTo>
                  <a:cubicBezTo>
                    <a:pt x="9722" y="13860"/>
                    <a:pt x="9648" y="14233"/>
                    <a:pt x="9498" y="14806"/>
                  </a:cubicBezTo>
                  <a:cubicBezTo>
                    <a:pt x="11310" y="14933"/>
                    <a:pt x="12617" y="15770"/>
                    <a:pt x="13418" y="17315"/>
                  </a:cubicBezTo>
                  <a:cubicBezTo>
                    <a:pt x="13957" y="18345"/>
                    <a:pt x="14225" y="19577"/>
                    <a:pt x="14225" y="21010"/>
                  </a:cubicBezTo>
                  <a:cubicBezTo>
                    <a:pt x="14463" y="20429"/>
                    <a:pt x="15023" y="19965"/>
                    <a:pt x="15905" y="19622"/>
                  </a:cubicBezTo>
                  <a:cubicBezTo>
                    <a:pt x="16756" y="19293"/>
                    <a:pt x="17809" y="19129"/>
                    <a:pt x="19064" y="19129"/>
                  </a:cubicBezTo>
                  <a:cubicBezTo>
                    <a:pt x="23229" y="19129"/>
                    <a:pt x="25312" y="22347"/>
                    <a:pt x="25312" y="28783"/>
                  </a:cubicBezTo>
                  <a:cubicBezTo>
                    <a:pt x="25312" y="29157"/>
                    <a:pt x="25230" y="29859"/>
                    <a:pt x="25066" y="30889"/>
                  </a:cubicBezTo>
                  <a:cubicBezTo>
                    <a:pt x="25059" y="30941"/>
                    <a:pt x="25051" y="30993"/>
                    <a:pt x="25044" y="31046"/>
                  </a:cubicBezTo>
                  <a:cubicBezTo>
                    <a:pt x="25781" y="30458"/>
                    <a:pt x="26490" y="29688"/>
                    <a:pt x="27172" y="28738"/>
                  </a:cubicBezTo>
                  <a:cubicBezTo>
                    <a:pt x="28740" y="26558"/>
                    <a:pt x="29523" y="24169"/>
                    <a:pt x="29523" y="21571"/>
                  </a:cubicBezTo>
                  <a:cubicBezTo>
                    <a:pt x="29523" y="19525"/>
                    <a:pt x="29217" y="17919"/>
                    <a:pt x="28605" y="16754"/>
                  </a:cubicBezTo>
                  <a:cubicBezTo>
                    <a:pt x="27515" y="14709"/>
                    <a:pt x="25476" y="13687"/>
                    <a:pt x="22490" y="13687"/>
                  </a:cubicBezTo>
                  <a:cubicBezTo>
                    <a:pt x="20743" y="13687"/>
                    <a:pt x="19578" y="13731"/>
                    <a:pt x="18996" y="13820"/>
                  </a:cubicBezTo>
                  <a:cubicBezTo>
                    <a:pt x="18261" y="13940"/>
                    <a:pt x="17596" y="14126"/>
                    <a:pt x="17003" y="14381"/>
                  </a:cubicBezTo>
                  <a:cubicBezTo>
                    <a:pt x="16753" y="13688"/>
                    <a:pt x="16477" y="13217"/>
                    <a:pt x="16174" y="12969"/>
                  </a:cubicBezTo>
                  <a:cubicBezTo>
                    <a:pt x="15872" y="12718"/>
                    <a:pt x="15596" y="12532"/>
                    <a:pt x="15345" y="12409"/>
                  </a:cubicBezTo>
                  <a:cubicBezTo>
                    <a:pt x="15447" y="11929"/>
                    <a:pt x="15552" y="11317"/>
                    <a:pt x="15658" y="10573"/>
                  </a:cubicBezTo>
                  <a:cubicBezTo>
                    <a:pt x="15808" y="9543"/>
                    <a:pt x="15882" y="8930"/>
                    <a:pt x="15882" y="8736"/>
                  </a:cubicBezTo>
                  <a:cubicBezTo>
                    <a:pt x="15882" y="6183"/>
                    <a:pt x="15330" y="4218"/>
                    <a:pt x="14225" y="2845"/>
                  </a:cubicBezTo>
                  <a:cubicBezTo>
                    <a:pt x="12702" y="948"/>
                    <a:pt x="10066" y="0"/>
                    <a:pt x="6318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4"/>
            <p:cNvSpPr/>
            <p:nvPr/>
          </p:nvSpPr>
          <p:spPr>
            <a:xfrm>
              <a:off x="1817000" y="2838938"/>
              <a:ext cx="1610525" cy="1759600"/>
            </a:xfrm>
            <a:custGeom>
              <a:avLst/>
              <a:gdLst/>
              <a:ahLst/>
              <a:cxnLst/>
              <a:rect l="l" t="t" r="r" b="b"/>
              <a:pathLst>
                <a:path w="64421" h="70384" extrusionOk="0">
                  <a:moveTo>
                    <a:pt x="20434" y="0"/>
                  </a:moveTo>
                  <a:cubicBezTo>
                    <a:pt x="20410" y="0"/>
                    <a:pt x="20386" y="2"/>
                    <a:pt x="20362" y="6"/>
                  </a:cubicBezTo>
                  <a:cubicBezTo>
                    <a:pt x="20348" y="35"/>
                    <a:pt x="20324" y="50"/>
                    <a:pt x="20295" y="50"/>
                  </a:cubicBezTo>
                  <a:lnTo>
                    <a:pt x="20295" y="230"/>
                  </a:lnTo>
                  <a:cubicBezTo>
                    <a:pt x="20295" y="364"/>
                    <a:pt x="20414" y="670"/>
                    <a:pt x="20653" y="1148"/>
                  </a:cubicBezTo>
                  <a:cubicBezTo>
                    <a:pt x="20907" y="1671"/>
                    <a:pt x="21124" y="1985"/>
                    <a:pt x="21302" y="2089"/>
                  </a:cubicBezTo>
                  <a:cubicBezTo>
                    <a:pt x="21378" y="2044"/>
                    <a:pt x="21414" y="1985"/>
                    <a:pt x="21414" y="1909"/>
                  </a:cubicBezTo>
                  <a:cubicBezTo>
                    <a:pt x="21340" y="1791"/>
                    <a:pt x="21198" y="1372"/>
                    <a:pt x="20989" y="655"/>
                  </a:cubicBezTo>
                  <a:cubicBezTo>
                    <a:pt x="20866" y="219"/>
                    <a:pt x="20681" y="0"/>
                    <a:pt x="20434" y="0"/>
                  </a:cubicBezTo>
                  <a:close/>
                  <a:moveTo>
                    <a:pt x="21078" y="5135"/>
                  </a:moveTo>
                  <a:cubicBezTo>
                    <a:pt x="21034" y="5345"/>
                    <a:pt x="20892" y="5994"/>
                    <a:pt x="20653" y="7084"/>
                  </a:cubicBezTo>
                  <a:cubicBezTo>
                    <a:pt x="20409" y="8131"/>
                    <a:pt x="20035" y="8654"/>
                    <a:pt x="19530" y="8654"/>
                  </a:cubicBezTo>
                  <a:cubicBezTo>
                    <a:pt x="19509" y="8654"/>
                    <a:pt x="19487" y="8653"/>
                    <a:pt x="19466" y="8651"/>
                  </a:cubicBezTo>
                  <a:cubicBezTo>
                    <a:pt x="18928" y="8607"/>
                    <a:pt x="18271" y="8442"/>
                    <a:pt x="17494" y="8159"/>
                  </a:cubicBezTo>
                  <a:cubicBezTo>
                    <a:pt x="16703" y="7875"/>
                    <a:pt x="16001" y="7636"/>
                    <a:pt x="15389" y="7443"/>
                  </a:cubicBezTo>
                  <a:lnTo>
                    <a:pt x="15389" y="7443"/>
                  </a:lnTo>
                  <a:cubicBezTo>
                    <a:pt x="16286" y="8010"/>
                    <a:pt x="17084" y="8630"/>
                    <a:pt x="17786" y="9301"/>
                  </a:cubicBezTo>
                  <a:cubicBezTo>
                    <a:pt x="18473" y="9958"/>
                    <a:pt x="18914" y="10540"/>
                    <a:pt x="19108" y="11048"/>
                  </a:cubicBezTo>
                  <a:cubicBezTo>
                    <a:pt x="19108" y="10899"/>
                    <a:pt x="19115" y="10779"/>
                    <a:pt x="19130" y="10690"/>
                  </a:cubicBezTo>
                  <a:cubicBezTo>
                    <a:pt x="19189" y="10048"/>
                    <a:pt x="19735" y="9727"/>
                    <a:pt x="20765" y="9727"/>
                  </a:cubicBezTo>
                  <a:cubicBezTo>
                    <a:pt x="21019" y="9727"/>
                    <a:pt x="21729" y="9906"/>
                    <a:pt x="22893" y="10265"/>
                  </a:cubicBezTo>
                  <a:cubicBezTo>
                    <a:pt x="22938" y="10280"/>
                    <a:pt x="22990" y="10295"/>
                    <a:pt x="23050" y="10309"/>
                  </a:cubicBezTo>
                  <a:cubicBezTo>
                    <a:pt x="23035" y="9891"/>
                    <a:pt x="23170" y="9586"/>
                    <a:pt x="23453" y="9391"/>
                  </a:cubicBezTo>
                  <a:cubicBezTo>
                    <a:pt x="23545" y="9323"/>
                    <a:pt x="23672" y="9289"/>
                    <a:pt x="23834" y="9289"/>
                  </a:cubicBezTo>
                  <a:cubicBezTo>
                    <a:pt x="24170" y="9289"/>
                    <a:pt x="24655" y="9435"/>
                    <a:pt x="25290" y="9727"/>
                  </a:cubicBezTo>
                  <a:cubicBezTo>
                    <a:pt x="24035" y="9010"/>
                    <a:pt x="23058" y="8174"/>
                    <a:pt x="22356" y="7218"/>
                  </a:cubicBezTo>
                  <a:cubicBezTo>
                    <a:pt x="21653" y="6263"/>
                    <a:pt x="21228" y="5569"/>
                    <a:pt x="21078" y="5135"/>
                  </a:cubicBezTo>
                  <a:close/>
                  <a:moveTo>
                    <a:pt x="11820" y="11096"/>
                  </a:moveTo>
                  <a:cubicBezTo>
                    <a:pt x="11587" y="11096"/>
                    <a:pt x="11455" y="11252"/>
                    <a:pt x="11425" y="11564"/>
                  </a:cubicBezTo>
                  <a:cubicBezTo>
                    <a:pt x="11559" y="11683"/>
                    <a:pt x="11746" y="11840"/>
                    <a:pt x="11985" y="12034"/>
                  </a:cubicBezTo>
                  <a:cubicBezTo>
                    <a:pt x="12193" y="12169"/>
                    <a:pt x="12447" y="12235"/>
                    <a:pt x="12747" y="12235"/>
                  </a:cubicBezTo>
                  <a:cubicBezTo>
                    <a:pt x="12986" y="12235"/>
                    <a:pt x="13105" y="12124"/>
                    <a:pt x="13105" y="11900"/>
                  </a:cubicBezTo>
                  <a:cubicBezTo>
                    <a:pt x="12925" y="11617"/>
                    <a:pt x="12635" y="11385"/>
                    <a:pt x="12231" y="11205"/>
                  </a:cubicBezTo>
                  <a:cubicBezTo>
                    <a:pt x="12070" y="11132"/>
                    <a:pt x="11933" y="11096"/>
                    <a:pt x="11820" y="11096"/>
                  </a:cubicBezTo>
                  <a:close/>
                  <a:moveTo>
                    <a:pt x="15770" y="12998"/>
                  </a:moveTo>
                  <a:cubicBezTo>
                    <a:pt x="15666" y="12998"/>
                    <a:pt x="15605" y="13005"/>
                    <a:pt x="15591" y="13019"/>
                  </a:cubicBezTo>
                  <a:cubicBezTo>
                    <a:pt x="15531" y="13049"/>
                    <a:pt x="15501" y="13139"/>
                    <a:pt x="15501" y="13288"/>
                  </a:cubicBezTo>
                  <a:cubicBezTo>
                    <a:pt x="15501" y="13423"/>
                    <a:pt x="15516" y="13498"/>
                    <a:pt x="15546" y="13513"/>
                  </a:cubicBezTo>
                  <a:lnTo>
                    <a:pt x="15703" y="13513"/>
                  </a:lnTo>
                  <a:cubicBezTo>
                    <a:pt x="15823" y="13468"/>
                    <a:pt x="15897" y="13386"/>
                    <a:pt x="15927" y="13266"/>
                  </a:cubicBezTo>
                  <a:cubicBezTo>
                    <a:pt x="15912" y="13191"/>
                    <a:pt x="15860" y="13102"/>
                    <a:pt x="15770" y="12998"/>
                  </a:cubicBezTo>
                  <a:close/>
                  <a:moveTo>
                    <a:pt x="54857" y="42003"/>
                  </a:moveTo>
                  <a:lnTo>
                    <a:pt x="54857" y="42003"/>
                  </a:lnTo>
                  <a:cubicBezTo>
                    <a:pt x="55274" y="42663"/>
                    <a:pt x="55483" y="43200"/>
                    <a:pt x="55483" y="43617"/>
                  </a:cubicBezTo>
                  <a:cubicBezTo>
                    <a:pt x="55483" y="44080"/>
                    <a:pt x="55117" y="44573"/>
                    <a:pt x="54386" y="45095"/>
                  </a:cubicBezTo>
                  <a:cubicBezTo>
                    <a:pt x="54005" y="45366"/>
                    <a:pt x="53646" y="45567"/>
                    <a:pt x="53311" y="45700"/>
                  </a:cubicBezTo>
                  <a:cubicBezTo>
                    <a:pt x="54857" y="45976"/>
                    <a:pt x="55969" y="46185"/>
                    <a:pt x="56648" y="46327"/>
                  </a:cubicBezTo>
                  <a:cubicBezTo>
                    <a:pt x="56505" y="46237"/>
                    <a:pt x="56408" y="46169"/>
                    <a:pt x="56357" y="46126"/>
                  </a:cubicBezTo>
                  <a:cubicBezTo>
                    <a:pt x="56192" y="45991"/>
                    <a:pt x="56111" y="45819"/>
                    <a:pt x="56111" y="45610"/>
                  </a:cubicBezTo>
                  <a:cubicBezTo>
                    <a:pt x="56111" y="45222"/>
                    <a:pt x="56812" y="44886"/>
                    <a:pt x="58216" y="44602"/>
                  </a:cubicBezTo>
                  <a:cubicBezTo>
                    <a:pt x="59694" y="44293"/>
                    <a:pt x="61762" y="44092"/>
                    <a:pt x="64421" y="43998"/>
                  </a:cubicBezTo>
                  <a:cubicBezTo>
                    <a:pt x="62538" y="43714"/>
                    <a:pt x="61061" y="43475"/>
                    <a:pt x="59985" y="43280"/>
                  </a:cubicBezTo>
                  <a:cubicBezTo>
                    <a:pt x="58446" y="42988"/>
                    <a:pt x="56736" y="42563"/>
                    <a:pt x="54857" y="42003"/>
                  </a:cubicBezTo>
                  <a:close/>
                  <a:moveTo>
                    <a:pt x="60305" y="47337"/>
                  </a:moveTo>
                  <a:cubicBezTo>
                    <a:pt x="59953" y="47337"/>
                    <a:pt x="59675" y="47530"/>
                    <a:pt x="59471" y="47918"/>
                  </a:cubicBezTo>
                  <a:cubicBezTo>
                    <a:pt x="59575" y="48036"/>
                    <a:pt x="59896" y="48178"/>
                    <a:pt x="60434" y="48343"/>
                  </a:cubicBezTo>
                  <a:cubicBezTo>
                    <a:pt x="60926" y="48478"/>
                    <a:pt x="61300" y="48544"/>
                    <a:pt x="61554" y="48544"/>
                  </a:cubicBezTo>
                  <a:cubicBezTo>
                    <a:pt x="61777" y="48544"/>
                    <a:pt x="61904" y="48514"/>
                    <a:pt x="61935" y="48455"/>
                  </a:cubicBezTo>
                  <a:cubicBezTo>
                    <a:pt x="61650" y="47947"/>
                    <a:pt x="61255" y="47604"/>
                    <a:pt x="60747" y="47424"/>
                  </a:cubicBezTo>
                  <a:cubicBezTo>
                    <a:pt x="60589" y="47366"/>
                    <a:pt x="60441" y="47337"/>
                    <a:pt x="60305" y="47337"/>
                  </a:cubicBezTo>
                  <a:close/>
                  <a:moveTo>
                    <a:pt x="1681" y="51365"/>
                  </a:moveTo>
                  <a:cubicBezTo>
                    <a:pt x="1511" y="51365"/>
                    <a:pt x="1243" y="51432"/>
                    <a:pt x="875" y="51568"/>
                  </a:cubicBezTo>
                  <a:cubicBezTo>
                    <a:pt x="442" y="51732"/>
                    <a:pt x="150" y="51905"/>
                    <a:pt x="1" y="52083"/>
                  </a:cubicBezTo>
                  <a:lnTo>
                    <a:pt x="114" y="52151"/>
                  </a:lnTo>
                  <a:lnTo>
                    <a:pt x="673" y="52218"/>
                  </a:lnTo>
                  <a:cubicBezTo>
                    <a:pt x="763" y="52218"/>
                    <a:pt x="964" y="52151"/>
                    <a:pt x="1278" y="52016"/>
                  </a:cubicBezTo>
                  <a:cubicBezTo>
                    <a:pt x="1622" y="51882"/>
                    <a:pt x="1793" y="51770"/>
                    <a:pt x="1793" y="51680"/>
                  </a:cubicBezTo>
                  <a:cubicBezTo>
                    <a:pt x="1793" y="51546"/>
                    <a:pt x="1785" y="51464"/>
                    <a:pt x="1771" y="51434"/>
                  </a:cubicBezTo>
                  <a:cubicBezTo>
                    <a:pt x="1741" y="51404"/>
                    <a:pt x="1726" y="51381"/>
                    <a:pt x="1726" y="51366"/>
                  </a:cubicBezTo>
                  <a:cubicBezTo>
                    <a:pt x="1712" y="51365"/>
                    <a:pt x="1697" y="51365"/>
                    <a:pt x="1681" y="51365"/>
                  </a:cubicBezTo>
                  <a:close/>
                  <a:moveTo>
                    <a:pt x="15501" y="67673"/>
                  </a:moveTo>
                  <a:cubicBezTo>
                    <a:pt x="15188" y="67703"/>
                    <a:pt x="14890" y="67912"/>
                    <a:pt x="14605" y="68300"/>
                  </a:cubicBezTo>
                  <a:cubicBezTo>
                    <a:pt x="14366" y="68629"/>
                    <a:pt x="14247" y="68875"/>
                    <a:pt x="14247" y="69040"/>
                  </a:cubicBezTo>
                  <a:cubicBezTo>
                    <a:pt x="14247" y="69174"/>
                    <a:pt x="14270" y="69241"/>
                    <a:pt x="14314" y="69241"/>
                  </a:cubicBezTo>
                  <a:lnTo>
                    <a:pt x="14493" y="69241"/>
                  </a:lnTo>
                  <a:cubicBezTo>
                    <a:pt x="14897" y="69106"/>
                    <a:pt x="15254" y="68674"/>
                    <a:pt x="15569" y="67942"/>
                  </a:cubicBezTo>
                  <a:cubicBezTo>
                    <a:pt x="15569" y="67807"/>
                    <a:pt x="15561" y="67733"/>
                    <a:pt x="15546" y="67718"/>
                  </a:cubicBezTo>
                  <a:lnTo>
                    <a:pt x="15501" y="67673"/>
                  </a:lnTo>
                  <a:close/>
                  <a:moveTo>
                    <a:pt x="16778" y="58871"/>
                  </a:moveTo>
                  <a:lnTo>
                    <a:pt x="16778" y="58871"/>
                  </a:lnTo>
                  <a:cubicBezTo>
                    <a:pt x="16023" y="60644"/>
                    <a:pt x="15380" y="62152"/>
                    <a:pt x="14852" y="63395"/>
                  </a:cubicBezTo>
                  <a:cubicBezTo>
                    <a:pt x="14936" y="63353"/>
                    <a:pt x="15018" y="63308"/>
                    <a:pt x="15098" y="63261"/>
                  </a:cubicBezTo>
                  <a:cubicBezTo>
                    <a:pt x="15396" y="63066"/>
                    <a:pt x="15598" y="62969"/>
                    <a:pt x="15703" y="62969"/>
                  </a:cubicBezTo>
                  <a:cubicBezTo>
                    <a:pt x="16062" y="62969"/>
                    <a:pt x="16270" y="63216"/>
                    <a:pt x="16330" y="63709"/>
                  </a:cubicBezTo>
                  <a:cubicBezTo>
                    <a:pt x="16375" y="63978"/>
                    <a:pt x="16375" y="64291"/>
                    <a:pt x="16330" y="64649"/>
                  </a:cubicBezTo>
                  <a:cubicBezTo>
                    <a:pt x="16330" y="64947"/>
                    <a:pt x="16263" y="65381"/>
                    <a:pt x="16128" y="65948"/>
                  </a:cubicBezTo>
                  <a:cubicBezTo>
                    <a:pt x="16100" y="66071"/>
                    <a:pt x="16070" y="66183"/>
                    <a:pt x="16039" y="66284"/>
                  </a:cubicBezTo>
                  <a:cubicBezTo>
                    <a:pt x="16377" y="65961"/>
                    <a:pt x="16691" y="65715"/>
                    <a:pt x="16980" y="65545"/>
                  </a:cubicBezTo>
                  <a:cubicBezTo>
                    <a:pt x="17382" y="65306"/>
                    <a:pt x="17831" y="65186"/>
                    <a:pt x="18324" y="65186"/>
                  </a:cubicBezTo>
                  <a:cubicBezTo>
                    <a:pt x="18772" y="65186"/>
                    <a:pt x="19108" y="65814"/>
                    <a:pt x="19332" y="67069"/>
                  </a:cubicBezTo>
                  <a:cubicBezTo>
                    <a:pt x="19481" y="67964"/>
                    <a:pt x="19555" y="68979"/>
                    <a:pt x="19555" y="70115"/>
                  </a:cubicBezTo>
                  <a:cubicBezTo>
                    <a:pt x="19555" y="70190"/>
                    <a:pt x="19548" y="70281"/>
                    <a:pt x="19533" y="70384"/>
                  </a:cubicBezTo>
                  <a:cubicBezTo>
                    <a:pt x="20173" y="69240"/>
                    <a:pt x="20883" y="68068"/>
                    <a:pt x="21661" y="66867"/>
                  </a:cubicBezTo>
                  <a:cubicBezTo>
                    <a:pt x="22994" y="64791"/>
                    <a:pt x="24249" y="63126"/>
                    <a:pt x="25425" y="61871"/>
                  </a:cubicBezTo>
                  <a:lnTo>
                    <a:pt x="25425" y="61871"/>
                  </a:lnTo>
                  <a:cubicBezTo>
                    <a:pt x="24670" y="62111"/>
                    <a:pt x="24050" y="62231"/>
                    <a:pt x="23565" y="62231"/>
                  </a:cubicBezTo>
                  <a:cubicBezTo>
                    <a:pt x="22967" y="62231"/>
                    <a:pt x="22595" y="62193"/>
                    <a:pt x="22445" y="62119"/>
                  </a:cubicBezTo>
                  <a:cubicBezTo>
                    <a:pt x="22176" y="61983"/>
                    <a:pt x="22042" y="61670"/>
                    <a:pt x="22042" y="61177"/>
                  </a:cubicBezTo>
                  <a:cubicBezTo>
                    <a:pt x="22071" y="60945"/>
                    <a:pt x="22093" y="60721"/>
                    <a:pt x="22108" y="60505"/>
                  </a:cubicBezTo>
                  <a:lnTo>
                    <a:pt x="22108" y="60505"/>
                  </a:lnTo>
                  <a:cubicBezTo>
                    <a:pt x="21663" y="60870"/>
                    <a:pt x="21140" y="61191"/>
                    <a:pt x="20541" y="61469"/>
                  </a:cubicBezTo>
                  <a:cubicBezTo>
                    <a:pt x="19869" y="61797"/>
                    <a:pt x="19354" y="61962"/>
                    <a:pt x="18996" y="61962"/>
                  </a:cubicBezTo>
                  <a:cubicBezTo>
                    <a:pt x="17473" y="61962"/>
                    <a:pt x="16711" y="61155"/>
                    <a:pt x="16711" y="59542"/>
                  </a:cubicBezTo>
                  <a:cubicBezTo>
                    <a:pt x="16711" y="59323"/>
                    <a:pt x="16733" y="59099"/>
                    <a:pt x="16778" y="5887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6" name="Google Shape;1474;p46">
            <a:extLst>
              <a:ext uri="{FF2B5EF4-FFF2-40B4-BE49-F238E27FC236}">
                <a16:creationId xmlns:a16="http://schemas.microsoft.com/office/drawing/2014/main" id="{72C556BF-4F52-082B-ECF9-4E91A61A7F5C}"/>
              </a:ext>
            </a:extLst>
          </p:cNvPr>
          <p:cNvSpPr txBox="1">
            <a:spLocks/>
          </p:cNvSpPr>
          <p:nvPr/>
        </p:nvSpPr>
        <p:spPr>
          <a:xfrm>
            <a:off x="1074049" y="3220335"/>
            <a:ext cx="2453400" cy="84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dirty="0"/>
              <a:t>20%</a:t>
            </a:r>
          </a:p>
        </p:txBody>
      </p:sp>
      <p:sp>
        <p:nvSpPr>
          <p:cNvPr id="777" name="Google Shape;1479;p46">
            <a:extLst>
              <a:ext uri="{FF2B5EF4-FFF2-40B4-BE49-F238E27FC236}">
                <a16:creationId xmlns:a16="http://schemas.microsoft.com/office/drawing/2014/main" id="{BF10F380-A744-868A-6EDF-004451F82F4B}"/>
              </a:ext>
            </a:extLst>
          </p:cNvPr>
          <p:cNvSpPr/>
          <p:nvPr/>
        </p:nvSpPr>
        <p:spPr>
          <a:xfrm>
            <a:off x="1706485" y="2294335"/>
            <a:ext cx="1030200" cy="10302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8" name="Google Shape;1481;p46">
            <a:extLst>
              <a:ext uri="{FF2B5EF4-FFF2-40B4-BE49-F238E27FC236}">
                <a16:creationId xmlns:a16="http://schemas.microsoft.com/office/drawing/2014/main" id="{616CE9BF-AFE1-F99B-C4B1-E88F5CD056E2}"/>
              </a:ext>
            </a:extLst>
          </p:cNvPr>
          <p:cNvSpPr/>
          <p:nvPr/>
        </p:nvSpPr>
        <p:spPr>
          <a:xfrm>
            <a:off x="1706483" y="2294310"/>
            <a:ext cx="1030200" cy="1030200"/>
          </a:xfrm>
          <a:prstGeom prst="arc">
            <a:avLst>
              <a:gd name="adj1" fmla="val 16200000"/>
              <a:gd name="adj2" fmla="val 20751840"/>
            </a:avLst>
          </a:prstGeom>
          <a:noFill/>
          <a:ln w="1143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79" name="Google Shape;14482;p72">
            <a:extLst>
              <a:ext uri="{FF2B5EF4-FFF2-40B4-BE49-F238E27FC236}">
                <a16:creationId xmlns:a16="http://schemas.microsoft.com/office/drawing/2014/main" id="{EA74108C-9217-029B-CEF3-91845757CD93}"/>
              </a:ext>
            </a:extLst>
          </p:cNvPr>
          <p:cNvGrpSpPr/>
          <p:nvPr/>
        </p:nvGrpSpPr>
        <p:grpSpPr>
          <a:xfrm>
            <a:off x="2269131" y="2612560"/>
            <a:ext cx="273580" cy="365052"/>
            <a:chOff x="7611937" y="4286087"/>
            <a:chExt cx="273580" cy="365052"/>
          </a:xfrm>
        </p:grpSpPr>
        <p:sp>
          <p:nvSpPr>
            <p:cNvPr id="780" name="Google Shape;14483;p72">
              <a:extLst>
                <a:ext uri="{FF2B5EF4-FFF2-40B4-BE49-F238E27FC236}">
                  <a16:creationId xmlns:a16="http://schemas.microsoft.com/office/drawing/2014/main" id="{EDE9604D-A7F5-0006-5A5D-8124AC8600C4}"/>
                </a:ext>
              </a:extLst>
            </p:cNvPr>
            <p:cNvSpPr/>
            <p:nvPr/>
          </p:nvSpPr>
          <p:spPr>
            <a:xfrm>
              <a:off x="7617259" y="4536752"/>
              <a:ext cx="262857" cy="109039"/>
            </a:xfrm>
            <a:custGeom>
              <a:avLst/>
              <a:gdLst/>
              <a:ahLst/>
              <a:cxnLst/>
              <a:rect l="l" t="t" r="r" b="b"/>
              <a:pathLst>
                <a:path w="10026" h="4159" extrusionOk="0">
                  <a:moveTo>
                    <a:pt x="3126" y="1"/>
                  </a:moveTo>
                  <a:lnTo>
                    <a:pt x="873" y="798"/>
                  </a:lnTo>
                  <a:cubicBezTo>
                    <a:pt x="352" y="982"/>
                    <a:pt x="1" y="1475"/>
                    <a:pt x="1" y="2029"/>
                  </a:cubicBezTo>
                  <a:lnTo>
                    <a:pt x="1" y="4159"/>
                  </a:lnTo>
                  <a:lnTo>
                    <a:pt x="10026" y="4159"/>
                  </a:lnTo>
                  <a:lnTo>
                    <a:pt x="10026" y="2029"/>
                  </a:lnTo>
                  <a:cubicBezTo>
                    <a:pt x="10026" y="1475"/>
                    <a:pt x="9678" y="982"/>
                    <a:pt x="9156" y="798"/>
                  </a:cubicBezTo>
                  <a:lnTo>
                    <a:pt x="6904" y="1"/>
                  </a:lnTo>
                  <a:close/>
                </a:path>
              </a:pathLst>
            </a:custGeom>
            <a:solidFill>
              <a:srgbClr val="E7E9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14484;p72">
              <a:extLst>
                <a:ext uri="{FF2B5EF4-FFF2-40B4-BE49-F238E27FC236}">
                  <a16:creationId xmlns:a16="http://schemas.microsoft.com/office/drawing/2014/main" id="{ECF4A937-E88E-3F0C-D642-C96610BC8699}"/>
                </a:ext>
              </a:extLst>
            </p:cNvPr>
            <p:cNvSpPr/>
            <p:nvPr/>
          </p:nvSpPr>
          <p:spPr>
            <a:xfrm>
              <a:off x="7720084" y="4537145"/>
              <a:ext cx="57207" cy="108567"/>
            </a:xfrm>
            <a:custGeom>
              <a:avLst/>
              <a:gdLst/>
              <a:ahLst/>
              <a:cxnLst/>
              <a:rect l="l" t="t" r="r" b="b"/>
              <a:pathLst>
                <a:path w="2182" h="4141" extrusionOk="0">
                  <a:moveTo>
                    <a:pt x="1" y="0"/>
                  </a:moveTo>
                  <a:lnTo>
                    <a:pt x="1" y="4140"/>
                  </a:lnTo>
                  <a:lnTo>
                    <a:pt x="2181" y="4140"/>
                  </a:lnTo>
                  <a:lnTo>
                    <a:pt x="2181" y="0"/>
                  </a:lnTo>
                  <a:close/>
                </a:path>
              </a:pathLst>
            </a:custGeom>
            <a:solidFill>
              <a:srgbClr val="ACB9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14485;p72">
              <a:extLst>
                <a:ext uri="{FF2B5EF4-FFF2-40B4-BE49-F238E27FC236}">
                  <a16:creationId xmlns:a16="http://schemas.microsoft.com/office/drawing/2014/main" id="{E3F66594-FDF9-4937-33A1-A48BBE141BC8}"/>
                </a:ext>
              </a:extLst>
            </p:cNvPr>
            <p:cNvSpPr/>
            <p:nvPr/>
          </p:nvSpPr>
          <p:spPr>
            <a:xfrm>
              <a:off x="7720084" y="4537145"/>
              <a:ext cx="57207" cy="40034"/>
            </a:xfrm>
            <a:custGeom>
              <a:avLst/>
              <a:gdLst/>
              <a:ahLst/>
              <a:cxnLst/>
              <a:rect l="l" t="t" r="r" b="b"/>
              <a:pathLst>
                <a:path w="2182" h="1527" extrusionOk="0">
                  <a:moveTo>
                    <a:pt x="1" y="0"/>
                  </a:moveTo>
                  <a:lnTo>
                    <a:pt x="1" y="1196"/>
                  </a:lnTo>
                  <a:cubicBezTo>
                    <a:pt x="330" y="1417"/>
                    <a:pt x="711" y="1527"/>
                    <a:pt x="1091" y="1527"/>
                  </a:cubicBezTo>
                  <a:cubicBezTo>
                    <a:pt x="1471" y="1527"/>
                    <a:pt x="1852" y="1417"/>
                    <a:pt x="2181" y="1196"/>
                  </a:cubicBezTo>
                  <a:lnTo>
                    <a:pt x="2181" y="0"/>
                  </a:lnTo>
                  <a:close/>
                </a:path>
              </a:pathLst>
            </a:custGeom>
            <a:solidFill>
              <a:srgbClr val="899C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14486;p72">
              <a:extLst>
                <a:ext uri="{FF2B5EF4-FFF2-40B4-BE49-F238E27FC236}">
                  <a16:creationId xmlns:a16="http://schemas.microsoft.com/office/drawing/2014/main" id="{EAD3DA2E-9B60-F8E1-A90D-C9AE630F579F}"/>
                </a:ext>
              </a:extLst>
            </p:cNvPr>
            <p:cNvSpPr/>
            <p:nvPr/>
          </p:nvSpPr>
          <p:spPr>
            <a:xfrm>
              <a:off x="7643555" y="4291409"/>
              <a:ext cx="210264" cy="208639"/>
            </a:xfrm>
            <a:custGeom>
              <a:avLst/>
              <a:gdLst/>
              <a:ahLst/>
              <a:cxnLst/>
              <a:rect l="l" t="t" r="r" b="b"/>
              <a:pathLst>
                <a:path w="8020" h="7958" extrusionOk="0">
                  <a:moveTo>
                    <a:pt x="4010" y="0"/>
                  </a:moveTo>
                  <a:cubicBezTo>
                    <a:pt x="1964" y="0"/>
                    <a:pt x="305" y="1659"/>
                    <a:pt x="305" y="3705"/>
                  </a:cubicBezTo>
                  <a:lnTo>
                    <a:pt x="305" y="5447"/>
                  </a:lnTo>
                  <a:cubicBezTo>
                    <a:pt x="305" y="6096"/>
                    <a:pt x="200" y="6530"/>
                    <a:pt x="91" y="6802"/>
                  </a:cubicBezTo>
                  <a:cubicBezTo>
                    <a:pt x="1" y="7034"/>
                    <a:pt x="124" y="7291"/>
                    <a:pt x="356" y="7367"/>
                  </a:cubicBezTo>
                  <a:cubicBezTo>
                    <a:pt x="1120" y="7628"/>
                    <a:pt x="1906" y="7827"/>
                    <a:pt x="2703" y="7957"/>
                  </a:cubicBezTo>
                  <a:lnTo>
                    <a:pt x="5317" y="7957"/>
                  </a:lnTo>
                  <a:cubicBezTo>
                    <a:pt x="6114" y="7827"/>
                    <a:pt x="6900" y="7628"/>
                    <a:pt x="7664" y="7367"/>
                  </a:cubicBezTo>
                  <a:cubicBezTo>
                    <a:pt x="7896" y="7291"/>
                    <a:pt x="8019" y="7034"/>
                    <a:pt x="7932" y="6806"/>
                  </a:cubicBezTo>
                  <a:cubicBezTo>
                    <a:pt x="7824" y="6534"/>
                    <a:pt x="7715" y="6096"/>
                    <a:pt x="7715" y="5451"/>
                  </a:cubicBezTo>
                  <a:lnTo>
                    <a:pt x="7715" y="3705"/>
                  </a:lnTo>
                  <a:cubicBezTo>
                    <a:pt x="7715" y="1659"/>
                    <a:pt x="6056" y="0"/>
                    <a:pt x="4010" y="0"/>
                  </a:cubicBezTo>
                  <a:close/>
                </a:path>
              </a:pathLst>
            </a:custGeom>
            <a:solidFill>
              <a:srgbClr val="576D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14487;p72">
              <a:extLst>
                <a:ext uri="{FF2B5EF4-FFF2-40B4-BE49-F238E27FC236}">
                  <a16:creationId xmlns:a16="http://schemas.microsoft.com/office/drawing/2014/main" id="{25F3BE71-F82A-50FE-62D5-BDD084DEDD6C}"/>
                </a:ext>
              </a:extLst>
            </p:cNvPr>
            <p:cNvSpPr/>
            <p:nvPr/>
          </p:nvSpPr>
          <p:spPr>
            <a:xfrm>
              <a:off x="7714395" y="4485680"/>
              <a:ext cx="68585" cy="74379"/>
            </a:xfrm>
            <a:custGeom>
              <a:avLst/>
              <a:gdLst/>
              <a:ahLst/>
              <a:cxnLst/>
              <a:rect l="l" t="t" r="r" b="b"/>
              <a:pathLst>
                <a:path w="2616" h="2837" extrusionOk="0">
                  <a:moveTo>
                    <a:pt x="1" y="0"/>
                  </a:moveTo>
                  <a:lnTo>
                    <a:pt x="1" y="1525"/>
                  </a:lnTo>
                  <a:cubicBezTo>
                    <a:pt x="1" y="2250"/>
                    <a:pt x="587" y="2836"/>
                    <a:pt x="1308" y="2836"/>
                  </a:cubicBezTo>
                  <a:cubicBezTo>
                    <a:pt x="2032" y="2833"/>
                    <a:pt x="2615" y="2250"/>
                    <a:pt x="2615" y="1525"/>
                  </a:cubicBezTo>
                  <a:lnTo>
                    <a:pt x="2615" y="0"/>
                  </a:lnTo>
                  <a:close/>
                </a:path>
              </a:pathLst>
            </a:custGeom>
            <a:solidFill>
              <a:srgbClr val="E7EC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14488;p72">
              <a:extLst>
                <a:ext uri="{FF2B5EF4-FFF2-40B4-BE49-F238E27FC236}">
                  <a16:creationId xmlns:a16="http://schemas.microsoft.com/office/drawing/2014/main" id="{5BBFEE37-F7B0-8F84-28AE-58D47D68A2E5}"/>
                </a:ext>
              </a:extLst>
            </p:cNvPr>
            <p:cNvSpPr/>
            <p:nvPr/>
          </p:nvSpPr>
          <p:spPr>
            <a:xfrm>
              <a:off x="7714395" y="4485680"/>
              <a:ext cx="68585" cy="34266"/>
            </a:xfrm>
            <a:custGeom>
              <a:avLst/>
              <a:gdLst/>
              <a:ahLst/>
              <a:cxnLst/>
              <a:rect l="l" t="t" r="r" b="b"/>
              <a:pathLst>
                <a:path w="2616" h="1307" extrusionOk="0">
                  <a:moveTo>
                    <a:pt x="1" y="0"/>
                  </a:moveTo>
                  <a:lnTo>
                    <a:pt x="1" y="1033"/>
                  </a:lnTo>
                  <a:cubicBezTo>
                    <a:pt x="417" y="1216"/>
                    <a:pt x="863" y="1307"/>
                    <a:pt x="1308" y="1307"/>
                  </a:cubicBezTo>
                  <a:cubicBezTo>
                    <a:pt x="1754" y="1307"/>
                    <a:pt x="2199" y="1216"/>
                    <a:pt x="2615" y="1033"/>
                  </a:cubicBezTo>
                  <a:lnTo>
                    <a:pt x="2615" y="0"/>
                  </a:ln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14489;p72">
              <a:extLst>
                <a:ext uri="{FF2B5EF4-FFF2-40B4-BE49-F238E27FC236}">
                  <a16:creationId xmlns:a16="http://schemas.microsoft.com/office/drawing/2014/main" id="{ED62550C-A89E-072A-C748-AEFE9E1BB071}"/>
                </a:ext>
              </a:extLst>
            </p:cNvPr>
            <p:cNvSpPr/>
            <p:nvPr/>
          </p:nvSpPr>
          <p:spPr>
            <a:xfrm>
              <a:off x="7674413" y="4342874"/>
              <a:ext cx="148627" cy="160005"/>
            </a:xfrm>
            <a:custGeom>
              <a:avLst/>
              <a:gdLst/>
              <a:ahLst/>
              <a:cxnLst/>
              <a:rect l="l" t="t" r="r" b="b"/>
              <a:pathLst>
                <a:path w="5669" h="6103" extrusionOk="0">
                  <a:moveTo>
                    <a:pt x="1" y="0"/>
                  </a:moveTo>
                  <a:lnTo>
                    <a:pt x="1" y="3267"/>
                  </a:lnTo>
                  <a:cubicBezTo>
                    <a:pt x="1" y="4832"/>
                    <a:pt x="1268" y="6103"/>
                    <a:pt x="2833" y="6103"/>
                  </a:cubicBezTo>
                  <a:cubicBezTo>
                    <a:pt x="4398" y="6103"/>
                    <a:pt x="5669" y="4832"/>
                    <a:pt x="5669" y="3267"/>
                  </a:cubicBezTo>
                  <a:lnTo>
                    <a:pt x="5669" y="0"/>
                  </a:lnTo>
                  <a:close/>
                </a:path>
              </a:pathLst>
            </a:custGeom>
            <a:solidFill>
              <a:srgbClr val="ECF0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14490;p72">
              <a:extLst>
                <a:ext uri="{FF2B5EF4-FFF2-40B4-BE49-F238E27FC236}">
                  <a16:creationId xmlns:a16="http://schemas.microsoft.com/office/drawing/2014/main" id="{1B2DA254-0AC0-5887-8110-777A31B66608}"/>
                </a:ext>
              </a:extLst>
            </p:cNvPr>
            <p:cNvSpPr/>
            <p:nvPr/>
          </p:nvSpPr>
          <p:spPr>
            <a:xfrm>
              <a:off x="7674151" y="4342769"/>
              <a:ext cx="148811" cy="160084"/>
            </a:xfrm>
            <a:custGeom>
              <a:avLst/>
              <a:gdLst/>
              <a:ahLst/>
              <a:cxnLst/>
              <a:rect l="l" t="t" r="r" b="b"/>
              <a:pathLst>
                <a:path w="5676" h="6106" extrusionOk="0">
                  <a:moveTo>
                    <a:pt x="11" y="1"/>
                  </a:moveTo>
                  <a:lnTo>
                    <a:pt x="11" y="3271"/>
                  </a:lnTo>
                  <a:cubicBezTo>
                    <a:pt x="1" y="4859"/>
                    <a:pt x="1288" y="6105"/>
                    <a:pt x="2818" y="6105"/>
                  </a:cubicBezTo>
                  <a:cubicBezTo>
                    <a:pt x="2971" y="6105"/>
                    <a:pt x="3125" y="6093"/>
                    <a:pt x="3281" y="6067"/>
                  </a:cubicBezTo>
                  <a:cubicBezTo>
                    <a:pt x="1901" y="5853"/>
                    <a:pt x="880" y="4669"/>
                    <a:pt x="880" y="3271"/>
                  </a:cubicBezTo>
                  <a:lnTo>
                    <a:pt x="880" y="2330"/>
                  </a:lnTo>
                  <a:cubicBezTo>
                    <a:pt x="880" y="2033"/>
                    <a:pt x="1036" y="1754"/>
                    <a:pt x="1289" y="1594"/>
                  </a:cubicBezTo>
                  <a:cubicBezTo>
                    <a:pt x="1485" y="1471"/>
                    <a:pt x="1673" y="1337"/>
                    <a:pt x="1858" y="1192"/>
                  </a:cubicBezTo>
                  <a:cubicBezTo>
                    <a:pt x="1894" y="1163"/>
                    <a:pt x="1938" y="1145"/>
                    <a:pt x="1985" y="1145"/>
                  </a:cubicBezTo>
                  <a:cubicBezTo>
                    <a:pt x="2032" y="1145"/>
                    <a:pt x="2075" y="1160"/>
                    <a:pt x="2111" y="1189"/>
                  </a:cubicBezTo>
                  <a:cubicBezTo>
                    <a:pt x="2702" y="1627"/>
                    <a:pt x="3890" y="2362"/>
                    <a:pt x="5675" y="2753"/>
                  </a:cubicBezTo>
                  <a:lnTo>
                    <a:pt x="5675" y="1"/>
                  </a:lnTo>
                  <a:close/>
                </a:path>
              </a:pathLst>
            </a:custGeom>
            <a:solidFill>
              <a:srgbClr val="E7EC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14491;p72">
              <a:extLst>
                <a:ext uri="{FF2B5EF4-FFF2-40B4-BE49-F238E27FC236}">
                  <a16:creationId xmlns:a16="http://schemas.microsoft.com/office/drawing/2014/main" id="{A50357E1-B768-8666-FB0E-8725E93B659A}"/>
                </a:ext>
              </a:extLst>
            </p:cNvPr>
            <p:cNvSpPr/>
            <p:nvPr/>
          </p:nvSpPr>
          <p:spPr>
            <a:xfrm>
              <a:off x="7645836" y="4611393"/>
              <a:ext cx="57180" cy="34319"/>
            </a:xfrm>
            <a:custGeom>
              <a:avLst/>
              <a:gdLst/>
              <a:ahLst/>
              <a:cxnLst/>
              <a:rect l="l" t="t" r="r" b="b"/>
              <a:pathLst>
                <a:path w="2181" h="1309" extrusionOk="0">
                  <a:moveTo>
                    <a:pt x="1" y="1"/>
                  </a:moveTo>
                  <a:lnTo>
                    <a:pt x="1" y="1308"/>
                  </a:lnTo>
                  <a:lnTo>
                    <a:pt x="2181" y="1308"/>
                  </a:lnTo>
                  <a:lnTo>
                    <a:pt x="2181" y="1"/>
                  </a:lnTo>
                  <a:close/>
                </a:path>
              </a:pathLst>
            </a:custGeom>
            <a:solidFill>
              <a:srgbClr val="ACB9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14492;p72">
              <a:extLst>
                <a:ext uri="{FF2B5EF4-FFF2-40B4-BE49-F238E27FC236}">
                  <a16:creationId xmlns:a16="http://schemas.microsoft.com/office/drawing/2014/main" id="{706E7A51-D4C9-43C7-3234-F408AFD2EDF9}"/>
                </a:ext>
              </a:extLst>
            </p:cNvPr>
            <p:cNvSpPr/>
            <p:nvPr/>
          </p:nvSpPr>
          <p:spPr>
            <a:xfrm>
              <a:off x="7722942" y="4448556"/>
              <a:ext cx="51491" cy="22914"/>
            </a:xfrm>
            <a:custGeom>
              <a:avLst/>
              <a:gdLst/>
              <a:ahLst/>
              <a:cxnLst/>
              <a:rect l="l" t="t" r="r" b="b"/>
              <a:pathLst>
                <a:path w="1964" h="874" extrusionOk="0">
                  <a:moveTo>
                    <a:pt x="1" y="0"/>
                  </a:moveTo>
                  <a:cubicBezTo>
                    <a:pt x="1" y="482"/>
                    <a:pt x="442" y="873"/>
                    <a:pt x="982" y="873"/>
                  </a:cubicBezTo>
                  <a:cubicBezTo>
                    <a:pt x="1525" y="873"/>
                    <a:pt x="1964" y="482"/>
                    <a:pt x="19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14493;p72">
              <a:extLst>
                <a:ext uri="{FF2B5EF4-FFF2-40B4-BE49-F238E27FC236}">
                  <a16:creationId xmlns:a16="http://schemas.microsoft.com/office/drawing/2014/main" id="{97DB3CB4-8531-83B4-D63E-CEDF30BC458A}"/>
                </a:ext>
              </a:extLst>
            </p:cNvPr>
            <p:cNvSpPr/>
            <p:nvPr/>
          </p:nvSpPr>
          <p:spPr>
            <a:xfrm>
              <a:off x="7651551" y="4291382"/>
              <a:ext cx="194298" cy="108672"/>
            </a:xfrm>
            <a:custGeom>
              <a:avLst/>
              <a:gdLst/>
              <a:ahLst/>
              <a:cxnLst/>
              <a:rect l="l" t="t" r="r" b="b"/>
              <a:pathLst>
                <a:path w="7411" h="4145" extrusionOk="0">
                  <a:moveTo>
                    <a:pt x="3699" y="1"/>
                  </a:moveTo>
                  <a:cubicBezTo>
                    <a:pt x="3678" y="1"/>
                    <a:pt x="3657" y="1"/>
                    <a:pt x="3636" y="1"/>
                  </a:cubicBezTo>
                  <a:cubicBezTo>
                    <a:pt x="1615" y="41"/>
                    <a:pt x="0" y="1689"/>
                    <a:pt x="0" y="3706"/>
                  </a:cubicBezTo>
                  <a:lnTo>
                    <a:pt x="0" y="3848"/>
                  </a:lnTo>
                  <a:cubicBezTo>
                    <a:pt x="467" y="3670"/>
                    <a:pt x="1590" y="3207"/>
                    <a:pt x="2445" y="2526"/>
                  </a:cubicBezTo>
                  <a:cubicBezTo>
                    <a:pt x="2563" y="2432"/>
                    <a:pt x="2705" y="2384"/>
                    <a:pt x="2846" y="2384"/>
                  </a:cubicBezTo>
                  <a:cubicBezTo>
                    <a:pt x="2983" y="2384"/>
                    <a:pt x="3119" y="2428"/>
                    <a:pt x="3234" y="2515"/>
                  </a:cubicBezTo>
                  <a:cubicBezTo>
                    <a:pt x="3868" y="2989"/>
                    <a:pt x="5262" y="3837"/>
                    <a:pt x="7410" y="4145"/>
                  </a:cubicBezTo>
                  <a:lnTo>
                    <a:pt x="7410" y="3804"/>
                  </a:lnTo>
                  <a:cubicBezTo>
                    <a:pt x="7410" y="1750"/>
                    <a:pt x="5746" y="1"/>
                    <a:pt x="3699" y="1"/>
                  </a:cubicBezTo>
                  <a:close/>
                </a:path>
              </a:pathLst>
            </a:custGeom>
            <a:solidFill>
              <a:srgbClr val="3951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14494;p72">
              <a:extLst>
                <a:ext uri="{FF2B5EF4-FFF2-40B4-BE49-F238E27FC236}">
                  <a16:creationId xmlns:a16="http://schemas.microsoft.com/office/drawing/2014/main" id="{04125782-AE1B-E2C5-0614-2FF37D0F5370}"/>
                </a:ext>
              </a:extLst>
            </p:cNvPr>
            <p:cNvSpPr/>
            <p:nvPr/>
          </p:nvSpPr>
          <p:spPr>
            <a:xfrm>
              <a:off x="7748687" y="4515201"/>
              <a:ext cx="65622" cy="130511"/>
            </a:xfrm>
            <a:custGeom>
              <a:avLst/>
              <a:gdLst/>
              <a:ahLst/>
              <a:cxnLst/>
              <a:rect l="l" t="t" r="r" b="b"/>
              <a:pathLst>
                <a:path w="2503" h="4978" extrusionOk="0">
                  <a:moveTo>
                    <a:pt x="1307" y="1"/>
                  </a:moveTo>
                  <a:lnTo>
                    <a:pt x="0" y="4977"/>
                  </a:lnTo>
                  <a:lnTo>
                    <a:pt x="1090" y="4977"/>
                  </a:lnTo>
                  <a:lnTo>
                    <a:pt x="2296" y="2366"/>
                  </a:lnTo>
                  <a:cubicBezTo>
                    <a:pt x="2358" y="2228"/>
                    <a:pt x="2347" y="2069"/>
                    <a:pt x="2264" y="1942"/>
                  </a:cubicBezTo>
                  <a:lnTo>
                    <a:pt x="1963" y="1489"/>
                  </a:lnTo>
                  <a:lnTo>
                    <a:pt x="2387" y="921"/>
                  </a:lnTo>
                  <a:cubicBezTo>
                    <a:pt x="2503" y="765"/>
                    <a:pt x="2448" y="540"/>
                    <a:pt x="2274" y="457"/>
                  </a:cubicBezTo>
                  <a:lnTo>
                    <a:pt x="1307" y="1"/>
                  </a:lnTo>
                  <a:close/>
                </a:path>
              </a:pathLst>
            </a:custGeom>
            <a:solidFill>
              <a:srgbClr val="ECF0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14495;p72">
              <a:extLst>
                <a:ext uri="{FF2B5EF4-FFF2-40B4-BE49-F238E27FC236}">
                  <a16:creationId xmlns:a16="http://schemas.microsoft.com/office/drawing/2014/main" id="{5DE44242-3D31-D468-1F71-3E509A161A38}"/>
                </a:ext>
              </a:extLst>
            </p:cNvPr>
            <p:cNvSpPr/>
            <p:nvPr/>
          </p:nvSpPr>
          <p:spPr>
            <a:xfrm>
              <a:off x="7683065" y="4515201"/>
              <a:ext cx="65649" cy="130511"/>
            </a:xfrm>
            <a:custGeom>
              <a:avLst/>
              <a:gdLst/>
              <a:ahLst/>
              <a:cxnLst/>
              <a:rect l="l" t="t" r="r" b="b"/>
              <a:pathLst>
                <a:path w="2504" h="4978" extrusionOk="0">
                  <a:moveTo>
                    <a:pt x="1196" y="1"/>
                  </a:moveTo>
                  <a:lnTo>
                    <a:pt x="232" y="457"/>
                  </a:lnTo>
                  <a:cubicBezTo>
                    <a:pt x="55" y="540"/>
                    <a:pt x="0" y="765"/>
                    <a:pt x="116" y="921"/>
                  </a:cubicBezTo>
                  <a:lnTo>
                    <a:pt x="544" y="1489"/>
                  </a:lnTo>
                  <a:lnTo>
                    <a:pt x="243" y="1942"/>
                  </a:lnTo>
                  <a:cubicBezTo>
                    <a:pt x="156" y="2069"/>
                    <a:pt x="145" y="2228"/>
                    <a:pt x="211" y="2366"/>
                  </a:cubicBezTo>
                  <a:lnTo>
                    <a:pt x="1413" y="4977"/>
                  </a:lnTo>
                  <a:lnTo>
                    <a:pt x="2503" y="4977"/>
                  </a:lnTo>
                  <a:lnTo>
                    <a:pt x="1196" y="1"/>
                  </a:lnTo>
                  <a:close/>
                </a:path>
              </a:pathLst>
            </a:custGeom>
            <a:solidFill>
              <a:srgbClr val="ECF0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14496;p72">
              <a:extLst>
                <a:ext uri="{FF2B5EF4-FFF2-40B4-BE49-F238E27FC236}">
                  <a16:creationId xmlns:a16="http://schemas.microsoft.com/office/drawing/2014/main" id="{064B9920-01B3-C58A-99E9-CF5A7FEC90C4}"/>
                </a:ext>
              </a:extLst>
            </p:cNvPr>
            <p:cNvSpPr/>
            <p:nvPr/>
          </p:nvSpPr>
          <p:spPr>
            <a:xfrm>
              <a:off x="7716309" y="4291382"/>
              <a:ext cx="129436" cy="92731"/>
            </a:xfrm>
            <a:custGeom>
              <a:avLst/>
              <a:gdLst/>
              <a:ahLst/>
              <a:cxnLst/>
              <a:rect l="l" t="t" r="r" b="b"/>
              <a:pathLst>
                <a:path w="4937" h="3537" extrusionOk="0">
                  <a:moveTo>
                    <a:pt x="1235" y="1"/>
                  </a:moveTo>
                  <a:cubicBezTo>
                    <a:pt x="1212" y="1"/>
                    <a:pt x="1189" y="1"/>
                    <a:pt x="1166" y="1"/>
                  </a:cubicBezTo>
                  <a:cubicBezTo>
                    <a:pt x="768" y="9"/>
                    <a:pt x="373" y="81"/>
                    <a:pt x="0" y="215"/>
                  </a:cubicBezTo>
                  <a:cubicBezTo>
                    <a:pt x="858" y="1331"/>
                    <a:pt x="2499" y="2975"/>
                    <a:pt x="4936" y="3536"/>
                  </a:cubicBezTo>
                  <a:cubicBezTo>
                    <a:pt x="4847" y="1531"/>
                    <a:pt x="3190" y="1"/>
                    <a:pt x="1235" y="1"/>
                  </a:cubicBezTo>
                  <a:close/>
                </a:path>
              </a:pathLst>
            </a:custGeom>
            <a:solidFill>
              <a:srgbClr val="788A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14497;p72">
              <a:extLst>
                <a:ext uri="{FF2B5EF4-FFF2-40B4-BE49-F238E27FC236}">
                  <a16:creationId xmlns:a16="http://schemas.microsoft.com/office/drawing/2014/main" id="{7BA2FE3E-6229-149E-09FA-8846698D03DE}"/>
                </a:ext>
              </a:extLst>
            </p:cNvPr>
            <p:cNvSpPr/>
            <p:nvPr/>
          </p:nvSpPr>
          <p:spPr>
            <a:xfrm>
              <a:off x="7611937" y="4286087"/>
              <a:ext cx="273580" cy="365052"/>
            </a:xfrm>
            <a:custGeom>
              <a:avLst/>
              <a:gdLst/>
              <a:ahLst/>
              <a:cxnLst/>
              <a:rect l="l" t="t" r="r" b="b"/>
              <a:pathLst>
                <a:path w="10435" h="13924" extrusionOk="0">
                  <a:moveTo>
                    <a:pt x="8255" y="4434"/>
                  </a:moveTo>
                  <a:cubicBezTo>
                    <a:pt x="8407" y="4463"/>
                    <a:pt x="8563" y="4492"/>
                    <a:pt x="8718" y="4517"/>
                  </a:cubicBezTo>
                  <a:lnTo>
                    <a:pt x="8718" y="5650"/>
                  </a:lnTo>
                  <a:cubicBezTo>
                    <a:pt x="8718" y="6215"/>
                    <a:pt x="8794" y="6694"/>
                    <a:pt x="8946" y="7081"/>
                  </a:cubicBezTo>
                  <a:cubicBezTo>
                    <a:pt x="8968" y="7135"/>
                    <a:pt x="8968" y="7201"/>
                    <a:pt x="8943" y="7255"/>
                  </a:cubicBezTo>
                  <a:lnTo>
                    <a:pt x="8939" y="7255"/>
                  </a:lnTo>
                  <a:cubicBezTo>
                    <a:pt x="8914" y="7313"/>
                    <a:pt x="8863" y="7360"/>
                    <a:pt x="8805" y="7378"/>
                  </a:cubicBezTo>
                  <a:cubicBezTo>
                    <a:pt x="8229" y="7574"/>
                    <a:pt x="7643" y="7733"/>
                    <a:pt x="7045" y="7856"/>
                  </a:cubicBezTo>
                  <a:cubicBezTo>
                    <a:pt x="7806" y="7284"/>
                    <a:pt x="8255" y="6386"/>
                    <a:pt x="8255" y="5433"/>
                  </a:cubicBezTo>
                  <a:lnTo>
                    <a:pt x="8255" y="4434"/>
                  </a:lnTo>
                  <a:close/>
                  <a:moveTo>
                    <a:pt x="5212" y="415"/>
                  </a:moveTo>
                  <a:cubicBezTo>
                    <a:pt x="5248" y="415"/>
                    <a:pt x="5285" y="416"/>
                    <a:pt x="5321" y="417"/>
                  </a:cubicBezTo>
                  <a:cubicBezTo>
                    <a:pt x="7208" y="475"/>
                    <a:pt x="8711" y="2018"/>
                    <a:pt x="8715" y="3908"/>
                  </a:cubicBezTo>
                  <a:lnTo>
                    <a:pt x="8715" y="4108"/>
                  </a:lnTo>
                  <a:cubicBezTo>
                    <a:pt x="8363" y="4050"/>
                    <a:pt x="8012" y="3974"/>
                    <a:pt x="7668" y="3876"/>
                  </a:cubicBezTo>
                  <a:cubicBezTo>
                    <a:pt x="7647" y="3870"/>
                    <a:pt x="7627" y="3868"/>
                    <a:pt x="7607" y="3868"/>
                  </a:cubicBezTo>
                  <a:cubicBezTo>
                    <a:pt x="7389" y="3868"/>
                    <a:pt x="7316" y="4204"/>
                    <a:pt x="7559" y="4271"/>
                  </a:cubicBezTo>
                  <a:cubicBezTo>
                    <a:pt x="7653" y="4296"/>
                    <a:pt x="7748" y="4321"/>
                    <a:pt x="7845" y="4347"/>
                  </a:cubicBezTo>
                  <a:lnTo>
                    <a:pt x="7845" y="5437"/>
                  </a:lnTo>
                  <a:cubicBezTo>
                    <a:pt x="7842" y="6885"/>
                    <a:pt x="6668" y="8059"/>
                    <a:pt x="5216" y="8063"/>
                  </a:cubicBezTo>
                  <a:lnTo>
                    <a:pt x="5216" y="8066"/>
                  </a:lnTo>
                  <a:cubicBezTo>
                    <a:pt x="3764" y="8063"/>
                    <a:pt x="2587" y="6889"/>
                    <a:pt x="2587" y="5437"/>
                  </a:cubicBezTo>
                  <a:lnTo>
                    <a:pt x="2587" y="4564"/>
                  </a:lnTo>
                  <a:cubicBezTo>
                    <a:pt x="2587" y="4428"/>
                    <a:pt x="2484" y="4360"/>
                    <a:pt x="2382" y="4360"/>
                  </a:cubicBezTo>
                  <a:cubicBezTo>
                    <a:pt x="2280" y="4360"/>
                    <a:pt x="2177" y="4428"/>
                    <a:pt x="2177" y="4564"/>
                  </a:cubicBezTo>
                  <a:lnTo>
                    <a:pt x="2177" y="5437"/>
                  </a:lnTo>
                  <a:cubicBezTo>
                    <a:pt x="2177" y="6389"/>
                    <a:pt x="2627" y="7287"/>
                    <a:pt x="3387" y="7860"/>
                  </a:cubicBezTo>
                  <a:cubicBezTo>
                    <a:pt x="2790" y="7737"/>
                    <a:pt x="2203" y="7577"/>
                    <a:pt x="1627" y="7382"/>
                  </a:cubicBezTo>
                  <a:cubicBezTo>
                    <a:pt x="1569" y="7360"/>
                    <a:pt x="1518" y="7316"/>
                    <a:pt x="1493" y="7259"/>
                  </a:cubicBezTo>
                  <a:cubicBezTo>
                    <a:pt x="1464" y="7204"/>
                    <a:pt x="1464" y="7139"/>
                    <a:pt x="1486" y="7085"/>
                  </a:cubicBezTo>
                  <a:cubicBezTo>
                    <a:pt x="1638" y="6701"/>
                    <a:pt x="1714" y="6219"/>
                    <a:pt x="1714" y="5654"/>
                  </a:cubicBezTo>
                  <a:lnTo>
                    <a:pt x="1714" y="4118"/>
                  </a:lnTo>
                  <a:cubicBezTo>
                    <a:pt x="1746" y="4111"/>
                    <a:pt x="1775" y="4108"/>
                    <a:pt x="1786" y="4104"/>
                  </a:cubicBezTo>
                  <a:cubicBezTo>
                    <a:pt x="1837" y="4090"/>
                    <a:pt x="3036" y="3742"/>
                    <a:pt x="4090" y="2887"/>
                  </a:cubicBezTo>
                  <a:cubicBezTo>
                    <a:pt x="4169" y="2823"/>
                    <a:pt x="4265" y="2791"/>
                    <a:pt x="4361" y="2791"/>
                  </a:cubicBezTo>
                  <a:cubicBezTo>
                    <a:pt x="4454" y="2791"/>
                    <a:pt x="4547" y="2821"/>
                    <a:pt x="4626" y="2880"/>
                  </a:cubicBezTo>
                  <a:cubicBezTo>
                    <a:pt x="5252" y="3340"/>
                    <a:pt x="5940" y="3709"/>
                    <a:pt x="6668" y="3977"/>
                  </a:cubicBezTo>
                  <a:cubicBezTo>
                    <a:pt x="6697" y="3988"/>
                    <a:pt x="6724" y="3993"/>
                    <a:pt x="6749" y="3993"/>
                  </a:cubicBezTo>
                  <a:cubicBezTo>
                    <a:pt x="6949" y="3993"/>
                    <a:pt x="7038" y="3684"/>
                    <a:pt x="6813" y="3597"/>
                  </a:cubicBezTo>
                  <a:cubicBezTo>
                    <a:pt x="6121" y="3340"/>
                    <a:pt x="5466" y="2992"/>
                    <a:pt x="4872" y="2558"/>
                  </a:cubicBezTo>
                  <a:cubicBezTo>
                    <a:pt x="4720" y="2443"/>
                    <a:pt x="4539" y="2385"/>
                    <a:pt x="4359" y="2385"/>
                  </a:cubicBezTo>
                  <a:cubicBezTo>
                    <a:pt x="4170" y="2385"/>
                    <a:pt x="3983" y="2448"/>
                    <a:pt x="3829" y="2572"/>
                  </a:cubicBezTo>
                  <a:cubicBezTo>
                    <a:pt x="2960" y="3278"/>
                    <a:pt x="1949" y="3626"/>
                    <a:pt x="1721" y="3698"/>
                  </a:cubicBezTo>
                  <a:cubicBezTo>
                    <a:pt x="1835" y="1848"/>
                    <a:pt x="3370" y="415"/>
                    <a:pt x="5212" y="415"/>
                  </a:cubicBezTo>
                  <a:close/>
                  <a:moveTo>
                    <a:pt x="6321" y="8265"/>
                  </a:moveTo>
                  <a:lnTo>
                    <a:pt x="6321" y="8714"/>
                  </a:lnTo>
                  <a:lnTo>
                    <a:pt x="5969" y="10047"/>
                  </a:lnTo>
                  <a:cubicBezTo>
                    <a:pt x="5738" y="10178"/>
                    <a:pt x="5480" y="10243"/>
                    <a:pt x="5216" y="10243"/>
                  </a:cubicBezTo>
                  <a:cubicBezTo>
                    <a:pt x="5209" y="10243"/>
                    <a:pt x="5203" y="10243"/>
                    <a:pt x="5196" y="10243"/>
                  </a:cubicBezTo>
                  <a:cubicBezTo>
                    <a:pt x="4939" y="10243"/>
                    <a:pt x="4685" y="10174"/>
                    <a:pt x="4463" y="10047"/>
                  </a:cubicBezTo>
                  <a:lnTo>
                    <a:pt x="4111" y="8714"/>
                  </a:lnTo>
                  <a:lnTo>
                    <a:pt x="4111" y="8265"/>
                  </a:lnTo>
                  <a:cubicBezTo>
                    <a:pt x="4466" y="8403"/>
                    <a:pt x="4841" y="8472"/>
                    <a:pt x="5216" y="8472"/>
                  </a:cubicBezTo>
                  <a:cubicBezTo>
                    <a:pt x="5591" y="8472"/>
                    <a:pt x="5966" y="8403"/>
                    <a:pt x="6321" y="8265"/>
                  </a:cubicBezTo>
                  <a:close/>
                  <a:moveTo>
                    <a:pt x="3268" y="12611"/>
                  </a:moveTo>
                  <a:lnTo>
                    <a:pt x="3268" y="13513"/>
                  </a:lnTo>
                  <a:lnTo>
                    <a:pt x="1500" y="13513"/>
                  </a:lnTo>
                  <a:lnTo>
                    <a:pt x="1500" y="12611"/>
                  </a:lnTo>
                  <a:lnTo>
                    <a:pt x="2177" y="12611"/>
                  </a:lnTo>
                  <a:lnTo>
                    <a:pt x="2177" y="12626"/>
                  </a:lnTo>
                  <a:cubicBezTo>
                    <a:pt x="2177" y="12762"/>
                    <a:pt x="2280" y="12830"/>
                    <a:pt x="2382" y="12830"/>
                  </a:cubicBezTo>
                  <a:cubicBezTo>
                    <a:pt x="2484" y="12830"/>
                    <a:pt x="2587" y="12762"/>
                    <a:pt x="2587" y="12626"/>
                  </a:cubicBezTo>
                  <a:lnTo>
                    <a:pt x="2587" y="12611"/>
                  </a:lnTo>
                  <a:close/>
                  <a:moveTo>
                    <a:pt x="5216" y="1"/>
                  </a:moveTo>
                  <a:cubicBezTo>
                    <a:pt x="3058" y="1"/>
                    <a:pt x="1308" y="1750"/>
                    <a:pt x="1308" y="3908"/>
                  </a:cubicBezTo>
                  <a:lnTo>
                    <a:pt x="1308" y="5650"/>
                  </a:lnTo>
                  <a:cubicBezTo>
                    <a:pt x="1308" y="6292"/>
                    <a:pt x="1200" y="6701"/>
                    <a:pt x="1109" y="6933"/>
                  </a:cubicBezTo>
                  <a:cubicBezTo>
                    <a:pt x="1044" y="7092"/>
                    <a:pt x="1047" y="7273"/>
                    <a:pt x="1124" y="7429"/>
                  </a:cubicBezTo>
                  <a:cubicBezTo>
                    <a:pt x="1196" y="7588"/>
                    <a:pt x="1334" y="7711"/>
                    <a:pt x="1497" y="7766"/>
                  </a:cubicBezTo>
                  <a:cubicBezTo>
                    <a:pt x="2217" y="8012"/>
                    <a:pt x="2956" y="8200"/>
                    <a:pt x="3706" y="8334"/>
                  </a:cubicBezTo>
                  <a:lnTo>
                    <a:pt x="3706" y="8613"/>
                  </a:lnTo>
                  <a:lnTo>
                    <a:pt x="2858" y="9011"/>
                  </a:lnTo>
                  <a:cubicBezTo>
                    <a:pt x="2630" y="9120"/>
                    <a:pt x="2514" y="9370"/>
                    <a:pt x="2579" y="9613"/>
                  </a:cubicBezTo>
                  <a:lnTo>
                    <a:pt x="1008" y="10167"/>
                  </a:lnTo>
                  <a:cubicBezTo>
                    <a:pt x="403" y="10380"/>
                    <a:pt x="1" y="10953"/>
                    <a:pt x="1" y="11594"/>
                  </a:cubicBezTo>
                  <a:lnTo>
                    <a:pt x="1" y="13720"/>
                  </a:lnTo>
                  <a:cubicBezTo>
                    <a:pt x="1" y="13855"/>
                    <a:pt x="102" y="13923"/>
                    <a:pt x="204" y="13923"/>
                  </a:cubicBezTo>
                  <a:cubicBezTo>
                    <a:pt x="305" y="13923"/>
                    <a:pt x="406" y="13855"/>
                    <a:pt x="406" y="13720"/>
                  </a:cubicBezTo>
                  <a:lnTo>
                    <a:pt x="406" y="11594"/>
                  </a:lnTo>
                  <a:cubicBezTo>
                    <a:pt x="406" y="11123"/>
                    <a:pt x="703" y="10706"/>
                    <a:pt x="1145" y="10551"/>
                  </a:cubicBezTo>
                  <a:lnTo>
                    <a:pt x="2800" y="9968"/>
                  </a:lnTo>
                  <a:lnTo>
                    <a:pt x="3007" y="10239"/>
                  </a:lnTo>
                  <a:lnTo>
                    <a:pt x="2786" y="10569"/>
                  </a:lnTo>
                  <a:cubicBezTo>
                    <a:pt x="2663" y="10753"/>
                    <a:pt x="2645" y="10989"/>
                    <a:pt x="2735" y="11192"/>
                  </a:cubicBezTo>
                  <a:lnTo>
                    <a:pt x="3206" y="12206"/>
                  </a:lnTo>
                  <a:lnTo>
                    <a:pt x="2587" y="12206"/>
                  </a:lnTo>
                  <a:lnTo>
                    <a:pt x="2587" y="11974"/>
                  </a:lnTo>
                  <a:cubicBezTo>
                    <a:pt x="2587" y="11838"/>
                    <a:pt x="2485" y="11770"/>
                    <a:pt x="2384" y="11770"/>
                  </a:cubicBezTo>
                  <a:cubicBezTo>
                    <a:pt x="2282" y="11770"/>
                    <a:pt x="2181" y="11838"/>
                    <a:pt x="2181" y="11974"/>
                  </a:cubicBezTo>
                  <a:lnTo>
                    <a:pt x="2181" y="12206"/>
                  </a:lnTo>
                  <a:lnTo>
                    <a:pt x="1294" y="12206"/>
                  </a:lnTo>
                  <a:cubicBezTo>
                    <a:pt x="1181" y="12206"/>
                    <a:pt x="1091" y="12296"/>
                    <a:pt x="1091" y="12409"/>
                  </a:cubicBezTo>
                  <a:lnTo>
                    <a:pt x="1091" y="13720"/>
                  </a:lnTo>
                  <a:cubicBezTo>
                    <a:pt x="1091" y="13832"/>
                    <a:pt x="1181" y="13922"/>
                    <a:pt x="1294" y="13922"/>
                  </a:cubicBezTo>
                  <a:lnTo>
                    <a:pt x="3474" y="13922"/>
                  </a:lnTo>
                  <a:cubicBezTo>
                    <a:pt x="3586" y="13922"/>
                    <a:pt x="3677" y="13832"/>
                    <a:pt x="3677" y="13720"/>
                  </a:cubicBezTo>
                  <a:lnTo>
                    <a:pt x="3677" y="13231"/>
                  </a:lnTo>
                  <a:lnTo>
                    <a:pt x="3941" y="13803"/>
                  </a:lnTo>
                  <a:cubicBezTo>
                    <a:pt x="3981" y="13888"/>
                    <a:pt x="4051" y="13923"/>
                    <a:pt x="4121" y="13923"/>
                  </a:cubicBezTo>
                  <a:cubicBezTo>
                    <a:pt x="4254" y="13923"/>
                    <a:pt x="4387" y="13794"/>
                    <a:pt x="4311" y="13633"/>
                  </a:cubicBezTo>
                  <a:lnTo>
                    <a:pt x="3108" y="11021"/>
                  </a:lnTo>
                  <a:cubicBezTo>
                    <a:pt x="3072" y="10945"/>
                    <a:pt x="3079" y="10862"/>
                    <a:pt x="3123" y="10793"/>
                  </a:cubicBezTo>
                  <a:lnTo>
                    <a:pt x="3423" y="10341"/>
                  </a:lnTo>
                  <a:cubicBezTo>
                    <a:pt x="3474" y="10268"/>
                    <a:pt x="3470" y="10174"/>
                    <a:pt x="3420" y="10105"/>
                  </a:cubicBezTo>
                  <a:lnTo>
                    <a:pt x="2992" y="9537"/>
                  </a:lnTo>
                  <a:cubicBezTo>
                    <a:pt x="2952" y="9482"/>
                    <a:pt x="2971" y="9410"/>
                    <a:pt x="3032" y="9381"/>
                  </a:cubicBezTo>
                  <a:lnTo>
                    <a:pt x="3775" y="9030"/>
                  </a:lnTo>
                  <a:lnTo>
                    <a:pt x="4216" y="10717"/>
                  </a:lnTo>
                  <a:cubicBezTo>
                    <a:pt x="4244" y="10823"/>
                    <a:pt x="4326" y="10869"/>
                    <a:pt x="4408" y="10869"/>
                  </a:cubicBezTo>
                  <a:cubicBezTo>
                    <a:pt x="4529" y="10869"/>
                    <a:pt x="4652" y="10769"/>
                    <a:pt x="4611" y="10612"/>
                  </a:cubicBezTo>
                  <a:lnTo>
                    <a:pt x="4597" y="10547"/>
                  </a:lnTo>
                  <a:lnTo>
                    <a:pt x="4597" y="10547"/>
                  </a:lnTo>
                  <a:cubicBezTo>
                    <a:pt x="4798" y="10616"/>
                    <a:pt x="5007" y="10650"/>
                    <a:pt x="5217" y="10650"/>
                  </a:cubicBezTo>
                  <a:cubicBezTo>
                    <a:pt x="5426" y="10650"/>
                    <a:pt x="5636" y="10616"/>
                    <a:pt x="5839" y="10547"/>
                  </a:cubicBezTo>
                  <a:lnTo>
                    <a:pt x="5839" y="10547"/>
                  </a:lnTo>
                  <a:lnTo>
                    <a:pt x="5216" y="12912"/>
                  </a:lnTo>
                  <a:lnTo>
                    <a:pt x="4839" y="11485"/>
                  </a:lnTo>
                  <a:cubicBezTo>
                    <a:pt x="4812" y="11378"/>
                    <a:pt x="4730" y="11331"/>
                    <a:pt x="4648" y="11331"/>
                  </a:cubicBezTo>
                  <a:cubicBezTo>
                    <a:pt x="4527" y="11331"/>
                    <a:pt x="4405" y="11431"/>
                    <a:pt x="4448" y="11586"/>
                  </a:cubicBezTo>
                  <a:lnTo>
                    <a:pt x="5020" y="13767"/>
                  </a:lnTo>
                  <a:cubicBezTo>
                    <a:pt x="5046" y="13868"/>
                    <a:pt x="5131" y="13919"/>
                    <a:pt x="5217" y="13919"/>
                  </a:cubicBezTo>
                  <a:cubicBezTo>
                    <a:pt x="5302" y="13919"/>
                    <a:pt x="5388" y="13868"/>
                    <a:pt x="5415" y="13767"/>
                  </a:cubicBezTo>
                  <a:lnTo>
                    <a:pt x="6661" y="9030"/>
                  </a:lnTo>
                  <a:lnTo>
                    <a:pt x="7404" y="9381"/>
                  </a:lnTo>
                  <a:cubicBezTo>
                    <a:pt x="7462" y="9410"/>
                    <a:pt x="7483" y="9486"/>
                    <a:pt x="7443" y="9537"/>
                  </a:cubicBezTo>
                  <a:lnTo>
                    <a:pt x="7016" y="10109"/>
                  </a:lnTo>
                  <a:cubicBezTo>
                    <a:pt x="6962" y="10178"/>
                    <a:pt x="6962" y="10272"/>
                    <a:pt x="7009" y="10344"/>
                  </a:cubicBezTo>
                  <a:lnTo>
                    <a:pt x="7309" y="10797"/>
                  </a:lnTo>
                  <a:cubicBezTo>
                    <a:pt x="7353" y="10862"/>
                    <a:pt x="7360" y="10949"/>
                    <a:pt x="7328" y="11021"/>
                  </a:cubicBezTo>
                  <a:lnTo>
                    <a:pt x="6121" y="13633"/>
                  </a:lnTo>
                  <a:cubicBezTo>
                    <a:pt x="6048" y="13794"/>
                    <a:pt x="6181" y="13923"/>
                    <a:pt x="6314" y="13923"/>
                  </a:cubicBezTo>
                  <a:cubicBezTo>
                    <a:pt x="6383" y="13923"/>
                    <a:pt x="6452" y="13888"/>
                    <a:pt x="6491" y="13803"/>
                  </a:cubicBezTo>
                  <a:lnTo>
                    <a:pt x="7697" y="11192"/>
                  </a:lnTo>
                  <a:cubicBezTo>
                    <a:pt x="7791" y="10989"/>
                    <a:pt x="7773" y="10753"/>
                    <a:pt x="7650" y="10569"/>
                  </a:cubicBezTo>
                  <a:lnTo>
                    <a:pt x="7429" y="10239"/>
                  </a:lnTo>
                  <a:lnTo>
                    <a:pt x="7632" y="9968"/>
                  </a:lnTo>
                  <a:lnTo>
                    <a:pt x="9290" y="10551"/>
                  </a:lnTo>
                  <a:cubicBezTo>
                    <a:pt x="9732" y="10706"/>
                    <a:pt x="10026" y="11127"/>
                    <a:pt x="10026" y="11594"/>
                  </a:cubicBezTo>
                  <a:lnTo>
                    <a:pt x="10026" y="13720"/>
                  </a:lnTo>
                  <a:cubicBezTo>
                    <a:pt x="10026" y="13855"/>
                    <a:pt x="10128" y="13923"/>
                    <a:pt x="10230" y="13923"/>
                  </a:cubicBezTo>
                  <a:cubicBezTo>
                    <a:pt x="10333" y="13923"/>
                    <a:pt x="10435" y="13855"/>
                    <a:pt x="10435" y="13720"/>
                  </a:cubicBezTo>
                  <a:lnTo>
                    <a:pt x="10435" y="11594"/>
                  </a:lnTo>
                  <a:cubicBezTo>
                    <a:pt x="10435" y="10953"/>
                    <a:pt x="10029" y="10380"/>
                    <a:pt x="9424" y="10167"/>
                  </a:cubicBezTo>
                  <a:lnTo>
                    <a:pt x="7853" y="9609"/>
                  </a:lnTo>
                  <a:cubicBezTo>
                    <a:pt x="7918" y="9370"/>
                    <a:pt x="7802" y="9116"/>
                    <a:pt x="7577" y="9011"/>
                  </a:cubicBezTo>
                  <a:lnTo>
                    <a:pt x="6730" y="8609"/>
                  </a:lnTo>
                  <a:lnTo>
                    <a:pt x="6730" y="8331"/>
                  </a:lnTo>
                  <a:cubicBezTo>
                    <a:pt x="7480" y="8200"/>
                    <a:pt x="8215" y="8012"/>
                    <a:pt x="8936" y="7766"/>
                  </a:cubicBezTo>
                  <a:cubicBezTo>
                    <a:pt x="9102" y="7708"/>
                    <a:pt x="9236" y="7588"/>
                    <a:pt x="9312" y="7429"/>
                  </a:cubicBezTo>
                  <a:cubicBezTo>
                    <a:pt x="9385" y="7269"/>
                    <a:pt x="9392" y="7092"/>
                    <a:pt x="9327" y="6929"/>
                  </a:cubicBezTo>
                  <a:cubicBezTo>
                    <a:pt x="9236" y="6697"/>
                    <a:pt x="9128" y="6288"/>
                    <a:pt x="9128" y="5650"/>
                  </a:cubicBezTo>
                  <a:lnTo>
                    <a:pt x="9128" y="3908"/>
                  </a:lnTo>
                  <a:cubicBezTo>
                    <a:pt x="9128" y="1750"/>
                    <a:pt x="7375" y="1"/>
                    <a:pt x="5216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14498;p72">
              <a:extLst>
                <a:ext uri="{FF2B5EF4-FFF2-40B4-BE49-F238E27FC236}">
                  <a16:creationId xmlns:a16="http://schemas.microsoft.com/office/drawing/2014/main" id="{DCF1BC7D-58CB-D3E4-5635-3468174860C5}"/>
                </a:ext>
              </a:extLst>
            </p:cNvPr>
            <p:cNvSpPr/>
            <p:nvPr/>
          </p:nvSpPr>
          <p:spPr>
            <a:xfrm>
              <a:off x="7701574" y="4394627"/>
              <a:ext cx="25667" cy="10749"/>
            </a:xfrm>
            <a:custGeom>
              <a:avLst/>
              <a:gdLst/>
              <a:ahLst/>
              <a:cxnLst/>
              <a:rect l="l" t="t" r="r" b="b"/>
              <a:pathLst>
                <a:path w="979" h="410" extrusionOk="0">
                  <a:moveTo>
                    <a:pt x="272" y="0"/>
                  </a:moveTo>
                  <a:cubicBezTo>
                    <a:pt x="1" y="0"/>
                    <a:pt x="1" y="409"/>
                    <a:pt x="272" y="409"/>
                  </a:cubicBezTo>
                  <a:lnTo>
                    <a:pt x="707" y="409"/>
                  </a:lnTo>
                  <a:cubicBezTo>
                    <a:pt x="979" y="409"/>
                    <a:pt x="979" y="0"/>
                    <a:pt x="707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14499;p72">
              <a:extLst>
                <a:ext uri="{FF2B5EF4-FFF2-40B4-BE49-F238E27FC236}">
                  <a16:creationId xmlns:a16="http://schemas.microsoft.com/office/drawing/2014/main" id="{72D01205-2C0B-372D-6EB4-4DC75571C158}"/>
                </a:ext>
              </a:extLst>
            </p:cNvPr>
            <p:cNvSpPr/>
            <p:nvPr/>
          </p:nvSpPr>
          <p:spPr>
            <a:xfrm>
              <a:off x="7770133" y="4394627"/>
              <a:ext cx="25667" cy="10749"/>
            </a:xfrm>
            <a:custGeom>
              <a:avLst/>
              <a:gdLst/>
              <a:ahLst/>
              <a:cxnLst/>
              <a:rect l="l" t="t" r="r" b="b"/>
              <a:pathLst>
                <a:path w="979" h="410" extrusionOk="0">
                  <a:moveTo>
                    <a:pt x="272" y="0"/>
                  </a:moveTo>
                  <a:cubicBezTo>
                    <a:pt x="1" y="0"/>
                    <a:pt x="1" y="409"/>
                    <a:pt x="272" y="409"/>
                  </a:cubicBezTo>
                  <a:lnTo>
                    <a:pt x="710" y="409"/>
                  </a:lnTo>
                  <a:cubicBezTo>
                    <a:pt x="978" y="409"/>
                    <a:pt x="978" y="0"/>
                    <a:pt x="710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14500;p72">
              <a:extLst>
                <a:ext uri="{FF2B5EF4-FFF2-40B4-BE49-F238E27FC236}">
                  <a16:creationId xmlns:a16="http://schemas.microsoft.com/office/drawing/2014/main" id="{168D0373-2F81-A7E3-ADBD-E1B48140EF2A}"/>
                </a:ext>
              </a:extLst>
            </p:cNvPr>
            <p:cNvSpPr/>
            <p:nvPr/>
          </p:nvSpPr>
          <p:spPr>
            <a:xfrm>
              <a:off x="7815909" y="4594667"/>
              <a:ext cx="42735" cy="39221"/>
            </a:xfrm>
            <a:custGeom>
              <a:avLst/>
              <a:gdLst/>
              <a:ahLst/>
              <a:cxnLst/>
              <a:rect l="l" t="t" r="r" b="b"/>
              <a:pathLst>
                <a:path w="1630" h="1496" extrusionOk="0">
                  <a:moveTo>
                    <a:pt x="815" y="0"/>
                  </a:moveTo>
                  <a:cubicBezTo>
                    <a:pt x="714" y="0"/>
                    <a:pt x="612" y="68"/>
                    <a:pt x="612" y="204"/>
                  </a:cubicBezTo>
                  <a:lnTo>
                    <a:pt x="612" y="544"/>
                  </a:lnTo>
                  <a:lnTo>
                    <a:pt x="272" y="544"/>
                  </a:lnTo>
                  <a:cubicBezTo>
                    <a:pt x="0" y="544"/>
                    <a:pt x="0" y="950"/>
                    <a:pt x="272" y="950"/>
                  </a:cubicBezTo>
                  <a:lnTo>
                    <a:pt x="612" y="950"/>
                  </a:lnTo>
                  <a:lnTo>
                    <a:pt x="612" y="1294"/>
                  </a:lnTo>
                  <a:cubicBezTo>
                    <a:pt x="612" y="1428"/>
                    <a:pt x="714" y="1495"/>
                    <a:pt x="815" y="1495"/>
                  </a:cubicBezTo>
                  <a:cubicBezTo>
                    <a:pt x="917" y="1495"/>
                    <a:pt x="1018" y="1428"/>
                    <a:pt x="1018" y="1294"/>
                  </a:cubicBezTo>
                  <a:lnTo>
                    <a:pt x="1018" y="950"/>
                  </a:lnTo>
                  <a:lnTo>
                    <a:pt x="1362" y="950"/>
                  </a:lnTo>
                  <a:cubicBezTo>
                    <a:pt x="1630" y="950"/>
                    <a:pt x="1630" y="544"/>
                    <a:pt x="1362" y="544"/>
                  </a:cubicBezTo>
                  <a:lnTo>
                    <a:pt x="1018" y="544"/>
                  </a:lnTo>
                  <a:lnTo>
                    <a:pt x="1018" y="204"/>
                  </a:lnTo>
                  <a:cubicBezTo>
                    <a:pt x="1018" y="68"/>
                    <a:pt x="917" y="0"/>
                    <a:pt x="815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14501;p72">
              <a:extLst>
                <a:ext uri="{FF2B5EF4-FFF2-40B4-BE49-F238E27FC236}">
                  <a16:creationId xmlns:a16="http://schemas.microsoft.com/office/drawing/2014/main" id="{0F81032B-CF00-B2C0-FC8B-F7E055638188}"/>
                </a:ext>
              </a:extLst>
            </p:cNvPr>
            <p:cNvSpPr/>
            <p:nvPr/>
          </p:nvSpPr>
          <p:spPr>
            <a:xfrm>
              <a:off x="7709073" y="4411773"/>
              <a:ext cx="10775" cy="16412"/>
            </a:xfrm>
            <a:custGeom>
              <a:avLst/>
              <a:gdLst/>
              <a:ahLst/>
              <a:cxnLst/>
              <a:rect l="l" t="t" r="r" b="b"/>
              <a:pathLst>
                <a:path w="411" h="626" extrusionOk="0">
                  <a:moveTo>
                    <a:pt x="205" y="1"/>
                  </a:moveTo>
                  <a:cubicBezTo>
                    <a:pt x="103" y="1"/>
                    <a:pt x="1" y="69"/>
                    <a:pt x="1" y="205"/>
                  </a:cubicBezTo>
                  <a:lnTo>
                    <a:pt x="1" y="422"/>
                  </a:lnTo>
                  <a:cubicBezTo>
                    <a:pt x="1" y="558"/>
                    <a:pt x="103" y="626"/>
                    <a:pt x="205" y="626"/>
                  </a:cubicBezTo>
                  <a:cubicBezTo>
                    <a:pt x="308" y="626"/>
                    <a:pt x="410" y="558"/>
                    <a:pt x="410" y="422"/>
                  </a:cubicBezTo>
                  <a:lnTo>
                    <a:pt x="410" y="205"/>
                  </a:lnTo>
                  <a:cubicBezTo>
                    <a:pt x="410" y="69"/>
                    <a:pt x="308" y="1"/>
                    <a:pt x="205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14502;p72">
              <a:extLst>
                <a:ext uri="{FF2B5EF4-FFF2-40B4-BE49-F238E27FC236}">
                  <a16:creationId xmlns:a16="http://schemas.microsoft.com/office/drawing/2014/main" id="{633A93AF-6387-CD24-5A6B-2269135955C9}"/>
                </a:ext>
              </a:extLst>
            </p:cNvPr>
            <p:cNvSpPr/>
            <p:nvPr/>
          </p:nvSpPr>
          <p:spPr>
            <a:xfrm>
              <a:off x="7777631" y="4411799"/>
              <a:ext cx="10671" cy="16386"/>
            </a:xfrm>
            <a:custGeom>
              <a:avLst/>
              <a:gdLst/>
              <a:ahLst/>
              <a:cxnLst/>
              <a:rect l="l" t="t" r="r" b="b"/>
              <a:pathLst>
                <a:path w="407" h="625" extrusionOk="0">
                  <a:moveTo>
                    <a:pt x="203" y="1"/>
                  </a:moveTo>
                  <a:cubicBezTo>
                    <a:pt x="91" y="1"/>
                    <a:pt x="1" y="91"/>
                    <a:pt x="1" y="204"/>
                  </a:cubicBezTo>
                  <a:lnTo>
                    <a:pt x="1" y="421"/>
                  </a:lnTo>
                  <a:cubicBezTo>
                    <a:pt x="1" y="557"/>
                    <a:pt x="102" y="625"/>
                    <a:pt x="203" y="625"/>
                  </a:cubicBezTo>
                  <a:cubicBezTo>
                    <a:pt x="305" y="625"/>
                    <a:pt x="406" y="557"/>
                    <a:pt x="406" y="421"/>
                  </a:cubicBezTo>
                  <a:lnTo>
                    <a:pt x="406" y="204"/>
                  </a:lnTo>
                  <a:cubicBezTo>
                    <a:pt x="406" y="91"/>
                    <a:pt x="316" y="1"/>
                    <a:pt x="203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14503;p72">
              <a:extLst>
                <a:ext uri="{FF2B5EF4-FFF2-40B4-BE49-F238E27FC236}">
                  <a16:creationId xmlns:a16="http://schemas.microsoft.com/office/drawing/2014/main" id="{96E77099-39F2-8ECF-CE29-7DDC9BA4595C}"/>
                </a:ext>
              </a:extLst>
            </p:cNvPr>
            <p:cNvSpPr/>
            <p:nvPr/>
          </p:nvSpPr>
          <p:spPr>
            <a:xfrm>
              <a:off x="7717620" y="4443234"/>
              <a:ext cx="62214" cy="33532"/>
            </a:xfrm>
            <a:custGeom>
              <a:avLst/>
              <a:gdLst/>
              <a:ahLst/>
              <a:cxnLst/>
              <a:rect l="l" t="t" r="r" b="b"/>
              <a:pathLst>
                <a:path w="2373" h="1279" extrusionOk="0">
                  <a:moveTo>
                    <a:pt x="1928" y="406"/>
                  </a:moveTo>
                  <a:cubicBezTo>
                    <a:pt x="1826" y="674"/>
                    <a:pt x="1533" y="870"/>
                    <a:pt x="1189" y="870"/>
                  </a:cubicBezTo>
                  <a:cubicBezTo>
                    <a:pt x="841" y="870"/>
                    <a:pt x="548" y="674"/>
                    <a:pt x="446" y="406"/>
                  </a:cubicBezTo>
                  <a:close/>
                  <a:moveTo>
                    <a:pt x="201" y="0"/>
                  </a:moveTo>
                  <a:cubicBezTo>
                    <a:pt x="91" y="0"/>
                    <a:pt x="1" y="93"/>
                    <a:pt x="4" y="203"/>
                  </a:cubicBezTo>
                  <a:cubicBezTo>
                    <a:pt x="4" y="797"/>
                    <a:pt x="533" y="1279"/>
                    <a:pt x="1189" y="1279"/>
                  </a:cubicBezTo>
                  <a:cubicBezTo>
                    <a:pt x="1841" y="1279"/>
                    <a:pt x="2373" y="797"/>
                    <a:pt x="2373" y="203"/>
                  </a:cubicBezTo>
                  <a:cubicBezTo>
                    <a:pt x="2373" y="91"/>
                    <a:pt x="2282" y="1"/>
                    <a:pt x="2170" y="1"/>
                  </a:cubicBezTo>
                  <a:lnTo>
                    <a:pt x="207" y="1"/>
                  </a:lnTo>
                  <a:cubicBezTo>
                    <a:pt x="205" y="0"/>
                    <a:pt x="203" y="0"/>
                    <a:pt x="201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1" name="Google Shape;14962;p72">
            <a:extLst>
              <a:ext uri="{FF2B5EF4-FFF2-40B4-BE49-F238E27FC236}">
                <a16:creationId xmlns:a16="http://schemas.microsoft.com/office/drawing/2014/main" id="{671D93D8-37E8-792E-5EAD-CDA845AF640B}"/>
              </a:ext>
            </a:extLst>
          </p:cNvPr>
          <p:cNvGrpSpPr/>
          <p:nvPr/>
        </p:nvGrpSpPr>
        <p:grpSpPr>
          <a:xfrm>
            <a:off x="1918771" y="2625676"/>
            <a:ext cx="274864" cy="367517"/>
            <a:chOff x="8061252" y="2893623"/>
            <a:chExt cx="274864" cy="367517"/>
          </a:xfrm>
        </p:grpSpPr>
        <p:sp>
          <p:nvSpPr>
            <p:cNvPr id="802" name="Google Shape;14963;p72">
              <a:extLst>
                <a:ext uri="{FF2B5EF4-FFF2-40B4-BE49-F238E27FC236}">
                  <a16:creationId xmlns:a16="http://schemas.microsoft.com/office/drawing/2014/main" id="{EC1AF938-863F-6A11-DF5E-E0921232500D}"/>
                </a:ext>
              </a:extLst>
            </p:cNvPr>
            <p:cNvSpPr/>
            <p:nvPr/>
          </p:nvSpPr>
          <p:spPr>
            <a:xfrm>
              <a:off x="8066679" y="3092823"/>
              <a:ext cx="264089" cy="162863"/>
            </a:xfrm>
            <a:custGeom>
              <a:avLst/>
              <a:gdLst/>
              <a:ahLst/>
              <a:cxnLst/>
              <a:rect l="l" t="t" r="r" b="b"/>
              <a:pathLst>
                <a:path w="10073" h="6212" extrusionOk="0">
                  <a:moveTo>
                    <a:pt x="6262" y="1"/>
                  </a:moveTo>
                  <a:lnTo>
                    <a:pt x="3647" y="48"/>
                  </a:lnTo>
                  <a:lnTo>
                    <a:pt x="3665" y="1174"/>
                  </a:lnTo>
                  <a:cubicBezTo>
                    <a:pt x="3673" y="1543"/>
                    <a:pt x="3444" y="1877"/>
                    <a:pt x="3097" y="2003"/>
                  </a:cubicBezTo>
                  <a:lnTo>
                    <a:pt x="862" y="2836"/>
                  </a:lnTo>
                  <a:cubicBezTo>
                    <a:pt x="341" y="3032"/>
                    <a:pt x="0" y="3532"/>
                    <a:pt x="11" y="4086"/>
                  </a:cubicBezTo>
                  <a:lnTo>
                    <a:pt x="47" y="6212"/>
                  </a:lnTo>
                  <a:lnTo>
                    <a:pt x="10072" y="6042"/>
                  </a:lnTo>
                  <a:lnTo>
                    <a:pt x="10036" y="3912"/>
                  </a:lnTo>
                  <a:cubicBezTo>
                    <a:pt x="10025" y="3358"/>
                    <a:pt x="9667" y="2869"/>
                    <a:pt x="9141" y="2695"/>
                  </a:cubicBezTo>
                  <a:lnTo>
                    <a:pt x="6878" y="1938"/>
                  </a:lnTo>
                  <a:cubicBezTo>
                    <a:pt x="6527" y="1822"/>
                    <a:pt x="6287" y="1496"/>
                    <a:pt x="6280" y="1127"/>
                  </a:cubicBezTo>
                  <a:lnTo>
                    <a:pt x="6262" y="1"/>
                  </a:lnTo>
                  <a:close/>
                </a:path>
              </a:pathLst>
            </a:custGeom>
            <a:solidFill>
              <a:srgbClr val="E7EC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14964;p72">
              <a:extLst>
                <a:ext uri="{FF2B5EF4-FFF2-40B4-BE49-F238E27FC236}">
                  <a16:creationId xmlns:a16="http://schemas.microsoft.com/office/drawing/2014/main" id="{C2E6B0C0-6D20-FEB9-4D01-88E307C5616F}"/>
                </a:ext>
              </a:extLst>
            </p:cNvPr>
            <p:cNvSpPr/>
            <p:nvPr/>
          </p:nvSpPr>
          <p:spPr>
            <a:xfrm>
              <a:off x="8066574" y="3147618"/>
              <a:ext cx="264089" cy="108069"/>
            </a:xfrm>
            <a:custGeom>
              <a:avLst/>
              <a:gdLst/>
              <a:ahLst/>
              <a:cxnLst/>
              <a:rect l="l" t="t" r="r" b="b"/>
              <a:pathLst>
                <a:path w="10073" h="4122" extrusionOk="0">
                  <a:moveTo>
                    <a:pt x="7335" y="0"/>
                  </a:moveTo>
                  <a:lnTo>
                    <a:pt x="7146" y="489"/>
                  </a:lnTo>
                  <a:cubicBezTo>
                    <a:pt x="6784" y="1438"/>
                    <a:pt x="5958" y="2057"/>
                    <a:pt x="5028" y="2072"/>
                  </a:cubicBezTo>
                  <a:cubicBezTo>
                    <a:pt x="5014" y="2072"/>
                    <a:pt x="5000" y="2072"/>
                    <a:pt x="4986" y="2072"/>
                  </a:cubicBezTo>
                  <a:cubicBezTo>
                    <a:pt x="4075" y="2072"/>
                    <a:pt x="3243" y="1482"/>
                    <a:pt x="2854" y="562"/>
                  </a:cubicBezTo>
                  <a:lnTo>
                    <a:pt x="2655" y="80"/>
                  </a:lnTo>
                  <a:lnTo>
                    <a:pt x="863" y="746"/>
                  </a:lnTo>
                  <a:cubicBezTo>
                    <a:pt x="345" y="942"/>
                    <a:pt x="1" y="1442"/>
                    <a:pt x="11" y="1996"/>
                  </a:cubicBezTo>
                  <a:lnTo>
                    <a:pt x="48" y="4122"/>
                  </a:lnTo>
                  <a:lnTo>
                    <a:pt x="10073" y="3952"/>
                  </a:lnTo>
                  <a:lnTo>
                    <a:pt x="10036" y="1822"/>
                  </a:lnTo>
                  <a:cubicBezTo>
                    <a:pt x="10025" y="1268"/>
                    <a:pt x="9671" y="779"/>
                    <a:pt x="9145" y="605"/>
                  </a:cubicBezTo>
                  <a:lnTo>
                    <a:pt x="7335" y="0"/>
                  </a:lnTo>
                  <a:close/>
                </a:path>
              </a:pathLst>
            </a:custGeom>
            <a:solidFill>
              <a:srgbClr val="F1F4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14965;p72">
              <a:extLst>
                <a:ext uri="{FF2B5EF4-FFF2-40B4-BE49-F238E27FC236}">
                  <a16:creationId xmlns:a16="http://schemas.microsoft.com/office/drawing/2014/main" id="{F1AE7E30-5F94-4E0B-92F9-D6E475401B8F}"/>
                </a:ext>
              </a:extLst>
            </p:cNvPr>
            <p:cNvSpPr/>
            <p:nvPr/>
          </p:nvSpPr>
          <p:spPr>
            <a:xfrm>
              <a:off x="8162295" y="3092823"/>
              <a:ext cx="68847" cy="29180"/>
            </a:xfrm>
            <a:custGeom>
              <a:avLst/>
              <a:gdLst/>
              <a:ahLst/>
              <a:cxnLst/>
              <a:rect l="l" t="t" r="r" b="b"/>
              <a:pathLst>
                <a:path w="2626" h="1113" extrusionOk="0">
                  <a:moveTo>
                    <a:pt x="2615" y="1"/>
                  </a:moveTo>
                  <a:lnTo>
                    <a:pt x="0" y="48"/>
                  </a:lnTo>
                  <a:lnTo>
                    <a:pt x="11" y="859"/>
                  </a:lnTo>
                  <a:cubicBezTo>
                    <a:pt x="412" y="1026"/>
                    <a:pt x="839" y="1113"/>
                    <a:pt x="1274" y="1113"/>
                  </a:cubicBezTo>
                  <a:cubicBezTo>
                    <a:pt x="1291" y="1113"/>
                    <a:pt x="1308" y="1113"/>
                    <a:pt x="1326" y="1112"/>
                  </a:cubicBezTo>
                  <a:cubicBezTo>
                    <a:pt x="1775" y="1105"/>
                    <a:pt x="2220" y="1004"/>
                    <a:pt x="2626" y="812"/>
                  </a:cubicBezTo>
                  <a:lnTo>
                    <a:pt x="2615" y="1"/>
                  </a:ln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14966;p72">
              <a:extLst>
                <a:ext uri="{FF2B5EF4-FFF2-40B4-BE49-F238E27FC236}">
                  <a16:creationId xmlns:a16="http://schemas.microsoft.com/office/drawing/2014/main" id="{246C7433-081E-E3D5-DBA8-BD25010924D9}"/>
                </a:ext>
              </a:extLst>
            </p:cNvPr>
            <p:cNvSpPr/>
            <p:nvPr/>
          </p:nvSpPr>
          <p:spPr>
            <a:xfrm>
              <a:off x="8119744" y="2949256"/>
              <a:ext cx="172852" cy="155706"/>
            </a:xfrm>
            <a:custGeom>
              <a:avLst/>
              <a:gdLst/>
              <a:ahLst/>
              <a:cxnLst/>
              <a:rect l="l" t="t" r="r" b="b"/>
              <a:pathLst>
                <a:path w="6593" h="5939" extrusionOk="0">
                  <a:moveTo>
                    <a:pt x="5669" y="1"/>
                  </a:moveTo>
                  <a:lnTo>
                    <a:pt x="1" y="102"/>
                  </a:lnTo>
                  <a:lnTo>
                    <a:pt x="55" y="3151"/>
                  </a:lnTo>
                  <a:cubicBezTo>
                    <a:pt x="77" y="4633"/>
                    <a:pt x="1239" y="5846"/>
                    <a:pt x="2717" y="5933"/>
                  </a:cubicBezTo>
                  <a:cubicBezTo>
                    <a:pt x="2776" y="5936"/>
                    <a:pt x="2834" y="5938"/>
                    <a:pt x="2892" y="5938"/>
                  </a:cubicBezTo>
                  <a:cubicBezTo>
                    <a:pt x="4296" y="5938"/>
                    <a:pt x="5499" y="4900"/>
                    <a:pt x="5690" y="3492"/>
                  </a:cubicBezTo>
                  <a:lnTo>
                    <a:pt x="6053" y="3485"/>
                  </a:lnTo>
                  <a:cubicBezTo>
                    <a:pt x="6353" y="3481"/>
                    <a:pt x="6592" y="3231"/>
                    <a:pt x="6589" y="2930"/>
                  </a:cubicBezTo>
                  <a:cubicBezTo>
                    <a:pt x="6585" y="2632"/>
                    <a:pt x="6339" y="2394"/>
                    <a:pt x="6041" y="2394"/>
                  </a:cubicBezTo>
                  <a:cubicBezTo>
                    <a:pt x="6039" y="2394"/>
                    <a:pt x="6037" y="2394"/>
                    <a:pt x="6035" y="2394"/>
                  </a:cubicBezTo>
                  <a:lnTo>
                    <a:pt x="5709" y="2402"/>
                  </a:lnTo>
                  <a:lnTo>
                    <a:pt x="5669" y="1"/>
                  </a:lnTo>
                  <a:close/>
                </a:path>
              </a:pathLst>
            </a:custGeom>
            <a:solidFill>
              <a:srgbClr val="ECF0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14967;p72">
              <a:extLst>
                <a:ext uri="{FF2B5EF4-FFF2-40B4-BE49-F238E27FC236}">
                  <a16:creationId xmlns:a16="http://schemas.microsoft.com/office/drawing/2014/main" id="{1E9653DE-1C04-5507-F573-ADAFE1219EE9}"/>
                </a:ext>
              </a:extLst>
            </p:cNvPr>
            <p:cNvSpPr/>
            <p:nvPr/>
          </p:nvSpPr>
          <p:spPr>
            <a:xfrm>
              <a:off x="8206445" y="3000538"/>
              <a:ext cx="51675" cy="18064"/>
            </a:xfrm>
            <a:custGeom>
              <a:avLst/>
              <a:gdLst/>
              <a:ahLst/>
              <a:cxnLst/>
              <a:rect l="l" t="t" r="r" b="b"/>
              <a:pathLst>
                <a:path w="1971" h="689" extrusionOk="0">
                  <a:moveTo>
                    <a:pt x="1960" y="0"/>
                  </a:moveTo>
                  <a:lnTo>
                    <a:pt x="0" y="36"/>
                  </a:lnTo>
                  <a:lnTo>
                    <a:pt x="11" y="688"/>
                  </a:lnTo>
                  <a:lnTo>
                    <a:pt x="1971" y="656"/>
                  </a:lnTo>
                  <a:lnTo>
                    <a:pt x="1960" y="0"/>
                  </a:lnTo>
                  <a:close/>
                </a:path>
              </a:pathLst>
            </a:custGeom>
            <a:solidFill>
              <a:srgbClr val="E7EC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14968;p72">
              <a:extLst>
                <a:ext uri="{FF2B5EF4-FFF2-40B4-BE49-F238E27FC236}">
                  <a16:creationId xmlns:a16="http://schemas.microsoft.com/office/drawing/2014/main" id="{643FA7C2-4E23-417F-319D-A0E49C4BFB18}"/>
                </a:ext>
              </a:extLst>
            </p:cNvPr>
            <p:cNvSpPr/>
            <p:nvPr/>
          </p:nvSpPr>
          <p:spPr>
            <a:xfrm>
              <a:off x="8119744" y="2949649"/>
              <a:ext cx="130406" cy="155260"/>
            </a:xfrm>
            <a:custGeom>
              <a:avLst/>
              <a:gdLst/>
              <a:ahLst/>
              <a:cxnLst/>
              <a:rect l="l" t="t" r="r" b="b"/>
              <a:pathLst>
                <a:path w="4974" h="5922" extrusionOk="0">
                  <a:moveTo>
                    <a:pt x="4973" y="0"/>
                  </a:moveTo>
                  <a:lnTo>
                    <a:pt x="1" y="87"/>
                  </a:lnTo>
                  <a:lnTo>
                    <a:pt x="55" y="3136"/>
                  </a:lnTo>
                  <a:cubicBezTo>
                    <a:pt x="80" y="4683"/>
                    <a:pt x="1341" y="5922"/>
                    <a:pt x="2885" y="5922"/>
                  </a:cubicBezTo>
                  <a:cubicBezTo>
                    <a:pt x="2902" y="5922"/>
                    <a:pt x="2920" y="5922"/>
                    <a:pt x="2938" y="5922"/>
                  </a:cubicBezTo>
                  <a:cubicBezTo>
                    <a:pt x="3083" y="5918"/>
                    <a:pt x="3228" y="5903"/>
                    <a:pt x="3369" y="5878"/>
                  </a:cubicBezTo>
                  <a:cubicBezTo>
                    <a:pt x="2384" y="5740"/>
                    <a:pt x="1544" y="5096"/>
                    <a:pt x="1152" y="4183"/>
                  </a:cubicBezTo>
                  <a:cubicBezTo>
                    <a:pt x="1029" y="3890"/>
                    <a:pt x="1142" y="3549"/>
                    <a:pt x="1413" y="3386"/>
                  </a:cubicBezTo>
                  <a:cubicBezTo>
                    <a:pt x="2279" y="2861"/>
                    <a:pt x="3311" y="2111"/>
                    <a:pt x="4256" y="1119"/>
                  </a:cubicBezTo>
                  <a:cubicBezTo>
                    <a:pt x="4564" y="797"/>
                    <a:pt x="4807" y="417"/>
                    <a:pt x="4973" y="0"/>
                  </a:cubicBezTo>
                  <a:close/>
                </a:path>
              </a:pathLst>
            </a:custGeom>
            <a:solidFill>
              <a:srgbClr val="E7EC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14969;p72">
              <a:extLst>
                <a:ext uri="{FF2B5EF4-FFF2-40B4-BE49-F238E27FC236}">
                  <a16:creationId xmlns:a16="http://schemas.microsoft.com/office/drawing/2014/main" id="{F606B381-435B-9A05-B22E-1D6F21E1C96F}"/>
                </a:ext>
              </a:extLst>
            </p:cNvPr>
            <p:cNvSpPr/>
            <p:nvPr/>
          </p:nvSpPr>
          <p:spPr>
            <a:xfrm>
              <a:off x="8216224" y="2909930"/>
              <a:ext cx="64679" cy="104975"/>
            </a:xfrm>
            <a:custGeom>
              <a:avLst/>
              <a:gdLst/>
              <a:ahLst/>
              <a:cxnLst/>
              <a:rect l="l" t="t" r="r" b="b"/>
              <a:pathLst>
                <a:path w="2467" h="4004" extrusionOk="0">
                  <a:moveTo>
                    <a:pt x="686" y="1"/>
                  </a:moveTo>
                  <a:cubicBezTo>
                    <a:pt x="675" y="1"/>
                    <a:pt x="663" y="1"/>
                    <a:pt x="652" y="1"/>
                  </a:cubicBezTo>
                  <a:lnTo>
                    <a:pt x="0" y="12"/>
                  </a:lnTo>
                  <a:lnTo>
                    <a:pt x="29" y="1754"/>
                  </a:lnTo>
                  <a:cubicBezTo>
                    <a:pt x="1082" y="3972"/>
                    <a:pt x="2392" y="4003"/>
                    <a:pt x="2464" y="4003"/>
                  </a:cubicBezTo>
                  <a:cubicBezTo>
                    <a:pt x="2466" y="4003"/>
                    <a:pt x="2467" y="4003"/>
                    <a:pt x="2467" y="4003"/>
                  </a:cubicBezTo>
                  <a:lnTo>
                    <a:pt x="2427" y="1714"/>
                  </a:lnTo>
                  <a:cubicBezTo>
                    <a:pt x="2409" y="762"/>
                    <a:pt x="1634" y="1"/>
                    <a:pt x="686" y="1"/>
                  </a:cubicBezTo>
                  <a:close/>
                </a:path>
              </a:pathLst>
            </a:custGeom>
            <a:solidFill>
              <a:srgbClr val="D4DD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14970;p72">
              <a:extLst>
                <a:ext uri="{FF2B5EF4-FFF2-40B4-BE49-F238E27FC236}">
                  <a16:creationId xmlns:a16="http://schemas.microsoft.com/office/drawing/2014/main" id="{C9F936BF-9F7F-BB3C-8703-E9C18FB1D7E7}"/>
                </a:ext>
              </a:extLst>
            </p:cNvPr>
            <p:cNvSpPr/>
            <p:nvPr/>
          </p:nvSpPr>
          <p:spPr>
            <a:xfrm>
              <a:off x="8099740" y="2899024"/>
              <a:ext cx="138927" cy="146634"/>
            </a:xfrm>
            <a:custGeom>
              <a:avLst/>
              <a:gdLst/>
              <a:ahLst/>
              <a:cxnLst/>
              <a:rect l="l" t="t" r="r" b="b"/>
              <a:pathLst>
                <a:path w="5299" h="5593" extrusionOk="0">
                  <a:moveTo>
                    <a:pt x="4034" y="0"/>
                  </a:moveTo>
                  <a:cubicBezTo>
                    <a:pt x="4023" y="0"/>
                    <a:pt x="4012" y="0"/>
                    <a:pt x="4002" y="1"/>
                  </a:cubicBezTo>
                  <a:lnTo>
                    <a:pt x="3567" y="8"/>
                  </a:lnTo>
                  <a:cubicBezTo>
                    <a:pt x="1771" y="37"/>
                    <a:pt x="61" y="1591"/>
                    <a:pt x="94" y="3554"/>
                  </a:cubicBezTo>
                  <a:cubicBezTo>
                    <a:pt x="108" y="4437"/>
                    <a:pt x="61" y="5024"/>
                    <a:pt x="18" y="5361"/>
                  </a:cubicBezTo>
                  <a:cubicBezTo>
                    <a:pt x="0" y="5487"/>
                    <a:pt x="104" y="5592"/>
                    <a:pt x="222" y="5592"/>
                  </a:cubicBezTo>
                  <a:cubicBezTo>
                    <a:pt x="249" y="5592"/>
                    <a:pt x="277" y="5587"/>
                    <a:pt x="304" y="5574"/>
                  </a:cubicBezTo>
                  <a:cubicBezTo>
                    <a:pt x="1068" y="5234"/>
                    <a:pt x="2948" y="4285"/>
                    <a:pt x="4548" y="2601"/>
                  </a:cubicBezTo>
                  <a:cubicBezTo>
                    <a:pt x="4802" y="2333"/>
                    <a:pt x="5001" y="2018"/>
                    <a:pt x="5139" y="1674"/>
                  </a:cubicBezTo>
                  <a:cubicBezTo>
                    <a:pt x="5298" y="1268"/>
                    <a:pt x="5258" y="794"/>
                    <a:pt x="4987" y="450"/>
                  </a:cubicBezTo>
                  <a:cubicBezTo>
                    <a:pt x="4835" y="258"/>
                    <a:pt x="4624" y="120"/>
                    <a:pt x="4393" y="51"/>
                  </a:cubicBezTo>
                  <a:cubicBezTo>
                    <a:pt x="4277" y="18"/>
                    <a:pt x="4154" y="0"/>
                    <a:pt x="4034" y="0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14971;p72">
              <a:extLst>
                <a:ext uri="{FF2B5EF4-FFF2-40B4-BE49-F238E27FC236}">
                  <a16:creationId xmlns:a16="http://schemas.microsoft.com/office/drawing/2014/main" id="{2FE3BB79-711B-6DA3-30C7-95047A96287C}"/>
                </a:ext>
              </a:extLst>
            </p:cNvPr>
            <p:cNvSpPr/>
            <p:nvPr/>
          </p:nvSpPr>
          <p:spPr>
            <a:xfrm>
              <a:off x="8061252" y="2893623"/>
              <a:ext cx="274864" cy="367517"/>
            </a:xfrm>
            <a:custGeom>
              <a:avLst/>
              <a:gdLst/>
              <a:ahLst/>
              <a:cxnLst/>
              <a:rect l="l" t="t" r="r" b="b"/>
              <a:pathLst>
                <a:path w="10484" h="14018" extrusionOk="0">
                  <a:moveTo>
                    <a:pt x="6096" y="3013"/>
                  </a:moveTo>
                  <a:cubicBezTo>
                    <a:pt x="6332" y="3347"/>
                    <a:pt x="6610" y="3644"/>
                    <a:pt x="6925" y="3901"/>
                  </a:cubicBezTo>
                  <a:lnTo>
                    <a:pt x="6621" y="3904"/>
                  </a:lnTo>
                  <a:lnTo>
                    <a:pt x="6183" y="3915"/>
                  </a:lnTo>
                  <a:lnTo>
                    <a:pt x="5531" y="3926"/>
                  </a:lnTo>
                  <a:cubicBezTo>
                    <a:pt x="5408" y="3926"/>
                    <a:pt x="5314" y="4038"/>
                    <a:pt x="5332" y="4162"/>
                  </a:cubicBezTo>
                  <a:lnTo>
                    <a:pt x="5336" y="4162"/>
                  </a:lnTo>
                  <a:lnTo>
                    <a:pt x="5372" y="4404"/>
                  </a:lnTo>
                  <a:cubicBezTo>
                    <a:pt x="5289" y="4375"/>
                    <a:pt x="5202" y="4360"/>
                    <a:pt x="5115" y="4360"/>
                  </a:cubicBezTo>
                  <a:cubicBezTo>
                    <a:pt x="5021" y="4360"/>
                    <a:pt x="4926" y="4377"/>
                    <a:pt x="4836" y="4411"/>
                  </a:cubicBezTo>
                  <a:lnTo>
                    <a:pt x="4865" y="4169"/>
                  </a:lnTo>
                  <a:cubicBezTo>
                    <a:pt x="4868" y="4154"/>
                    <a:pt x="4868" y="4140"/>
                    <a:pt x="4865" y="4125"/>
                  </a:cubicBezTo>
                  <a:cubicBezTo>
                    <a:pt x="5299" y="3781"/>
                    <a:pt x="5712" y="3412"/>
                    <a:pt x="6096" y="3013"/>
                  </a:cubicBezTo>
                  <a:close/>
                  <a:moveTo>
                    <a:pt x="7266" y="4303"/>
                  </a:moveTo>
                  <a:lnTo>
                    <a:pt x="7175" y="5034"/>
                  </a:lnTo>
                  <a:cubicBezTo>
                    <a:pt x="7146" y="5259"/>
                    <a:pt x="6962" y="5426"/>
                    <a:pt x="6737" y="5429"/>
                  </a:cubicBezTo>
                  <a:lnTo>
                    <a:pt x="6534" y="5433"/>
                  </a:lnTo>
                  <a:cubicBezTo>
                    <a:pt x="6532" y="5433"/>
                    <a:pt x="6529" y="5433"/>
                    <a:pt x="6526" y="5433"/>
                  </a:cubicBezTo>
                  <a:cubicBezTo>
                    <a:pt x="6232" y="5433"/>
                    <a:pt x="5972" y="5242"/>
                    <a:pt x="5886" y="4958"/>
                  </a:cubicBezTo>
                  <a:cubicBezTo>
                    <a:pt x="5875" y="4922"/>
                    <a:pt x="5868" y="4890"/>
                    <a:pt x="5861" y="4853"/>
                  </a:cubicBezTo>
                  <a:cubicBezTo>
                    <a:pt x="5835" y="4701"/>
                    <a:pt x="5777" y="4328"/>
                    <a:pt x="5777" y="4328"/>
                  </a:cubicBezTo>
                  <a:lnTo>
                    <a:pt x="6194" y="4321"/>
                  </a:lnTo>
                  <a:lnTo>
                    <a:pt x="6628" y="4314"/>
                  </a:lnTo>
                  <a:lnTo>
                    <a:pt x="7266" y="4303"/>
                  </a:lnTo>
                  <a:close/>
                  <a:moveTo>
                    <a:pt x="4419" y="4469"/>
                  </a:moveTo>
                  <a:lnTo>
                    <a:pt x="4365" y="4897"/>
                  </a:lnTo>
                  <a:cubicBezTo>
                    <a:pt x="4365" y="4908"/>
                    <a:pt x="4347" y="4995"/>
                    <a:pt x="4340" y="5013"/>
                  </a:cubicBezTo>
                  <a:cubicBezTo>
                    <a:pt x="4253" y="5288"/>
                    <a:pt x="3999" y="5476"/>
                    <a:pt x="3713" y="5480"/>
                  </a:cubicBezTo>
                  <a:lnTo>
                    <a:pt x="3510" y="5483"/>
                  </a:lnTo>
                  <a:cubicBezTo>
                    <a:pt x="3506" y="5484"/>
                    <a:pt x="3503" y="5484"/>
                    <a:pt x="3499" y="5484"/>
                  </a:cubicBezTo>
                  <a:cubicBezTo>
                    <a:pt x="3358" y="5484"/>
                    <a:pt x="3229" y="5419"/>
                    <a:pt x="3144" y="5302"/>
                  </a:cubicBezTo>
                  <a:lnTo>
                    <a:pt x="3228" y="5255"/>
                  </a:lnTo>
                  <a:cubicBezTo>
                    <a:pt x="3347" y="5183"/>
                    <a:pt x="3474" y="5107"/>
                    <a:pt x="3604" y="5024"/>
                  </a:cubicBezTo>
                  <a:lnTo>
                    <a:pt x="3604" y="5034"/>
                  </a:lnTo>
                  <a:cubicBezTo>
                    <a:pt x="3608" y="5144"/>
                    <a:pt x="3699" y="5234"/>
                    <a:pt x="3811" y="5234"/>
                  </a:cubicBezTo>
                  <a:cubicBezTo>
                    <a:pt x="3814" y="5234"/>
                    <a:pt x="3816" y="5234"/>
                    <a:pt x="3818" y="5234"/>
                  </a:cubicBezTo>
                  <a:cubicBezTo>
                    <a:pt x="3930" y="5226"/>
                    <a:pt x="4017" y="5132"/>
                    <a:pt x="4014" y="5020"/>
                  </a:cubicBezTo>
                  <a:lnTo>
                    <a:pt x="4006" y="4759"/>
                  </a:lnTo>
                  <a:cubicBezTo>
                    <a:pt x="4140" y="4669"/>
                    <a:pt x="4278" y="4571"/>
                    <a:pt x="4419" y="4469"/>
                  </a:cubicBezTo>
                  <a:close/>
                  <a:moveTo>
                    <a:pt x="5473" y="409"/>
                  </a:moveTo>
                  <a:cubicBezTo>
                    <a:pt x="5582" y="409"/>
                    <a:pt x="5694" y="424"/>
                    <a:pt x="5799" y="457"/>
                  </a:cubicBezTo>
                  <a:cubicBezTo>
                    <a:pt x="6259" y="591"/>
                    <a:pt x="6560" y="1036"/>
                    <a:pt x="6531" y="1543"/>
                  </a:cubicBezTo>
                  <a:cubicBezTo>
                    <a:pt x="6523" y="1685"/>
                    <a:pt x="6631" y="1760"/>
                    <a:pt x="6737" y="1760"/>
                  </a:cubicBezTo>
                  <a:cubicBezTo>
                    <a:pt x="6835" y="1760"/>
                    <a:pt x="6931" y="1698"/>
                    <a:pt x="6940" y="1568"/>
                  </a:cubicBezTo>
                  <a:cubicBezTo>
                    <a:pt x="6951" y="1319"/>
                    <a:pt x="6904" y="1069"/>
                    <a:pt x="6802" y="844"/>
                  </a:cubicBezTo>
                  <a:lnTo>
                    <a:pt x="6802" y="844"/>
                  </a:lnTo>
                  <a:cubicBezTo>
                    <a:pt x="7556" y="945"/>
                    <a:pt x="8121" y="1583"/>
                    <a:pt x="8135" y="2340"/>
                  </a:cubicBezTo>
                  <a:lnTo>
                    <a:pt x="8164" y="4176"/>
                  </a:lnTo>
                  <a:cubicBezTo>
                    <a:pt x="7758" y="4002"/>
                    <a:pt x="6958" y="3575"/>
                    <a:pt x="6382" y="2709"/>
                  </a:cubicBezTo>
                  <a:cubicBezTo>
                    <a:pt x="6444" y="2640"/>
                    <a:pt x="6505" y="2568"/>
                    <a:pt x="6567" y="2499"/>
                  </a:cubicBezTo>
                  <a:cubicBezTo>
                    <a:pt x="6699" y="2345"/>
                    <a:pt x="6560" y="2157"/>
                    <a:pt x="6406" y="2157"/>
                  </a:cubicBezTo>
                  <a:cubicBezTo>
                    <a:pt x="6354" y="2157"/>
                    <a:pt x="6301" y="2179"/>
                    <a:pt x="6255" y="2231"/>
                  </a:cubicBezTo>
                  <a:cubicBezTo>
                    <a:pt x="4618" y="4154"/>
                    <a:pt x="2496" y="5230"/>
                    <a:pt x="1688" y="5592"/>
                  </a:cubicBezTo>
                  <a:cubicBezTo>
                    <a:pt x="1732" y="5244"/>
                    <a:pt x="1779" y="4650"/>
                    <a:pt x="1765" y="3760"/>
                  </a:cubicBezTo>
                  <a:cubicBezTo>
                    <a:pt x="1750" y="2887"/>
                    <a:pt x="2101" y="2054"/>
                    <a:pt x="2753" y="1409"/>
                  </a:cubicBezTo>
                  <a:cubicBezTo>
                    <a:pt x="3380" y="793"/>
                    <a:pt x="4209" y="431"/>
                    <a:pt x="5035" y="417"/>
                  </a:cubicBezTo>
                  <a:lnTo>
                    <a:pt x="5473" y="409"/>
                  </a:lnTo>
                  <a:close/>
                  <a:moveTo>
                    <a:pt x="7668" y="4390"/>
                  </a:moveTo>
                  <a:lnTo>
                    <a:pt x="7758" y="4433"/>
                  </a:lnTo>
                  <a:cubicBezTo>
                    <a:pt x="7816" y="4604"/>
                    <a:pt x="7975" y="4723"/>
                    <a:pt x="8156" y="4723"/>
                  </a:cubicBezTo>
                  <a:cubicBezTo>
                    <a:pt x="8159" y="4723"/>
                    <a:pt x="8161" y="4723"/>
                    <a:pt x="8164" y="4723"/>
                  </a:cubicBezTo>
                  <a:lnTo>
                    <a:pt x="8273" y="4723"/>
                  </a:lnTo>
                  <a:cubicBezTo>
                    <a:pt x="8275" y="4723"/>
                    <a:pt x="8277" y="4723"/>
                    <a:pt x="8280" y="4723"/>
                  </a:cubicBezTo>
                  <a:cubicBezTo>
                    <a:pt x="8465" y="4723"/>
                    <a:pt x="8617" y="4870"/>
                    <a:pt x="8620" y="5056"/>
                  </a:cubicBezTo>
                  <a:cubicBezTo>
                    <a:pt x="8624" y="5244"/>
                    <a:pt x="8472" y="5400"/>
                    <a:pt x="8287" y="5404"/>
                  </a:cubicBezTo>
                  <a:lnTo>
                    <a:pt x="8153" y="5407"/>
                  </a:lnTo>
                  <a:cubicBezTo>
                    <a:pt x="8161" y="5265"/>
                    <a:pt x="8053" y="5191"/>
                    <a:pt x="7947" y="5191"/>
                  </a:cubicBezTo>
                  <a:cubicBezTo>
                    <a:pt x="7850" y="5191"/>
                    <a:pt x="7755" y="5253"/>
                    <a:pt x="7748" y="5382"/>
                  </a:cubicBezTo>
                  <a:cubicBezTo>
                    <a:pt x="7686" y="6385"/>
                    <a:pt x="7059" y="7269"/>
                    <a:pt x="6132" y="7653"/>
                  </a:cubicBezTo>
                  <a:cubicBezTo>
                    <a:pt x="5806" y="7789"/>
                    <a:pt x="5463" y="7856"/>
                    <a:pt x="5122" y="7856"/>
                  </a:cubicBezTo>
                  <a:cubicBezTo>
                    <a:pt x="4494" y="7856"/>
                    <a:pt x="3874" y="7630"/>
                    <a:pt x="3383" y="7200"/>
                  </a:cubicBezTo>
                  <a:cubicBezTo>
                    <a:pt x="2923" y="6798"/>
                    <a:pt x="2619" y="6248"/>
                    <a:pt x="2521" y="5643"/>
                  </a:cubicBezTo>
                  <a:cubicBezTo>
                    <a:pt x="2605" y="5599"/>
                    <a:pt x="2695" y="5552"/>
                    <a:pt x="2786" y="5505"/>
                  </a:cubicBezTo>
                  <a:cubicBezTo>
                    <a:pt x="2941" y="5746"/>
                    <a:pt x="3211" y="5893"/>
                    <a:pt x="3497" y="5893"/>
                  </a:cubicBezTo>
                  <a:cubicBezTo>
                    <a:pt x="3504" y="5893"/>
                    <a:pt x="3511" y="5893"/>
                    <a:pt x="3517" y="5893"/>
                  </a:cubicBezTo>
                  <a:lnTo>
                    <a:pt x="3720" y="5889"/>
                  </a:lnTo>
                  <a:cubicBezTo>
                    <a:pt x="4220" y="5878"/>
                    <a:pt x="4647" y="5527"/>
                    <a:pt x="4752" y="5038"/>
                  </a:cubicBezTo>
                  <a:cubicBezTo>
                    <a:pt x="4808" y="4858"/>
                    <a:pt x="4963" y="4767"/>
                    <a:pt x="5118" y="4767"/>
                  </a:cubicBezTo>
                  <a:cubicBezTo>
                    <a:pt x="5268" y="4767"/>
                    <a:pt x="5418" y="4852"/>
                    <a:pt x="5477" y="5024"/>
                  </a:cubicBezTo>
                  <a:cubicBezTo>
                    <a:pt x="5599" y="5506"/>
                    <a:pt x="6037" y="5842"/>
                    <a:pt x="6534" y="5842"/>
                  </a:cubicBezTo>
                  <a:cubicBezTo>
                    <a:pt x="6536" y="5842"/>
                    <a:pt x="6539" y="5842"/>
                    <a:pt x="6542" y="5842"/>
                  </a:cubicBezTo>
                  <a:lnTo>
                    <a:pt x="6744" y="5838"/>
                  </a:lnTo>
                  <a:cubicBezTo>
                    <a:pt x="7168" y="5828"/>
                    <a:pt x="7527" y="5509"/>
                    <a:pt x="7581" y="5085"/>
                  </a:cubicBezTo>
                  <a:lnTo>
                    <a:pt x="7668" y="4390"/>
                  </a:lnTo>
                  <a:close/>
                  <a:moveTo>
                    <a:pt x="6270" y="8037"/>
                  </a:moveTo>
                  <a:lnTo>
                    <a:pt x="6284" y="8729"/>
                  </a:lnTo>
                  <a:cubicBezTo>
                    <a:pt x="6292" y="9185"/>
                    <a:pt x="6585" y="9587"/>
                    <a:pt x="7020" y="9732"/>
                  </a:cubicBezTo>
                  <a:lnTo>
                    <a:pt x="7338" y="9840"/>
                  </a:lnTo>
                  <a:lnTo>
                    <a:pt x="7165" y="10253"/>
                  </a:lnTo>
                  <a:cubicBezTo>
                    <a:pt x="6835" y="11032"/>
                    <a:pt x="6074" y="11546"/>
                    <a:pt x="5227" y="11561"/>
                  </a:cubicBezTo>
                  <a:cubicBezTo>
                    <a:pt x="5215" y="11561"/>
                    <a:pt x="5202" y="11561"/>
                    <a:pt x="5190" y="11561"/>
                  </a:cubicBezTo>
                  <a:cubicBezTo>
                    <a:pt x="4357" y="11561"/>
                    <a:pt x="3599" y="11079"/>
                    <a:pt x="3249" y="10322"/>
                  </a:cubicBezTo>
                  <a:lnTo>
                    <a:pt x="3057" y="9913"/>
                  </a:lnTo>
                  <a:lnTo>
                    <a:pt x="3376" y="9793"/>
                  </a:lnTo>
                  <a:cubicBezTo>
                    <a:pt x="3804" y="9634"/>
                    <a:pt x="4082" y="9225"/>
                    <a:pt x="4075" y="8768"/>
                  </a:cubicBezTo>
                  <a:lnTo>
                    <a:pt x="4064" y="8073"/>
                  </a:lnTo>
                  <a:lnTo>
                    <a:pt x="4064" y="8073"/>
                  </a:lnTo>
                  <a:cubicBezTo>
                    <a:pt x="4405" y="8199"/>
                    <a:pt x="4762" y="8262"/>
                    <a:pt x="5119" y="8262"/>
                  </a:cubicBezTo>
                  <a:cubicBezTo>
                    <a:pt x="5511" y="8262"/>
                    <a:pt x="5902" y="8186"/>
                    <a:pt x="6270" y="8037"/>
                  </a:cubicBezTo>
                  <a:close/>
                  <a:moveTo>
                    <a:pt x="5462" y="0"/>
                  </a:moveTo>
                  <a:lnTo>
                    <a:pt x="5028" y="11"/>
                  </a:lnTo>
                  <a:cubicBezTo>
                    <a:pt x="4101" y="26"/>
                    <a:pt x="3166" y="428"/>
                    <a:pt x="2467" y="1119"/>
                  </a:cubicBezTo>
                  <a:cubicBezTo>
                    <a:pt x="1732" y="1844"/>
                    <a:pt x="1337" y="2782"/>
                    <a:pt x="1355" y="3763"/>
                  </a:cubicBezTo>
                  <a:cubicBezTo>
                    <a:pt x="1381" y="5234"/>
                    <a:pt x="1229" y="5871"/>
                    <a:pt x="1225" y="5875"/>
                  </a:cubicBezTo>
                  <a:cubicBezTo>
                    <a:pt x="1191" y="6009"/>
                    <a:pt x="1297" y="6131"/>
                    <a:pt x="1424" y="6131"/>
                  </a:cubicBezTo>
                  <a:cubicBezTo>
                    <a:pt x="1448" y="6131"/>
                    <a:pt x="1472" y="6126"/>
                    <a:pt x="1497" y="6117"/>
                  </a:cubicBezTo>
                  <a:cubicBezTo>
                    <a:pt x="1511" y="6110"/>
                    <a:pt x="1754" y="6019"/>
                    <a:pt x="2141" y="5831"/>
                  </a:cubicBezTo>
                  <a:cubicBezTo>
                    <a:pt x="2319" y="6704"/>
                    <a:pt x="2873" y="7457"/>
                    <a:pt x="3651" y="7885"/>
                  </a:cubicBezTo>
                  <a:lnTo>
                    <a:pt x="3666" y="8776"/>
                  </a:lnTo>
                  <a:cubicBezTo>
                    <a:pt x="3673" y="9058"/>
                    <a:pt x="3496" y="9315"/>
                    <a:pt x="3231" y="9413"/>
                  </a:cubicBezTo>
                  <a:lnTo>
                    <a:pt x="997" y="10246"/>
                  </a:lnTo>
                  <a:cubicBezTo>
                    <a:pt x="396" y="10471"/>
                    <a:pt x="1" y="11046"/>
                    <a:pt x="12" y="11687"/>
                  </a:cubicBezTo>
                  <a:lnTo>
                    <a:pt x="48" y="13817"/>
                  </a:lnTo>
                  <a:cubicBezTo>
                    <a:pt x="50" y="13951"/>
                    <a:pt x="150" y="14017"/>
                    <a:pt x="251" y="14017"/>
                  </a:cubicBezTo>
                  <a:cubicBezTo>
                    <a:pt x="355" y="14017"/>
                    <a:pt x="459" y="13947"/>
                    <a:pt x="457" y="13810"/>
                  </a:cubicBezTo>
                  <a:lnTo>
                    <a:pt x="421" y="11680"/>
                  </a:lnTo>
                  <a:cubicBezTo>
                    <a:pt x="417" y="11499"/>
                    <a:pt x="457" y="11322"/>
                    <a:pt x="540" y="11159"/>
                  </a:cubicBezTo>
                  <a:lnTo>
                    <a:pt x="761" y="11340"/>
                  </a:lnTo>
                  <a:cubicBezTo>
                    <a:pt x="804" y="11375"/>
                    <a:pt x="849" y="11390"/>
                    <a:pt x="892" y="11390"/>
                  </a:cubicBezTo>
                  <a:cubicBezTo>
                    <a:pt x="1058" y="11390"/>
                    <a:pt x="1189" y="11163"/>
                    <a:pt x="1022" y="11025"/>
                  </a:cubicBezTo>
                  <a:lnTo>
                    <a:pt x="790" y="10833"/>
                  </a:lnTo>
                  <a:cubicBezTo>
                    <a:pt x="892" y="10746"/>
                    <a:pt x="1011" y="10673"/>
                    <a:pt x="1138" y="10626"/>
                  </a:cubicBezTo>
                  <a:lnTo>
                    <a:pt x="2674" y="10054"/>
                  </a:lnTo>
                  <a:lnTo>
                    <a:pt x="2876" y="10492"/>
                  </a:lnTo>
                  <a:cubicBezTo>
                    <a:pt x="3294" y="11391"/>
                    <a:pt x="4199" y="11967"/>
                    <a:pt x="5188" y="11967"/>
                  </a:cubicBezTo>
                  <a:cubicBezTo>
                    <a:pt x="5204" y="11967"/>
                    <a:pt x="5219" y="11967"/>
                    <a:pt x="5234" y="11966"/>
                  </a:cubicBezTo>
                  <a:cubicBezTo>
                    <a:pt x="6241" y="11948"/>
                    <a:pt x="7146" y="11340"/>
                    <a:pt x="7541" y="10409"/>
                  </a:cubicBezTo>
                  <a:lnTo>
                    <a:pt x="7726" y="9967"/>
                  </a:lnTo>
                  <a:lnTo>
                    <a:pt x="9283" y="10485"/>
                  </a:lnTo>
                  <a:cubicBezTo>
                    <a:pt x="9410" y="10529"/>
                    <a:pt x="9529" y="10597"/>
                    <a:pt x="9635" y="10681"/>
                  </a:cubicBezTo>
                  <a:lnTo>
                    <a:pt x="8668" y="11539"/>
                  </a:lnTo>
                  <a:cubicBezTo>
                    <a:pt x="8432" y="11749"/>
                    <a:pt x="8302" y="12050"/>
                    <a:pt x="8305" y="12361"/>
                  </a:cubicBezTo>
                  <a:lnTo>
                    <a:pt x="8331" y="13672"/>
                  </a:lnTo>
                  <a:cubicBezTo>
                    <a:pt x="8332" y="13804"/>
                    <a:pt x="8431" y="13869"/>
                    <a:pt x="8531" y="13869"/>
                  </a:cubicBezTo>
                  <a:cubicBezTo>
                    <a:pt x="8634" y="13869"/>
                    <a:pt x="8738" y="13799"/>
                    <a:pt x="8736" y="13661"/>
                  </a:cubicBezTo>
                  <a:lnTo>
                    <a:pt x="8715" y="12354"/>
                  </a:lnTo>
                  <a:cubicBezTo>
                    <a:pt x="8711" y="12162"/>
                    <a:pt x="8794" y="11974"/>
                    <a:pt x="8939" y="11843"/>
                  </a:cubicBezTo>
                  <a:lnTo>
                    <a:pt x="9895" y="10996"/>
                  </a:lnTo>
                  <a:cubicBezTo>
                    <a:pt x="9986" y="11155"/>
                    <a:pt x="10033" y="11333"/>
                    <a:pt x="10037" y="11514"/>
                  </a:cubicBezTo>
                  <a:lnTo>
                    <a:pt x="10073" y="13643"/>
                  </a:lnTo>
                  <a:cubicBezTo>
                    <a:pt x="10076" y="13777"/>
                    <a:pt x="10177" y="13843"/>
                    <a:pt x="10277" y="13843"/>
                  </a:cubicBezTo>
                  <a:cubicBezTo>
                    <a:pt x="10381" y="13843"/>
                    <a:pt x="10484" y="13774"/>
                    <a:pt x="10482" y="13636"/>
                  </a:cubicBezTo>
                  <a:lnTo>
                    <a:pt x="10446" y="11506"/>
                  </a:lnTo>
                  <a:cubicBezTo>
                    <a:pt x="10431" y="10869"/>
                    <a:pt x="10018" y="10304"/>
                    <a:pt x="9410" y="10101"/>
                  </a:cubicBezTo>
                  <a:lnTo>
                    <a:pt x="7146" y="9344"/>
                  </a:lnTo>
                  <a:cubicBezTo>
                    <a:pt x="6878" y="9257"/>
                    <a:pt x="6697" y="9007"/>
                    <a:pt x="6690" y="8725"/>
                  </a:cubicBezTo>
                  <a:lnTo>
                    <a:pt x="6676" y="7834"/>
                  </a:lnTo>
                  <a:cubicBezTo>
                    <a:pt x="7414" y="7392"/>
                    <a:pt x="7932" y="6657"/>
                    <a:pt x="8099" y="5813"/>
                  </a:cubicBezTo>
                  <a:lnTo>
                    <a:pt x="8291" y="5813"/>
                  </a:lnTo>
                  <a:cubicBezTo>
                    <a:pt x="8642" y="5806"/>
                    <a:pt x="8943" y="5556"/>
                    <a:pt x="9012" y="5212"/>
                  </a:cubicBezTo>
                  <a:cubicBezTo>
                    <a:pt x="9080" y="4864"/>
                    <a:pt x="8899" y="4520"/>
                    <a:pt x="8577" y="4379"/>
                  </a:cubicBezTo>
                  <a:lnTo>
                    <a:pt x="8544" y="2333"/>
                  </a:lnTo>
                  <a:cubicBezTo>
                    <a:pt x="8523" y="1268"/>
                    <a:pt x="7657" y="420"/>
                    <a:pt x="6597" y="420"/>
                  </a:cubicBezTo>
                  <a:cubicBezTo>
                    <a:pt x="6586" y="420"/>
                    <a:pt x="6575" y="420"/>
                    <a:pt x="6563" y="420"/>
                  </a:cubicBezTo>
                  <a:lnTo>
                    <a:pt x="6516" y="420"/>
                  </a:lnTo>
                  <a:cubicBezTo>
                    <a:pt x="6350" y="250"/>
                    <a:pt x="6143" y="127"/>
                    <a:pt x="5915" y="62"/>
                  </a:cubicBezTo>
                  <a:cubicBezTo>
                    <a:pt x="5770" y="18"/>
                    <a:pt x="5618" y="0"/>
                    <a:pt x="5462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14972;p72">
              <a:extLst>
                <a:ext uri="{FF2B5EF4-FFF2-40B4-BE49-F238E27FC236}">
                  <a16:creationId xmlns:a16="http://schemas.microsoft.com/office/drawing/2014/main" id="{9EE98F4C-9F65-5F1D-6566-14607F335D83}"/>
                </a:ext>
              </a:extLst>
            </p:cNvPr>
            <p:cNvSpPr/>
            <p:nvPr/>
          </p:nvSpPr>
          <p:spPr>
            <a:xfrm>
              <a:off x="8171051" y="3053418"/>
              <a:ext cx="49630" cy="16832"/>
            </a:xfrm>
            <a:custGeom>
              <a:avLst/>
              <a:gdLst/>
              <a:ahLst/>
              <a:cxnLst/>
              <a:rect l="l" t="t" r="r" b="b"/>
              <a:pathLst>
                <a:path w="1893" h="642" extrusionOk="0">
                  <a:moveTo>
                    <a:pt x="1600" y="0"/>
                  </a:moveTo>
                  <a:cubicBezTo>
                    <a:pt x="1551" y="0"/>
                    <a:pt x="1501" y="20"/>
                    <a:pt x="1455" y="66"/>
                  </a:cubicBezTo>
                  <a:cubicBezTo>
                    <a:pt x="1383" y="142"/>
                    <a:pt x="1205" y="229"/>
                    <a:pt x="948" y="232"/>
                  </a:cubicBezTo>
                  <a:cubicBezTo>
                    <a:pt x="938" y="233"/>
                    <a:pt x="927" y="233"/>
                    <a:pt x="917" y="233"/>
                  </a:cubicBezTo>
                  <a:cubicBezTo>
                    <a:pt x="677" y="233"/>
                    <a:pt x="507" y="153"/>
                    <a:pt x="434" y="84"/>
                  </a:cubicBezTo>
                  <a:cubicBezTo>
                    <a:pt x="390" y="41"/>
                    <a:pt x="342" y="24"/>
                    <a:pt x="295" y="24"/>
                  </a:cubicBezTo>
                  <a:cubicBezTo>
                    <a:pt x="136" y="24"/>
                    <a:pt x="1" y="234"/>
                    <a:pt x="155" y="377"/>
                  </a:cubicBezTo>
                  <a:cubicBezTo>
                    <a:pt x="327" y="542"/>
                    <a:pt x="613" y="642"/>
                    <a:pt x="923" y="642"/>
                  </a:cubicBezTo>
                  <a:cubicBezTo>
                    <a:pt x="934" y="642"/>
                    <a:pt x="945" y="642"/>
                    <a:pt x="956" y="642"/>
                  </a:cubicBezTo>
                  <a:cubicBezTo>
                    <a:pt x="1278" y="638"/>
                    <a:pt x="1575" y="526"/>
                    <a:pt x="1749" y="352"/>
                  </a:cubicBezTo>
                  <a:cubicBezTo>
                    <a:pt x="1893" y="202"/>
                    <a:pt x="1758" y="0"/>
                    <a:pt x="1600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14973;p72">
              <a:extLst>
                <a:ext uri="{FF2B5EF4-FFF2-40B4-BE49-F238E27FC236}">
                  <a16:creationId xmlns:a16="http://schemas.microsoft.com/office/drawing/2014/main" id="{BA7983C5-3EDC-73A1-3027-58B93DDBD523}"/>
                </a:ext>
              </a:extLst>
            </p:cNvPr>
            <p:cNvSpPr/>
            <p:nvPr/>
          </p:nvSpPr>
          <p:spPr>
            <a:xfrm>
              <a:off x="8224142" y="3013227"/>
              <a:ext cx="10906" cy="16491"/>
            </a:xfrm>
            <a:custGeom>
              <a:avLst/>
              <a:gdLst/>
              <a:ahLst/>
              <a:cxnLst/>
              <a:rect l="l" t="t" r="r" b="b"/>
              <a:pathLst>
                <a:path w="416" h="629" extrusionOk="0">
                  <a:moveTo>
                    <a:pt x="207" y="1"/>
                  </a:moveTo>
                  <a:cubicBezTo>
                    <a:pt x="104" y="1"/>
                    <a:pt x="1" y="70"/>
                    <a:pt x="3" y="208"/>
                  </a:cubicBezTo>
                  <a:lnTo>
                    <a:pt x="6" y="425"/>
                  </a:lnTo>
                  <a:cubicBezTo>
                    <a:pt x="6" y="538"/>
                    <a:pt x="100" y="628"/>
                    <a:pt x="213" y="628"/>
                  </a:cubicBezTo>
                  <a:cubicBezTo>
                    <a:pt x="325" y="624"/>
                    <a:pt x="415" y="530"/>
                    <a:pt x="412" y="418"/>
                  </a:cubicBezTo>
                  <a:lnTo>
                    <a:pt x="408" y="201"/>
                  </a:lnTo>
                  <a:cubicBezTo>
                    <a:pt x="406" y="67"/>
                    <a:pt x="307" y="1"/>
                    <a:pt x="207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14974;p72">
              <a:extLst>
                <a:ext uri="{FF2B5EF4-FFF2-40B4-BE49-F238E27FC236}">
                  <a16:creationId xmlns:a16="http://schemas.microsoft.com/office/drawing/2014/main" id="{4A38692C-E733-9563-3822-BE4CBFEFDD0B}"/>
                </a:ext>
              </a:extLst>
            </p:cNvPr>
            <p:cNvSpPr/>
            <p:nvPr/>
          </p:nvSpPr>
          <p:spPr>
            <a:xfrm>
              <a:off x="8093343" y="3195098"/>
              <a:ext cx="25614" cy="65177"/>
            </a:xfrm>
            <a:custGeom>
              <a:avLst/>
              <a:gdLst/>
              <a:ahLst/>
              <a:cxnLst/>
              <a:rect l="l" t="t" r="r" b="b"/>
              <a:pathLst>
                <a:path w="977" h="2486" extrusionOk="0">
                  <a:moveTo>
                    <a:pt x="297" y="0"/>
                  </a:moveTo>
                  <a:cubicBezTo>
                    <a:pt x="131" y="0"/>
                    <a:pt x="1" y="227"/>
                    <a:pt x="167" y="362"/>
                  </a:cubicBezTo>
                  <a:lnTo>
                    <a:pt x="305" y="475"/>
                  </a:lnTo>
                  <a:cubicBezTo>
                    <a:pt x="454" y="598"/>
                    <a:pt x="541" y="782"/>
                    <a:pt x="544" y="978"/>
                  </a:cubicBezTo>
                  <a:lnTo>
                    <a:pt x="570" y="2285"/>
                  </a:lnTo>
                  <a:cubicBezTo>
                    <a:pt x="571" y="2419"/>
                    <a:pt x="671" y="2486"/>
                    <a:pt x="771" y="2486"/>
                  </a:cubicBezTo>
                  <a:cubicBezTo>
                    <a:pt x="874" y="2486"/>
                    <a:pt x="977" y="2416"/>
                    <a:pt x="975" y="2278"/>
                  </a:cubicBezTo>
                  <a:lnTo>
                    <a:pt x="953" y="971"/>
                  </a:lnTo>
                  <a:cubicBezTo>
                    <a:pt x="946" y="656"/>
                    <a:pt x="805" y="359"/>
                    <a:pt x="562" y="159"/>
                  </a:cubicBezTo>
                  <a:lnTo>
                    <a:pt x="428" y="51"/>
                  </a:lnTo>
                  <a:cubicBezTo>
                    <a:pt x="385" y="15"/>
                    <a:pt x="340" y="0"/>
                    <a:pt x="297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2" name="Google Shape;1192;p40"/>
          <p:cNvSpPr/>
          <p:nvPr/>
        </p:nvSpPr>
        <p:spPr>
          <a:xfrm>
            <a:off x="1249035" y="1413423"/>
            <a:ext cx="732900" cy="7329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3" name="Google Shape;1193;p40"/>
          <p:cNvSpPr/>
          <p:nvPr/>
        </p:nvSpPr>
        <p:spPr>
          <a:xfrm>
            <a:off x="1249023" y="3741035"/>
            <a:ext cx="732900" cy="7329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4" name="Google Shape;1194;p40"/>
          <p:cNvSpPr txBox="1">
            <a:spLocks noGrp="1"/>
          </p:cNvSpPr>
          <p:nvPr>
            <p:ph type="title"/>
          </p:nvPr>
        </p:nvSpPr>
        <p:spPr>
          <a:xfrm>
            <a:off x="2690700" y="1292375"/>
            <a:ext cx="2118000" cy="97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#01 Freedom</a:t>
            </a:r>
            <a:endParaRPr b="1" dirty="0"/>
          </a:p>
        </p:txBody>
      </p:sp>
      <p:sp>
        <p:nvSpPr>
          <p:cNvPr id="1195" name="Google Shape;1195;p40"/>
          <p:cNvSpPr txBox="1">
            <a:spLocks noGrp="1"/>
          </p:cNvSpPr>
          <p:nvPr>
            <p:ph type="subTitle" idx="1"/>
          </p:nvPr>
        </p:nvSpPr>
        <p:spPr>
          <a:xfrm>
            <a:off x="4988700" y="1292402"/>
            <a:ext cx="3435300" cy="97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dk1"/>
                </a:solidFill>
                <a:highlight>
                  <a:schemeClr val="accent5"/>
                </a:highlight>
              </a:rPr>
              <a:t>Suppression</a:t>
            </a:r>
            <a:r>
              <a:rPr lang="en" b="1" dirty="0"/>
              <a:t> by </a:t>
            </a:r>
            <a:r>
              <a:rPr lang="en" dirty="0"/>
              <a:t>Soviet Union and Stazi</a:t>
            </a:r>
            <a:endParaRPr dirty="0"/>
          </a:p>
        </p:txBody>
      </p:sp>
      <p:sp>
        <p:nvSpPr>
          <p:cNvPr id="1196" name="Google Shape;1196;p40"/>
          <p:cNvSpPr txBox="1">
            <a:spLocks noGrp="1"/>
          </p:cNvSpPr>
          <p:nvPr>
            <p:ph type="title" idx="6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Why would people </a:t>
            </a:r>
            <a:endParaRPr dirty="0"/>
          </a:p>
        </p:txBody>
      </p:sp>
      <p:sp>
        <p:nvSpPr>
          <p:cNvPr id="1197" name="Google Shape;1197;p40"/>
          <p:cNvSpPr txBox="1">
            <a:spLocks noGrp="1"/>
          </p:cNvSpPr>
          <p:nvPr>
            <p:ph type="title" idx="2"/>
          </p:nvPr>
        </p:nvSpPr>
        <p:spPr>
          <a:xfrm>
            <a:off x="2690700" y="2455410"/>
            <a:ext cx="2118000" cy="97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#02 Higher Pay</a:t>
            </a:r>
            <a:endParaRPr dirty="0"/>
          </a:p>
        </p:txBody>
      </p:sp>
      <p:sp>
        <p:nvSpPr>
          <p:cNvPr id="1198" name="Google Shape;1198;p40"/>
          <p:cNvSpPr txBox="1">
            <a:spLocks noGrp="1"/>
          </p:cNvSpPr>
          <p:nvPr>
            <p:ph type="subTitle" idx="3"/>
          </p:nvPr>
        </p:nvSpPr>
        <p:spPr>
          <a:xfrm>
            <a:off x="4988700" y="2455450"/>
            <a:ext cx="3435300" cy="97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dk1"/>
                </a:solidFill>
                <a:highlight>
                  <a:schemeClr val="accent5"/>
                </a:highlight>
              </a:rPr>
              <a:t>Bigger salaries</a:t>
            </a:r>
            <a:r>
              <a:rPr lang="en" b="1" dirty="0"/>
              <a:t> </a:t>
            </a:r>
            <a:r>
              <a:rPr lang="en" dirty="0"/>
              <a:t>and better </a:t>
            </a:r>
            <a:r>
              <a:rPr lang="en-US" dirty="0"/>
              <a:t>opportunities</a:t>
            </a:r>
            <a:endParaRPr dirty="0"/>
          </a:p>
        </p:txBody>
      </p:sp>
      <p:sp>
        <p:nvSpPr>
          <p:cNvPr id="1199" name="Google Shape;1199;p40"/>
          <p:cNvSpPr txBox="1">
            <a:spLocks noGrp="1"/>
          </p:cNvSpPr>
          <p:nvPr>
            <p:ph type="title" idx="4"/>
          </p:nvPr>
        </p:nvSpPr>
        <p:spPr>
          <a:xfrm>
            <a:off x="2690700" y="3618445"/>
            <a:ext cx="2118000" cy="97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#03 More goods</a:t>
            </a:r>
            <a:endParaRPr dirty="0"/>
          </a:p>
        </p:txBody>
      </p:sp>
      <p:sp>
        <p:nvSpPr>
          <p:cNvPr id="1200" name="Google Shape;1200;p40"/>
          <p:cNvSpPr txBox="1">
            <a:spLocks noGrp="1"/>
          </p:cNvSpPr>
          <p:nvPr>
            <p:ph type="subTitle" idx="5"/>
          </p:nvPr>
        </p:nvSpPr>
        <p:spPr>
          <a:xfrm>
            <a:off x="4988700" y="3618472"/>
            <a:ext cx="3435300" cy="97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dk1"/>
                </a:solidFill>
                <a:highlight>
                  <a:schemeClr val="accent5"/>
                </a:highlight>
              </a:rPr>
              <a:t>Cool</a:t>
            </a:r>
            <a:r>
              <a:rPr lang="en" b="1" dirty="0"/>
              <a:t> new Consumer Goods</a:t>
            </a:r>
            <a:endParaRPr dirty="0"/>
          </a:p>
        </p:txBody>
      </p:sp>
      <p:sp>
        <p:nvSpPr>
          <p:cNvPr id="1201" name="Google Shape;1201;p40"/>
          <p:cNvSpPr/>
          <p:nvPr/>
        </p:nvSpPr>
        <p:spPr>
          <a:xfrm>
            <a:off x="5023299" y="665846"/>
            <a:ext cx="1397272" cy="312607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US" b="1" i="0" dirty="0"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Lexend Giga"/>
              </a:rPr>
              <a:t>Migrate</a:t>
            </a:r>
            <a:endParaRPr b="1" i="0" dirty="0"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Lexend Giga"/>
            </a:endParaRPr>
          </a:p>
        </p:txBody>
      </p:sp>
      <p:sp>
        <p:nvSpPr>
          <p:cNvPr id="1218" name="Google Shape;1218;p40"/>
          <p:cNvSpPr/>
          <p:nvPr/>
        </p:nvSpPr>
        <p:spPr>
          <a:xfrm>
            <a:off x="1249035" y="2577223"/>
            <a:ext cx="732900" cy="7329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" name="Google Shape;11305;p71">
            <a:extLst>
              <a:ext uri="{FF2B5EF4-FFF2-40B4-BE49-F238E27FC236}">
                <a16:creationId xmlns:a16="http://schemas.microsoft.com/office/drawing/2014/main" id="{CF88552B-8AB2-D577-7957-4930327C38E9}"/>
              </a:ext>
            </a:extLst>
          </p:cNvPr>
          <p:cNvGrpSpPr/>
          <p:nvPr/>
        </p:nvGrpSpPr>
        <p:grpSpPr>
          <a:xfrm>
            <a:off x="1332920" y="1457325"/>
            <a:ext cx="594951" cy="603782"/>
            <a:chOff x="1728542" y="2894653"/>
            <a:chExt cx="397819" cy="373034"/>
          </a:xfrm>
        </p:grpSpPr>
        <p:sp>
          <p:nvSpPr>
            <p:cNvPr id="3" name="Google Shape;11306;p71">
              <a:extLst>
                <a:ext uri="{FF2B5EF4-FFF2-40B4-BE49-F238E27FC236}">
                  <a16:creationId xmlns:a16="http://schemas.microsoft.com/office/drawing/2014/main" id="{2E383EEA-8E2B-AE83-4378-5FBDAF8C56D9}"/>
                </a:ext>
              </a:extLst>
            </p:cNvPr>
            <p:cNvSpPr/>
            <p:nvPr/>
          </p:nvSpPr>
          <p:spPr>
            <a:xfrm>
              <a:off x="1946125" y="2937928"/>
              <a:ext cx="174308" cy="182334"/>
            </a:xfrm>
            <a:custGeom>
              <a:avLst/>
              <a:gdLst/>
              <a:ahLst/>
              <a:cxnLst/>
              <a:rect l="l" t="t" r="r" b="b"/>
              <a:pathLst>
                <a:path w="6646" h="6952" extrusionOk="0">
                  <a:moveTo>
                    <a:pt x="712" y="1"/>
                  </a:moveTo>
                  <a:cubicBezTo>
                    <a:pt x="318" y="1"/>
                    <a:pt x="0" y="318"/>
                    <a:pt x="0" y="713"/>
                  </a:cubicBezTo>
                  <a:lnTo>
                    <a:pt x="0" y="4514"/>
                  </a:lnTo>
                  <a:cubicBezTo>
                    <a:pt x="0" y="4904"/>
                    <a:pt x="318" y="5226"/>
                    <a:pt x="712" y="5226"/>
                  </a:cubicBezTo>
                  <a:lnTo>
                    <a:pt x="1424" y="5226"/>
                  </a:lnTo>
                  <a:lnTo>
                    <a:pt x="1030" y="6805"/>
                  </a:lnTo>
                  <a:cubicBezTo>
                    <a:pt x="1012" y="6885"/>
                    <a:pt x="1077" y="6951"/>
                    <a:pt x="1147" y="6951"/>
                  </a:cubicBezTo>
                  <a:cubicBezTo>
                    <a:pt x="1169" y="6951"/>
                    <a:pt x="1192" y="6945"/>
                    <a:pt x="1213" y="6930"/>
                  </a:cubicBezTo>
                  <a:lnTo>
                    <a:pt x="3561" y="5226"/>
                  </a:lnTo>
                  <a:lnTo>
                    <a:pt x="5933" y="5226"/>
                  </a:lnTo>
                  <a:cubicBezTo>
                    <a:pt x="6328" y="5226"/>
                    <a:pt x="6645" y="4904"/>
                    <a:pt x="6645" y="4514"/>
                  </a:cubicBezTo>
                  <a:lnTo>
                    <a:pt x="6645" y="713"/>
                  </a:lnTo>
                  <a:cubicBezTo>
                    <a:pt x="6645" y="318"/>
                    <a:pt x="6328" y="1"/>
                    <a:pt x="5933" y="1"/>
                  </a:cubicBezTo>
                  <a:close/>
                </a:path>
              </a:pathLst>
            </a:custGeom>
            <a:solidFill>
              <a:srgbClr val="ECF0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11307;p71">
              <a:extLst>
                <a:ext uri="{FF2B5EF4-FFF2-40B4-BE49-F238E27FC236}">
                  <a16:creationId xmlns:a16="http://schemas.microsoft.com/office/drawing/2014/main" id="{0606E943-78D2-A26A-CF7E-9A0B41BF9D0A}"/>
                </a:ext>
              </a:extLst>
            </p:cNvPr>
            <p:cNvSpPr/>
            <p:nvPr/>
          </p:nvSpPr>
          <p:spPr>
            <a:xfrm>
              <a:off x="2002147" y="2937928"/>
              <a:ext cx="62238" cy="124581"/>
            </a:xfrm>
            <a:custGeom>
              <a:avLst/>
              <a:gdLst/>
              <a:ahLst/>
              <a:cxnLst/>
              <a:rect l="l" t="t" r="r" b="b"/>
              <a:pathLst>
                <a:path w="2373" h="4750" extrusionOk="0">
                  <a:moveTo>
                    <a:pt x="1" y="1"/>
                  </a:moveTo>
                  <a:lnTo>
                    <a:pt x="1" y="3797"/>
                  </a:lnTo>
                  <a:cubicBezTo>
                    <a:pt x="1" y="4322"/>
                    <a:pt x="424" y="4750"/>
                    <a:pt x="949" y="4750"/>
                  </a:cubicBezTo>
                  <a:lnTo>
                    <a:pt x="1425" y="4750"/>
                  </a:lnTo>
                  <a:cubicBezTo>
                    <a:pt x="1949" y="4750"/>
                    <a:pt x="2373" y="4322"/>
                    <a:pt x="2373" y="3802"/>
                  </a:cubicBezTo>
                  <a:lnTo>
                    <a:pt x="2373" y="1"/>
                  </a:ln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1308;p71">
              <a:extLst>
                <a:ext uri="{FF2B5EF4-FFF2-40B4-BE49-F238E27FC236}">
                  <a16:creationId xmlns:a16="http://schemas.microsoft.com/office/drawing/2014/main" id="{4134CFB0-F78C-FF54-6157-74CBE33441BE}"/>
                </a:ext>
              </a:extLst>
            </p:cNvPr>
            <p:cNvSpPr/>
            <p:nvPr/>
          </p:nvSpPr>
          <p:spPr>
            <a:xfrm>
              <a:off x="2020821" y="2900580"/>
              <a:ext cx="24890" cy="99586"/>
            </a:xfrm>
            <a:custGeom>
              <a:avLst/>
              <a:gdLst/>
              <a:ahLst/>
              <a:cxnLst/>
              <a:rect l="l" t="t" r="r" b="b"/>
              <a:pathLst>
                <a:path w="949" h="3797" extrusionOk="0">
                  <a:moveTo>
                    <a:pt x="1" y="0"/>
                  </a:moveTo>
                  <a:lnTo>
                    <a:pt x="237" y="3797"/>
                  </a:lnTo>
                  <a:lnTo>
                    <a:pt x="713" y="3797"/>
                  </a:lnTo>
                  <a:lnTo>
                    <a:pt x="949" y="0"/>
                  </a:lnTo>
                  <a:close/>
                </a:path>
              </a:pathLst>
            </a:custGeom>
            <a:solidFill>
              <a:srgbClr val="C4D2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1309;p71">
              <a:extLst>
                <a:ext uri="{FF2B5EF4-FFF2-40B4-BE49-F238E27FC236}">
                  <a16:creationId xmlns:a16="http://schemas.microsoft.com/office/drawing/2014/main" id="{82145557-6781-0BC8-7162-F15F121C811A}"/>
                </a:ext>
              </a:extLst>
            </p:cNvPr>
            <p:cNvSpPr/>
            <p:nvPr/>
          </p:nvSpPr>
          <p:spPr>
            <a:xfrm>
              <a:off x="2020821" y="3018840"/>
              <a:ext cx="24890" cy="24995"/>
            </a:xfrm>
            <a:custGeom>
              <a:avLst/>
              <a:gdLst/>
              <a:ahLst/>
              <a:cxnLst/>
              <a:rect l="l" t="t" r="r" b="b"/>
              <a:pathLst>
                <a:path w="949" h="953" extrusionOk="0">
                  <a:moveTo>
                    <a:pt x="472" y="0"/>
                  </a:moveTo>
                  <a:cubicBezTo>
                    <a:pt x="212" y="0"/>
                    <a:pt x="1" y="217"/>
                    <a:pt x="1" y="476"/>
                  </a:cubicBezTo>
                  <a:cubicBezTo>
                    <a:pt x="1" y="741"/>
                    <a:pt x="212" y="953"/>
                    <a:pt x="472" y="953"/>
                  </a:cubicBezTo>
                  <a:cubicBezTo>
                    <a:pt x="737" y="953"/>
                    <a:pt x="949" y="741"/>
                    <a:pt x="949" y="476"/>
                  </a:cubicBezTo>
                  <a:cubicBezTo>
                    <a:pt x="949" y="217"/>
                    <a:pt x="737" y="0"/>
                    <a:pt x="472" y="0"/>
                  </a:cubicBezTo>
                  <a:close/>
                </a:path>
              </a:pathLst>
            </a:custGeom>
            <a:solidFill>
              <a:srgbClr val="C4D2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1310;p71">
              <a:extLst>
                <a:ext uri="{FF2B5EF4-FFF2-40B4-BE49-F238E27FC236}">
                  <a16:creationId xmlns:a16="http://schemas.microsoft.com/office/drawing/2014/main" id="{839EB9D7-9FFF-C4FC-DF70-5EA05EAE27D3}"/>
                </a:ext>
              </a:extLst>
            </p:cNvPr>
            <p:cNvSpPr/>
            <p:nvPr/>
          </p:nvSpPr>
          <p:spPr>
            <a:xfrm>
              <a:off x="1734364" y="3174553"/>
              <a:ext cx="211787" cy="87233"/>
            </a:xfrm>
            <a:custGeom>
              <a:avLst/>
              <a:gdLst/>
              <a:ahLst/>
              <a:cxnLst/>
              <a:rect l="l" t="t" r="r" b="b"/>
              <a:pathLst>
                <a:path w="8075" h="3326" extrusionOk="0">
                  <a:moveTo>
                    <a:pt x="2613" y="1"/>
                  </a:moveTo>
                  <a:lnTo>
                    <a:pt x="626" y="722"/>
                  </a:lnTo>
                  <a:cubicBezTo>
                    <a:pt x="250" y="857"/>
                    <a:pt x="0" y="1218"/>
                    <a:pt x="0" y="1613"/>
                  </a:cubicBezTo>
                  <a:lnTo>
                    <a:pt x="0" y="3326"/>
                  </a:lnTo>
                  <a:lnTo>
                    <a:pt x="8074" y="3326"/>
                  </a:lnTo>
                  <a:lnTo>
                    <a:pt x="8074" y="1613"/>
                  </a:lnTo>
                  <a:cubicBezTo>
                    <a:pt x="8074" y="1218"/>
                    <a:pt x="7824" y="857"/>
                    <a:pt x="7449" y="722"/>
                  </a:cubicBezTo>
                  <a:lnTo>
                    <a:pt x="5461" y="1"/>
                  </a:lnTo>
                  <a:lnTo>
                    <a:pt x="4037" y="477"/>
                  </a:lnTo>
                  <a:lnTo>
                    <a:pt x="2613" y="1"/>
                  </a:lnTo>
                  <a:close/>
                </a:path>
              </a:pathLst>
            </a:custGeom>
            <a:solidFill>
              <a:srgbClr val="A6B4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1311;p71">
              <a:extLst>
                <a:ext uri="{FF2B5EF4-FFF2-40B4-BE49-F238E27FC236}">
                  <a16:creationId xmlns:a16="http://schemas.microsoft.com/office/drawing/2014/main" id="{241FC74A-A056-C858-5018-A639B05980B2}"/>
                </a:ext>
              </a:extLst>
            </p:cNvPr>
            <p:cNvSpPr/>
            <p:nvPr/>
          </p:nvSpPr>
          <p:spPr>
            <a:xfrm>
              <a:off x="1908751" y="3199915"/>
              <a:ext cx="37400" cy="61871"/>
            </a:xfrm>
            <a:custGeom>
              <a:avLst/>
              <a:gdLst/>
              <a:ahLst/>
              <a:cxnLst/>
              <a:rect l="l" t="t" r="r" b="b"/>
              <a:pathLst>
                <a:path w="1426" h="2359" extrusionOk="0">
                  <a:moveTo>
                    <a:pt x="1170" y="1"/>
                  </a:moveTo>
                  <a:lnTo>
                    <a:pt x="275" y="891"/>
                  </a:lnTo>
                  <a:cubicBezTo>
                    <a:pt x="97" y="1069"/>
                    <a:pt x="1" y="1310"/>
                    <a:pt x="1" y="1565"/>
                  </a:cubicBezTo>
                  <a:lnTo>
                    <a:pt x="1" y="2359"/>
                  </a:lnTo>
                  <a:lnTo>
                    <a:pt x="1425" y="2359"/>
                  </a:lnTo>
                  <a:lnTo>
                    <a:pt x="1425" y="650"/>
                  </a:lnTo>
                  <a:cubicBezTo>
                    <a:pt x="1425" y="410"/>
                    <a:pt x="1334" y="174"/>
                    <a:pt x="1170" y="1"/>
                  </a:cubicBezTo>
                  <a:close/>
                </a:path>
              </a:pathLst>
            </a:custGeom>
            <a:solidFill>
              <a:srgbClr val="98A9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1312;p71">
              <a:extLst>
                <a:ext uri="{FF2B5EF4-FFF2-40B4-BE49-F238E27FC236}">
                  <a16:creationId xmlns:a16="http://schemas.microsoft.com/office/drawing/2014/main" id="{F3370284-4114-D6CB-F08F-7D89DDF3E303}"/>
                </a:ext>
              </a:extLst>
            </p:cNvPr>
            <p:cNvSpPr/>
            <p:nvPr/>
          </p:nvSpPr>
          <p:spPr>
            <a:xfrm>
              <a:off x="1771712" y="2981466"/>
              <a:ext cx="137065" cy="99743"/>
            </a:xfrm>
            <a:custGeom>
              <a:avLst/>
              <a:gdLst/>
              <a:ahLst/>
              <a:cxnLst/>
              <a:rect l="l" t="t" r="r" b="b"/>
              <a:pathLst>
                <a:path w="5226" h="3803" extrusionOk="0">
                  <a:moveTo>
                    <a:pt x="1901" y="1"/>
                  </a:moveTo>
                  <a:cubicBezTo>
                    <a:pt x="852" y="1"/>
                    <a:pt x="0" y="852"/>
                    <a:pt x="0" y="1901"/>
                  </a:cubicBezTo>
                  <a:lnTo>
                    <a:pt x="0" y="2469"/>
                  </a:lnTo>
                  <a:cubicBezTo>
                    <a:pt x="0" y="2724"/>
                    <a:pt x="39" y="2974"/>
                    <a:pt x="121" y="3220"/>
                  </a:cubicBezTo>
                  <a:lnTo>
                    <a:pt x="198" y="3456"/>
                  </a:lnTo>
                  <a:cubicBezTo>
                    <a:pt x="227" y="3528"/>
                    <a:pt x="236" y="3605"/>
                    <a:pt x="236" y="3682"/>
                  </a:cubicBezTo>
                  <a:lnTo>
                    <a:pt x="236" y="3802"/>
                  </a:lnTo>
                  <a:lnTo>
                    <a:pt x="4985" y="3802"/>
                  </a:lnTo>
                  <a:lnTo>
                    <a:pt x="4985" y="3682"/>
                  </a:lnTo>
                  <a:cubicBezTo>
                    <a:pt x="4985" y="3605"/>
                    <a:pt x="5000" y="3528"/>
                    <a:pt x="5024" y="3456"/>
                  </a:cubicBezTo>
                  <a:lnTo>
                    <a:pt x="5101" y="3220"/>
                  </a:lnTo>
                  <a:cubicBezTo>
                    <a:pt x="5183" y="2974"/>
                    <a:pt x="5226" y="2724"/>
                    <a:pt x="5226" y="2469"/>
                  </a:cubicBezTo>
                  <a:lnTo>
                    <a:pt x="5226" y="477"/>
                  </a:lnTo>
                  <a:cubicBezTo>
                    <a:pt x="5226" y="217"/>
                    <a:pt x="5009" y="1"/>
                    <a:pt x="4750" y="1"/>
                  </a:cubicBezTo>
                  <a:close/>
                </a:path>
              </a:pathLst>
            </a:custGeom>
            <a:solidFill>
              <a:srgbClr val="8A9D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1313;p71">
              <a:extLst>
                <a:ext uri="{FF2B5EF4-FFF2-40B4-BE49-F238E27FC236}">
                  <a16:creationId xmlns:a16="http://schemas.microsoft.com/office/drawing/2014/main" id="{A81EB397-73C4-86F8-8590-7A68F09C54D1}"/>
                </a:ext>
              </a:extLst>
            </p:cNvPr>
            <p:cNvSpPr/>
            <p:nvPr/>
          </p:nvSpPr>
          <p:spPr>
            <a:xfrm>
              <a:off x="1802870" y="2981466"/>
              <a:ext cx="105802" cy="99612"/>
            </a:xfrm>
            <a:custGeom>
              <a:avLst/>
              <a:gdLst/>
              <a:ahLst/>
              <a:cxnLst/>
              <a:rect l="l" t="t" r="r" b="b"/>
              <a:pathLst>
                <a:path w="4034" h="3798" extrusionOk="0">
                  <a:moveTo>
                    <a:pt x="963" y="1"/>
                  </a:moveTo>
                  <a:cubicBezTo>
                    <a:pt x="429" y="1"/>
                    <a:pt x="1" y="434"/>
                    <a:pt x="1" y="968"/>
                  </a:cubicBezTo>
                  <a:cubicBezTo>
                    <a:pt x="1" y="1497"/>
                    <a:pt x="429" y="1930"/>
                    <a:pt x="963" y="1930"/>
                  </a:cubicBezTo>
                  <a:lnTo>
                    <a:pt x="1098" y="1930"/>
                  </a:lnTo>
                  <a:lnTo>
                    <a:pt x="1160" y="3797"/>
                  </a:lnTo>
                  <a:lnTo>
                    <a:pt x="3797" y="3797"/>
                  </a:lnTo>
                  <a:lnTo>
                    <a:pt x="3797" y="3677"/>
                  </a:lnTo>
                  <a:cubicBezTo>
                    <a:pt x="3797" y="3600"/>
                    <a:pt x="3812" y="3528"/>
                    <a:pt x="3836" y="3456"/>
                  </a:cubicBezTo>
                  <a:lnTo>
                    <a:pt x="3913" y="3215"/>
                  </a:lnTo>
                  <a:cubicBezTo>
                    <a:pt x="3995" y="2974"/>
                    <a:pt x="4033" y="2719"/>
                    <a:pt x="4033" y="2464"/>
                  </a:cubicBezTo>
                  <a:lnTo>
                    <a:pt x="4033" y="477"/>
                  </a:lnTo>
                  <a:cubicBezTo>
                    <a:pt x="4033" y="217"/>
                    <a:pt x="3821" y="1"/>
                    <a:pt x="3562" y="1"/>
                  </a:cubicBezTo>
                  <a:close/>
                </a:path>
              </a:pathLst>
            </a:custGeom>
            <a:solidFill>
              <a:srgbClr val="90A2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314;p71">
              <a:extLst>
                <a:ext uri="{FF2B5EF4-FFF2-40B4-BE49-F238E27FC236}">
                  <a16:creationId xmlns:a16="http://schemas.microsoft.com/office/drawing/2014/main" id="{BD6682E8-71B9-6B9B-D4C2-9E971312F990}"/>
                </a:ext>
              </a:extLst>
            </p:cNvPr>
            <p:cNvSpPr/>
            <p:nvPr/>
          </p:nvSpPr>
          <p:spPr>
            <a:xfrm>
              <a:off x="1802870" y="3131015"/>
              <a:ext cx="74748" cy="56074"/>
            </a:xfrm>
            <a:custGeom>
              <a:avLst/>
              <a:gdLst/>
              <a:ahLst/>
              <a:cxnLst/>
              <a:rect l="l" t="t" r="r" b="b"/>
              <a:pathLst>
                <a:path w="2850" h="2138" extrusionOk="0">
                  <a:moveTo>
                    <a:pt x="1" y="1"/>
                  </a:moveTo>
                  <a:lnTo>
                    <a:pt x="1" y="2137"/>
                  </a:lnTo>
                  <a:lnTo>
                    <a:pt x="2849" y="2137"/>
                  </a:lnTo>
                  <a:lnTo>
                    <a:pt x="2849" y="1"/>
                  </a:lnTo>
                  <a:close/>
                </a:path>
              </a:pathLst>
            </a:custGeom>
            <a:solidFill>
              <a:srgbClr val="C8D3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1315;p71">
              <a:extLst>
                <a:ext uri="{FF2B5EF4-FFF2-40B4-BE49-F238E27FC236}">
                  <a16:creationId xmlns:a16="http://schemas.microsoft.com/office/drawing/2014/main" id="{70A5F1D3-08A3-3DB7-013F-EA6DC6E6A3B9}"/>
                </a:ext>
              </a:extLst>
            </p:cNvPr>
            <p:cNvSpPr/>
            <p:nvPr/>
          </p:nvSpPr>
          <p:spPr>
            <a:xfrm>
              <a:off x="1802870" y="3131015"/>
              <a:ext cx="74748" cy="37348"/>
            </a:xfrm>
            <a:custGeom>
              <a:avLst/>
              <a:gdLst/>
              <a:ahLst/>
              <a:cxnLst/>
              <a:rect l="l" t="t" r="r" b="b"/>
              <a:pathLst>
                <a:path w="2850" h="1424" extrusionOk="0">
                  <a:moveTo>
                    <a:pt x="1" y="1"/>
                  </a:moveTo>
                  <a:lnTo>
                    <a:pt x="1" y="1074"/>
                  </a:lnTo>
                  <a:cubicBezTo>
                    <a:pt x="446" y="1307"/>
                    <a:pt x="936" y="1424"/>
                    <a:pt x="1425" y="1424"/>
                  </a:cubicBezTo>
                  <a:cubicBezTo>
                    <a:pt x="1915" y="1424"/>
                    <a:pt x="2404" y="1307"/>
                    <a:pt x="2849" y="1074"/>
                  </a:cubicBezTo>
                  <a:lnTo>
                    <a:pt x="2849" y="1"/>
                  </a:lnTo>
                  <a:close/>
                </a:path>
              </a:pathLst>
            </a:custGeom>
            <a:solidFill>
              <a:srgbClr val="C1CF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1316;p71">
              <a:extLst>
                <a:ext uri="{FF2B5EF4-FFF2-40B4-BE49-F238E27FC236}">
                  <a16:creationId xmlns:a16="http://schemas.microsoft.com/office/drawing/2014/main" id="{9F25B5AB-526F-A95E-FDC5-9E4489D2CF4E}"/>
                </a:ext>
              </a:extLst>
            </p:cNvPr>
            <p:cNvSpPr/>
            <p:nvPr/>
          </p:nvSpPr>
          <p:spPr>
            <a:xfrm>
              <a:off x="1790386" y="3164219"/>
              <a:ext cx="49885" cy="44456"/>
            </a:xfrm>
            <a:custGeom>
              <a:avLst/>
              <a:gdLst/>
              <a:ahLst/>
              <a:cxnLst/>
              <a:rect l="l" t="t" r="r" b="b"/>
              <a:pathLst>
                <a:path w="1902" h="1695" extrusionOk="0">
                  <a:moveTo>
                    <a:pt x="422" y="0"/>
                  </a:moveTo>
                  <a:cubicBezTo>
                    <a:pt x="333" y="0"/>
                    <a:pt x="245" y="50"/>
                    <a:pt x="203" y="135"/>
                  </a:cubicBezTo>
                  <a:lnTo>
                    <a:pt x="0" y="568"/>
                  </a:lnTo>
                  <a:lnTo>
                    <a:pt x="785" y="1602"/>
                  </a:lnTo>
                  <a:cubicBezTo>
                    <a:pt x="832" y="1663"/>
                    <a:pt x="904" y="1695"/>
                    <a:pt x="975" y="1695"/>
                  </a:cubicBezTo>
                  <a:cubicBezTo>
                    <a:pt x="1035" y="1695"/>
                    <a:pt x="1095" y="1672"/>
                    <a:pt x="1141" y="1627"/>
                  </a:cubicBezTo>
                  <a:lnTo>
                    <a:pt x="1901" y="871"/>
                  </a:lnTo>
                  <a:lnTo>
                    <a:pt x="544" y="34"/>
                  </a:lnTo>
                  <a:cubicBezTo>
                    <a:pt x="506" y="11"/>
                    <a:pt x="464" y="0"/>
                    <a:pt x="422" y="0"/>
                  </a:cubicBezTo>
                  <a:close/>
                </a:path>
              </a:pathLst>
            </a:custGeom>
            <a:solidFill>
              <a:srgbClr val="98A9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1317;p71">
              <a:extLst>
                <a:ext uri="{FF2B5EF4-FFF2-40B4-BE49-F238E27FC236}">
                  <a16:creationId xmlns:a16="http://schemas.microsoft.com/office/drawing/2014/main" id="{004FB9CA-1977-38D3-EFDD-7AD3F1173C28}"/>
                </a:ext>
              </a:extLst>
            </p:cNvPr>
            <p:cNvSpPr/>
            <p:nvPr/>
          </p:nvSpPr>
          <p:spPr>
            <a:xfrm>
              <a:off x="1840245" y="3164219"/>
              <a:ext cx="49727" cy="44456"/>
            </a:xfrm>
            <a:custGeom>
              <a:avLst/>
              <a:gdLst/>
              <a:ahLst/>
              <a:cxnLst/>
              <a:rect l="l" t="t" r="r" b="b"/>
              <a:pathLst>
                <a:path w="1896" h="1695" extrusionOk="0">
                  <a:moveTo>
                    <a:pt x="1474" y="0"/>
                  </a:moveTo>
                  <a:cubicBezTo>
                    <a:pt x="1433" y="0"/>
                    <a:pt x="1391" y="11"/>
                    <a:pt x="1352" y="34"/>
                  </a:cubicBezTo>
                  <a:lnTo>
                    <a:pt x="0" y="871"/>
                  </a:lnTo>
                  <a:lnTo>
                    <a:pt x="756" y="1627"/>
                  </a:lnTo>
                  <a:cubicBezTo>
                    <a:pt x="802" y="1672"/>
                    <a:pt x="861" y="1695"/>
                    <a:pt x="921" y="1695"/>
                  </a:cubicBezTo>
                  <a:cubicBezTo>
                    <a:pt x="993" y="1695"/>
                    <a:pt x="1064" y="1663"/>
                    <a:pt x="1112" y="1602"/>
                  </a:cubicBezTo>
                  <a:lnTo>
                    <a:pt x="1896" y="568"/>
                  </a:lnTo>
                  <a:lnTo>
                    <a:pt x="1694" y="135"/>
                  </a:lnTo>
                  <a:cubicBezTo>
                    <a:pt x="1651" y="50"/>
                    <a:pt x="1564" y="0"/>
                    <a:pt x="1474" y="0"/>
                  </a:cubicBezTo>
                  <a:close/>
                </a:path>
              </a:pathLst>
            </a:custGeom>
            <a:solidFill>
              <a:srgbClr val="98A9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1318;p71">
              <a:extLst>
                <a:ext uri="{FF2B5EF4-FFF2-40B4-BE49-F238E27FC236}">
                  <a16:creationId xmlns:a16="http://schemas.microsoft.com/office/drawing/2014/main" id="{4C405A29-9D3F-4CAF-D04A-D7A3820CCB8F}"/>
                </a:ext>
              </a:extLst>
            </p:cNvPr>
            <p:cNvSpPr/>
            <p:nvPr/>
          </p:nvSpPr>
          <p:spPr>
            <a:xfrm>
              <a:off x="1777902" y="3032085"/>
              <a:ext cx="124581" cy="117525"/>
            </a:xfrm>
            <a:custGeom>
              <a:avLst/>
              <a:gdLst/>
              <a:ahLst/>
              <a:cxnLst/>
              <a:rect l="l" t="t" r="r" b="b"/>
              <a:pathLst>
                <a:path w="4750" h="4481" extrusionOk="0">
                  <a:moveTo>
                    <a:pt x="2024" y="0"/>
                  </a:moveTo>
                  <a:cubicBezTo>
                    <a:pt x="1280" y="0"/>
                    <a:pt x="717" y="212"/>
                    <a:pt x="717" y="212"/>
                  </a:cubicBezTo>
                  <a:lnTo>
                    <a:pt x="717" y="1020"/>
                  </a:lnTo>
                  <a:cubicBezTo>
                    <a:pt x="712" y="1256"/>
                    <a:pt x="592" y="1477"/>
                    <a:pt x="395" y="1607"/>
                  </a:cubicBezTo>
                  <a:lnTo>
                    <a:pt x="0" y="1872"/>
                  </a:lnTo>
                  <a:lnTo>
                    <a:pt x="0" y="2108"/>
                  </a:lnTo>
                  <a:cubicBezTo>
                    <a:pt x="0" y="3421"/>
                    <a:pt x="1064" y="4480"/>
                    <a:pt x="2377" y="4480"/>
                  </a:cubicBezTo>
                  <a:cubicBezTo>
                    <a:pt x="2380" y="4480"/>
                    <a:pt x="2383" y="4480"/>
                    <a:pt x="2386" y="4480"/>
                  </a:cubicBezTo>
                  <a:cubicBezTo>
                    <a:pt x="3691" y="4480"/>
                    <a:pt x="4749" y="3418"/>
                    <a:pt x="4749" y="2113"/>
                  </a:cubicBezTo>
                  <a:lnTo>
                    <a:pt x="4749" y="1877"/>
                  </a:lnTo>
                  <a:lnTo>
                    <a:pt x="4355" y="1612"/>
                  </a:lnTo>
                  <a:cubicBezTo>
                    <a:pt x="4157" y="1477"/>
                    <a:pt x="4037" y="1256"/>
                    <a:pt x="4037" y="1020"/>
                  </a:cubicBezTo>
                  <a:lnTo>
                    <a:pt x="4037" y="688"/>
                  </a:lnTo>
                  <a:cubicBezTo>
                    <a:pt x="3389" y="148"/>
                    <a:pt x="2644" y="0"/>
                    <a:pt x="2024" y="0"/>
                  </a:cubicBezTo>
                  <a:close/>
                </a:path>
              </a:pathLst>
            </a:custGeom>
            <a:solidFill>
              <a:srgbClr val="D8E1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1319;p71">
              <a:extLst>
                <a:ext uri="{FF2B5EF4-FFF2-40B4-BE49-F238E27FC236}">
                  <a16:creationId xmlns:a16="http://schemas.microsoft.com/office/drawing/2014/main" id="{82DA8C83-17A1-014E-C108-77BBDE2F1CC7}"/>
                </a:ext>
              </a:extLst>
            </p:cNvPr>
            <p:cNvSpPr/>
            <p:nvPr/>
          </p:nvSpPr>
          <p:spPr>
            <a:xfrm>
              <a:off x="1734364" y="3199915"/>
              <a:ext cx="37374" cy="61871"/>
            </a:xfrm>
            <a:custGeom>
              <a:avLst/>
              <a:gdLst/>
              <a:ahLst/>
              <a:cxnLst/>
              <a:rect l="l" t="t" r="r" b="b"/>
              <a:pathLst>
                <a:path w="1425" h="2359" extrusionOk="0">
                  <a:moveTo>
                    <a:pt x="255" y="1"/>
                  </a:moveTo>
                  <a:cubicBezTo>
                    <a:pt x="92" y="174"/>
                    <a:pt x="0" y="410"/>
                    <a:pt x="0" y="650"/>
                  </a:cubicBezTo>
                  <a:lnTo>
                    <a:pt x="0" y="2359"/>
                  </a:lnTo>
                  <a:lnTo>
                    <a:pt x="1424" y="2359"/>
                  </a:lnTo>
                  <a:lnTo>
                    <a:pt x="1424" y="1565"/>
                  </a:lnTo>
                  <a:cubicBezTo>
                    <a:pt x="1424" y="1310"/>
                    <a:pt x="1323" y="1069"/>
                    <a:pt x="1150" y="891"/>
                  </a:cubicBezTo>
                  <a:lnTo>
                    <a:pt x="255" y="1"/>
                  </a:lnTo>
                  <a:close/>
                </a:path>
              </a:pathLst>
            </a:custGeom>
            <a:solidFill>
              <a:srgbClr val="98A9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1320;p71">
              <a:extLst>
                <a:ext uri="{FF2B5EF4-FFF2-40B4-BE49-F238E27FC236}">
                  <a16:creationId xmlns:a16="http://schemas.microsoft.com/office/drawing/2014/main" id="{635A5296-F23B-0F4A-39A9-ECBD286DED40}"/>
                </a:ext>
              </a:extLst>
            </p:cNvPr>
            <p:cNvSpPr/>
            <p:nvPr/>
          </p:nvSpPr>
          <p:spPr>
            <a:xfrm>
              <a:off x="1778007" y="3031954"/>
              <a:ext cx="105802" cy="117263"/>
            </a:xfrm>
            <a:custGeom>
              <a:avLst/>
              <a:gdLst/>
              <a:ahLst/>
              <a:cxnLst/>
              <a:rect l="l" t="t" r="r" b="b"/>
              <a:pathLst>
                <a:path w="4034" h="4471" extrusionOk="0">
                  <a:moveTo>
                    <a:pt x="2020" y="1"/>
                  </a:moveTo>
                  <a:cubicBezTo>
                    <a:pt x="1276" y="1"/>
                    <a:pt x="713" y="212"/>
                    <a:pt x="713" y="212"/>
                  </a:cubicBezTo>
                  <a:lnTo>
                    <a:pt x="713" y="1025"/>
                  </a:lnTo>
                  <a:cubicBezTo>
                    <a:pt x="713" y="1261"/>
                    <a:pt x="593" y="1482"/>
                    <a:pt x="396" y="1617"/>
                  </a:cubicBezTo>
                  <a:lnTo>
                    <a:pt x="1" y="1877"/>
                  </a:lnTo>
                  <a:lnTo>
                    <a:pt x="1" y="2118"/>
                  </a:lnTo>
                  <a:cubicBezTo>
                    <a:pt x="1" y="3316"/>
                    <a:pt x="896" y="4326"/>
                    <a:pt x="2084" y="4471"/>
                  </a:cubicBezTo>
                  <a:cubicBezTo>
                    <a:pt x="1661" y="4033"/>
                    <a:pt x="1425" y="3441"/>
                    <a:pt x="1425" y="2830"/>
                  </a:cubicBezTo>
                  <a:lnTo>
                    <a:pt x="1425" y="1256"/>
                  </a:lnTo>
                  <a:cubicBezTo>
                    <a:pt x="1425" y="1016"/>
                    <a:pt x="1603" y="814"/>
                    <a:pt x="1839" y="785"/>
                  </a:cubicBezTo>
                  <a:cubicBezTo>
                    <a:pt x="2029" y="760"/>
                    <a:pt x="2270" y="739"/>
                    <a:pt x="2538" y="739"/>
                  </a:cubicBezTo>
                  <a:cubicBezTo>
                    <a:pt x="3002" y="739"/>
                    <a:pt x="3545" y="802"/>
                    <a:pt x="4033" y="1016"/>
                  </a:cubicBezTo>
                  <a:lnTo>
                    <a:pt x="4033" y="689"/>
                  </a:lnTo>
                  <a:cubicBezTo>
                    <a:pt x="3385" y="148"/>
                    <a:pt x="2640" y="1"/>
                    <a:pt x="2020" y="1"/>
                  </a:cubicBezTo>
                  <a:close/>
                </a:path>
              </a:pathLst>
            </a:custGeom>
            <a:solidFill>
              <a:srgbClr val="C8D3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1321;p71">
              <a:extLst>
                <a:ext uri="{FF2B5EF4-FFF2-40B4-BE49-F238E27FC236}">
                  <a16:creationId xmlns:a16="http://schemas.microsoft.com/office/drawing/2014/main" id="{3296E0E5-5EF3-AEC9-5AC5-CFBF120E8635}"/>
                </a:ext>
              </a:extLst>
            </p:cNvPr>
            <p:cNvSpPr/>
            <p:nvPr/>
          </p:nvSpPr>
          <p:spPr>
            <a:xfrm>
              <a:off x="1790753" y="3028544"/>
              <a:ext cx="101474" cy="33545"/>
            </a:xfrm>
            <a:custGeom>
              <a:avLst/>
              <a:gdLst/>
              <a:ahLst/>
              <a:cxnLst/>
              <a:rect l="l" t="t" r="r" b="b"/>
              <a:pathLst>
                <a:path w="3869" h="1279" extrusionOk="0">
                  <a:moveTo>
                    <a:pt x="1544" y="1"/>
                  </a:moveTo>
                  <a:cubicBezTo>
                    <a:pt x="1083" y="1"/>
                    <a:pt x="666" y="50"/>
                    <a:pt x="395" y="92"/>
                  </a:cubicBezTo>
                  <a:cubicBezTo>
                    <a:pt x="169" y="121"/>
                    <a:pt x="1" y="318"/>
                    <a:pt x="6" y="544"/>
                  </a:cubicBezTo>
                  <a:lnTo>
                    <a:pt x="6" y="1054"/>
                  </a:lnTo>
                  <a:cubicBezTo>
                    <a:pt x="6" y="1203"/>
                    <a:pt x="116" y="1278"/>
                    <a:pt x="227" y="1278"/>
                  </a:cubicBezTo>
                  <a:cubicBezTo>
                    <a:pt x="338" y="1278"/>
                    <a:pt x="448" y="1203"/>
                    <a:pt x="448" y="1054"/>
                  </a:cubicBezTo>
                  <a:lnTo>
                    <a:pt x="448" y="544"/>
                  </a:lnTo>
                  <a:cubicBezTo>
                    <a:pt x="448" y="539"/>
                    <a:pt x="453" y="530"/>
                    <a:pt x="458" y="530"/>
                  </a:cubicBezTo>
                  <a:cubicBezTo>
                    <a:pt x="815" y="476"/>
                    <a:pt x="1178" y="449"/>
                    <a:pt x="1540" y="449"/>
                  </a:cubicBezTo>
                  <a:cubicBezTo>
                    <a:pt x="1661" y="449"/>
                    <a:pt x="1781" y="452"/>
                    <a:pt x="1902" y="458"/>
                  </a:cubicBezTo>
                  <a:cubicBezTo>
                    <a:pt x="2594" y="506"/>
                    <a:pt x="3100" y="679"/>
                    <a:pt x="3393" y="977"/>
                  </a:cubicBezTo>
                  <a:cubicBezTo>
                    <a:pt x="3442" y="1025"/>
                    <a:pt x="3496" y="1045"/>
                    <a:pt x="3548" y="1045"/>
                  </a:cubicBezTo>
                  <a:cubicBezTo>
                    <a:pt x="3721" y="1045"/>
                    <a:pt x="3869" y="823"/>
                    <a:pt x="3706" y="660"/>
                  </a:cubicBezTo>
                  <a:cubicBezTo>
                    <a:pt x="3182" y="135"/>
                    <a:pt x="2304" y="1"/>
                    <a:pt x="154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1322;p71">
              <a:extLst>
                <a:ext uri="{FF2B5EF4-FFF2-40B4-BE49-F238E27FC236}">
                  <a16:creationId xmlns:a16="http://schemas.microsoft.com/office/drawing/2014/main" id="{B13F3829-04AD-876A-42B1-3017BD5F1817}"/>
                </a:ext>
              </a:extLst>
            </p:cNvPr>
            <p:cNvSpPr/>
            <p:nvPr/>
          </p:nvSpPr>
          <p:spPr>
            <a:xfrm>
              <a:off x="1728542" y="2975670"/>
              <a:ext cx="223773" cy="292017"/>
            </a:xfrm>
            <a:custGeom>
              <a:avLst/>
              <a:gdLst/>
              <a:ahLst/>
              <a:cxnLst/>
              <a:rect l="l" t="t" r="r" b="b"/>
              <a:pathLst>
                <a:path w="8532" h="11134" extrusionOk="0">
                  <a:moveTo>
                    <a:pt x="6651" y="448"/>
                  </a:moveTo>
                  <a:lnTo>
                    <a:pt x="6651" y="2599"/>
                  </a:lnTo>
                  <a:cubicBezTo>
                    <a:pt x="6651" y="2921"/>
                    <a:pt x="6578" y="3239"/>
                    <a:pt x="6434" y="3532"/>
                  </a:cubicBezTo>
                  <a:cubicBezTo>
                    <a:pt x="6420" y="3561"/>
                    <a:pt x="6415" y="3595"/>
                    <a:pt x="6415" y="3628"/>
                  </a:cubicBezTo>
                  <a:lnTo>
                    <a:pt x="6415" y="4259"/>
                  </a:lnTo>
                  <a:cubicBezTo>
                    <a:pt x="6415" y="5457"/>
                    <a:pt x="5441" y="6414"/>
                    <a:pt x="4259" y="6414"/>
                  </a:cubicBezTo>
                  <a:cubicBezTo>
                    <a:pt x="4211" y="6414"/>
                    <a:pt x="4163" y="6413"/>
                    <a:pt x="4115" y="6410"/>
                  </a:cubicBezTo>
                  <a:cubicBezTo>
                    <a:pt x="2989" y="6337"/>
                    <a:pt x="2108" y="5356"/>
                    <a:pt x="2108" y="4177"/>
                  </a:cubicBezTo>
                  <a:lnTo>
                    <a:pt x="2108" y="3628"/>
                  </a:lnTo>
                  <a:cubicBezTo>
                    <a:pt x="2108" y="3595"/>
                    <a:pt x="2099" y="3561"/>
                    <a:pt x="2084" y="3532"/>
                  </a:cubicBezTo>
                  <a:cubicBezTo>
                    <a:pt x="1945" y="3244"/>
                    <a:pt x="1868" y="2921"/>
                    <a:pt x="1868" y="2599"/>
                  </a:cubicBezTo>
                  <a:lnTo>
                    <a:pt x="1868" y="2122"/>
                  </a:lnTo>
                  <a:cubicBezTo>
                    <a:pt x="1873" y="1199"/>
                    <a:pt x="2623" y="448"/>
                    <a:pt x="3547" y="448"/>
                  </a:cubicBezTo>
                  <a:close/>
                  <a:moveTo>
                    <a:pt x="3061" y="6554"/>
                  </a:moveTo>
                  <a:cubicBezTo>
                    <a:pt x="3379" y="6727"/>
                    <a:pt x="3730" y="6828"/>
                    <a:pt x="4086" y="6852"/>
                  </a:cubicBezTo>
                  <a:cubicBezTo>
                    <a:pt x="4148" y="6857"/>
                    <a:pt x="4206" y="6857"/>
                    <a:pt x="4264" y="6857"/>
                  </a:cubicBezTo>
                  <a:cubicBezTo>
                    <a:pt x="4273" y="6857"/>
                    <a:pt x="4283" y="6857"/>
                    <a:pt x="4293" y="6857"/>
                  </a:cubicBezTo>
                  <a:cubicBezTo>
                    <a:pt x="4701" y="6857"/>
                    <a:pt x="5105" y="6756"/>
                    <a:pt x="5467" y="6564"/>
                  </a:cubicBezTo>
                  <a:lnTo>
                    <a:pt x="5467" y="6973"/>
                  </a:lnTo>
                  <a:lnTo>
                    <a:pt x="4264" y="7791"/>
                  </a:lnTo>
                  <a:lnTo>
                    <a:pt x="3061" y="6973"/>
                  </a:lnTo>
                  <a:lnTo>
                    <a:pt x="3061" y="6554"/>
                  </a:lnTo>
                  <a:close/>
                  <a:moveTo>
                    <a:pt x="2864" y="7377"/>
                  </a:moveTo>
                  <a:lnTo>
                    <a:pt x="3913" y="8094"/>
                  </a:lnTo>
                  <a:lnTo>
                    <a:pt x="3359" y="8652"/>
                  </a:lnTo>
                  <a:cubicBezTo>
                    <a:pt x="3356" y="8652"/>
                    <a:pt x="3353" y="8654"/>
                    <a:pt x="3350" y="8654"/>
                  </a:cubicBezTo>
                  <a:cubicBezTo>
                    <a:pt x="3348" y="8654"/>
                    <a:pt x="3347" y="8654"/>
                    <a:pt x="3345" y="8652"/>
                  </a:cubicBezTo>
                  <a:cubicBezTo>
                    <a:pt x="3340" y="8652"/>
                    <a:pt x="3335" y="8652"/>
                    <a:pt x="3335" y="8647"/>
                  </a:cubicBezTo>
                  <a:lnTo>
                    <a:pt x="2642" y="7613"/>
                  </a:lnTo>
                  <a:lnTo>
                    <a:pt x="2864" y="7377"/>
                  </a:lnTo>
                  <a:close/>
                  <a:moveTo>
                    <a:pt x="5655" y="7382"/>
                  </a:moveTo>
                  <a:lnTo>
                    <a:pt x="5876" y="7613"/>
                  </a:lnTo>
                  <a:lnTo>
                    <a:pt x="5188" y="8652"/>
                  </a:lnTo>
                  <a:cubicBezTo>
                    <a:pt x="5183" y="8652"/>
                    <a:pt x="5178" y="8657"/>
                    <a:pt x="5173" y="8657"/>
                  </a:cubicBezTo>
                  <a:cubicBezTo>
                    <a:pt x="5169" y="8657"/>
                    <a:pt x="5164" y="8657"/>
                    <a:pt x="5164" y="8652"/>
                  </a:cubicBezTo>
                  <a:lnTo>
                    <a:pt x="4606" y="8099"/>
                  </a:lnTo>
                  <a:lnTo>
                    <a:pt x="5655" y="7382"/>
                  </a:lnTo>
                  <a:close/>
                  <a:moveTo>
                    <a:pt x="3547" y="0"/>
                  </a:moveTo>
                  <a:cubicBezTo>
                    <a:pt x="2378" y="0"/>
                    <a:pt x="1425" y="948"/>
                    <a:pt x="1425" y="2122"/>
                  </a:cubicBezTo>
                  <a:lnTo>
                    <a:pt x="1425" y="2599"/>
                  </a:lnTo>
                  <a:cubicBezTo>
                    <a:pt x="1425" y="2969"/>
                    <a:pt x="1507" y="3340"/>
                    <a:pt x="1666" y="3681"/>
                  </a:cubicBezTo>
                  <a:lnTo>
                    <a:pt x="1666" y="4182"/>
                  </a:lnTo>
                  <a:cubicBezTo>
                    <a:pt x="1661" y="4976"/>
                    <a:pt x="2007" y="5736"/>
                    <a:pt x="2614" y="6251"/>
                  </a:cubicBezTo>
                  <a:lnTo>
                    <a:pt x="2614" y="7002"/>
                  </a:lnTo>
                  <a:lnTo>
                    <a:pt x="2200" y="7435"/>
                  </a:lnTo>
                  <a:cubicBezTo>
                    <a:pt x="2156" y="7478"/>
                    <a:pt x="2132" y="7540"/>
                    <a:pt x="2142" y="7603"/>
                  </a:cubicBezTo>
                  <a:lnTo>
                    <a:pt x="771" y="8103"/>
                  </a:lnTo>
                  <a:cubicBezTo>
                    <a:pt x="309" y="8272"/>
                    <a:pt x="1" y="8710"/>
                    <a:pt x="1" y="9200"/>
                  </a:cubicBezTo>
                  <a:lnTo>
                    <a:pt x="1" y="10913"/>
                  </a:lnTo>
                  <a:cubicBezTo>
                    <a:pt x="1" y="11060"/>
                    <a:pt x="111" y="11134"/>
                    <a:pt x="222" y="11134"/>
                  </a:cubicBezTo>
                  <a:cubicBezTo>
                    <a:pt x="333" y="11134"/>
                    <a:pt x="443" y="11060"/>
                    <a:pt x="443" y="10913"/>
                  </a:cubicBezTo>
                  <a:lnTo>
                    <a:pt x="443" y="9200"/>
                  </a:lnTo>
                  <a:cubicBezTo>
                    <a:pt x="443" y="8897"/>
                    <a:pt x="636" y="8623"/>
                    <a:pt x="925" y="8517"/>
                  </a:cubicBezTo>
                  <a:lnTo>
                    <a:pt x="2368" y="7993"/>
                  </a:lnTo>
                  <a:lnTo>
                    <a:pt x="2970" y="8897"/>
                  </a:lnTo>
                  <a:cubicBezTo>
                    <a:pt x="3047" y="9013"/>
                    <a:pt x="3172" y="9085"/>
                    <a:pt x="3306" y="9099"/>
                  </a:cubicBezTo>
                  <a:lnTo>
                    <a:pt x="3355" y="9099"/>
                  </a:lnTo>
                  <a:cubicBezTo>
                    <a:pt x="3475" y="9099"/>
                    <a:pt x="3595" y="9051"/>
                    <a:pt x="3677" y="8965"/>
                  </a:cubicBezTo>
                  <a:lnTo>
                    <a:pt x="4043" y="8599"/>
                  </a:lnTo>
                  <a:lnTo>
                    <a:pt x="4043" y="10913"/>
                  </a:lnTo>
                  <a:cubicBezTo>
                    <a:pt x="4043" y="11060"/>
                    <a:pt x="4154" y="11134"/>
                    <a:pt x="4266" y="11134"/>
                  </a:cubicBezTo>
                  <a:cubicBezTo>
                    <a:pt x="4378" y="11134"/>
                    <a:pt x="4490" y="11060"/>
                    <a:pt x="4490" y="10913"/>
                  </a:cubicBezTo>
                  <a:lnTo>
                    <a:pt x="4490" y="8599"/>
                  </a:lnTo>
                  <a:lnTo>
                    <a:pt x="4856" y="8965"/>
                  </a:lnTo>
                  <a:cubicBezTo>
                    <a:pt x="4945" y="9056"/>
                    <a:pt x="5062" y="9101"/>
                    <a:pt x="5178" y="9101"/>
                  </a:cubicBezTo>
                  <a:cubicBezTo>
                    <a:pt x="5325" y="9101"/>
                    <a:pt x="5472" y="9030"/>
                    <a:pt x="5563" y="8893"/>
                  </a:cubicBezTo>
                  <a:lnTo>
                    <a:pt x="6165" y="7993"/>
                  </a:lnTo>
                  <a:lnTo>
                    <a:pt x="7608" y="8517"/>
                  </a:lnTo>
                  <a:cubicBezTo>
                    <a:pt x="7897" y="8618"/>
                    <a:pt x="8089" y="8893"/>
                    <a:pt x="8089" y="9200"/>
                  </a:cubicBezTo>
                  <a:lnTo>
                    <a:pt x="8089" y="10909"/>
                  </a:lnTo>
                  <a:cubicBezTo>
                    <a:pt x="8089" y="11058"/>
                    <a:pt x="8200" y="11132"/>
                    <a:pt x="8311" y="11132"/>
                  </a:cubicBezTo>
                  <a:cubicBezTo>
                    <a:pt x="8421" y="11132"/>
                    <a:pt x="8532" y="11058"/>
                    <a:pt x="8532" y="10909"/>
                  </a:cubicBezTo>
                  <a:lnTo>
                    <a:pt x="8532" y="9200"/>
                  </a:lnTo>
                  <a:cubicBezTo>
                    <a:pt x="8527" y="8705"/>
                    <a:pt x="8214" y="8267"/>
                    <a:pt x="7748" y="8103"/>
                  </a:cubicBezTo>
                  <a:lnTo>
                    <a:pt x="6381" y="7603"/>
                  </a:lnTo>
                  <a:cubicBezTo>
                    <a:pt x="6386" y="7540"/>
                    <a:pt x="6367" y="7478"/>
                    <a:pt x="6323" y="7435"/>
                  </a:cubicBezTo>
                  <a:lnTo>
                    <a:pt x="5910" y="7002"/>
                  </a:lnTo>
                  <a:lnTo>
                    <a:pt x="5910" y="6270"/>
                  </a:lnTo>
                  <a:cubicBezTo>
                    <a:pt x="5953" y="6232"/>
                    <a:pt x="5996" y="6198"/>
                    <a:pt x="6035" y="6159"/>
                  </a:cubicBezTo>
                  <a:cubicBezTo>
                    <a:pt x="6559" y="5664"/>
                    <a:pt x="6857" y="4981"/>
                    <a:pt x="6857" y="4264"/>
                  </a:cubicBezTo>
                  <a:lnTo>
                    <a:pt x="6857" y="3681"/>
                  </a:lnTo>
                  <a:cubicBezTo>
                    <a:pt x="7016" y="3340"/>
                    <a:pt x="7098" y="2969"/>
                    <a:pt x="7098" y="2599"/>
                  </a:cubicBezTo>
                  <a:lnTo>
                    <a:pt x="7098" y="222"/>
                  </a:lnTo>
                  <a:cubicBezTo>
                    <a:pt x="7098" y="101"/>
                    <a:pt x="6997" y="0"/>
                    <a:pt x="687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1323;p71">
              <a:extLst>
                <a:ext uri="{FF2B5EF4-FFF2-40B4-BE49-F238E27FC236}">
                  <a16:creationId xmlns:a16="http://schemas.microsoft.com/office/drawing/2014/main" id="{089DB85C-12A3-7294-CFF8-797AF67FE599}"/>
                </a:ext>
              </a:extLst>
            </p:cNvPr>
            <p:cNvSpPr/>
            <p:nvPr/>
          </p:nvSpPr>
          <p:spPr>
            <a:xfrm>
              <a:off x="1765916" y="3231099"/>
              <a:ext cx="11750" cy="36561"/>
            </a:xfrm>
            <a:custGeom>
              <a:avLst/>
              <a:gdLst/>
              <a:ahLst/>
              <a:cxnLst/>
              <a:rect l="l" t="t" r="r" b="b"/>
              <a:pathLst>
                <a:path w="448" h="1394" extrusionOk="0">
                  <a:moveTo>
                    <a:pt x="221" y="0"/>
                  </a:moveTo>
                  <a:cubicBezTo>
                    <a:pt x="101" y="0"/>
                    <a:pt x="0" y="97"/>
                    <a:pt x="0" y="222"/>
                  </a:cubicBezTo>
                  <a:lnTo>
                    <a:pt x="0" y="1170"/>
                  </a:lnTo>
                  <a:cubicBezTo>
                    <a:pt x="0" y="1319"/>
                    <a:pt x="111" y="1393"/>
                    <a:pt x="221" y="1393"/>
                  </a:cubicBezTo>
                  <a:cubicBezTo>
                    <a:pt x="332" y="1393"/>
                    <a:pt x="443" y="1319"/>
                    <a:pt x="443" y="1170"/>
                  </a:cubicBezTo>
                  <a:lnTo>
                    <a:pt x="443" y="222"/>
                  </a:lnTo>
                  <a:cubicBezTo>
                    <a:pt x="448" y="97"/>
                    <a:pt x="346" y="0"/>
                    <a:pt x="22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1324;p71">
              <a:extLst>
                <a:ext uri="{FF2B5EF4-FFF2-40B4-BE49-F238E27FC236}">
                  <a16:creationId xmlns:a16="http://schemas.microsoft.com/office/drawing/2014/main" id="{D72940F4-2661-7BCC-B1FA-11075A29B96C}"/>
                </a:ext>
              </a:extLst>
            </p:cNvPr>
            <p:cNvSpPr/>
            <p:nvPr/>
          </p:nvSpPr>
          <p:spPr>
            <a:xfrm>
              <a:off x="1902955" y="3231099"/>
              <a:ext cx="11645" cy="36561"/>
            </a:xfrm>
            <a:custGeom>
              <a:avLst/>
              <a:gdLst/>
              <a:ahLst/>
              <a:cxnLst/>
              <a:rect l="l" t="t" r="r" b="b"/>
              <a:pathLst>
                <a:path w="444" h="1394" extrusionOk="0">
                  <a:moveTo>
                    <a:pt x="222" y="0"/>
                  </a:moveTo>
                  <a:cubicBezTo>
                    <a:pt x="102" y="0"/>
                    <a:pt x="1" y="97"/>
                    <a:pt x="1" y="222"/>
                  </a:cubicBezTo>
                  <a:lnTo>
                    <a:pt x="1" y="1170"/>
                  </a:lnTo>
                  <a:cubicBezTo>
                    <a:pt x="1" y="1319"/>
                    <a:pt x="111" y="1393"/>
                    <a:pt x="222" y="1393"/>
                  </a:cubicBezTo>
                  <a:cubicBezTo>
                    <a:pt x="333" y="1393"/>
                    <a:pt x="443" y="1319"/>
                    <a:pt x="443" y="1170"/>
                  </a:cubicBezTo>
                  <a:lnTo>
                    <a:pt x="443" y="222"/>
                  </a:lnTo>
                  <a:cubicBezTo>
                    <a:pt x="443" y="97"/>
                    <a:pt x="347" y="0"/>
                    <a:pt x="22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1325;p71">
              <a:extLst>
                <a:ext uri="{FF2B5EF4-FFF2-40B4-BE49-F238E27FC236}">
                  <a16:creationId xmlns:a16="http://schemas.microsoft.com/office/drawing/2014/main" id="{30A75199-8FA4-5A2B-8CCF-7929F69FE43C}"/>
                </a:ext>
              </a:extLst>
            </p:cNvPr>
            <p:cNvSpPr/>
            <p:nvPr/>
          </p:nvSpPr>
          <p:spPr>
            <a:xfrm>
              <a:off x="1940198" y="2932001"/>
              <a:ext cx="186163" cy="194293"/>
            </a:xfrm>
            <a:custGeom>
              <a:avLst/>
              <a:gdLst/>
              <a:ahLst/>
              <a:cxnLst/>
              <a:rect l="l" t="t" r="r" b="b"/>
              <a:pathLst>
                <a:path w="7098" h="7408" extrusionOk="0">
                  <a:moveTo>
                    <a:pt x="934" y="1"/>
                  </a:moveTo>
                  <a:cubicBezTo>
                    <a:pt x="419" y="5"/>
                    <a:pt x="0" y="419"/>
                    <a:pt x="0" y="939"/>
                  </a:cubicBezTo>
                  <a:lnTo>
                    <a:pt x="0" y="4735"/>
                  </a:lnTo>
                  <a:cubicBezTo>
                    <a:pt x="0" y="5255"/>
                    <a:pt x="419" y="5669"/>
                    <a:pt x="934" y="5674"/>
                  </a:cubicBezTo>
                  <a:lnTo>
                    <a:pt x="1362" y="5674"/>
                  </a:lnTo>
                  <a:lnTo>
                    <a:pt x="1035" y="6978"/>
                  </a:lnTo>
                  <a:cubicBezTo>
                    <a:pt x="973" y="7213"/>
                    <a:pt x="1159" y="7407"/>
                    <a:pt x="1366" y="7407"/>
                  </a:cubicBezTo>
                  <a:cubicBezTo>
                    <a:pt x="1434" y="7407"/>
                    <a:pt x="1504" y="7386"/>
                    <a:pt x="1569" y="7338"/>
                  </a:cubicBezTo>
                  <a:lnTo>
                    <a:pt x="3859" y="5674"/>
                  </a:lnTo>
                  <a:lnTo>
                    <a:pt x="6159" y="5674"/>
                  </a:lnTo>
                  <a:cubicBezTo>
                    <a:pt x="6674" y="5674"/>
                    <a:pt x="7093" y="5255"/>
                    <a:pt x="7097" y="4740"/>
                  </a:cubicBezTo>
                  <a:lnTo>
                    <a:pt x="7097" y="939"/>
                  </a:lnTo>
                  <a:cubicBezTo>
                    <a:pt x="7093" y="419"/>
                    <a:pt x="6674" y="1"/>
                    <a:pt x="6159" y="1"/>
                  </a:cubicBezTo>
                  <a:lnTo>
                    <a:pt x="4971" y="1"/>
                  </a:lnTo>
                  <a:cubicBezTo>
                    <a:pt x="4677" y="1"/>
                    <a:pt x="4677" y="448"/>
                    <a:pt x="4971" y="448"/>
                  </a:cubicBezTo>
                  <a:lnTo>
                    <a:pt x="6159" y="448"/>
                  </a:lnTo>
                  <a:cubicBezTo>
                    <a:pt x="6429" y="448"/>
                    <a:pt x="6650" y="665"/>
                    <a:pt x="6650" y="939"/>
                  </a:cubicBezTo>
                  <a:lnTo>
                    <a:pt x="6650" y="4735"/>
                  </a:lnTo>
                  <a:cubicBezTo>
                    <a:pt x="6650" y="5010"/>
                    <a:pt x="6429" y="5226"/>
                    <a:pt x="6159" y="5226"/>
                  </a:cubicBezTo>
                  <a:lnTo>
                    <a:pt x="3787" y="5226"/>
                  </a:lnTo>
                  <a:cubicBezTo>
                    <a:pt x="3739" y="5226"/>
                    <a:pt x="3691" y="5241"/>
                    <a:pt x="3652" y="5269"/>
                  </a:cubicBezTo>
                  <a:lnTo>
                    <a:pt x="1535" y="6809"/>
                  </a:lnTo>
                  <a:lnTo>
                    <a:pt x="1862" y="5505"/>
                  </a:lnTo>
                  <a:cubicBezTo>
                    <a:pt x="1896" y="5361"/>
                    <a:pt x="1790" y="5226"/>
                    <a:pt x="1646" y="5226"/>
                  </a:cubicBezTo>
                  <a:lnTo>
                    <a:pt x="934" y="5226"/>
                  </a:lnTo>
                  <a:cubicBezTo>
                    <a:pt x="664" y="5226"/>
                    <a:pt x="443" y="5010"/>
                    <a:pt x="443" y="4735"/>
                  </a:cubicBezTo>
                  <a:lnTo>
                    <a:pt x="443" y="939"/>
                  </a:lnTo>
                  <a:cubicBezTo>
                    <a:pt x="443" y="665"/>
                    <a:pt x="664" y="448"/>
                    <a:pt x="934" y="448"/>
                  </a:cubicBezTo>
                  <a:lnTo>
                    <a:pt x="2122" y="448"/>
                  </a:lnTo>
                  <a:cubicBezTo>
                    <a:pt x="2420" y="448"/>
                    <a:pt x="2420" y="1"/>
                    <a:pt x="212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1326;p71">
              <a:extLst>
                <a:ext uri="{FF2B5EF4-FFF2-40B4-BE49-F238E27FC236}">
                  <a16:creationId xmlns:a16="http://schemas.microsoft.com/office/drawing/2014/main" id="{751DC7C9-143F-D81B-F59D-CEFB7D481EEE}"/>
                </a:ext>
              </a:extLst>
            </p:cNvPr>
            <p:cNvSpPr/>
            <p:nvPr/>
          </p:nvSpPr>
          <p:spPr>
            <a:xfrm>
              <a:off x="2014762" y="2894653"/>
              <a:ext cx="37007" cy="111336"/>
            </a:xfrm>
            <a:custGeom>
              <a:avLst/>
              <a:gdLst/>
              <a:ahLst/>
              <a:cxnLst/>
              <a:rect l="l" t="t" r="r" b="b"/>
              <a:pathLst>
                <a:path w="1411" h="4245" extrusionOk="0">
                  <a:moveTo>
                    <a:pt x="944" y="448"/>
                  </a:moveTo>
                  <a:lnTo>
                    <a:pt x="732" y="3802"/>
                  </a:lnTo>
                  <a:lnTo>
                    <a:pt x="674" y="3802"/>
                  </a:lnTo>
                  <a:lnTo>
                    <a:pt x="463" y="448"/>
                  </a:lnTo>
                  <a:close/>
                  <a:moveTo>
                    <a:pt x="232" y="0"/>
                  </a:moveTo>
                  <a:cubicBezTo>
                    <a:pt x="102" y="0"/>
                    <a:pt x="1" y="111"/>
                    <a:pt x="10" y="236"/>
                  </a:cubicBezTo>
                  <a:lnTo>
                    <a:pt x="246" y="4037"/>
                  </a:lnTo>
                  <a:cubicBezTo>
                    <a:pt x="251" y="4153"/>
                    <a:pt x="347" y="4244"/>
                    <a:pt x="468" y="4244"/>
                  </a:cubicBezTo>
                  <a:lnTo>
                    <a:pt x="944" y="4244"/>
                  </a:lnTo>
                  <a:cubicBezTo>
                    <a:pt x="1059" y="4244"/>
                    <a:pt x="1156" y="4153"/>
                    <a:pt x="1165" y="4037"/>
                  </a:cubicBezTo>
                  <a:lnTo>
                    <a:pt x="1406" y="236"/>
                  </a:lnTo>
                  <a:cubicBezTo>
                    <a:pt x="1411" y="111"/>
                    <a:pt x="1310" y="0"/>
                    <a:pt x="118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1327;p71">
              <a:extLst>
                <a:ext uri="{FF2B5EF4-FFF2-40B4-BE49-F238E27FC236}">
                  <a16:creationId xmlns:a16="http://schemas.microsoft.com/office/drawing/2014/main" id="{831B6245-F60D-CD87-39A1-8F7012F2B90F}"/>
                </a:ext>
              </a:extLst>
            </p:cNvPr>
            <p:cNvSpPr/>
            <p:nvPr/>
          </p:nvSpPr>
          <p:spPr>
            <a:xfrm>
              <a:off x="2014894" y="3013018"/>
              <a:ext cx="42803" cy="36640"/>
            </a:xfrm>
            <a:custGeom>
              <a:avLst/>
              <a:gdLst/>
              <a:ahLst/>
              <a:cxnLst/>
              <a:rect l="l" t="t" r="r" b="b"/>
              <a:pathLst>
                <a:path w="1632" h="1397" extrusionOk="0">
                  <a:moveTo>
                    <a:pt x="698" y="443"/>
                  </a:moveTo>
                  <a:cubicBezTo>
                    <a:pt x="924" y="443"/>
                    <a:pt x="1035" y="718"/>
                    <a:pt x="876" y="876"/>
                  </a:cubicBezTo>
                  <a:cubicBezTo>
                    <a:pt x="825" y="928"/>
                    <a:pt x="761" y="951"/>
                    <a:pt x="700" y="951"/>
                  </a:cubicBezTo>
                  <a:cubicBezTo>
                    <a:pt x="571" y="951"/>
                    <a:pt x="448" y="851"/>
                    <a:pt x="448" y="698"/>
                  </a:cubicBezTo>
                  <a:cubicBezTo>
                    <a:pt x="448" y="559"/>
                    <a:pt x="559" y="443"/>
                    <a:pt x="698" y="443"/>
                  </a:cubicBezTo>
                  <a:close/>
                  <a:moveTo>
                    <a:pt x="702" y="0"/>
                  </a:moveTo>
                  <a:cubicBezTo>
                    <a:pt x="343" y="0"/>
                    <a:pt x="1" y="279"/>
                    <a:pt x="1" y="698"/>
                  </a:cubicBezTo>
                  <a:cubicBezTo>
                    <a:pt x="1" y="1083"/>
                    <a:pt x="313" y="1396"/>
                    <a:pt x="698" y="1396"/>
                  </a:cubicBezTo>
                  <a:cubicBezTo>
                    <a:pt x="1319" y="1396"/>
                    <a:pt x="1632" y="645"/>
                    <a:pt x="1194" y="208"/>
                  </a:cubicBezTo>
                  <a:cubicBezTo>
                    <a:pt x="1050" y="64"/>
                    <a:pt x="875" y="0"/>
                    <a:pt x="70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11412;p71">
            <a:extLst>
              <a:ext uri="{FF2B5EF4-FFF2-40B4-BE49-F238E27FC236}">
                <a16:creationId xmlns:a16="http://schemas.microsoft.com/office/drawing/2014/main" id="{A042A555-4E2E-D89E-1883-A29153451035}"/>
              </a:ext>
            </a:extLst>
          </p:cNvPr>
          <p:cNvGrpSpPr/>
          <p:nvPr/>
        </p:nvGrpSpPr>
        <p:grpSpPr>
          <a:xfrm>
            <a:off x="1322486" y="2675883"/>
            <a:ext cx="577378" cy="535554"/>
            <a:chOff x="3982979" y="4297378"/>
            <a:chExt cx="355540" cy="338230"/>
          </a:xfrm>
        </p:grpSpPr>
        <p:sp>
          <p:nvSpPr>
            <p:cNvPr id="27" name="Google Shape;11413;p71">
              <a:extLst>
                <a:ext uri="{FF2B5EF4-FFF2-40B4-BE49-F238E27FC236}">
                  <a16:creationId xmlns:a16="http://schemas.microsoft.com/office/drawing/2014/main" id="{E474B761-3048-B2D9-78C2-C097C2BBA6CB}"/>
                </a:ext>
              </a:extLst>
            </p:cNvPr>
            <p:cNvSpPr/>
            <p:nvPr/>
          </p:nvSpPr>
          <p:spPr>
            <a:xfrm>
              <a:off x="4004197" y="4302414"/>
              <a:ext cx="276018" cy="276018"/>
            </a:xfrm>
            <a:custGeom>
              <a:avLst/>
              <a:gdLst/>
              <a:ahLst/>
              <a:cxnLst/>
              <a:rect l="l" t="t" r="r" b="b"/>
              <a:pathLst>
                <a:path w="10524" h="10524" extrusionOk="0">
                  <a:moveTo>
                    <a:pt x="5259" y="0"/>
                  </a:moveTo>
                  <a:cubicBezTo>
                    <a:pt x="2353" y="0"/>
                    <a:pt x="0" y="2358"/>
                    <a:pt x="0" y="5264"/>
                  </a:cubicBezTo>
                  <a:cubicBezTo>
                    <a:pt x="0" y="8170"/>
                    <a:pt x="2353" y="10523"/>
                    <a:pt x="5259" y="10523"/>
                  </a:cubicBezTo>
                  <a:cubicBezTo>
                    <a:pt x="8166" y="10523"/>
                    <a:pt x="10523" y="8170"/>
                    <a:pt x="10523" y="5264"/>
                  </a:cubicBezTo>
                  <a:cubicBezTo>
                    <a:pt x="10523" y="2358"/>
                    <a:pt x="8166" y="0"/>
                    <a:pt x="5259" y="0"/>
                  </a:cubicBezTo>
                  <a:close/>
                </a:path>
              </a:pathLst>
            </a:custGeom>
            <a:solidFill>
              <a:srgbClr val="E0E7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1414;p71">
              <a:extLst>
                <a:ext uri="{FF2B5EF4-FFF2-40B4-BE49-F238E27FC236}">
                  <a16:creationId xmlns:a16="http://schemas.microsoft.com/office/drawing/2014/main" id="{00C5CA5D-58D0-5638-04F6-83BA0845DEC6}"/>
                </a:ext>
              </a:extLst>
            </p:cNvPr>
            <p:cNvSpPr/>
            <p:nvPr/>
          </p:nvSpPr>
          <p:spPr>
            <a:xfrm>
              <a:off x="4030687" y="4328904"/>
              <a:ext cx="223012" cy="223012"/>
            </a:xfrm>
            <a:custGeom>
              <a:avLst/>
              <a:gdLst/>
              <a:ahLst/>
              <a:cxnLst/>
              <a:rect l="l" t="t" r="r" b="b"/>
              <a:pathLst>
                <a:path w="8503" h="8503" extrusionOk="0">
                  <a:moveTo>
                    <a:pt x="4249" y="1"/>
                  </a:moveTo>
                  <a:cubicBezTo>
                    <a:pt x="1906" y="1"/>
                    <a:pt x="1" y="1906"/>
                    <a:pt x="1" y="4254"/>
                  </a:cubicBezTo>
                  <a:cubicBezTo>
                    <a:pt x="1" y="6597"/>
                    <a:pt x="1906" y="8503"/>
                    <a:pt x="4249" y="8503"/>
                  </a:cubicBezTo>
                  <a:cubicBezTo>
                    <a:pt x="6597" y="8503"/>
                    <a:pt x="8503" y="6597"/>
                    <a:pt x="8503" y="4254"/>
                  </a:cubicBezTo>
                  <a:cubicBezTo>
                    <a:pt x="8503" y="1906"/>
                    <a:pt x="6597" y="1"/>
                    <a:pt x="4249" y="1"/>
                  </a:cubicBezTo>
                  <a:close/>
                </a:path>
              </a:pathLst>
            </a:custGeom>
            <a:solidFill>
              <a:srgbClr val="D9E1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1415;p71">
              <a:extLst>
                <a:ext uri="{FF2B5EF4-FFF2-40B4-BE49-F238E27FC236}">
                  <a16:creationId xmlns:a16="http://schemas.microsoft.com/office/drawing/2014/main" id="{DB612867-39B6-5D42-31E9-5F3AF5618276}"/>
                </a:ext>
              </a:extLst>
            </p:cNvPr>
            <p:cNvSpPr/>
            <p:nvPr/>
          </p:nvSpPr>
          <p:spPr>
            <a:xfrm>
              <a:off x="4089882" y="4334333"/>
              <a:ext cx="104648" cy="212285"/>
            </a:xfrm>
            <a:custGeom>
              <a:avLst/>
              <a:gdLst/>
              <a:ahLst/>
              <a:cxnLst/>
              <a:rect l="l" t="t" r="r" b="b"/>
              <a:pathLst>
                <a:path w="3990" h="8094" extrusionOk="0">
                  <a:moveTo>
                    <a:pt x="1992" y="0"/>
                  </a:moveTo>
                  <a:cubicBezTo>
                    <a:pt x="1771" y="0"/>
                    <a:pt x="1588" y="179"/>
                    <a:pt x="1588" y="405"/>
                  </a:cubicBezTo>
                  <a:lnTo>
                    <a:pt x="1588" y="963"/>
                  </a:lnTo>
                  <a:cubicBezTo>
                    <a:pt x="669" y="1078"/>
                    <a:pt x="0" y="1882"/>
                    <a:pt x="58" y="2806"/>
                  </a:cubicBezTo>
                  <a:cubicBezTo>
                    <a:pt x="111" y="3730"/>
                    <a:pt x="876" y="4451"/>
                    <a:pt x="1800" y="4451"/>
                  </a:cubicBezTo>
                  <a:lnTo>
                    <a:pt x="2185" y="4451"/>
                  </a:lnTo>
                  <a:cubicBezTo>
                    <a:pt x="2704" y="4451"/>
                    <a:pt x="3128" y="4875"/>
                    <a:pt x="3128" y="5394"/>
                  </a:cubicBezTo>
                  <a:cubicBezTo>
                    <a:pt x="3128" y="5914"/>
                    <a:pt x="2704" y="6333"/>
                    <a:pt x="2185" y="6333"/>
                  </a:cubicBezTo>
                  <a:lnTo>
                    <a:pt x="1607" y="6333"/>
                  </a:lnTo>
                  <a:cubicBezTo>
                    <a:pt x="1194" y="6333"/>
                    <a:pt x="862" y="6001"/>
                    <a:pt x="862" y="5587"/>
                  </a:cubicBezTo>
                  <a:cubicBezTo>
                    <a:pt x="862" y="5361"/>
                    <a:pt x="679" y="5183"/>
                    <a:pt x="457" y="5183"/>
                  </a:cubicBezTo>
                  <a:cubicBezTo>
                    <a:pt x="231" y="5183"/>
                    <a:pt x="48" y="5361"/>
                    <a:pt x="48" y="5587"/>
                  </a:cubicBezTo>
                  <a:cubicBezTo>
                    <a:pt x="53" y="6439"/>
                    <a:pt x="736" y="7131"/>
                    <a:pt x="1588" y="7141"/>
                  </a:cubicBezTo>
                  <a:lnTo>
                    <a:pt x="1588" y="7690"/>
                  </a:lnTo>
                  <a:cubicBezTo>
                    <a:pt x="1588" y="7911"/>
                    <a:pt x="1771" y="8094"/>
                    <a:pt x="1992" y="8094"/>
                  </a:cubicBezTo>
                  <a:cubicBezTo>
                    <a:pt x="2218" y="8094"/>
                    <a:pt x="2396" y="7911"/>
                    <a:pt x="2396" y="7690"/>
                  </a:cubicBezTo>
                  <a:lnTo>
                    <a:pt x="2396" y="7131"/>
                  </a:lnTo>
                  <a:cubicBezTo>
                    <a:pt x="3316" y="7016"/>
                    <a:pt x="3989" y="6208"/>
                    <a:pt x="3931" y="5284"/>
                  </a:cubicBezTo>
                  <a:cubicBezTo>
                    <a:pt x="3874" y="4365"/>
                    <a:pt x="3109" y="3643"/>
                    <a:pt x="2185" y="3643"/>
                  </a:cubicBezTo>
                  <a:lnTo>
                    <a:pt x="1800" y="3643"/>
                  </a:lnTo>
                  <a:cubicBezTo>
                    <a:pt x="1280" y="3643"/>
                    <a:pt x="862" y="3220"/>
                    <a:pt x="862" y="2700"/>
                  </a:cubicBezTo>
                  <a:cubicBezTo>
                    <a:pt x="862" y="2180"/>
                    <a:pt x="1280" y="1757"/>
                    <a:pt x="1800" y="1757"/>
                  </a:cubicBezTo>
                  <a:lnTo>
                    <a:pt x="2377" y="1757"/>
                  </a:lnTo>
                  <a:cubicBezTo>
                    <a:pt x="2791" y="1762"/>
                    <a:pt x="3128" y="2094"/>
                    <a:pt x="3128" y="2507"/>
                  </a:cubicBezTo>
                  <a:lnTo>
                    <a:pt x="3128" y="2892"/>
                  </a:lnTo>
                  <a:cubicBezTo>
                    <a:pt x="3128" y="3114"/>
                    <a:pt x="3311" y="3297"/>
                    <a:pt x="3532" y="3297"/>
                  </a:cubicBezTo>
                  <a:cubicBezTo>
                    <a:pt x="3753" y="3297"/>
                    <a:pt x="3936" y="3114"/>
                    <a:pt x="3936" y="2892"/>
                  </a:cubicBezTo>
                  <a:lnTo>
                    <a:pt x="3936" y="2507"/>
                  </a:lnTo>
                  <a:cubicBezTo>
                    <a:pt x="3936" y="1656"/>
                    <a:pt x="3248" y="963"/>
                    <a:pt x="2396" y="948"/>
                  </a:cubicBezTo>
                  <a:lnTo>
                    <a:pt x="2396" y="405"/>
                  </a:lnTo>
                  <a:cubicBezTo>
                    <a:pt x="2396" y="179"/>
                    <a:pt x="2218" y="0"/>
                    <a:pt x="199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1416;p71">
              <a:extLst>
                <a:ext uri="{FF2B5EF4-FFF2-40B4-BE49-F238E27FC236}">
                  <a16:creationId xmlns:a16="http://schemas.microsoft.com/office/drawing/2014/main" id="{ADC0D77B-51B2-97DD-2D9F-F84F2AD2E5C7}"/>
                </a:ext>
              </a:extLst>
            </p:cNvPr>
            <p:cNvSpPr/>
            <p:nvPr/>
          </p:nvSpPr>
          <p:spPr>
            <a:xfrm>
              <a:off x="4183147" y="4482859"/>
              <a:ext cx="150205" cy="147818"/>
            </a:xfrm>
            <a:custGeom>
              <a:avLst/>
              <a:gdLst/>
              <a:ahLst/>
              <a:cxnLst/>
              <a:rect l="l" t="t" r="r" b="b"/>
              <a:pathLst>
                <a:path w="5727" h="5636" extrusionOk="0">
                  <a:moveTo>
                    <a:pt x="2857" y="2024"/>
                  </a:moveTo>
                  <a:cubicBezTo>
                    <a:pt x="3273" y="2024"/>
                    <a:pt x="3671" y="2347"/>
                    <a:pt x="3671" y="2835"/>
                  </a:cubicBezTo>
                  <a:cubicBezTo>
                    <a:pt x="3671" y="3282"/>
                    <a:pt x="3311" y="3643"/>
                    <a:pt x="2863" y="3643"/>
                  </a:cubicBezTo>
                  <a:cubicBezTo>
                    <a:pt x="2141" y="3643"/>
                    <a:pt x="1780" y="2772"/>
                    <a:pt x="2290" y="2262"/>
                  </a:cubicBezTo>
                  <a:cubicBezTo>
                    <a:pt x="2455" y="2097"/>
                    <a:pt x="2658" y="2024"/>
                    <a:pt x="2857" y="2024"/>
                  </a:cubicBezTo>
                  <a:close/>
                  <a:moveTo>
                    <a:pt x="2459" y="1"/>
                  </a:moveTo>
                  <a:lnTo>
                    <a:pt x="2276" y="896"/>
                  </a:lnTo>
                  <a:cubicBezTo>
                    <a:pt x="2204" y="920"/>
                    <a:pt x="2132" y="944"/>
                    <a:pt x="2060" y="973"/>
                  </a:cubicBezTo>
                  <a:lnTo>
                    <a:pt x="1347" y="405"/>
                  </a:lnTo>
                  <a:lnTo>
                    <a:pt x="727" y="925"/>
                  </a:lnTo>
                  <a:lnTo>
                    <a:pt x="1169" y="1728"/>
                  </a:lnTo>
                  <a:cubicBezTo>
                    <a:pt x="1126" y="1791"/>
                    <a:pt x="1088" y="1853"/>
                    <a:pt x="1054" y="1926"/>
                  </a:cubicBezTo>
                  <a:lnTo>
                    <a:pt x="140" y="1945"/>
                  </a:lnTo>
                  <a:lnTo>
                    <a:pt x="0" y="2744"/>
                  </a:lnTo>
                  <a:lnTo>
                    <a:pt x="847" y="3076"/>
                  </a:lnTo>
                  <a:cubicBezTo>
                    <a:pt x="857" y="3148"/>
                    <a:pt x="871" y="3225"/>
                    <a:pt x="890" y="3297"/>
                  </a:cubicBezTo>
                  <a:lnTo>
                    <a:pt x="202" y="3898"/>
                  </a:lnTo>
                  <a:lnTo>
                    <a:pt x="606" y="4601"/>
                  </a:lnTo>
                  <a:lnTo>
                    <a:pt x="1472" y="4307"/>
                  </a:lnTo>
                  <a:cubicBezTo>
                    <a:pt x="1530" y="4360"/>
                    <a:pt x="1588" y="4408"/>
                    <a:pt x="1646" y="4457"/>
                  </a:cubicBezTo>
                  <a:lnTo>
                    <a:pt x="1511" y="5356"/>
                  </a:lnTo>
                  <a:lnTo>
                    <a:pt x="2271" y="5635"/>
                  </a:lnTo>
                  <a:lnTo>
                    <a:pt x="2748" y="4851"/>
                  </a:lnTo>
                  <a:cubicBezTo>
                    <a:pt x="2781" y="4851"/>
                    <a:pt x="2820" y="4856"/>
                    <a:pt x="2858" y="4856"/>
                  </a:cubicBezTo>
                  <a:cubicBezTo>
                    <a:pt x="2897" y="4856"/>
                    <a:pt x="2935" y="4856"/>
                    <a:pt x="2974" y="4851"/>
                  </a:cubicBezTo>
                  <a:lnTo>
                    <a:pt x="3450" y="5635"/>
                  </a:lnTo>
                  <a:lnTo>
                    <a:pt x="4210" y="5356"/>
                  </a:lnTo>
                  <a:lnTo>
                    <a:pt x="4071" y="4457"/>
                  </a:lnTo>
                  <a:cubicBezTo>
                    <a:pt x="4133" y="4408"/>
                    <a:pt x="4191" y="4360"/>
                    <a:pt x="4244" y="4307"/>
                  </a:cubicBezTo>
                  <a:lnTo>
                    <a:pt x="5110" y="4601"/>
                  </a:lnTo>
                  <a:lnTo>
                    <a:pt x="5519" y="3898"/>
                  </a:lnTo>
                  <a:lnTo>
                    <a:pt x="4831" y="3297"/>
                  </a:lnTo>
                  <a:cubicBezTo>
                    <a:pt x="4850" y="3225"/>
                    <a:pt x="4865" y="3148"/>
                    <a:pt x="4874" y="3076"/>
                  </a:cubicBezTo>
                  <a:lnTo>
                    <a:pt x="5726" y="2744"/>
                  </a:lnTo>
                  <a:lnTo>
                    <a:pt x="5582" y="1945"/>
                  </a:lnTo>
                  <a:lnTo>
                    <a:pt x="4672" y="1926"/>
                  </a:lnTo>
                  <a:cubicBezTo>
                    <a:pt x="4634" y="1853"/>
                    <a:pt x="4595" y="1791"/>
                    <a:pt x="4557" y="1728"/>
                  </a:cubicBezTo>
                  <a:lnTo>
                    <a:pt x="4995" y="925"/>
                  </a:lnTo>
                  <a:lnTo>
                    <a:pt x="4374" y="405"/>
                  </a:lnTo>
                  <a:lnTo>
                    <a:pt x="3662" y="973"/>
                  </a:lnTo>
                  <a:cubicBezTo>
                    <a:pt x="3590" y="944"/>
                    <a:pt x="3517" y="920"/>
                    <a:pt x="3445" y="896"/>
                  </a:cubicBezTo>
                  <a:lnTo>
                    <a:pt x="3267" y="1"/>
                  </a:lnTo>
                  <a:close/>
                </a:path>
              </a:pathLst>
            </a:custGeom>
            <a:solidFill>
              <a:srgbClr val="B7C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1417;p71">
              <a:extLst>
                <a:ext uri="{FF2B5EF4-FFF2-40B4-BE49-F238E27FC236}">
                  <a16:creationId xmlns:a16="http://schemas.microsoft.com/office/drawing/2014/main" id="{16A12CAC-7D46-5FC9-6865-F0C1EC4E80DB}"/>
                </a:ext>
              </a:extLst>
            </p:cNvPr>
            <p:cNvSpPr/>
            <p:nvPr/>
          </p:nvSpPr>
          <p:spPr>
            <a:xfrm>
              <a:off x="4183252" y="4493481"/>
              <a:ext cx="46606" cy="110051"/>
            </a:xfrm>
            <a:custGeom>
              <a:avLst/>
              <a:gdLst/>
              <a:ahLst/>
              <a:cxnLst/>
              <a:rect l="l" t="t" r="r" b="b"/>
              <a:pathLst>
                <a:path w="1777" h="4196" extrusionOk="0">
                  <a:moveTo>
                    <a:pt x="1348" y="0"/>
                  </a:moveTo>
                  <a:lnTo>
                    <a:pt x="727" y="520"/>
                  </a:lnTo>
                  <a:lnTo>
                    <a:pt x="1170" y="1323"/>
                  </a:lnTo>
                  <a:cubicBezTo>
                    <a:pt x="1127" y="1386"/>
                    <a:pt x="1088" y="1453"/>
                    <a:pt x="1055" y="1521"/>
                  </a:cubicBezTo>
                  <a:lnTo>
                    <a:pt x="140" y="1540"/>
                  </a:lnTo>
                  <a:lnTo>
                    <a:pt x="1" y="2339"/>
                  </a:lnTo>
                  <a:lnTo>
                    <a:pt x="853" y="2671"/>
                  </a:lnTo>
                  <a:cubicBezTo>
                    <a:pt x="857" y="2748"/>
                    <a:pt x="872" y="2820"/>
                    <a:pt x="891" y="2897"/>
                  </a:cubicBezTo>
                  <a:lnTo>
                    <a:pt x="203" y="3498"/>
                  </a:lnTo>
                  <a:lnTo>
                    <a:pt x="607" y="4196"/>
                  </a:lnTo>
                  <a:lnTo>
                    <a:pt x="1117" y="4027"/>
                  </a:lnTo>
                  <a:lnTo>
                    <a:pt x="809" y="3498"/>
                  </a:lnTo>
                  <a:lnTo>
                    <a:pt x="1497" y="2897"/>
                  </a:lnTo>
                  <a:cubicBezTo>
                    <a:pt x="1478" y="2820"/>
                    <a:pt x="1468" y="2748"/>
                    <a:pt x="1459" y="2671"/>
                  </a:cubicBezTo>
                  <a:lnTo>
                    <a:pt x="607" y="2339"/>
                  </a:lnTo>
                  <a:lnTo>
                    <a:pt x="747" y="1540"/>
                  </a:lnTo>
                  <a:lnTo>
                    <a:pt x="1661" y="1521"/>
                  </a:lnTo>
                  <a:cubicBezTo>
                    <a:pt x="1695" y="1453"/>
                    <a:pt x="1733" y="1386"/>
                    <a:pt x="1776" y="1323"/>
                  </a:cubicBezTo>
                  <a:lnTo>
                    <a:pt x="1339" y="520"/>
                  </a:lnTo>
                  <a:lnTo>
                    <a:pt x="1661" y="250"/>
                  </a:lnTo>
                  <a:lnTo>
                    <a:pt x="1348" y="0"/>
                  </a:lnTo>
                  <a:close/>
                </a:path>
              </a:pathLst>
            </a:custGeom>
            <a:solidFill>
              <a:srgbClr val="92A3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1418;p71">
              <a:extLst>
                <a:ext uri="{FF2B5EF4-FFF2-40B4-BE49-F238E27FC236}">
                  <a16:creationId xmlns:a16="http://schemas.microsoft.com/office/drawing/2014/main" id="{0BF6CEAA-827F-B283-0C2B-ED80B1DC2E76}"/>
                </a:ext>
              </a:extLst>
            </p:cNvPr>
            <p:cNvSpPr/>
            <p:nvPr/>
          </p:nvSpPr>
          <p:spPr>
            <a:xfrm>
              <a:off x="4243969" y="4482990"/>
              <a:ext cx="19592" cy="25519"/>
            </a:xfrm>
            <a:custGeom>
              <a:avLst/>
              <a:gdLst/>
              <a:ahLst/>
              <a:cxnLst/>
              <a:rect l="l" t="t" r="r" b="b"/>
              <a:pathLst>
                <a:path w="747" h="973" extrusionOk="0">
                  <a:moveTo>
                    <a:pt x="140" y="1"/>
                  </a:moveTo>
                  <a:lnTo>
                    <a:pt x="0" y="689"/>
                  </a:lnTo>
                  <a:lnTo>
                    <a:pt x="352" y="973"/>
                  </a:lnTo>
                  <a:cubicBezTo>
                    <a:pt x="424" y="944"/>
                    <a:pt x="496" y="915"/>
                    <a:pt x="568" y="896"/>
                  </a:cubicBezTo>
                  <a:lnTo>
                    <a:pt x="746" y="1"/>
                  </a:lnTo>
                  <a:close/>
                </a:path>
              </a:pathLst>
            </a:custGeom>
            <a:solidFill>
              <a:srgbClr val="92A3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1419;p71">
              <a:extLst>
                <a:ext uri="{FF2B5EF4-FFF2-40B4-BE49-F238E27FC236}">
                  <a16:creationId xmlns:a16="http://schemas.microsoft.com/office/drawing/2014/main" id="{A704A649-0792-B672-E6B9-EC40C9FE725A}"/>
                </a:ext>
              </a:extLst>
            </p:cNvPr>
            <p:cNvSpPr/>
            <p:nvPr/>
          </p:nvSpPr>
          <p:spPr>
            <a:xfrm>
              <a:off x="4222751" y="4595952"/>
              <a:ext cx="22870" cy="34725"/>
            </a:xfrm>
            <a:custGeom>
              <a:avLst/>
              <a:gdLst/>
              <a:ahLst/>
              <a:cxnLst/>
              <a:rect l="l" t="t" r="r" b="b"/>
              <a:pathLst>
                <a:path w="872" h="1324" extrusionOk="0">
                  <a:moveTo>
                    <a:pt x="574" y="0"/>
                  </a:moveTo>
                  <a:lnTo>
                    <a:pt x="141" y="145"/>
                  </a:lnTo>
                  <a:lnTo>
                    <a:pt x="1" y="1049"/>
                  </a:lnTo>
                  <a:lnTo>
                    <a:pt x="766" y="1323"/>
                  </a:lnTo>
                  <a:lnTo>
                    <a:pt x="872" y="1145"/>
                  </a:lnTo>
                  <a:lnTo>
                    <a:pt x="612" y="1049"/>
                  </a:lnTo>
                  <a:lnTo>
                    <a:pt x="747" y="145"/>
                  </a:lnTo>
                  <a:cubicBezTo>
                    <a:pt x="689" y="101"/>
                    <a:pt x="631" y="48"/>
                    <a:pt x="574" y="0"/>
                  </a:cubicBezTo>
                  <a:close/>
                </a:path>
              </a:pathLst>
            </a:custGeom>
            <a:solidFill>
              <a:srgbClr val="92A3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1420;p71">
              <a:extLst>
                <a:ext uri="{FF2B5EF4-FFF2-40B4-BE49-F238E27FC236}">
                  <a16:creationId xmlns:a16="http://schemas.microsoft.com/office/drawing/2014/main" id="{368AE728-B0F2-A870-1BAE-44D6F2E49E67}"/>
                </a:ext>
              </a:extLst>
            </p:cNvPr>
            <p:cNvSpPr/>
            <p:nvPr/>
          </p:nvSpPr>
          <p:spPr>
            <a:xfrm>
              <a:off x="4209296" y="4520102"/>
              <a:ext cx="86813" cy="74355"/>
            </a:xfrm>
            <a:custGeom>
              <a:avLst/>
              <a:gdLst/>
              <a:ahLst/>
              <a:cxnLst/>
              <a:rect l="l" t="t" r="r" b="b"/>
              <a:pathLst>
                <a:path w="3310" h="2835" extrusionOk="0">
                  <a:moveTo>
                    <a:pt x="1889" y="604"/>
                  </a:moveTo>
                  <a:cubicBezTo>
                    <a:pt x="2305" y="604"/>
                    <a:pt x="2703" y="927"/>
                    <a:pt x="2703" y="1415"/>
                  </a:cubicBezTo>
                  <a:cubicBezTo>
                    <a:pt x="2703" y="1862"/>
                    <a:pt x="2342" y="2223"/>
                    <a:pt x="1895" y="2223"/>
                  </a:cubicBezTo>
                  <a:cubicBezTo>
                    <a:pt x="1173" y="2223"/>
                    <a:pt x="812" y="1352"/>
                    <a:pt x="1322" y="842"/>
                  </a:cubicBezTo>
                  <a:cubicBezTo>
                    <a:pt x="1487" y="677"/>
                    <a:pt x="1690" y="604"/>
                    <a:pt x="1889" y="604"/>
                  </a:cubicBezTo>
                  <a:close/>
                  <a:moveTo>
                    <a:pt x="1889" y="0"/>
                  </a:moveTo>
                  <a:cubicBezTo>
                    <a:pt x="627" y="0"/>
                    <a:pt x="1" y="1527"/>
                    <a:pt x="894" y="2416"/>
                  </a:cubicBezTo>
                  <a:cubicBezTo>
                    <a:pt x="1182" y="2705"/>
                    <a:pt x="1536" y="2835"/>
                    <a:pt x="1884" y="2835"/>
                  </a:cubicBezTo>
                  <a:cubicBezTo>
                    <a:pt x="2611" y="2835"/>
                    <a:pt x="3310" y="2268"/>
                    <a:pt x="3310" y="1415"/>
                  </a:cubicBezTo>
                  <a:cubicBezTo>
                    <a:pt x="3310" y="631"/>
                    <a:pt x="2674" y="0"/>
                    <a:pt x="1895" y="0"/>
                  </a:cubicBezTo>
                  <a:cubicBezTo>
                    <a:pt x="1893" y="0"/>
                    <a:pt x="1891" y="0"/>
                    <a:pt x="1889" y="0"/>
                  </a:cubicBezTo>
                  <a:close/>
                </a:path>
              </a:pathLst>
            </a:custGeom>
            <a:solidFill>
              <a:srgbClr val="92A3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1421;p71">
              <a:extLst>
                <a:ext uri="{FF2B5EF4-FFF2-40B4-BE49-F238E27FC236}">
                  <a16:creationId xmlns:a16="http://schemas.microsoft.com/office/drawing/2014/main" id="{198FF134-6E01-853F-91EE-8F65B8D5DFFE}"/>
                </a:ext>
              </a:extLst>
            </p:cNvPr>
            <p:cNvSpPr/>
            <p:nvPr/>
          </p:nvSpPr>
          <p:spPr>
            <a:xfrm>
              <a:off x="4083824" y="4329796"/>
              <a:ext cx="116765" cy="221255"/>
            </a:xfrm>
            <a:custGeom>
              <a:avLst/>
              <a:gdLst/>
              <a:ahLst/>
              <a:cxnLst/>
              <a:rect l="l" t="t" r="r" b="b"/>
              <a:pathLst>
                <a:path w="4452" h="8436" extrusionOk="0">
                  <a:moveTo>
                    <a:pt x="2226" y="371"/>
                  </a:moveTo>
                  <a:cubicBezTo>
                    <a:pt x="2329" y="371"/>
                    <a:pt x="2433" y="438"/>
                    <a:pt x="2440" y="573"/>
                  </a:cubicBezTo>
                  <a:lnTo>
                    <a:pt x="2440" y="1121"/>
                  </a:lnTo>
                  <a:cubicBezTo>
                    <a:pt x="2440" y="1227"/>
                    <a:pt x="2522" y="1309"/>
                    <a:pt x="2627" y="1309"/>
                  </a:cubicBezTo>
                  <a:cubicBezTo>
                    <a:pt x="3373" y="1323"/>
                    <a:pt x="3975" y="1930"/>
                    <a:pt x="3980" y="2680"/>
                  </a:cubicBezTo>
                  <a:lnTo>
                    <a:pt x="3980" y="3065"/>
                  </a:lnTo>
                  <a:cubicBezTo>
                    <a:pt x="3972" y="3200"/>
                    <a:pt x="3868" y="3267"/>
                    <a:pt x="3763" y="3267"/>
                  </a:cubicBezTo>
                  <a:cubicBezTo>
                    <a:pt x="3658" y="3267"/>
                    <a:pt x="3554" y="3200"/>
                    <a:pt x="3547" y="3065"/>
                  </a:cubicBezTo>
                  <a:lnTo>
                    <a:pt x="3547" y="2680"/>
                  </a:lnTo>
                  <a:cubicBezTo>
                    <a:pt x="3547" y="2161"/>
                    <a:pt x="3128" y="1742"/>
                    <a:pt x="2608" y="1742"/>
                  </a:cubicBezTo>
                  <a:lnTo>
                    <a:pt x="2031" y="1742"/>
                  </a:lnTo>
                  <a:cubicBezTo>
                    <a:pt x="1405" y="1742"/>
                    <a:pt x="900" y="2247"/>
                    <a:pt x="900" y="2873"/>
                  </a:cubicBezTo>
                  <a:cubicBezTo>
                    <a:pt x="900" y="3498"/>
                    <a:pt x="1405" y="4004"/>
                    <a:pt x="2031" y="4004"/>
                  </a:cubicBezTo>
                  <a:lnTo>
                    <a:pt x="2416" y="4004"/>
                  </a:lnTo>
                  <a:cubicBezTo>
                    <a:pt x="3229" y="4023"/>
                    <a:pt x="3888" y="4663"/>
                    <a:pt x="3936" y="5471"/>
                  </a:cubicBezTo>
                  <a:cubicBezTo>
                    <a:pt x="3984" y="6280"/>
                    <a:pt x="3407" y="6992"/>
                    <a:pt x="2608" y="7112"/>
                  </a:cubicBezTo>
                  <a:cubicBezTo>
                    <a:pt x="2512" y="7126"/>
                    <a:pt x="2440" y="7203"/>
                    <a:pt x="2440" y="7300"/>
                  </a:cubicBezTo>
                  <a:lnTo>
                    <a:pt x="2440" y="7863"/>
                  </a:lnTo>
                  <a:cubicBezTo>
                    <a:pt x="2447" y="8012"/>
                    <a:pt x="2335" y="8086"/>
                    <a:pt x="2223" y="8086"/>
                  </a:cubicBezTo>
                  <a:cubicBezTo>
                    <a:pt x="2111" y="8086"/>
                    <a:pt x="2000" y="8012"/>
                    <a:pt x="2007" y="7863"/>
                  </a:cubicBezTo>
                  <a:lnTo>
                    <a:pt x="2007" y="7314"/>
                  </a:lnTo>
                  <a:cubicBezTo>
                    <a:pt x="2012" y="7208"/>
                    <a:pt x="1925" y="7126"/>
                    <a:pt x="1824" y="7126"/>
                  </a:cubicBezTo>
                  <a:cubicBezTo>
                    <a:pt x="1073" y="7112"/>
                    <a:pt x="472" y="6506"/>
                    <a:pt x="472" y="5755"/>
                  </a:cubicBezTo>
                  <a:cubicBezTo>
                    <a:pt x="479" y="5620"/>
                    <a:pt x="582" y="5553"/>
                    <a:pt x="686" y="5553"/>
                  </a:cubicBezTo>
                  <a:cubicBezTo>
                    <a:pt x="789" y="5553"/>
                    <a:pt x="893" y="5620"/>
                    <a:pt x="900" y="5755"/>
                  </a:cubicBezTo>
                  <a:cubicBezTo>
                    <a:pt x="900" y="6275"/>
                    <a:pt x="1323" y="6693"/>
                    <a:pt x="1838" y="6693"/>
                  </a:cubicBezTo>
                  <a:lnTo>
                    <a:pt x="2416" y="6693"/>
                  </a:lnTo>
                  <a:cubicBezTo>
                    <a:pt x="3041" y="6693"/>
                    <a:pt x="3547" y="6188"/>
                    <a:pt x="3547" y="5563"/>
                  </a:cubicBezTo>
                  <a:cubicBezTo>
                    <a:pt x="3547" y="4937"/>
                    <a:pt x="3041" y="4432"/>
                    <a:pt x="2416" y="4432"/>
                  </a:cubicBezTo>
                  <a:lnTo>
                    <a:pt x="2031" y="4432"/>
                  </a:lnTo>
                  <a:cubicBezTo>
                    <a:pt x="1222" y="4413"/>
                    <a:pt x="563" y="3773"/>
                    <a:pt x="510" y="2964"/>
                  </a:cubicBezTo>
                  <a:cubicBezTo>
                    <a:pt x="462" y="2156"/>
                    <a:pt x="1040" y="1444"/>
                    <a:pt x="1843" y="1323"/>
                  </a:cubicBezTo>
                  <a:cubicBezTo>
                    <a:pt x="1939" y="1309"/>
                    <a:pt x="2012" y="1232"/>
                    <a:pt x="2012" y="1136"/>
                  </a:cubicBezTo>
                  <a:lnTo>
                    <a:pt x="2012" y="573"/>
                  </a:lnTo>
                  <a:cubicBezTo>
                    <a:pt x="2019" y="438"/>
                    <a:pt x="2122" y="371"/>
                    <a:pt x="2226" y="371"/>
                  </a:cubicBezTo>
                  <a:close/>
                  <a:moveTo>
                    <a:pt x="2223" y="0"/>
                  </a:moveTo>
                  <a:cubicBezTo>
                    <a:pt x="1906" y="0"/>
                    <a:pt x="1641" y="255"/>
                    <a:pt x="1631" y="573"/>
                  </a:cubicBezTo>
                  <a:lnTo>
                    <a:pt x="1631" y="972"/>
                  </a:lnTo>
                  <a:cubicBezTo>
                    <a:pt x="659" y="1179"/>
                    <a:pt x="0" y="2084"/>
                    <a:pt x="101" y="3075"/>
                  </a:cubicBezTo>
                  <a:cubicBezTo>
                    <a:pt x="207" y="4061"/>
                    <a:pt x="1040" y="4812"/>
                    <a:pt x="2031" y="4812"/>
                  </a:cubicBezTo>
                  <a:lnTo>
                    <a:pt x="2416" y="4812"/>
                  </a:lnTo>
                  <a:cubicBezTo>
                    <a:pt x="2834" y="4812"/>
                    <a:pt x="3166" y="5149"/>
                    <a:pt x="3166" y="5563"/>
                  </a:cubicBezTo>
                  <a:cubicBezTo>
                    <a:pt x="3166" y="5981"/>
                    <a:pt x="2834" y="6318"/>
                    <a:pt x="2416" y="6318"/>
                  </a:cubicBezTo>
                  <a:lnTo>
                    <a:pt x="1838" y="6318"/>
                  </a:lnTo>
                  <a:cubicBezTo>
                    <a:pt x="1530" y="6313"/>
                    <a:pt x="1280" y="6063"/>
                    <a:pt x="1280" y="5755"/>
                  </a:cubicBezTo>
                  <a:cubicBezTo>
                    <a:pt x="1290" y="5418"/>
                    <a:pt x="1020" y="5144"/>
                    <a:pt x="688" y="5144"/>
                  </a:cubicBezTo>
                  <a:cubicBezTo>
                    <a:pt x="352" y="5144"/>
                    <a:pt x="82" y="5418"/>
                    <a:pt x="92" y="5755"/>
                  </a:cubicBezTo>
                  <a:cubicBezTo>
                    <a:pt x="96" y="6640"/>
                    <a:pt x="756" y="7381"/>
                    <a:pt x="1631" y="7492"/>
                  </a:cubicBezTo>
                  <a:lnTo>
                    <a:pt x="1631" y="7863"/>
                  </a:lnTo>
                  <a:cubicBezTo>
                    <a:pt x="1641" y="8180"/>
                    <a:pt x="1906" y="8435"/>
                    <a:pt x="2223" y="8435"/>
                  </a:cubicBezTo>
                  <a:cubicBezTo>
                    <a:pt x="2546" y="8435"/>
                    <a:pt x="2810" y="8180"/>
                    <a:pt x="2820" y="7863"/>
                  </a:cubicBezTo>
                  <a:lnTo>
                    <a:pt x="2820" y="7463"/>
                  </a:lnTo>
                  <a:cubicBezTo>
                    <a:pt x="3792" y="7256"/>
                    <a:pt x="4451" y="6352"/>
                    <a:pt x="4345" y="5361"/>
                  </a:cubicBezTo>
                  <a:cubicBezTo>
                    <a:pt x="4244" y="4374"/>
                    <a:pt x="3412" y="3624"/>
                    <a:pt x="2416" y="3624"/>
                  </a:cubicBezTo>
                  <a:lnTo>
                    <a:pt x="2031" y="3624"/>
                  </a:lnTo>
                  <a:cubicBezTo>
                    <a:pt x="1617" y="3624"/>
                    <a:pt x="1280" y="3287"/>
                    <a:pt x="1280" y="2873"/>
                  </a:cubicBezTo>
                  <a:cubicBezTo>
                    <a:pt x="1280" y="2454"/>
                    <a:pt x="1617" y="2122"/>
                    <a:pt x="2031" y="2122"/>
                  </a:cubicBezTo>
                  <a:lnTo>
                    <a:pt x="2608" y="2122"/>
                  </a:lnTo>
                  <a:cubicBezTo>
                    <a:pt x="2916" y="2122"/>
                    <a:pt x="3166" y="2372"/>
                    <a:pt x="3171" y="2680"/>
                  </a:cubicBezTo>
                  <a:lnTo>
                    <a:pt x="3171" y="3065"/>
                  </a:lnTo>
                  <a:cubicBezTo>
                    <a:pt x="3157" y="3397"/>
                    <a:pt x="3426" y="3676"/>
                    <a:pt x="3763" y="3676"/>
                  </a:cubicBezTo>
                  <a:cubicBezTo>
                    <a:pt x="4100" y="3676"/>
                    <a:pt x="4369" y="3397"/>
                    <a:pt x="4360" y="3065"/>
                  </a:cubicBezTo>
                  <a:lnTo>
                    <a:pt x="4360" y="2680"/>
                  </a:lnTo>
                  <a:cubicBezTo>
                    <a:pt x="4355" y="1795"/>
                    <a:pt x="3696" y="1054"/>
                    <a:pt x="2820" y="943"/>
                  </a:cubicBezTo>
                  <a:lnTo>
                    <a:pt x="2820" y="573"/>
                  </a:lnTo>
                  <a:cubicBezTo>
                    <a:pt x="2810" y="255"/>
                    <a:pt x="2546" y="0"/>
                    <a:pt x="222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1422;p71">
              <a:extLst>
                <a:ext uri="{FF2B5EF4-FFF2-40B4-BE49-F238E27FC236}">
                  <a16:creationId xmlns:a16="http://schemas.microsoft.com/office/drawing/2014/main" id="{4A1D5698-F122-0553-7A4E-925844EA1A7E}"/>
                </a:ext>
              </a:extLst>
            </p:cNvPr>
            <p:cNvSpPr/>
            <p:nvPr/>
          </p:nvSpPr>
          <p:spPr>
            <a:xfrm>
              <a:off x="4223144" y="4530961"/>
              <a:ext cx="61346" cy="52560"/>
            </a:xfrm>
            <a:custGeom>
              <a:avLst/>
              <a:gdLst/>
              <a:ahLst/>
              <a:cxnLst/>
              <a:rect l="l" t="t" r="r" b="b"/>
              <a:pathLst>
                <a:path w="2339" h="2004" extrusionOk="0">
                  <a:moveTo>
                    <a:pt x="1335" y="380"/>
                  </a:moveTo>
                  <a:cubicBezTo>
                    <a:pt x="1653" y="380"/>
                    <a:pt x="1959" y="627"/>
                    <a:pt x="1959" y="1001"/>
                  </a:cubicBezTo>
                  <a:cubicBezTo>
                    <a:pt x="1959" y="1343"/>
                    <a:pt x="1680" y="1622"/>
                    <a:pt x="1338" y="1622"/>
                  </a:cubicBezTo>
                  <a:cubicBezTo>
                    <a:pt x="785" y="1622"/>
                    <a:pt x="510" y="953"/>
                    <a:pt x="900" y="563"/>
                  </a:cubicBezTo>
                  <a:cubicBezTo>
                    <a:pt x="1026" y="437"/>
                    <a:pt x="1182" y="380"/>
                    <a:pt x="1335" y="380"/>
                  </a:cubicBezTo>
                  <a:close/>
                  <a:moveTo>
                    <a:pt x="1338" y="0"/>
                  </a:moveTo>
                  <a:cubicBezTo>
                    <a:pt x="448" y="0"/>
                    <a:pt x="0" y="1078"/>
                    <a:pt x="631" y="1708"/>
                  </a:cubicBezTo>
                  <a:cubicBezTo>
                    <a:pt x="834" y="1912"/>
                    <a:pt x="1085" y="2003"/>
                    <a:pt x="1331" y="2003"/>
                  </a:cubicBezTo>
                  <a:cubicBezTo>
                    <a:pt x="1845" y="2003"/>
                    <a:pt x="2339" y="1603"/>
                    <a:pt x="2339" y="1001"/>
                  </a:cubicBezTo>
                  <a:cubicBezTo>
                    <a:pt x="2339" y="448"/>
                    <a:pt x="1891" y="0"/>
                    <a:pt x="133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1423;p71">
              <a:extLst>
                <a:ext uri="{FF2B5EF4-FFF2-40B4-BE49-F238E27FC236}">
                  <a16:creationId xmlns:a16="http://schemas.microsoft.com/office/drawing/2014/main" id="{3061DAF3-CA72-E2F6-5CFE-60A2E807A5BC}"/>
                </a:ext>
              </a:extLst>
            </p:cNvPr>
            <p:cNvSpPr/>
            <p:nvPr/>
          </p:nvSpPr>
          <p:spPr>
            <a:xfrm>
              <a:off x="3982979" y="4297378"/>
              <a:ext cx="355540" cy="338230"/>
            </a:xfrm>
            <a:custGeom>
              <a:avLst/>
              <a:gdLst/>
              <a:ahLst/>
              <a:cxnLst/>
              <a:rect l="l" t="t" r="r" b="b"/>
              <a:pathLst>
                <a:path w="13556" h="12896" extrusionOk="0">
                  <a:moveTo>
                    <a:pt x="10745" y="7261"/>
                  </a:moveTo>
                  <a:lnTo>
                    <a:pt x="10894" y="8006"/>
                  </a:lnTo>
                  <a:cubicBezTo>
                    <a:pt x="10909" y="8074"/>
                    <a:pt x="10957" y="8127"/>
                    <a:pt x="11024" y="8151"/>
                  </a:cubicBezTo>
                  <a:cubicBezTo>
                    <a:pt x="11092" y="8170"/>
                    <a:pt x="11154" y="8189"/>
                    <a:pt x="11217" y="8218"/>
                  </a:cubicBezTo>
                  <a:cubicBezTo>
                    <a:pt x="11243" y="8229"/>
                    <a:pt x="11269" y="8235"/>
                    <a:pt x="11296" y="8235"/>
                  </a:cubicBezTo>
                  <a:cubicBezTo>
                    <a:pt x="11338" y="8235"/>
                    <a:pt x="11379" y="8221"/>
                    <a:pt x="11414" y="8194"/>
                  </a:cubicBezTo>
                  <a:lnTo>
                    <a:pt x="12006" y="7718"/>
                  </a:lnTo>
                  <a:lnTo>
                    <a:pt x="12386" y="8040"/>
                  </a:lnTo>
                  <a:lnTo>
                    <a:pt x="12020" y="8704"/>
                  </a:lnTo>
                  <a:cubicBezTo>
                    <a:pt x="11987" y="8767"/>
                    <a:pt x="11992" y="8844"/>
                    <a:pt x="12030" y="8901"/>
                  </a:cubicBezTo>
                  <a:cubicBezTo>
                    <a:pt x="12069" y="8959"/>
                    <a:pt x="12102" y="9017"/>
                    <a:pt x="12131" y="9079"/>
                  </a:cubicBezTo>
                  <a:cubicBezTo>
                    <a:pt x="12165" y="9142"/>
                    <a:pt x="12227" y="9185"/>
                    <a:pt x="12299" y="9185"/>
                  </a:cubicBezTo>
                  <a:lnTo>
                    <a:pt x="13055" y="9204"/>
                  </a:lnTo>
                  <a:lnTo>
                    <a:pt x="13142" y="9695"/>
                  </a:lnTo>
                  <a:lnTo>
                    <a:pt x="12434" y="9970"/>
                  </a:lnTo>
                  <a:cubicBezTo>
                    <a:pt x="12372" y="9994"/>
                    <a:pt x="12324" y="10051"/>
                    <a:pt x="12314" y="10124"/>
                  </a:cubicBezTo>
                  <a:cubicBezTo>
                    <a:pt x="12309" y="10191"/>
                    <a:pt x="12295" y="10258"/>
                    <a:pt x="12280" y="10326"/>
                  </a:cubicBezTo>
                  <a:cubicBezTo>
                    <a:pt x="12266" y="10393"/>
                    <a:pt x="12290" y="10465"/>
                    <a:pt x="12343" y="10513"/>
                  </a:cubicBezTo>
                  <a:lnTo>
                    <a:pt x="12911" y="11014"/>
                  </a:lnTo>
                  <a:lnTo>
                    <a:pt x="12660" y="11447"/>
                  </a:lnTo>
                  <a:lnTo>
                    <a:pt x="11943" y="11206"/>
                  </a:lnTo>
                  <a:cubicBezTo>
                    <a:pt x="11922" y="11198"/>
                    <a:pt x="11900" y="11195"/>
                    <a:pt x="11878" y="11195"/>
                  </a:cubicBezTo>
                  <a:cubicBezTo>
                    <a:pt x="11832" y="11195"/>
                    <a:pt x="11787" y="11212"/>
                    <a:pt x="11751" y="11245"/>
                  </a:cubicBezTo>
                  <a:cubicBezTo>
                    <a:pt x="11703" y="11293"/>
                    <a:pt x="11650" y="11336"/>
                    <a:pt x="11592" y="11379"/>
                  </a:cubicBezTo>
                  <a:cubicBezTo>
                    <a:pt x="11539" y="11423"/>
                    <a:pt x="11510" y="11490"/>
                    <a:pt x="11520" y="11562"/>
                  </a:cubicBezTo>
                  <a:lnTo>
                    <a:pt x="11635" y="12308"/>
                  </a:lnTo>
                  <a:lnTo>
                    <a:pt x="11164" y="12481"/>
                  </a:lnTo>
                  <a:lnTo>
                    <a:pt x="10769" y="11832"/>
                  </a:lnTo>
                  <a:cubicBezTo>
                    <a:pt x="10736" y="11774"/>
                    <a:pt x="10678" y="11740"/>
                    <a:pt x="10611" y="11740"/>
                  </a:cubicBezTo>
                  <a:lnTo>
                    <a:pt x="10601" y="11740"/>
                  </a:lnTo>
                  <a:cubicBezTo>
                    <a:pt x="10565" y="11743"/>
                    <a:pt x="10530" y="11744"/>
                    <a:pt x="10496" y="11744"/>
                  </a:cubicBezTo>
                  <a:cubicBezTo>
                    <a:pt x="10461" y="11744"/>
                    <a:pt x="10428" y="11743"/>
                    <a:pt x="10394" y="11740"/>
                  </a:cubicBezTo>
                  <a:cubicBezTo>
                    <a:pt x="10389" y="11740"/>
                    <a:pt x="10385" y="11740"/>
                    <a:pt x="10380" y="11740"/>
                  </a:cubicBezTo>
                  <a:cubicBezTo>
                    <a:pt x="10313" y="11740"/>
                    <a:pt x="10252" y="11773"/>
                    <a:pt x="10221" y="11832"/>
                  </a:cubicBezTo>
                  <a:lnTo>
                    <a:pt x="9826" y="12476"/>
                  </a:lnTo>
                  <a:lnTo>
                    <a:pt x="9355" y="12308"/>
                  </a:lnTo>
                  <a:lnTo>
                    <a:pt x="9470" y="11557"/>
                  </a:lnTo>
                  <a:cubicBezTo>
                    <a:pt x="9480" y="11490"/>
                    <a:pt x="9451" y="11423"/>
                    <a:pt x="9398" y="11379"/>
                  </a:cubicBezTo>
                  <a:cubicBezTo>
                    <a:pt x="9340" y="11336"/>
                    <a:pt x="9287" y="11293"/>
                    <a:pt x="9239" y="11245"/>
                  </a:cubicBezTo>
                  <a:cubicBezTo>
                    <a:pt x="9203" y="11212"/>
                    <a:pt x="9158" y="11195"/>
                    <a:pt x="9112" y="11195"/>
                  </a:cubicBezTo>
                  <a:cubicBezTo>
                    <a:pt x="9090" y="11195"/>
                    <a:pt x="9068" y="11198"/>
                    <a:pt x="9047" y="11206"/>
                  </a:cubicBezTo>
                  <a:lnTo>
                    <a:pt x="8330" y="11447"/>
                  </a:lnTo>
                  <a:lnTo>
                    <a:pt x="8080" y="11014"/>
                  </a:lnTo>
                  <a:lnTo>
                    <a:pt x="8652" y="10513"/>
                  </a:lnTo>
                  <a:cubicBezTo>
                    <a:pt x="8700" y="10465"/>
                    <a:pt x="8724" y="10393"/>
                    <a:pt x="8710" y="10326"/>
                  </a:cubicBezTo>
                  <a:cubicBezTo>
                    <a:pt x="8695" y="10258"/>
                    <a:pt x="8681" y="10191"/>
                    <a:pt x="8676" y="10124"/>
                  </a:cubicBezTo>
                  <a:cubicBezTo>
                    <a:pt x="8667" y="10051"/>
                    <a:pt x="8618" y="9994"/>
                    <a:pt x="8556" y="9970"/>
                  </a:cubicBezTo>
                  <a:lnTo>
                    <a:pt x="7849" y="9695"/>
                  </a:lnTo>
                  <a:lnTo>
                    <a:pt x="7935" y="9204"/>
                  </a:lnTo>
                  <a:lnTo>
                    <a:pt x="8691" y="9185"/>
                  </a:lnTo>
                  <a:cubicBezTo>
                    <a:pt x="8763" y="9185"/>
                    <a:pt x="8825" y="9142"/>
                    <a:pt x="8854" y="9079"/>
                  </a:cubicBezTo>
                  <a:cubicBezTo>
                    <a:pt x="8888" y="9017"/>
                    <a:pt x="8922" y="8959"/>
                    <a:pt x="8960" y="8901"/>
                  </a:cubicBezTo>
                  <a:cubicBezTo>
                    <a:pt x="8999" y="8844"/>
                    <a:pt x="9003" y="8767"/>
                    <a:pt x="8970" y="8704"/>
                  </a:cubicBezTo>
                  <a:lnTo>
                    <a:pt x="8604" y="8040"/>
                  </a:lnTo>
                  <a:lnTo>
                    <a:pt x="8984" y="7718"/>
                  </a:lnTo>
                  <a:lnTo>
                    <a:pt x="9576" y="8194"/>
                  </a:lnTo>
                  <a:cubicBezTo>
                    <a:pt x="9612" y="8221"/>
                    <a:pt x="9653" y="8235"/>
                    <a:pt x="9694" y="8235"/>
                  </a:cubicBezTo>
                  <a:cubicBezTo>
                    <a:pt x="9719" y="8235"/>
                    <a:pt x="9744" y="8229"/>
                    <a:pt x="9769" y="8218"/>
                  </a:cubicBezTo>
                  <a:cubicBezTo>
                    <a:pt x="9836" y="8189"/>
                    <a:pt x="9898" y="8170"/>
                    <a:pt x="9966" y="8151"/>
                  </a:cubicBezTo>
                  <a:cubicBezTo>
                    <a:pt x="10033" y="8127"/>
                    <a:pt x="10081" y="8074"/>
                    <a:pt x="10096" y="8006"/>
                  </a:cubicBezTo>
                  <a:lnTo>
                    <a:pt x="10245" y="7261"/>
                  </a:lnTo>
                  <a:close/>
                  <a:moveTo>
                    <a:pt x="6067" y="0"/>
                  </a:moveTo>
                  <a:cubicBezTo>
                    <a:pt x="5204" y="0"/>
                    <a:pt x="4336" y="206"/>
                    <a:pt x="3537" y="625"/>
                  </a:cubicBezTo>
                  <a:cubicBezTo>
                    <a:pt x="3343" y="724"/>
                    <a:pt x="3447" y="986"/>
                    <a:pt x="3622" y="986"/>
                  </a:cubicBezTo>
                  <a:cubicBezTo>
                    <a:pt x="3652" y="986"/>
                    <a:pt x="3683" y="979"/>
                    <a:pt x="3715" y="962"/>
                  </a:cubicBezTo>
                  <a:cubicBezTo>
                    <a:pt x="4458" y="572"/>
                    <a:pt x="5265" y="381"/>
                    <a:pt x="6068" y="381"/>
                  </a:cubicBezTo>
                  <a:cubicBezTo>
                    <a:pt x="7217" y="381"/>
                    <a:pt x="8358" y="773"/>
                    <a:pt x="9287" y="1535"/>
                  </a:cubicBezTo>
                  <a:cubicBezTo>
                    <a:pt x="10861" y="2824"/>
                    <a:pt x="11510" y="4932"/>
                    <a:pt x="10938" y="6885"/>
                  </a:cubicBezTo>
                  <a:lnTo>
                    <a:pt x="10091" y="6885"/>
                  </a:lnTo>
                  <a:cubicBezTo>
                    <a:pt x="9999" y="6885"/>
                    <a:pt x="9922" y="6948"/>
                    <a:pt x="9903" y="7034"/>
                  </a:cubicBezTo>
                  <a:lnTo>
                    <a:pt x="9744" y="7824"/>
                  </a:lnTo>
                  <a:lnTo>
                    <a:pt x="9730" y="7828"/>
                  </a:lnTo>
                  <a:lnTo>
                    <a:pt x="9100" y="7328"/>
                  </a:lnTo>
                  <a:cubicBezTo>
                    <a:pt x="9066" y="7299"/>
                    <a:pt x="9024" y="7285"/>
                    <a:pt x="8981" y="7285"/>
                  </a:cubicBezTo>
                  <a:cubicBezTo>
                    <a:pt x="8938" y="7285"/>
                    <a:pt x="8895" y="7299"/>
                    <a:pt x="8859" y="7328"/>
                  </a:cubicBezTo>
                  <a:lnTo>
                    <a:pt x="8243" y="7848"/>
                  </a:lnTo>
                  <a:cubicBezTo>
                    <a:pt x="8171" y="7905"/>
                    <a:pt x="8152" y="8006"/>
                    <a:pt x="8195" y="8083"/>
                  </a:cubicBezTo>
                  <a:lnTo>
                    <a:pt x="8580" y="8791"/>
                  </a:lnTo>
                  <a:lnTo>
                    <a:pt x="8575" y="8805"/>
                  </a:lnTo>
                  <a:lnTo>
                    <a:pt x="7772" y="8824"/>
                  </a:lnTo>
                  <a:cubicBezTo>
                    <a:pt x="7680" y="8829"/>
                    <a:pt x="7603" y="8892"/>
                    <a:pt x="7589" y="8983"/>
                  </a:cubicBezTo>
                  <a:lnTo>
                    <a:pt x="7449" y="9777"/>
                  </a:lnTo>
                  <a:cubicBezTo>
                    <a:pt x="7435" y="9869"/>
                    <a:pt x="7483" y="9955"/>
                    <a:pt x="7570" y="9989"/>
                  </a:cubicBezTo>
                  <a:lnTo>
                    <a:pt x="7988" y="10152"/>
                  </a:lnTo>
                  <a:cubicBezTo>
                    <a:pt x="7382" y="10403"/>
                    <a:pt x="6732" y="10528"/>
                    <a:pt x="6073" y="10528"/>
                  </a:cubicBezTo>
                  <a:cubicBezTo>
                    <a:pt x="3913" y="10528"/>
                    <a:pt x="1988" y="9156"/>
                    <a:pt x="1281" y="7116"/>
                  </a:cubicBezTo>
                  <a:cubicBezTo>
                    <a:pt x="573" y="5071"/>
                    <a:pt x="1237" y="2805"/>
                    <a:pt x="2936" y="1467"/>
                  </a:cubicBezTo>
                  <a:cubicBezTo>
                    <a:pt x="3094" y="1344"/>
                    <a:pt x="2977" y="1124"/>
                    <a:pt x="2820" y="1124"/>
                  </a:cubicBezTo>
                  <a:cubicBezTo>
                    <a:pt x="2781" y="1124"/>
                    <a:pt x="2740" y="1138"/>
                    <a:pt x="2700" y="1169"/>
                  </a:cubicBezTo>
                  <a:cubicBezTo>
                    <a:pt x="578" y="2839"/>
                    <a:pt x="1" y="5812"/>
                    <a:pt x="1343" y="8156"/>
                  </a:cubicBezTo>
                  <a:cubicBezTo>
                    <a:pt x="2338" y="9898"/>
                    <a:pt x="4170" y="10903"/>
                    <a:pt x="6078" y="10903"/>
                  </a:cubicBezTo>
                  <a:cubicBezTo>
                    <a:pt x="6737" y="10903"/>
                    <a:pt x="7405" y="10783"/>
                    <a:pt x="8051" y="10533"/>
                  </a:cubicBezTo>
                  <a:lnTo>
                    <a:pt x="8051" y="10533"/>
                  </a:lnTo>
                  <a:lnTo>
                    <a:pt x="7719" y="10826"/>
                  </a:lnTo>
                  <a:cubicBezTo>
                    <a:pt x="7647" y="10889"/>
                    <a:pt x="7632" y="10985"/>
                    <a:pt x="7675" y="11067"/>
                  </a:cubicBezTo>
                  <a:lnTo>
                    <a:pt x="8084" y="11764"/>
                  </a:lnTo>
                  <a:cubicBezTo>
                    <a:pt x="8117" y="11827"/>
                    <a:pt x="8181" y="11861"/>
                    <a:pt x="8246" y="11861"/>
                  </a:cubicBezTo>
                  <a:cubicBezTo>
                    <a:pt x="8266" y="11861"/>
                    <a:pt x="8286" y="11858"/>
                    <a:pt x="8306" y="11851"/>
                  </a:cubicBezTo>
                  <a:lnTo>
                    <a:pt x="9066" y="11596"/>
                  </a:lnTo>
                  <a:lnTo>
                    <a:pt x="9080" y="11606"/>
                  </a:lnTo>
                  <a:lnTo>
                    <a:pt x="8960" y="12399"/>
                  </a:lnTo>
                  <a:cubicBezTo>
                    <a:pt x="8946" y="12486"/>
                    <a:pt x="8999" y="12573"/>
                    <a:pt x="9080" y="12606"/>
                  </a:cubicBezTo>
                  <a:lnTo>
                    <a:pt x="9841" y="12885"/>
                  </a:lnTo>
                  <a:cubicBezTo>
                    <a:pt x="9861" y="12892"/>
                    <a:pt x="9883" y="12896"/>
                    <a:pt x="9904" y="12896"/>
                  </a:cubicBezTo>
                  <a:cubicBezTo>
                    <a:pt x="9971" y="12896"/>
                    <a:pt x="10035" y="12862"/>
                    <a:pt x="10072" y="12804"/>
                  </a:cubicBezTo>
                  <a:lnTo>
                    <a:pt x="10485" y="12116"/>
                  </a:lnTo>
                  <a:lnTo>
                    <a:pt x="10505" y="12116"/>
                  </a:lnTo>
                  <a:lnTo>
                    <a:pt x="10923" y="12804"/>
                  </a:lnTo>
                  <a:cubicBezTo>
                    <a:pt x="10959" y="12860"/>
                    <a:pt x="11021" y="12894"/>
                    <a:pt x="11083" y="12894"/>
                  </a:cubicBezTo>
                  <a:cubicBezTo>
                    <a:pt x="11106" y="12894"/>
                    <a:pt x="11128" y="12889"/>
                    <a:pt x="11149" y="12881"/>
                  </a:cubicBezTo>
                  <a:lnTo>
                    <a:pt x="11910" y="12606"/>
                  </a:lnTo>
                  <a:cubicBezTo>
                    <a:pt x="11996" y="12573"/>
                    <a:pt x="12044" y="12486"/>
                    <a:pt x="12030" y="12399"/>
                  </a:cubicBezTo>
                  <a:lnTo>
                    <a:pt x="11910" y="11606"/>
                  </a:lnTo>
                  <a:lnTo>
                    <a:pt x="11924" y="11591"/>
                  </a:lnTo>
                  <a:lnTo>
                    <a:pt x="12684" y="11851"/>
                  </a:lnTo>
                  <a:cubicBezTo>
                    <a:pt x="12705" y="11858"/>
                    <a:pt x="12726" y="11861"/>
                    <a:pt x="12747" y="11861"/>
                  </a:cubicBezTo>
                  <a:cubicBezTo>
                    <a:pt x="12814" y="11861"/>
                    <a:pt x="12878" y="11827"/>
                    <a:pt x="12911" y="11764"/>
                  </a:cubicBezTo>
                  <a:lnTo>
                    <a:pt x="13315" y="11067"/>
                  </a:lnTo>
                  <a:cubicBezTo>
                    <a:pt x="13363" y="10985"/>
                    <a:pt x="13344" y="10889"/>
                    <a:pt x="13276" y="10826"/>
                  </a:cubicBezTo>
                  <a:lnTo>
                    <a:pt x="12675" y="10297"/>
                  </a:lnTo>
                  <a:lnTo>
                    <a:pt x="12680" y="10278"/>
                  </a:lnTo>
                  <a:lnTo>
                    <a:pt x="13425" y="9989"/>
                  </a:lnTo>
                  <a:cubicBezTo>
                    <a:pt x="13507" y="9955"/>
                    <a:pt x="13555" y="9869"/>
                    <a:pt x="13546" y="9782"/>
                  </a:cubicBezTo>
                  <a:lnTo>
                    <a:pt x="13401" y="8983"/>
                  </a:lnTo>
                  <a:cubicBezTo>
                    <a:pt x="13387" y="8897"/>
                    <a:pt x="13310" y="8829"/>
                    <a:pt x="13223" y="8824"/>
                  </a:cubicBezTo>
                  <a:lnTo>
                    <a:pt x="12420" y="8810"/>
                  </a:lnTo>
                  <a:lnTo>
                    <a:pt x="12410" y="8791"/>
                  </a:lnTo>
                  <a:lnTo>
                    <a:pt x="12795" y="8088"/>
                  </a:lnTo>
                  <a:cubicBezTo>
                    <a:pt x="12838" y="8006"/>
                    <a:pt x="12819" y="7910"/>
                    <a:pt x="12752" y="7852"/>
                  </a:cubicBezTo>
                  <a:lnTo>
                    <a:pt x="12131" y="7328"/>
                  </a:lnTo>
                  <a:cubicBezTo>
                    <a:pt x="12095" y="7299"/>
                    <a:pt x="12052" y="7285"/>
                    <a:pt x="12009" y="7285"/>
                  </a:cubicBezTo>
                  <a:cubicBezTo>
                    <a:pt x="11966" y="7285"/>
                    <a:pt x="11924" y="7299"/>
                    <a:pt x="11890" y="7328"/>
                  </a:cubicBezTo>
                  <a:lnTo>
                    <a:pt x="11260" y="7828"/>
                  </a:lnTo>
                  <a:lnTo>
                    <a:pt x="11241" y="7824"/>
                  </a:lnTo>
                  <a:lnTo>
                    <a:pt x="11159" y="7405"/>
                  </a:lnTo>
                  <a:cubicBezTo>
                    <a:pt x="11164" y="7400"/>
                    <a:pt x="11164" y="7395"/>
                    <a:pt x="11169" y="7386"/>
                  </a:cubicBezTo>
                  <a:cubicBezTo>
                    <a:pt x="11972" y="5268"/>
                    <a:pt x="11380" y="2877"/>
                    <a:pt x="9682" y="1376"/>
                  </a:cubicBezTo>
                  <a:cubicBezTo>
                    <a:pt x="8663" y="469"/>
                    <a:pt x="7371" y="0"/>
                    <a:pt x="606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" name="Google Shape;11354;p71">
            <a:extLst>
              <a:ext uri="{FF2B5EF4-FFF2-40B4-BE49-F238E27FC236}">
                <a16:creationId xmlns:a16="http://schemas.microsoft.com/office/drawing/2014/main" id="{38FC897B-1A11-8E13-38F0-375229B2B674}"/>
              </a:ext>
            </a:extLst>
          </p:cNvPr>
          <p:cNvGrpSpPr/>
          <p:nvPr/>
        </p:nvGrpSpPr>
        <p:grpSpPr>
          <a:xfrm>
            <a:off x="1390939" y="3929148"/>
            <a:ext cx="387197" cy="355094"/>
            <a:chOff x="3072963" y="2903675"/>
            <a:chExt cx="387197" cy="355094"/>
          </a:xfrm>
        </p:grpSpPr>
        <p:sp>
          <p:nvSpPr>
            <p:cNvPr id="39" name="Google Shape;11355;p71">
              <a:extLst>
                <a:ext uri="{FF2B5EF4-FFF2-40B4-BE49-F238E27FC236}">
                  <a16:creationId xmlns:a16="http://schemas.microsoft.com/office/drawing/2014/main" id="{FCCDF6BA-9AB3-67BD-B49A-E4A785D66E36}"/>
                </a:ext>
              </a:extLst>
            </p:cNvPr>
            <p:cNvSpPr/>
            <p:nvPr/>
          </p:nvSpPr>
          <p:spPr>
            <a:xfrm>
              <a:off x="3120540" y="3017949"/>
              <a:ext cx="79260" cy="87469"/>
            </a:xfrm>
            <a:custGeom>
              <a:avLst/>
              <a:gdLst/>
              <a:ahLst/>
              <a:cxnLst/>
              <a:rect l="l" t="t" r="r" b="b"/>
              <a:pathLst>
                <a:path w="3022" h="3335" extrusionOk="0">
                  <a:moveTo>
                    <a:pt x="530" y="0"/>
                  </a:moveTo>
                  <a:lnTo>
                    <a:pt x="539" y="169"/>
                  </a:lnTo>
                  <a:cubicBezTo>
                    <a:pt x="578" y="640"/>
                    <a:pt x="568" y="1656"/>
                    <a:pt x="68" y="3128"/>
                  </a:cubicBezTo>
                  <a:lnTo>
                    <a:pt x="0" y="3335"/>
                  </a:lnTo>
                  <a:lnTo>
                    <a:pt x="3022" y="3335"/>
                  </a:lnTo>
                  <a:lnTo>
                    <a:pt x="2950" y="3128"/>
                  </a:lnTo>
                  <a:cubicBezTo>
                    <a:pt x="2454" y="1656"/>
                    <a:pt x="2440" y="645"/>
                    <a:pt x="2478" y="169"/>
                  </a:cubicBezTo>
                  <a:lnTo>
                    <a:pt x="2493" y="0"/>
                  </a:lnTo>
                  <a:close/>
                </a:path>
              </a:pathLst>
            </a:custGeom>
            <a:solidFill>
              <a:srgbClr val="C1CF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1356;p71">
              <a:extLst>
                <a:ext uri="{FF2B5EF4-FFF2-40B4-BE49-F238E27FC236}">
                  <a16:creationId xmlns:a16="http://schemas.microsoft.com/office/drawing/2014/main" id="{CB6A7DB2-A18F-8F4B-C24B-7B18169A82FC}"/>
                </a:ext>
              </a:extLst>
            </p:cNvPr>
            <p:cNvSpPr/>
            <p:nvPr/>
          </p:nvSpPr>
          <p:spPr>
            <a:xfrm>
              <a:off x="3114482" y="3109430"/>
              <a:ext cx="91272" cy="19356"/>
            </a:xfrm>
            <a:custGeom>
              <a:avLst/>
              <a:gdLst/>
              <a:ahLst/>
              <a:cxnLst/>
              <a:rect l="l" t="t" r="r" b="b"/>
              <a:pathLst>
                <a:path w="3480" h="738" extrusionOk="0">
                  <a:moveTo>
                    <a:pt x="130" y="1"/>
                  </a:moveTo>
                  <a:lnTo>
                    <a:pt x="0" y="737"/>
                  </a:lnTo>
                  <a:lnTo>
                    <a:pt x="3479" y="737"/>
                  </a:lnTo>
                  <a:lnTo>
                    <a:pt x="3349" y="1"/>
                  </a:lnTo>
                  <a:close/>
                </a:path>
              </a:pathLst>
            </a:custGeom>
            <a:solidFill>
              <a:srgbClr val="ADBD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1357;p71">
              <a:extLst>
                <a:ext uri="{FF2B5EF4-FFF2-40B4-BE49-F238E27FC236}">
                  <a16:creationId xmlns:a16="http://schemas.microsoft.com/office/drawing/2014/main" id="{4477DCCE-3877-BD82-B70C-DA8A2BD720D4}"/>
                </a:ext>
              </a:extLst>
            </p:cNvPr>
            <p:cNvSpPr/>
            <p:nvPr/>
          </p:nvSpPr>
          <p:spPr>
            <a:xfrm>
              <a:off x="3081409" y="3178985"/>
              <a:ext cx="125971" cy="19330"/>
            </a:xfrm>
            <a:custGeom>
              <a:avLst/>
              <a:gdLst/>
              <a:ahLst/>
              <a:cxnLst/>
              <a:rect l="l" t="t" r="r" b="b"/>
              <a:pathLst>
                <a:path w="4803" h="737" extrusionOk="0">
                  <a:moveTo>
                    <a:pt x="1" y="0"/>
                  </a:moveTo>
                  <a:lnTo>
                    <a:pt x="1" y="736"/>
                  </a:lnTo>
                  <a:lnTo>
                    <a:pt x="4605" y="736"/>
                  </a:lnTo>
                  <a:lnTo>
                    <a:pt x="4803" y="0"/>
                  </a:lnTo>
                  <a:close/>
                </a:path>
              </a:pathLst>
            </a:custGeom>
            <a:solidFill>
              <a:srgbClr val="ADBD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1358;p71">
              <a:extLst>
                <a:ext uri="{FF2B5EF4-FFF2-40B4-BE49-F238E27FC236}">
                  <a16:creationId xmlns:a16="http://schemas.microsoft.com/office/drawing/2014/main" id="{6D894B4B-DC0B-1F5D-090C-0E6C2EBA882D}"/>
                </a:ext>
              </a:extLst>
            </p:cNvPr>
            <p:cNvSpPr/>
            <p:nvPr/>
          </p:nvSpPr>
          <p:spPr>
            <a:xfrm>
              <a:off x="3091873" y="3132799"/>
              <a:ext cx="131531" cy="42043"/>
            </a:xfrm>
            <a:custGeom>
              <a:avLst/>
              <a:gdLst/>
              <a:ahLst/>
              <a:cxnLst/>
              <a:rect l="l" t="t" r="r" b="b"/>
              <a:pathLst>
                <a:path w="5015" h="1603" extrusionOk="0">
                  <a:moveTo>
                    <a:pt x="439" y="0"/>
                  </a:moveTo>
                  <a:lnTo>
                    <a:pt x="1" y="1602"/>
                  </a:lnTo>
                  <a:lnTo>
                    <a:pt x="4813" y="1602"/>
                  </a:lnTo>
                  <a:lnTo>
                    <a:pt x="4919" y="1011"/>
                  </a:lnTo>
                  <a:cubicBezTo>
                    <a:pt x="4919" y="996"/>
                    <a:pt x="4928" y="977"/>
                    <a:pt x="4943" y="967"/>
                  </a:cubicBezTo>
                  <a:lnTo>
                    <a:pt x="5015" y="900"/>
                  </a:lnTo>
                  <a:lnTo>
                    <a:pt x="4986" y="808"/>
                  </a:lnTo>
                  <a:lnTo>
                    <a:pt x="4769" y="0"/>
                  </a:lnTo>
                  <a:close/>
                </a:path>
              </a:pathLst>
            </a:custGeom>
            <a:solidFill>
              <a:srgbClr val="C1CF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1359;p71">
              <a:extLst>
                <a:ext uri="{FF2B5EF4-FFF2-40B4-BE49-F238E27FC236}">
                  <a16:creationId xmlns:a16="http://schemas.microsoft.com/office/drawing/2014/main" id="{3819BCDC-FEAA-B883-DC50-4DC54CE7A041}"/>
                </a:ext>
              </a:extLst>
            </p:cNvPr>
            <p:cNvSpPr/>
            <p:nvPr/>
          </p:nvSpPr>
          <p:spPr>
            <a:xfrm>
              <a:off x="3326111" y="3178985"/>
              <a:ext cx="125971" cy="19330"/>
            </a:xfrm>
            <a:custGeom>
              <a:avLst/>
              <a:gdLst/>
              <a:ahLst/>
              <a:cxnLst/>
              <a:rect l="l" t="t" r="r" b="b"/>
              <a:pathLst>
                <a:path w="4803" h="737" extrusionOk="0">
                  <a:moveTo>
                    <a:pt x="1" y="0"/>
                  </a:moveTo>
                  <a:lnTo>
                    <a:pt x="203" y="736"/>
                  </a:lnTo>
                  <a:lnTo>
                    <a:pt x="4803" y="736"/>
                  </a:lnTo>
                  <a:lnTo>
                    <a:pt x="4803" y="0"/>
                  </a:lnTo>
                  <a:close/>
                </a:path>
              </a:pathLst>
            </a:custGeom>
            <a:solidFill>
              <a:srgbClr val="ADBD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1360;p71">
              <a:extLst>
                <a:ext uri="{FF2B5EF4-FFF2-40B4-BE49-F238E27FC236}">
                  <a16:creationId xmlns:a16="http://schemas.microsoft.com/office/drawing/2014/main" id="{9A6C622E-4B83-F863-CAF0-209D7C0B2D2C}"/>
                </a:ext>
              </a:extLst>
            </p:cNvPr>
            <p:cNvSpPr/>
            <p:nvPr/>
          </p:nvSpPr>
          <p:spPr>
            <a:xfrm>
              <a:off x="3188050" y="3231231"/>
              <a:ext cx="157522" cy="19199"/>
            </a:xfrm>
            <a:custGeom>
              <a:avLst/>
              <a:gdLst/>
              <a:ahLst/>
              <a:cxnLst/>
              <a:rect l="l" t="t" r="r" b="b"/>
              <a:pathLst>
                <a:path w="6006" h="732" extrusionOk="0">
                  <a:moveTo>
                    <a:pt x="1" y="0"/>
                  </a:moveTo>
                  <a:lnTo>
                    <a:pt x="1" y="732"/>
                  </a:lnTo>
                  <a:lnTo>
                    <a:pt x="6006" y="732"/>
                  </a:lnTo>
                  <a:lnTo>
                    <a:pt x="6006" y="0"/>
                  </a:lnTo>
                  <a:close/>
                </a:path>
              </a:pathLst>
            </a:custGeom>
            <a:solidFill>
              <a:srgbClr val="ADBD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1361;p71">
              <a:extLst>
                <a:ext uri="{FF2B5EF4-FFF2-40B4-BE49-F238E27FC236}">
                  <a16:creationId xmlns:a16="http://schemas.microsoft.com/office/drawing/2014/main" id="{448B3F92-6040-40A4-EDC0-BE65A18A7830}"/>
                </a:ext>
              </a:extLst>
            </p:cNvPr>
            <p:cNvSpPr/>
            <p:nvPr/>
          </p:nvSpPr>
          <p:spPr>
            <a:xfrm>
              <a:off x="3325744" y="2930322"/>
              <a:ext cx="95547" cy="83482"/>
            </a:xfrm>
            <a:custGeom>
              <a:avLst/>
              <a:gdLst/>
              <a:ahLst/>
              <a:cxnLst/>
              <a:rect l="l" t="t" r="r" b="b"/>
              <a:pathLst>
                <a:path w="3643" h="3183" extrusionOk="0">
                  <a:moveTo>
                    <a:pt x="1814" y="1"/>
                  </a:moveTo>
                  <a:cubicBezTo>
                    <a:pt x="692" y="1"/>
                    <a:pt x="12" y="1266"/>
                    <a:pt x="659" y="2206"/>
                  </a:cubicBezTo>
                  <a:lnTo>
                    <a:pt x="707" y="2273"/>
                  </a:lnTo>
                  <a:lnTo>
                    <a:pt x="2238" y="2273"/>
                  </a:lnTo>
                  <a:cubicBezTo>
                    <a:pt x="2339" y="2273"/>
                    <a:pt x="2339" y="2432"/>
                    <a:pt x="2238" y="2432"/>
                  </a:cubicBezTo>
                  <a:lnTo>
                    <a:pt x="231" y="2432"/>
                  </a:lnTo>
                  <a:cubicBezTo>
                    <a:pt x="101" y="2432"/>
                    <a:pt x="0" y="2533"/>
                    <a:pt x="0" y="2658"/>
                  </a:cubicBezTo>
                  <a:lnTo>
                    <a:pt x="0" y="2956"/>
                  </a:lnTo>
                  <a:cubicBezTo>
                    <a:pt x="0" y="3082"/>
                    <a:pt x="101" y="3183"/>
                    <a:pt x="231" y="3183"/>
                  </a:cubicBezTo>
                  <a:lnTo>
                    <a:pt x="3407" y="3183"/>
                  </a:lnTo>
                  <a:cubicBezTo>
                    <a:pt x="3532" y="3183"/>
                    <a:pt x="3633" y="3082"/>
                    <a:pt x="3633" y="2956"/>
                  </a:cubicBezTo>
                  <a:lnTo>
                    <a:pt x="3633" y="2658"/>
                  </a:lnTo>
                  <a:cubicBezTo>
                    <a:pt x="3633" y="2533"/>
                    <a:pt x="3532" y="2432"/>
                    <a:pt x="3407" y="2432"/>
                  </a:cubicBezTo>
                  <a:lnTo>
                    <a:pt x="2964" y="2432"/>
                  </a:lnTo>
                  <a:cubicBezTo>
                    <a:pt x="2897" y="2432"/>
                    <a:pt x="2863" y="2355"/>
                    <a:pt x="2906" y="2302"/>
                  </a:cubicBezTo>
                  <a:cubicBezTo>
                    <a:pt x="3643" y="1407"/>
                    <a:pt x="3036" y="50"/>
                    <a:pt x="1877" y="2"/>
                  </a:cubicBezTo>
                  <a:cubicBezTo>
                    <a:pt x="1856" y="1"/>
                    <a:pt x="1835" y="1"/>
                    <a:pt x="1814" y="1"/>
                  </a:cubicBezTo>
                  <a:close/>
                </a:path>
              </a:pathLst>
            </a:custGeom>
            <a:solidFill>
              <a:srgbClr val="C1CF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1362;p71">
              <a:extLst>
                <a:ext uri="{FF2B5EF4-FFF2-40B4-BE49-F238E27FC236}">
                  <a16:creationId xmlns:a16="http://schemas.microsoft.com/office/drawing/2014/main" id="{EC8AE533-46D3-A77E-457E-A99FF186711A}"/>
                </a:ext>
              </a:extLst>
            </p:cNvPr>
            <p:cNvSpPr/>
            <p:nvPr/>
          </p:nvSpPr>
          <p:spPr>
            <a:xfrm>
              <a:off x="3227181" y="3070194"/>
              <a:ext cx="79260" cy="87469"/>
            </a:xfrm>
            <a:custGeom>
              <a:avLst/>
              <a:gdLst/>
              <a:ahLst/>
              <a:cxnLst/>
              <a:rect l="l" t="t" r="r" b="b"/>
              <a:pathLst>
                <a:path w="3022" h="3335" extrusionOk="0">
                  <a:moveTo>
                    <a:pt x="529" y="0"/>
                  </a:moveTo>
                  <a:lnTo>
                    <a:pt x="539" y="169"/>
                  </a:lnTo>
                  <a:cubicBezTo>
                    <a:pt x="578" y="640"/>
                    <a:pt x="568" y="1656"/>
                    <a:pt x="68" y="3128"/>
                  </a:cubicBezTo>
                  <a:lnTo>
                    <a:pt x="0" y="3335"/>
                  </a:lnTo>
                  <a:lnTo>
                    <a:pt x="3022" y="3335"/>
                  </a:lnTo>
                  <a:lnTo>
                    <a:pt x="2950" y="3128"/>
                  </a:lnTo>
                  <a:cubicBezTo>
                    <a:pt x="2454" y="1656"/>
                    <a:pt x="2440" y="640"/>
                    <a:pt x="2478" y="169"/>
                  </a:cubicBezTo>
                  <a:lnTo>
                    <a:pt x="2493" y="0"/>
                  </a:lnTo>
                  <a:close/>
                </a:path>
              </a:pathLst>
            </a:custGeom>
            <a:solidFill>
              <a:srgbClr val="C1CF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1363;p71">
              <a:extLst>
                <a:ext uri="{FF2B5EF4-FFF2-40B4-BE49-F238E27FC236}">
                  <a16:creationId xmlns:a16="http://schemas.microsoft.com/office/drawing/2014/main" id="{4A3D04C0-568B-0B39-D443-DD8CEA0D77B1}"/>
                </a:ext>
              </a:extLst>
            </p:cNvPr>
            <p:cNvSpPr/>
            <p:nvPr/>
          </p:nvSpPr>
          <p:spPr>
            <a:xfrm>
              <a:off x="3112462" y="2930322"/>
              <a:ext cx="95547" cy="83482"/>
            </a:xfrm>
            <a:custGeom>
              <a:avLst/>
              <a:gdLst/>
              <a:ahLst/>
              <a:cxnLst/>
              <a:rect l="l" t="t" r="r" b="b"/>
              <a:pathLst>
                <a:path w="3643" h="3183" extrusionOk="0">
                  <a:moveTo>
                    <a:pt x="1814" y="1"/>
                  </a:moveTo>
                  <a:cubicBezTo>
                    <a:pt x="692" y="1"/>
                    <a:pt x="12" y="1266"/>
                    <a:pt x="659" y="2206"/>
                  </a:cubicBezTo>
                  <a:lnTo>
                    <a:pt x="708" y="2273"/>
                  </a:lnTo>
                  <a:lnTo>
                    <a:pt x="2238" y="2273"/>
                  </a:lnTo>
                  <a:cubicBezTo>
                    <a:pt x="2339" y="2273"/>
                    <a:pt x="2339" y="2432"/>
                    <a:pt x="2238" y="2432"/>
                  </a:cubicBezTo>
                  <a:lnTo>
                    <a:pt x="231" y="2432"/>
                  </a:lnTo>
                  <a:cubicBezTo>
                    <a:pt x="101" y="2432"/>
                    <a:pt x="0" y="2533"/>
                    <a:pt x="0" y="2658"/>
                  </a:cubicBezTo>
                  <a:lnTo>
                    <a:pt x="0" y="2956"/>
                  </a:lnTo>
                  <a:cubicBezTo>
                    <a:pt x="0" y="3082"/>
                    <a:pt x="101" y="3183"/>
                    <a:pt x="231" y="3183"/>
                  </a:cubicBezTo>
                  <a:lnTo>
                    <a:pt x="3407" y="3183"/>
                  </a:lnTo>
                  <a:cubicBezTo>
                    <a:pt x="3532" y="3183"/>
                    <a:pt x="3633" y="3082"/>
                    <a:pt x="3633" y="2956"/>
                  </a:cubicBezTo>
                  <a:lnTo>
                    <a:pt x="3633" y="2658"/>
                  </a:lnTo>
                  <a:cubicBezTo>
                    <a:pt x="3633" y="2533"/>
                    <a:pt x="3532" y="2432"/>
                    <a:pt x="3407" y="2432"/>
                  </a:cubicBezTo>
                  <a:lnTo>
                    <a:pt x="2964" y="2432"/>
                  </a:lnTo>
                  <a:cubicBezTo>
                    <a:pt x="2897" y="2432"/>
                    <a:pt x="2863" y="2355"/>
                    <a:pt x="2907" y="2302"/>
                  </a:cubicBezTo>
                  <a:cubicBezTo>
                    <a:pt x="3643" y="1407"/>
                    <a:pt x="3036" y="50"/>
                    <a:pt x="1877" y="2"/>
                  </a:cubicBezTo>
                  <a:cubicBezTo>
                    <a:pt x="1856" y="1"/>
                    <a:pt x="1835" y="1"/>
                    <a:pt x="1814" y="1"/>
                  </a:cubicBezTo>
                  <a:close/>
                </a:path>
              </a:pathLst>
            </a:custGeom>
            <a:solidFill>
              <a:srgbClr val="C1CF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1364;p71">
              <a:extLst>
                <a:ext uri="{FF2B5EF4-FFF2-40B4-BE49-F238E27FC236}">
                  <a16:creationId xmlns:a16="http://schemas.microsoft.com/office/drawing/2014/main" id="{0F8C03A4-6749-66B2-8A2E-5B57F03876C4}"/>
                </a:ext>
              </a:extLst>
            </p:cNvPr>
            <p:cNvSpPr/>
            <p:nvPr/>
          </p:nvSpPr>
          <p:spPr>
            <a:xfrm>
              <a:off x="3310086" y="3132799"/>
              <a:ext cx="131400" cy="42043"/>
            </a:xfrm>
            <a:custGeom>
              <a:avLst/>
              <a:gdLst/>
              <a:ahLst/>
              <a:cxnLst/>
              <a:rect l="l" t="t" r="r" b="b"/>
              <a:pathLst>
                <a:path w="5010" h="1603" extrusionOk="0">
                  <a:moveTo>
                    <a:pt x="246" y="0"/>
                  </a:moveTo>
                  <a:lnTo>
                    <a:pt x="29" y="794"/>
                  </a:lnTo>
                  <a:lnTo>
                    <a:pt x="0" y="900"/>
                  </a:lnTo>
                  <a:lnTo>
                    <a:pt x="73" y="967"/>
                  </a:lnTo>
                  <a:cubicBezTo>
                    <a:pt x="87" y="977"/>
                    <a:pt x="97" y="996"/>
                    <a:pt x="97" y="1011"/>
                  </a:cubicBezTo>
                  <a:lnTo>
                    <a:pt x="203" y="1602"/>
                  </a:lnTo>
                  <a:lnTo>
                    <a:pt x="5009" y="1602"/>
                  </a:lnTo>
                  <a:lnTo>
                    <a:pt x="4576" y="0"/>
                  </a:lnTo>
                  <a:close/>
                </a:path>
              </a:pathLst>
            </a:custGeom>
            <a:solidFill>
              <a:srgbClr val="C1CF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1365;p71">
              <a:extLst>
                <a:ext uri="{FF2B5EF4-FFF2-40B4-BE49-F238E27FC236}">
                  <a16:creationId xmlns:a16="http://schemas.microsoft.com/office/drawing/2014/main" id="{3F3E1477-A16C-CB97-A73D-6C039C2CAD43}"/>
                </a:ext>
              </a:extLst>
            </p:cNvPr>
            <p:cNvSpPr/>
            <p:nvPr/>
          </p:nvSpPr>
          <p:spPr>
            <a:xfrm>
              <a:off x="3327764" y="3109430"/>
              <a:ext cx="91245" cy="19356"/>
            </a:xfrm>
            <a:custGeom>
              <a:avLst/>
              <a:gdLst/>
              <a:ahLst/>
              <a:cxnLst/>
              <a:rect l="l" t="t" r="r" b="b"/>
              <a:pathLst>
                <a:path w="3479" h="738" extrusionOk="0">
                  <a:moveTo>
                    <a:pt x="130" y="1"/>
                  </a:moveTo>
                  <a:lnTo>
                    <a:pt x="0" y="737"/>
                  </a:lnTo>
                  <a:lnTo>
                    <a:pt x="3479" y="737"/>
                  </a:lnTo>
                  <a:lnTo>
                    <a:pt x="3349" y="1"/>
                  </a:lnTo>
                  <a:close/>
                </a:path>
              </a:pathLst>
            </a:custGeom>
            <a:solidFill>
              <a:srgbClr val="ADBD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1366;p71">
              <a:extLst>
                <a:ext uri="{FF2B5EF4-FFF2-40B4-BE49-F238E27FC236}">
                  <a16:creationId xmlns:a16="http://schemas.microsoft.com/office/drawing/2014/main" id="{FDE071CA-5DFA-80E8-AAB7-EBAB8FEEC9F9}"/>
                </a:ext>
              </a:extLst>
            </p:cNvPr>
            <p:cNvSpPr/>
            <p:nvPr/>
          </p:nvSpPr>
          <p:spPr>
            <a:xfrm>
              <a:off x="3221123" y="3161675"/>
              <a:ext cx="91272" cy="19356"/>
            </a:xfrm>
            <a:custGeom>
              <a:avLst/>
              <a:gdLst/>
              <a:ahLst/>
              <a:cxnLst/>
              <a:rect l="l" t="t" r="r" b="b"/>
              <a:pathLst>
                <a:path w="3480" h="738" extrusionOk="0">
                  <a:moveTo>
                    <a:pt x="130" y="1"/>
                  </a:moveTo>
                  <a:lnTo>
                    <a:pt x="0" y="737"/>
                  </a:lnTo>
                  <a:lnTo>
                    <a:pt x="3479" y="737"/>
                  </a:lnTo>
                  <a:lnTo>
                    <a:pt x="3349" y="1"/>
                  </a:lnTo>
                  <a:close/>
                </a:path>
              </a:pathLst>
            </a:custGeom>
            <a:solidFill>
              <a:srgbClr val="ADBD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1367;p71">
              <a:extLst>
                <a:ext uri="{FF2B5EF4-FFF2-40B4-BE49-F238E27FC236}">
                  <a16:creationId xmlns:a16="http://schemas.microsoft.com/office/drawing/2014/main" id="{8B069F46-F76D-4AC0-5808-F8D73CB10321}"/>
                </a:ext>
              </a:extLst>
            </p:cNvPr>
            <p:cNvSpPr/>
            <p:nvPr/>
          </p:nvSpPr>
          <p:spPr>
            <a:xfrm>
              <a:off x="3219103" y="2982568"/>
              <a:ext cx="95547" cy="83482"/>
            </a:xfrm>
            <a:custGeom>
              <a:avLst/>
              <a:gdLst/>
              <a:ahLst/>
              <a:cxnLst/>
              <a:rect l="l" t="t" r="r" b="b"/>
              <a:pathLst>
                <a:path w="3643" h="3183" extrusionOk="0">
                  <a:moveTo>
                    <a:pt x="1808" y="1"/>
                  </a:moveTo>
                  <a:cubicBezTo>
                    <a:pt x="689" y="1"/>
                    <a:pt x="13" y="1267"/>
                    <a:pt x="659" y="2206"/>
                  </a:cubicBezTo>
                  <a:lnTo>
                    <a:pt x="708" y="2273"/>
                  </a:lnTo>
                  <a:lnTo>
                    <a:pt x="2238" y="2273"/>
                  </a:lnTo>
                  <a:cubicBezTo>
                    <a:pt x="2339" y="2273"/>
                    <a:pt x="2339" y="2432"/>
                    <a:pt x="2238" y="2432"/>
                  </a:cubicBezTo>
                  <a:lnTo>
                    <a:pt x="231" y="2432"/>
                  </a:lnTo>
                  <a:cubicBezTo>
                    <a:pt x="101" y="2432"/>
                    <a:pt x="0" y="2533"/>
                    <a:pt x="0" y="2658"/>
                  </a:cubicBezTo>
                  <a:lnTo>
                    <a:pt x="0" y="2956"/>
                  </a:lnTo>
                  <a:cubicBezTo>
                    <a:pt x="0" y="3082"/>
                    <a:pt x="101" y="3183"/>
                    <a:pt x="231" y="3183"/>
                  </a:cubicBezTo>
                  <a:lnTo>
                    <a:pt x="3407" y="3183"/>
                  </a:lnTo>
                  <a:cubicBezTo>
                    <a:pt x="3532" y="3183"/>
                    <a:pt x="3633" y="3082"/>
                    <a:pt x="3633" y="2956"/>
                  </a:cubicBezTo>
                  <a:lnTo>
                    <a:pt x="3633" y="2658"/>
                  </a:lnTo>
                  <a:cubicBezTo>
                    <a:pt x="3633" y="2533"/>
                    <a:pt x="3532" y="2432"/>
                    <a:pt x="3407" y="2432"/>
                  </a:cubicBezTo>
                  <a:lnTo>
                    <a:pt x="2964" y="2432"/>
                  </a:lnTo>
                  <a:cubicBezTo>
                    <a:pt x="2897" y="2427"/>
                    <a:pt x="2863" y="2350"/>
                    <a:pt x="2906" y="2302"/>
                  </a:cubicBezTo>
                  <a:cubicBezTo>
                    <a:pt x="3643" y="1407"/>
                    <a:pt x="3036" y="50"/>
                    <a:pt x="1877" y="2"/>
                  </a:cubicBezTo>
                  <a:cubicBezTo>
                    <a:pt x="1854" y="1"/>
                    <a:pt x="1831" y="1"/>
                    <a:pt x="1808" y="1"/>
                  </a:cubicBezTo>
                  <a:close/>
                </a:path>
              </a:pathLst>
            </a:custGeom>
            <a:solidFill>
              <a:srgbClr val="C1CF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1368;p71">
              <a:extLst>
                <a:ext uri="{FF2B5EF4-FFF2-40B4-BE49-F238E27FC236}">
                  <a16:creationId xmlns:a16="http://schemas.microsoft.com/office/drawing/2014/main" id="{6AEDAA75-3A4A-8FE1-F1B2-C2AB36D87A45}"/>
                </a:ext>
              </a:extLst>
            </p:cNvPr>
            <p:cNvSpPr/>
            <p:nvPr/>
          </p:nvSpPr>
          <p:spPr>
            <a:xfrm>
              <a:off x="3333822" y="3017949"/>
              <a:ext cx="79155" cy="87469"/>
            </a:xfrm>
            <a:custGeom>
              <a:avLst/>
              <a:gdLst/>
              <a:ahLst/>
              <a:cxnLst/>
              <a:rect l="l" t="t" r="r" b="b"/>
              <a:pathLst>
                <a:path w="3018" h="3335" extrusionOk="0">
                  <a:moveTo>
                    <a:pt x="525" y="0"/>
                  </a:moveTo>
                  <a:lnTo>
                    <a:pt x="539" y="169"/>
                  </a:lnTo>
                  <a:cubicBezTo>
                    <a:pt x="573" y="640"/>
                    <a:pt x="563" y="1656"/>
                    <a:pt x="67" y="3128"/>
                  </a:cubicBezTo>
                  <a:lnTo>
                    <a:pt x="0" y="3335"/>
                  </a:lnTo>
                  <a:lnTo>
                    <a:pt x="3017" y="3335"/>
                  </a:lnTo>
                  <a:lnTo>
                    <a:pt x="2945" y="3128"/>
                  </a:lnTo>
                  <a:cubicBezTo>
                    <a:pt x="2449" y="1656"/>
                    <a:pt x="2440" y="645"/>
                    <a:pt x="2473" y="169"/>
                  </a:cubicBezTo>
                  <a:lnTo>
                    <a:pt x="2488" y="0"/>
                  </a:lnTo>
                  <a:close/>
                </a:path>
              </a:pathLst>
            </a:custGeom>
            <a:solidFill>
              <a:srgbClr val="C1CF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1369;p71">
              <a:extLst>
                <a:ext uri="{FF2B5EF4-FFF2-40B4-BE49-F238E27FC236}">
                  <a16:creationId xmlns:a16="http://schemas.microsoft.com/office/drawing/2014/main" id="{77C13C9D-4B36-0081-29B9-0C55F179C78D}"/>
                </a:ext>
              </a:extLst>
            </p:cNvPr>
            <p:cNvSpPr/>
            <p:nvPr/>
          </p:nvSpPr>
          <p:spPr>
            <a:xfrm>
              <a:off x="3201295" y="3187168"/>
              <a:ext cx="131033" cy="37899"/>
            </a:xfrm>
            <a:custGeom>
              <a:avLst/>
              <a:gdLst/>
              <a:ahLst/>
              <a:cxnLst/>
              <a:rect l="l" t="t" r="r" b="b"/>
              <a:pathLst>
                <a:path w="4996" h="1445" extrusionOk="0">
                  <a:moveTo>
                    <a:pt x="390" y="1"/>
                  </a:moveTo>
                  <a:lnTo>
                    <a:pt x="1" y="1444"/>
                  </a:lnTo>
                  <a:lnTo>
                    <a:pt x="4995" y="1444"/>
                  </a:lnTo>
                  <a:lnTo>
                    <a:pt x="4601" y="1"/>
                  </a:lnTo>
                  <a:close/>
                </a:path>
              </a:pathLst>
            </a:custGeom>
            <a:solidFill>
              <a:srgbClr val="C1CF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1370;p71">
              <a:extLst>
                <a:ext uri="{FF2B5EF4-FFF2-40B4-BE49-F238E27FC236}">
                  <a16:creationId xmlns:a16="http://schemas.microsoft.com/office/drawing/2014/main" id="{D898BEFF-2BA0-97D6-9069-6AE3B64139B0}"/>
                </a:ext>
              </a:extLst>
            </p:cNvPr>
            <p:cNvSpPr/>
            <p:nvPr/>
          </p:nvSpPr>
          <p:spPr>
            <a:xfrm>
              <a:off x="3326111" y="3178985"/>
              <a:ext cx="17572" cy="19330"/>
            </a:xfrm>
            <a:custGeom>
              <a:avLst/>
              <a:gdLst/>
              <a:ahLst/>
              <a:cxnLst/>
              <a:rect l="l" t="t" r="r" b="b"/>
              <a:pathLst>
                <a:path w="670" h="737" extrusionOk="0">
                  <a:moveTo>
                    <a:pt x="1" y="0"/>
                  </a:moveTo>
                  <a:lnTo>
                    <a:pt x="203" y="736"/>
                  </a:lnTo>
                  <a:lnTo>
                    <a:pt x="669" y="736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AC5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1371;p71">
              <a:extLst>
                <a:ext uri="{FF2B5EF4-FFF2-40B4-BE49-F238E27FC236}">
                  <a16:creationId xmlns:a16="http://schemas.microsoft.com/office/drawing/2014/main" id="{B986C8EA-0FC4-F620-9EE2-5629C90912A0}"/>
                </a:ext>
              </a:extLst>
            </p:cNvPr>
            <p:cNvSpPr/>
            <p:nvPr/>
          </p:nvSpPr>
          <p:spPr>
            <a:xfrm>
              <a:off x="3188050" y="3231231"/>
              <a:ext cx="12406" cy="19199"/>
            </a:xfrm>
            <a:custGeom>
              <a:avLst/>
              <a:gdLst/>
              <a:ahLst/>
              <a:cxnLst/>
              <a:rect l="l" t="t" r="r" b="b"/>
              <a:pathLst>
                <a:path w="473" h="732" extrusionOk="0">
                  <a:moveTo>
                    <a:pt x="1" y="0"/>
                  </a:moveTo>
                  <a:lnTo>
                    <a:pt x="1" y="732"/>
                  </a:lnTo>
                  <a:lnTo>
                    <a:pt x="472" y="732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AC5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1372;p71">
              <a:extLst>
                <a:ext uri="{FF2B5EF4-FFF2-40B4-BE49-F238E27FC236}">
                  <a16:creationId xmlns:a16="http://schemas.microsoft.com/office/drawing/2014/main" id="{C1951FF5-CC50-8C3E-1817-96CE0009A5D4}"/>
                </a:ext>
              </a:extLst>
            </p:cNvPr>
            <p:cNvSpPr/>
            <p:nvPr/>
          </p:nvSpPr>
          <p:spPr>
            <a:xfrm>
              <a:off x="3325744" y="2930322"/>
              <a:ext cx="53766" cy="59641"/>
            </a:xfrm>
            <a:custGeom>
              <a:avLst/>
              <a:gdLst/>
              <a:ahLst/>
              <a:cxnLst/>
              <a:rect l="l" t="t" r="r" b="b"/>
              <a:pathLst>
                <a:path w="2050" h="2274" extrusionOk="0">
                  <a:moveTo>
                    <a:pt x="1803" y="0"/>
                  </a:moveTo>
                  <a:cubicBezTo>
                    <a:pt x="711" y="0"/>
                    <a:pt x="1" y="1251"/>
                    <a:pt x="659" y="2206"/>
                  </a:cubicBezTo>
                  <a:lnTo>
                    <a:pt x="703" y="2273"/>
                  </a:lnTo>
                  <a:lnTo>
                    <a:pt x="1174" y="2273"/>
                  </a:lnTo>
                  <a:lnTo>
                    <a:pt x="1126" y="2206"/>
                  </a:lnTo>
                  <a:cubicBezTo>
                    <a:pt x="544" y="1359"/>
                    <a:pt x="1039" y="195"/>
                    <a:pt x="2050" y="21"/>
                  </a:cubicBezTo>
                  <a:cubicBezTo>
                    <a:pt x="1966" y="7"/>
                    <a:pt x="1883" y="0"/>
                    <a:pt x="1803" y="0"/>
                  </a:cubicBezTo>
                  <a:close/>
                </a:path>
              </a:pathLst>
            </a:custGeom>
            <a:solidFill>
              <a:srgbClr val="BAC5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1373;p71">
              <a:extLst>
                <a:ext uri="{FF2B5EF4-FFF2-40B4-BE49-F238E27FC236}">
                  <a16:creationId xmlns:a16="http://schemas.microsoft.com/office/drawing/2014/main" id="{1E9DC3CD-0754-059E-9285-00D3E3D5113C}"/>
                </a:ext>
              </a:extLst>
            </p:cNvPr>
            <p:cNvSpPr/>
            <p:nvPr/>
          </p:nvSpPr>
          <p:spPr>
            <a:xfrm>
              <a:off x="3325744" y="2994081"/>
              <a:ext cx="18307" cy="19723"/>
            </a:xfrm>
            <a:custGeom>
              <a:avLst/>
              <a:gdLst/>
              <a:ahLst/>
              <a:cxnLst/>
              <a:rect l="l" t="t" r="r" b="b"/>
              <a:pathLst>
                <a:path w="698" h="752" extrusionOk="0">
                  <a:moveTo>
                    <a:pt x="231" y="1"/>
                  </a:moveTo>
                  <a:cubicBezTo>
                    <a:pt x="101" y="1"/>
                    <a:pt x="0" y="102"/>
                    <a:pt x="0" y="227"/>
                  </a:cubicBezTo>
                  <a:lnTo>
                    <a:pt x="0" y="525"/>
                  </a:lnTo>
                  <a:cubicBezTo>
                    <a:pt x="0" y="651"/>
                    <a:pt x="101" y="752"/>
                    <a:pt x="231" y="752"/>
                  </a:cubicBezTo>
                  <a:lnTo>
                    <a:pt x="698" y="752"/>
                  </a:lnTo>
                  <a:cubicBezTo>
                    <a:pt x="573" y="752"/>
                    <a:pt x="472" y="651"/>
                    <a:pt x="472" y="525"/>
                  </a:cubicBezTo>
                  <a:lnTo>
                    <a:pt x="472" y="227"/>
                  </a:lnTo>
                  <a:cubicBezTo>
                    <a:pt x="472" y="102"/>
                    <a:pt x="573" y="1"/>
                    <a:pt x="698" y="1"/>
                  </a:cubicBezTo>
                  <a:close/>
                </a:path>
              </a:pathLst>
            </a:custGeom>
            <a:solidFill>
              <a:srgbClr val="BAC5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1374;p71">
              <a:extLst>
                <a:ext uri="{FF2B5EF4-FFF2-40B4-BE49-F238E27FC236}">
                  <a16:creationId xmlns:a16="http://schemas.microsoft.com/office/drawing/2014/main" id="{93806319-9912-7C9E-1882-15ABC4A02503}"/>
                </a:ext>
              </a:extLst>
            </p:cNvPr>
            <p:cNvSpPr/>
            <p:nvPr/>
          </p:nvSpPr>
          <p:spPr>
            <a:xfrm>
              <a:off x="3227181" y="3070063"/>
              <a:ext cx="27539" cy="87495"/>
            </a:xfrm>
            <a:custGeom>
              <a:avLst/>
              <a:gdLst/>
              <a:ahLst/>
              <a:cxnLst/>
              <a:rect l="l" t="t" r="r" b="b"/>
              <a:pathLst>
                <a:path w="1050" h="3336" extrusionOk="0">
                  <a:moveTo>
                    <a:pt x="529" y="1"/>
                  </a:moveTo>
                  <a:lnTo>
                    <a:pt x="539" y="174"/>
                  </a:lnTo>
                  <a:cubicBezTo>
                    <a:pt x="578" y="645"/>
                    <a:pt x="568" y="1661"/>
                    <a:pt x="68" y="3128"/>
                  </a:cubicBezTo>
                  <a:lnTo>
                    <a:pt x="0" y="3335"/>
                  </a:lnTo>
                  <a:lnTo>
                    <a:pt x="467" y="3335"/>
                  </a:lnTo>
                  <a:lnTo>
                    <a:pt x="539" y="3128"/>
                  </a:lnTo>
                  <a:cubicBezTo>
                    <a:pt x="1039" y="1661"/>
                    <a:pt x="1049" y="645"/>
                    <a:pt x="1011" y="174"/>
                  </a:cubicBezTo>
                  <a:lnTo>
                    <a:pt x="996" y="1"/>
                  </a:lnTo>
                  <a:close/>
                </a:path>
              </a:pathLst>
            </a:custGeom>
            <a:solidFill>
              <a:srgbClr val="BAC5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1375;p71">
              <a:extLst>
                <a:ext uri="{FF2B5EF4-FFF2-40B4-BE49-F238E27FC236}">
                  <a16:creationId xmlns:a16="http://schemas.microsoft.com/office/drawing/2014/main" id="{7178A736-5197-B2DC-AD05-9E30BFEB70A9}"/>
                </a:ext>
              </a:extLst>
            </p:cNvPr>
            <p:cNvSpPr/>
            <p:nvPr/>
          </p:nvSpPr>
          <p:spPr>
            <a:xfrm>
              <a:off x="3120540" y="3017949"/>
              <a:ext cx="27539" cy="87469"/>
            </a:xfrm>
            <a:custGeom>
              <a:avLst/>
              <a:gdLst/>
              <a:ahLst/>
              <a:cxnLst/>
              <a:rect l="l" t="t" r="r" b="b"/>
              <a:pathLst>
                <a:path w="1050" h="3335" extrusionOk="0">
                  <a:moveTo>
                    <a:pt x="530" y="0"/>
                  </a:moveTo>
                  <a:lnTo>
                    <a:pt x="539" y="169"/>
                  </a:lnTo>
                  <a:cubicBezTo>
                    <a:pt x="578" y="645"/>
                    <a:pt x="568" y="1656"/>
                    <a:pt x="68" y="3128"/>
                  </a:cubicBezTo>
                  <a:lnTo>
                    <a:pt x="0" y="3335"/>
                  </a:lnTo>
                  <a:lnTo>
                    <a:pt x="467" y="3335"/>
                  </a:lnTo>
                  <a:lnTo>
                    <a:pt x="539" y="3128"/>
                  </a:lnTo>
                  <a:cubicBezTo>
                    <a:pt x="1040" y="1656"/>
                    <a:pt x="1049" y="640"/>
                    <a:pt x="1011" y="169"/>
                  </a:cubicBezTo>
                  <a:lnTo>
                    <a:pt x="996" y="0"/>
                  </a:lnTo>
                  <a:close/>
                </a:path>
              </a:pathLst>
            </a:custGeom>
            <a:solidFill>
              <a:srgbClr val="BAC5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1376;p71">
              <a:extLst>
                <a:ext uri="{FF2B5EF4-FFF2-40B4-BE49-F238E27FC236}">
                  <a16:creationId xmlns:a16="http://schemas.microsoft.com/office/drawing/2014/main" id="{13FC2F96-D3DF-60E5-A556-7F90D6199F53}"/>
                </a:ext>
              </a:extLst>
            </p:cNvPr>
            <p:cNvSpPr/>
            <p:nvPr/>
          </p:nvSpPr>
          <p:spPr>
            <a:xfrm>
              <a:off x="3114482" y="3109430"/>
              <a:ext cx="15789" cy="19356"/>
            </a:xfrm>
            <a:custGeom>
              <a:avLst/>
              <a:gdLst/>
              <a:ahLst/>
              <a:cxnLst/>
              <a:rect l="l" t="t" r="r" b="b"/>
              <a:pathLst>
                <a:path w="602" h="738" extrusionOk="0">
                  <a:moveTo>
                    <a:pt x="130" y="1"/>
                  </a:moveTo>
                  <a:lnTo>
                    <a:pt x="0" y="737"/>
                  </a:lnTo>
                  <a:lnTo>
                    <a:pt x="472" y="737"/>
                  </a:lnTo>
                  <a:lnTo>
                    <a:pt x="602" y="1"/>
                  </a:lnTo>
                  <a:close/>
                </a:path>
              </a:pathLst>
            </a:custGeom>
            <a:solidFill>
              <a:srgbClr val="BAC5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1377;p71">
              <a:extLst>
                <a:ext uri="{FF2B5EF4-FFF2-40B4-BE49-F238E27FC236}">
                  <a16:creationId xmlns:a16="http://schemas.microsoft.com/office/drawing/2014/main" id="{832A6C4C-90C7-0E32-CFA3-92317FF06A64}"/>
                </a:ext>
              </a:extLst>
            </p:cNvPr>
            <p:cNvSpPr/>
            <p:nvPr/>
          </p:nvSpPr>
          <p:spPr>
            <a:xfrm>
              <a:off x="3081409" y="3178985"/>
              <a:ext cx="12406" cy="19199"/>
            </a:xfrm>
            <a:custGeom>
              <a:avLst/>
              <a:gdLst/>
              <a:ahLst/>
              <a:cxnLst/>
              <a:rect l="l" t="t" r="r" b="b"/>
              <a:pathLst>
                <a:path w="473" h="732" extrusionOk="0">
                  <a:moveTo>
                    <a:pt x="1" y="0"/>
                  </a:moveTo>
                  <a:lnTo>
                    <a:pt x="1" y="732"/>
                  </a:lnTo>
                  <a:lnTo>
                    <a:pt x="472" y="732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AC5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1378;p71">
              <a:extLst>
                <a:ext uri="{FF2B5EF4-FFF2-40B4-BE49-F238E27FC236}">
                  <a16:creationId xmlns:a16="http://schemas.microsoft.com/office/drawing/2014/main" id="{0A311A15-1764-3256-4226-011671CDA354}"/>
                </a:ext>
              </a:extLst>
            </p:cNvPr>
            <p:cNvSpPr/>
            <p:nvPr/>
          </p:nvSpPr>
          <p:spPr>
            <a:xfrm>
              <a:off x="3091873" y="3132799"/>
              <a:ext cx="23762" cy="42043"/>
            </a:xfrm>
            <a:custGeom>
              <a:avLst/>
              <a:gdLst/>
              <a:ahLst/>
              <a:cxnLst/>
              <a:rect l="l" t="t" r="r" b="b"/>
              <a:pathLst>
                <a:path w="906" h="1603" extrusionOk="0">
                  <a:moveTo>
                    <a:pt x="439" y="0"/>
                  </a:moveTo>
                  <a:lnTo>
                    <a:pt x="1" y="1602"/>
                  </a:lnTo>
                  <a:lnTo>
                    <a:pt x="473" y="1602"/>
                  </a:lnTo>
                  <a:lnTo>
                    <a:pt x="906" y="0"/>
                  </a:lnTo>
                  <a:close/>
                </a:path>
              </a:pathLst>
            </a:custGeom>
            <a:solidFill>
              <a:srgbClr val="BAC5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1379;p71">
              <a:extLst>
                <a:ext uri="{FF2B5EF4-FFF2-40B4-BE49-F238E27FC236}">
                  <a16:creationId xmlns:a16="http://schemas.microsoft.com/office/drawing/2014/main" id="{99C13E59-1A98-82AA-743A-3147FC222B22}"/>
                </a:ext>
              </a:extLst>
            </p:cNvPr>
            <p:cNvSpPr/>
            <p:nvPr/>
          </p:nvSpPr>
          <p:spPr>
            <a:xfrm>
              <a:off x="3112462" y="2994081"/>
              <a:ext cx="18307" cy="19723"/>
            </a:xfrm>
            <a:custGeom>
              <a:avLst/>
              <a:gdLst/>
              <a:ahLst/>
              <a:cxnLst/>
              <a:rect l="l" t="t" r="r" b="b"/>
              <a:pathLst>
                <a:path w="698" h="752" extrusionOk="0">
                  <a:moveTo>
                    <a:pt x="231" y="1"/>
                  </a:moveTo>
                  <a:cubicBezTo>
                    <a:pt x="101" y="1"/>
                    <a:pt x="0" y="102"/>
                    <a:pt x="0" y="227"/>
                  </a:cubicBezTo>
                  <a:lnTo>
                    <a:pt x="0" y="525"/>
                  </a:lnTo>
                  <a:cubicBezTo>
                    <a:pt x="0" y="651"/>
                    <a:pt x="101" y="752"/>
                    <a:pt x="231" y="752"/>
                  </a:cubicBezTo>
                  <a:lnTo>
                    <a:pt x="698" y="752"/>
                  </a:lnTo>
                  <a:cubicBezTo>
                    <a:pt x="573" y="752"/>
                    <a:pt x="472" y="651"/>
                    <a:pt x="472" y="525"/>
                  </a:cubicBezTo>
                  <a:lnTo>
                    <a:pt x="472" y="227"/>
                  </a:lnTo>
                  <a:cubicBezTo>
                    <a:pt x="472" y="102"/>
                    <a:pt x="573" y="1"/>
                    <a:pt x="698" y="1"/>
                  </a:cubicBezTo>
                  <a:close/>
                </a:path>
              </a:pathLst>
            </a:custGeom>
            <a:solidFill>
              <a:srgbClr val="BAC5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380;p71">
              <a:extLst>
                <a:ext uri="{FF2B5EF4-FFF2-40B4-BE49-F238E27FC236}">
                  <a16:creationId xmlns:a16="http://schemas.microsoft.com/office/drawing/2014/main" id="{1F4D0C01-ADFB-8B4C-4F6C-AC7DD3924440}"/>
                </a:ext>
              </a:extLst>
            </p:cNvPr>
            <p:cNvSpPr/>
            <p:nvPr/>
          </p:nvSpPr>
          <p:spPr>
            <a:xfrm>
              <a:off x="3112462" y="2930322"/>
              <a:ext cx="53898" cy="59641"/>
            </a:xfrm>
            <a:custGeom>
              <a:avLst/>
              <a:gdLst/>
              <a:ahLst/>
              <a:cxnLst/>
              <a:rect l="l" t="t" r="r" b="b"/>
              <a:pathLst>
                <a:path w="2055" h="2274" extrusionOk="0">
                  <a:moveTo>
                    <a:pt x="1808" y="0"/>
                  </a:moveTo>
                  <a:cubicBezTo>
                    <a:pt x="715" y="0"/>
                    <a:pt x="1" y="1251"/>
                    <a:pt x="659" y="2206"/>
                  </a:cubicBezTo>
                  <a:lnTo>
                    <a:pt x="708" y="2273"/>
                  </a:lnTo>
                  <a:lnTo>
                    <a:pt x="1174" y="2273"/>
                  </a:lnTo>
                  <a:lnTo>
                    <a:pt x="1131" y="2206"/>
                  </a:lnTo>
                  <a:cubicBezTo>
                    <a:pt x="544" y="1359"/>
                    <a:pt x="1040" y="195"/>
                    <a:pt x="2055" y="21"/>
                  </a:cubicBezTo>
                  <a:cubicBezTo>
                    <a:pt x="1971" y="7"/>
                    <a:pt x="1888" y="0"/>
                    <a:pt x="1808" y="0"/>
                  </a:cubicBezTo>
                  <a:close/>
                </a:path>
              </a:pathLst>
            </a:custGeom>
            <a:solidFill>
              <a:srgbClr val="BAC5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381;p71">
              <a:extLst>
                <a:ext uri="{FF2B5EF4-FFF2-40B4-BE49-F238E27FC236}">
                  <a16:creationId xmlns:a16="http://schemas.microsoft.com/office/drawing/2014/main" id="{C0F60FB9-9167-95E9-D053-3A37C0E260CC}"/>
                </a:ext>
              </a:extLst>
            </p:cNvPr>
            <p:cNvSpPr/>
            <p:nvPr/>
          </p:nvSpPr>
          <p:spPr>
            <a:xfrm>
              <a:off x="3310086" y="3132799"/>
              <a:ext cx="18831" cy="42043"/>
            </a:xfrm>
            <a:custGeom>
              <a:avLst/>
              <a:gdLst/>
              <a:ahLst/>
              <a:cxnLst/>
              <a:rect l="l" t="t" r="r" b="b"/>
              <a:pathLst>
                <a:path w="718" h="1603" extrusionOk="0">
                  <a:moveTo>
                    <a:pt x="246" y="0"/>
                  </a:moveTo>
                  <a:lnTo>
                    <a:pt x="34" y="794"/>
                  </a:lnTo>
                  <a:lnTo>
                    <a:pt x="0" y="900"/>
                  </a:lnTo>
                  <a:lnTo>
                    <a:pt x="73" y="967"/>
                  </a:lnTo>
                  <a:cubicBezTo>
                    <a:pt x="87" y="977"/>
                    <a:pt x="97" y="996"/>
                    <a:pt x="97" y="1011"/>
                  </a:cubicBezTo>
                  <a:lnTo>
                    <a:pt x="203" y="1602"/>
                  </a:lnTo>
                  <a:lnTo>
                    <a:pt x="674" y="1602"/>
                  </a:lnTo>
                  <a:lnTo>
                    <a:pt x="568" y="1011"/>
                  </a:lnTo>
                  <a:cubicBezTo>
                    <a:pt x="568" y="996"/>
                    <a:pt x="559" y="977"/>
                    <a:pt x="544" y="967"/>
                  </a:cubicBezTo>
                  <a:lnTo>
                    <a:pt x="467" y="900"/>
                  </a:lnTo>
                  <a:lnTo>
                    <a:pt x="506" y="794"/>
                  </a:lnTo>
                  <a:lnTo>
                    <a:pt x="717" y="0"/>
                  </a:lnTo>
                  <a:close/>
                </a:path>
              </a:pathLst>
            </a:custGeom>
            <a:solidFill>
              <a:srgbClr val="BAC5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382;p71">
              <a:extLst>
                <a:ext uri="{FF2B5EF4-FFF2-40B4-BE49-F238E27FC236}">
                  <a16:creationId xmlns:a16="http://schemas.microsoft.com/office/drawing/2014/main" id="{A9A08C0B-A407-E979-326B-18966981FDAF}"/>
                </a:ext>
              </a:extLst>
            </p:cNvPr>
            <p:cNvSpPr/>
            <p:nvPr/>
          </p:nvSpPr>
          <p:spPr>
            <a:xfrm>
              <a:off x="3327764" y="3109430"/>
              <a:ext cx="15789" cy="19356"/>
            </a:xfrm>
            <a:custGeom>
              <a:avLst/>
              <a:gdLst/>
              <a:ahLst/>
              <a:cxnLst/>
              <a:rect l="l" t="t" r="r" b="b"/>
              <a:pathLst>
                <a:path w="602" h="738" extrusionOk="0">
                  <a:moveTo>
                    <a:pt x="130" y="1"/>
                  </a:moveTo>
                  <a:lnTo>
                    <a:pt x="0" y="737"/>
                  </a:lnTo>
                  <a:lnTo>
                    <a:pt x="472" y="737"/>
                  </a:lnTo>
                  <a:lnTo>
                    <a:pt x="602" y="1"/>
                  </a:lnTo>
                  <a:close/>
                </a:path>
              </a:pathLst>
            </a:custGeom>
            <a:solidFill>
              <a:srgbClr val="BAC5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383;p71">
              <a:extLst>
                <a:ext uri="{FF2B5EF4-FFF2-40B4-BE49-F238E27FC236}">
                  <a16:creationId xmlns:a16="http://schemas.microsoft.com/office/drawing/2014/main" id="{EFE7A735-8D46-8135-C5A6-01B79D5F7357}"/>
                </a:ext>
              </a:extLst>
            </p:cNvPr>
            <p:cNvSpPr/>
            <p:nvPr/>
          </p:nvSpPr>
          <p:spPr>
            <a:xfrm>
              <a:off x="3221123" y="3161675"/>
              <a:ext cx="15789" cy="19356"/>
            </a:xfrm>
            <a:custGeom>
              <a:avLst/>
              <a:gdLst/>
              <a:ahLst/>
              <a:cxnLst/>
              <a:rect l="l" t="t" r="r" b="b"/>
              <a:pathLst>
                <a:path w="602" h="738" extrusionOk="0">
                  <a:moveTo>
                    <a:pt x="130" y="1"/>
                  </a:moveTo>
                  <a:lnTo>
                    <a:pt x="0" y="737"/>
                  </a:lnTo>
                  <a:lnTo>
                    <a:pt x="472" y="737"/>
                  </a:lnTo>
                  <a:lnTo>
                    <a:pt x="602" y="1"/>
                  </a:lnTo>
                  <a:close/>
                </a:path>
              </a:pathLst>
            </a:custGeom>
            <a:solidFill>
              <a:srgbClr val="BAC5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384;p71">
              <a:extLst>
                <a:ext uri="{FF2B5EF4-FFF2-40B4-BE49-F238E27FC236}">
                  <a16:creationId xmlns:a16="http://schemas.microsoft.com/office/drawing/2014/main" id="{FF070F95-BDA9-AEC5-38B9-3B81952C2CB4}"/>
                </a:ext>
              </a:extLst>
            </p:cNvPr>
            <p:cNvSpPr/>
            <p:nvPr/>
          </p:nvSpPr>
          <p:spPr>
            <a:xfrm>
              <a:off x="3219103" y="3046353"/>
              <a:ext cx="18307" cy="19697"/>
            </a:xfrm>
            <a:custGeom>
              <a:avLst/>
              <a:gdLst/>
              <a:ahLst/>
              <a:cxnLst/>
              <a:rect l="l" t="t" r="r" b="b"/>
              <a:pathLst>
                <a:path w="698" h="751" extrusionOk="0">
                  <a:moveTo>
                    <a:pt x="231" y="0"/>
                  </a:moveTo>
                  <a:cubicBezTo>
                    <a:pt x="101" y="0"/>
                    <a:pt x="0" y="101"/>
                    <a:pt x="0" y="226"/>
                  </a:cubicBezTo>
                  <a:lnTo>
                    <a:pt x="0" y="524"/>
                  </a:lnTo>
                  <a:cubicBezTo>
                    <a:pt x="0" y="650"/>
                    <a:pt x="101" y="751"/>
                    <a:pt x="231" y="751"/>
                  </a:cubicBezTo>
                  <a:lnTo>
                    <a:pt x="698" y="751"/>
                  </a:lnTo>
                  <a:cubicBezTo>
                    <a:pt x="573" y="751"/>
                    <a:pt x="472" y="650"/>
                    <a:pt x="472" y="524"/>
                  </a:cubicBezTo>
                  <a:lnTo>
                    <a:pt x="472" y="226"/>
                  </a:lnTo>
                  <a:cubicBezTo>
                    <a:pt x="472" y="101"/>
                    <a:pt x="573" y="0"/>
                    <a:pt x="698" y="0"/>
                  </a:cubicBezTo>
                  <a:close/>
                </a:path>
              </a:pathLst>
            </a:custGeom>
            <a:solidFill>
              <a:srgbClr val="BAC5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385;p71">
              <a:extLst>
                <a:ext uri="{FF2B5EF4-FFF2-40B4-BE49-F238E27FC236}">
                  <a16:creationId xmlns:a16="http://schemas.microsoft.com/office/drawing/2014/main" id="{4CEA870E-591B-80E1-54ED-2DDE45D78D66}"/>
                </a:ext>
              </a:extLst>
            </p:cNvPr>
            <p:cNvSpPr/>
            <p:nvPr/>
          </p:nvSpPr>
          <p:spPr>
            <a:xfrm>
              <a:off x="3219129" y="2982541"/>
              <a:ext cx="53871" cy="59668"/>
            </a:xfrm>
            <a:custGeom>
              <a:avLst/>
              <a:gdLst/>
              <a:ahLst/>
              <a:cxnLst/>
              <a:rect l="l" t="t" r="r" b="b"/>
              <a:pathLst>
                <a:path w="2054" h="2275" extrusionOk="0">
                  <a:moveTo>
                    <a:pt x="1802" y="0"/>
                  </a:moveTo>
                  <a:cubicBezTo>
                    <a:pt x="712" y="0"/>
                    <a:pt x="0" y="1254"/>
                    <a:pt x="658" y="2207"/>
                  </a:cubicBezTo>
                  <a:lnTo>
                    <a:pt x="707" y="2274"/>
                  </a:lnTo>
                  <a:lnTo>
                    <a:pt x="1173" y="2274"/>
                  </a:lnTo>
                  <a:lnTo>
                    <a:pt x="1130" y="2207"/>
                  </a:lnTo>
                  <a:cubicBezTo>
                    <a:pt x="543" y="1360"/>
                    <a:pt x="1039" y="191"/>
                    <a:pt x="2054" y="22"/>
                  </a:cubicBezTo>
                  <a:cubicBezTo>
                    <a:pt x="1968" y="8"/>
                    <a:pt x="1884" y="0"/>
                    <a:pt x="1802" y="0"/>
                  </a:cubicBezTo>
                  <a:close/>
                </a:path>
              </a:pathLst>
            </a:custGeom>
            <a:solidFill>
              <a:srgbClr val="BAC5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386;p71">
              <a:extLst>
                <a:ext uri="{FF2B5EF4-FFF2-40B4-BE49-F238E27FC236}">
                  <a16:creationId xmlns:a16="http://schemas.microsoft.com/office/drawing/2014/main" id="{B1C48CF7-0B7B-AA84-0BB9-5EAEFB9DA500}"/>
                </a:ext>
              </a:extLst>
            </p:cNvPr>
            <p:cNvSpPr/>
            <p:nvPr/>
          </p:nvSpPr>
          <p:spPr>
            <a:xfrm>
              <a:off x="3333822" y="3017949"/>
              <a:ext cx="27539" cy="87469"/>
            </a:xfrm>
            <a:custGeom>
              <a:avLst/>
              <a:gdLst/>
              <a:ahLst/>
              <a:cxnLst/>
              <a:rect l="l" t="t" r="r" b="b"/>
              <a:pathLst>
                <a:path w="1050" h="3335" extrusionOk="0">
                  <a:moveTo>
                    <a:pt x="529" y="0"/>
                  </a:moveTo>
                  <a:lnTo>
                    <a:pt x="539" y="169"/>
                  </a:lnTo>
                  <a:cubicBezTo>
                    <a:pt x="577" y="640"/>
                    <a:pt x="568" y="1656"/>
                    <a:pt x="67" y="3128"/>
                  </a:cubicBezTo>
                  <a:lnTo>
                    <a:pt x="0" y="3335"/>
                  </a:lnTo>
                  <a:lnTo>
                    <a:pt x="467" y="3335"/>
                  </a:lnTo>
                  <a:lnTo>
                    <a:pt x="539" y="3128"/>
                  </a:lnTo>
                  <a:cubicBezTo>
                    <a:pt x="1039" y="1656"/>
                    <a:pt x="1049" y="640"/>
                    <a:pt x="1011" y="169"/>
                  </a:cubicBezTo>
                  <a:lnTo>
                    <a:pt x="996" y="0"/>
                  </a:lnTo>
                  <a:close/>
                </a:path>
              </a:pathLst>
            </a:custGeom>
            <a:solidFill>
              <a:srgbClr val="BAC5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387;p71">
              <a:extLst>
                <a:ext uri="{FF2B5EF4-FFF2-40B4-BE49-F238E27FC236}">
                  <a16:creationId xmlns:a16="http://schemas.microsoft.com/office/drawing/2014/main" id="{2B4063EF-E02D-C506-C790-76A422E5AA28}"/>
                </a:ext>
              </a:extLst>
            </p:cNvPr>
            <p:cNvSpPr/>
            <p:nvPr/>
          </p:nvSpPr>
          <p:spPr>
            <a:xfrm>
              <a:off x="3201295" y="3187168"/>
              <a:ext cx="22634" cy="37899"/>
            </a:xfrm>
            <a:custGeom>
              <a:avLst/>
              <a:gdLst/>
              <a:ahLst/>
              <a:cxnLst/>
              <a:rect l="l" t="t" r="r" b="b"/>
              <a:pathLst>
                <a:path w="863" h="1445" extrusionOk="0">
                  <a:moveTo>
                    <a:pt x="390" y="1"/>
                  </a:moveTo>
                  <a:lnTo>
                    <a:pt x="1" y="1444"/>
                  </a:lnTo>
                  <a:lnTo>
                    <a:pt x="467" y="1444"/>
                  </a:lnTo>
                  <a:lnTo>
                    <a:pt x="862" y="1"/>
                  </a:lnTo>
                  <a:close/>
                </a:path>
              </a:pathLst>
            </a:custGeom>
            <a:solidFill>
              <a:srgbClr val="BAC5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388;p71">
              <a:extLst>
                <a:ext uri="{FF2B5EF4-FFF2-40B4-BE49-F238E27FC236}">
                  <a16:creationId xmlns:a16="http://schemas.microsoft.com/office/drawing/2014/main" id="{803BE93D-BF72-4D17-8CE9-CBD5DBFDDC98}"/>
                </a:ext>
              </a:extLst>
            </p:cNvPr>
            <p:cNvSpPr/>
            <p:nvPr/>
          </p:nvSpPr>
          <p:spPr>
            <a:xfrm>
              <a:off x="3072963" y="2903675"/>
              <a:ext cx="387197" cy="355094"/>
            </a:xfrm>
            <a:custGeom>
              <a:avLst/>
              <a:gdLst/>
              <a:ahLst/>
              <a:cxnLst/>
              <a:rect l="l" t="t" r="r" b="b"/>
              <a:pathLst>
                <a:path w="14763" h="13539" extrusionOk="0">
                  <a:moveTo>
                    <a:pt x="3322" y="1171"/>
                  </a:moveTo>
                  <a:cubicBezTo>
                    <a:pt x="3340" y="1171"/>
                    <a:pt x="3359" y="1171"/>
                    <a:pt x="3378" y="1172"/>
                  </a:cubicBezTo>
                  <a:cubicBezTo>
                    <a:pt x="4413" y="1215"/>
                    <a:pt x="4947" y="2418"/>
                    <a:pt x="4292" y="3217"/>
                  </a:cubicBezTo>
                  <a:cubicBezTo>
                    <a:pt x="4167" y="3371"/>
                    <a:pt x="4273" y="3602"/>
                    <a:pt x="4470" y="3602"/>
                  </a:cubicBezTo>
                  <a:lnTo>
                    <a:pt x="4913" y="3602"/>
                  </a:lnTo>
                  <a:cubicBezTo>
                    <a:pt x="4951" y="3602"/>
                    <a:pt x="4985" y="3631"/>
                    <a:pt x="4985" y="3674"/>
                  </a:cubicBezTo>
                  <a:lnTo>
                    <a:pt x="4985" y="3968"/>
                  </a:lnTo>
                  <a:cubicBezTo>
                    <a:pt x="4985" y="4006"/>
                    <a:pt x="4951" y="4040"/>
                    <a:pt x="4913" y="4040"/>
                  </a:cubicBezTo>
                  <a:lnTo>
                    <a:pt x="1737" y="4040"/>
                  </a:lnTo>
                  <a:cubicBezTo>
                    <a:pt x="1699" y="4040"/>
                    <a:pt x="1665" y="4011"/>
                    <a:pt x="1665" y="3972"/>
                  </a:cubicBezTo>
                  <a:lnTo>
                    <a:pt x="1665" y="3968"/>
                  </a:lnTo>
                  <a:lnTo>
                    <a:pt x="1665" y="3674"/>
                  </a:lnTo>
                  <a:cubicBezTo>
                    <a:pt x="1665" y="3636"/>
                    <a:pt x="1699" y="3602"/>
                    <a:pt x="1737" y="3602"/>
                  </a:cubicBezTo>
                  <a:lnTo>
                    <a:pt x="3744" y="3602"/>
                  </a:lnTo>
                  <a:cubicBezTo>
                    <a:pt x="4057" y="3602"/>
                    <a:pt x="4057" y="3130"/>
                    <a:pt x="3744" y="3130"/>
                  </a:cubicBezTo>
                  <a:lnTo>
                    <a:pt x="2295" y="3130"/>
                  </a:lnTo>
                  <a:cubicBezTo>
                    <a:pt x="1719" y="2294"/>
                    <a:pt x="2325" y="1171"/>
                    <a:pt x="3322" y="1171"/>
                  </a:cubicBezTo>
                  <a:close/>
                  <a:moveTo>
                    <a:pt x="11454" y="1171"/>
                  </a:moveTo>
                  <a:cubicBezTo>
                    <a:pt x="11472" y="1171"/>
                    <a:pt x="11491" y="1171"/>
                    <a:pt x="11510" y="1172"/>
                  </a:cubicBezTo>
                  <a:cubicBezTo>
                    <a:pt x="12540" y="1215"/>
                    <a:pt x="13079" y="2423"/>
                    <a:pt x="12419" y="3217"/>
                  </a:cubicBezTo>
                  <a:cubicBezTo>
                    <a:pt x="12294" y="3371"/>
                    <a:pt x="12405" y="3602"/>
                    <a:pt x="12602" y="3602"/>
                  </a:cubicBezTo>
                  <a:lnTo>
                    <a:pt x="13045" y="3602"/>
                  </a:lnTo>
                  <a:cubicBezTo>
                    <a:pt x="13083" y="3602"/>
                    <a:pt x="13117" y="3636"/>
                    <a:pt x="13117" y="3674"/>
                  </a:cubicBezTo>
                  <a:lnTo>
                    <a:pt x="13117" y="3972"/>
                  </a:lnTo>
                  <a:cubicBezTo>
                    <a:pt x="13117" y="4011"/>
                    <a:pt x="13083" y="4045"/>
                    <a:pt x="13045" y="4045"/>
                  </a:cubicBezTo>
                  <a:lnTo>
                    <a:pt x="9864" y="4045"/>
                  </a:lnTo>
                  <a:cubicBezTo>
                    <a:pt x="9826" y="4045"/>
                    <a:pt x="9792" y="4011"/>
                    <a:pt x="9797" y="3972"/>
                  </a:cubicBezTo>
                  <a:lnTo>
                    <a:pt x="9797" y="3674"/>
                  </a:lnTo>
                  <a:cubicBezTo>
                    <a:pt x="9797" y="3636"/>
                    <a:pt x="9826" y="3602"/>
                    <a:pt x="9869" y="3602"/>
                  </a:cubicBezTo>
                  <a:lnTo>
                    <a:pt x="11876" y="3602"/>
                  </a:lnTo>
                  <a:cubicBezTo>
                    <a:pt x="12188" y="3602"/>
                    <a:pt x="12188" y="3135"/>
                    <a:pt x="11876" y="3135"/>
                  </a:cubicBezTo>
                  <a:lnTo>
                    <a:pt x="10427" y="3135"/>
                  </a:lnTo>
                  <a:cubicBezTo>
                    <a:pt x="9851" y="2299"/>
                    <a:pt x="10453" y="1171"/>
                    <a:pt x="11454" y="1171"/>
                  </a:cubicBezTo>
                  <a:close/>
                  <a:moveTo>
                    <a:pt x="7388" y="3163"/>
                  </a:moveTo>
                  <a:cubicBezTo>
                    <a:pt x="7406" y="3163"/>
                    <a:pt x="7425" y="3163"/>
                    <a:pt x="7444" y="3164"/>
                  </a:cubicBezTo>
                  <a:cubicBezTo>
                    <a:pt x="8478" y="3207"/>
                    <a:pt x="9013" y="4410"/>
                    <a:pt x="8358" y="5209"/>
                  </a:cubicBezTo>
                  <a:cubicBezTo>
                    <a:pt x="8233" y="5363"/>
                    <a:pt x="8339" y="5594"/>
                    <a:pt x="8541" y="5594"/>
                  </a:cubicBezTo>
                  <a:lnTo>
                    <a:pt x="8979" y="5594"/>
                  </a:lnTo>
                  <a:cubicBezTo>
                    <a:pt x="9022" y="5594"/>
                    <a:pt x="9051" y="5628"/>
                    <a:pt x="9051" y="5666"/>
                  </a:cubicBezTo>
                  <a:lnTo>
                    <a:pt x="9051" y="5960"/>
                  </a:lnTo>
                  <a:cubicBezTo>
                    <a:pt x="9051" y="6003"/>
                    <a:pt x="9022" y="6032"/>
                    <a:pt x="8979" y="6032"/>
                  </a:cubicBezTo>
                  <a:lnTo>
                    <a:pt x="5803" y="6032"/>
                  </a:lnTo>
                  <a:cubicBezTo>
                    <a:pt x="5801" y="6032"/>
                    <a:pt x="5798" y="6032"/>
                    <a:pt x="5796" y="6032"/>
                  </a:cubicBezTo>
                  <a:cubicBezTo>
                    <a:pt x="5760" y="6032"/>
                    <a:pt x="5731" y="6001"/>
                    <a:pt x="5731" y="5964"/>
                  </a:cubicBezTo>
                  <a:lnTo>
                    <a:pt x="5731" y="5960"/>
                  </a:lnTo>
                  <a:lnTo>
                    <a:pt x="5731" y="5666"/>
                  </a:lnTo>
                  <a:cubicBezTo>
                    <a:pt x="5731" y="5628"/>
                    <a:pt x="5765" y="5594"/>
                    <a:pt x="5803" y="5594"/>
                  </a:cubicBezTo>
                  <a:lnTo>
                    <a:pt x="7810" y="5594"/>
                  </a:lnTo>
                  <a:cubicBezTo>
                    <a:pt x="8122" y="5594"/>
                    <a:pt x="8122" y="5122"/>
                    <a:pt x="7810" y="5122"/>
                  </a:cubicBezTo>
                  <a:lnTo>
                    <a:pt x="6361" y="5122"/>
                  </a:lnTo>
                  <a:cubicBezTo>
                    <a:pt x="5785" y="4291"/>
                    <a:pt x="6391" y="3163"/>
                    <a:pt x="7388" y="3163"/>
                  </a:cubicBezTo>
                  <a:close/>
                  <a:moveTo>
                    <a:pt x="4138" y="4511"/>
                  </a:moveTo>
                  <a:cubicBezTo>
                    <a:pt x="4100" y="4983"/>
                    <a:pt x="4109" y="6027"/>
                    <a:pt x="4619" y="7533"/>
                  </a:cubicBezTo>
                  <a:lnTo>
                    <a:pt x="2031" y="7533"/>
                  </a:lnTo>
                  <a:cubicBezTo>
                    <a:pt x="2541" y="6027"/>
                    <a:pt x="2550" y="4988"/>
                    <a:pt x="2512" y="4511"/>
                  </a:cubicBezTo>
                  <a:close/>
                  <a:moveTo>
                    <a:pt x="12265" y="4511"/>
                  </a:moveTo>
                  <a:cubicBezTo>
                    <a:pt x="12232" y="4988"/>
                    <a:pt x="12236" y="6027"/>
                    <a:pt x="12747" y="7533"/>
                  </a:cubicBezTo>
                  <a:lnTo>
                    <a:pt x="10163" y="7533"/>
                  </a:lnTo>
                  <a:cubicBezTo>
                    <a:pt x="10673" y="6027"/>
                    <a:pt x="10677" y="4988"/>
                    <a:pt x="10644" y="4511"/>
                  </a:cubicBezTo>
                  <a:close/>
                  <a:moveTo>
                    <a:pt x="4802" y="8000"/>
                  </a:moveTo>
                  <a:lnTo>
                    <a:pt x="4879" y="8423"/>
                  </a:lnTo>
                  <a:lnTo>
                    <a:pt x="1771" y="8423"/>
                  </a:lnTo>
                  <a:lnTo>
                    <a:pt x="1848" y="8000"/>
                  </a:lnTo>
                  <a:close/>
                  <a:moveTo>
                    <a:pt x="12934" y="8005"/>
                  </a:moveTo>
                  <a:lnTo>
                    <a:pt x="13006" y="8423"/>
                  </a:lnTo>
                  <a:lnTo>
                    <a:pt x="9903" y="8423"/>
                  </a:lnTo>
                  <a:lnTo>
                    <a:pt x="9980" y="8005"/>
                  </a:lnTo>
                  <a:close/>
                  <a:moveTo>
                    <a:pt x="8204" y="6503"/>
                  </a:moveTo>
                  <a:cubicBezTo>
                    <a:pt x="8166" y="6975"/>
                    <a:pt x="8175" y="8019"/>
                    <a:pt x="8685" y="9525"/>
                  </a:cubicBezTo>
                  <a:lnTo>
                    <a:pt x="6101" y="9525"/>
                  </a:lnTo>
                  <a:cubicBezTo>
                    <a:pt x="6607" y="8019"/>
                    <a:pt x="6616" y="6980"/>
                    <a:pt x="6578" y="6503"/>
                  </a:cubicBezTo>
                  <a:close/>
                  <a:moveTo>
                    <a:pt x="5370" y="8890"/>
                  </a:moveTo>
                  <a:lnTo>
                    <a:pt x="5553" y="9573"/>
                  </a:lnTo>
                  <a:cubicBezTo>
                    <a:pt x="5553" y="9578"/>
                    <a:pt x="5553" y="9578"/>
                    <a:pt x="5558" y="9583"/>
                  </a:cubicBezTo>
                  <a:cubicBezTo>
                    <a:pt x="5519" y="9621"/>
                    <a:pt x="5495" y="9665"/>
                    <a:pt x="5486" y="9718"/>
                  </a:cubicBezTo>
                  <a:lnTo>
                    <a:pt x="5404" y="10180"/>
                  </a:lnTo>
                  <a:lnTo>
                    <a:pt x="929" y="10180"/>
                  </a:lnTo>
                  <a:lnTo>
                    <a:pt x="1280" y="8890"/>
                  </a:lnTo>
                  <a:close/>
                  <a:moveTo>
                    <a:pt x="13502" y="8895"/>
                  </a:moveTo>
                  <a:lnTo>
                    <a:pt x="13848" y="10184"/>
                  </a:lnTo>
                  <a:lnTo>
                    <a:pt x="9378" y="10184"/>
                  </a:lnTo>
                  <a:lnTo>
                    <a:pt x="9296" y="9718"/>
                  </a:lnTo>
                  <a:cubicBezTo>
                    <a:pt x="9287" y="9670"/>
                    <a:pt x="9258" y="9621"/>
                    <a:pt x="9220" y="9588"/>
                  </a:cubicBezTo>
                  <a:cubicBezTo>
                    <a:pt x="9220" y="9583"/>
                    <a:pt x="9224" y="9578"/>
                    <a:pt x="9224" y="9573"/>
                  </a:cubicBezTo>
                  <a:lnTo>
                    <a:pt x="9412" y="8895"/>
                  </a:lnTo>
                  <a:close/>
                  <a:moveTo>
                    <a:pt x="8868" y="9997"/>
                  </a:moveTo>
                  <a:lnTo>
                    <a:pt x="8940" y="10415"/>
                  </a:lnTo>
                  <a:lnTo>
                    <a:pt x="5837" y="10415"/>
                  </a:lnTo>
                  <a:lnTo>
                    <a:pt x="5914" y="9997"/>
                  </a:lnTo>
                  <a:close/>
                  <a:moveTo>
                    <a:pt x="4923" y="10651"/>
                  </a:moveTo>
                  <a:lnTo>
                    <a:pt x="4807" y="11070"/>
                  </a:lnTo>
                  <a:lnTo>
                    <a:pt x="481" y="11070"/>
                  </a:lnTo>
                  <a:lnTo>
                    <a:pt x="481" y="10651"/>
                  </a:lnTo>
                  <a:close/>
                  <a:moveTo>
                    <a:pt x="14301" y="10651"/>
                  </a:moveTo>
                  <a:lnTo>
                    <a:pt x="14301" y="11070"/>
                  </a:lnTo>
                  <a:lnTo>
                    <a:pt x="9975" y="11070"/>
                  </a:lnTo>
                  <a:lnTo>
                    <a:pt x="9859" y="10651"/>
                  </a:lnTo>
                  <a:close/>
                  <a:moveTo>
                    <a:pt x="9436" y="10882"/>
                  </a:moveTo>
                  <a:lnTo>
                    <a:pt x="9787" y="12172"/>
                  </a:lnTo>
                  <a:lnTo>
                    <a:pt x="4995" y="12172"/>
                  </a:lnTo>
                  <a:lnTo>
                    <a:pt x="5346" y="10882"/>
                  </a:lnTo>
                  <a:close/>
                  <a:moveTo>
                    <a:pt x="10235" y="12643"/>
                  </a:moveTo>
                  <a:lnTo>
                    <a:pt x="10235" y="13062"/>
                  </a:lnTo>
                  <a:lnTo>
                    <a:pt x="4542" y="13062"/>
                  </a:lnTo>
                  <a:lnTo>
                    <a:pt x="4542" y="12643"/>
                  </a:lnTo>
                  <a:close/>
                  <a:moveTo>
                    <a:pt x="11457" y="0"/>
                  </a:moveTo>
                  <a:cubicBezTo>
                    <a:pt x="11339" y="0"/>
                    <a:pt x="11221" y="80"/>
                    <a:pt x="11221" y="239"/>
                  </a:cubicBezTo>
                  <a:lnTo>
                    <a:pt x="11221" y="725"/>
                  </a:lnTo>
                  <a:cubicBezTo>
                    <a:pt x="10081" y="878"/>
                    <a:pt x="9412" y="2086"/>
                    <a:pt x="9888" y="3135"/>
                  </a:cubicBezTo>
                  <a:lnTo>
                    <a:pt x="9869" y="3135"/>
                  </a:lnTo>
                  <a:cubicBezTo>
                    <a:pt x="9566" y="3135"/>
                    <a:pt x="9325" y="3381"/>
                    <a:pt x="9325" y="3679"/>
                  </a:cubicBezTo>
                  <a:lnTo>
                    <a:pt x="9325" y="3972"/>
                  </a:lnTo>
                  <a:cubicBezTo>
                    <a:pt x="9325" y="4271"/>
                    <a:pt x="9566" y="4516"/>
                    <a:pt x="9869" y="4516"/>
                  </a:cubicBezTo>
                  <a:lnTo>
                    <a:pt x="10172" y="4516"/>
                  </a:lnTo>
                  <a:cubicBezTo>
                    <a:pt x="10206" y="4920"/>
                    <a:pt x="10220" y="5989"/>
                    <a:pt x="9653" y="7576"/>
                  </a:cubicBezTo>
                  <a:cubicBezTo>
                    <a:pt x="9600" y="7610"/>
                    <a:pt x="9561" y="7668"/>
                    <a:pt x="9547" y="7730"/>
                  </a:cubicBezTo>
                  <a:lnTo>
                    <a:pt x="9426" y="8428"/>
                  </a:lnTo>
                  <a:lnTo>
                    <a:pt x="9229" y="8428"/>
                  </a:lnTo>
                  <a:cubicBezTo>
                    <a:pt x="9123" y="8428"/>
                    <a:pt x="9032" y="8495"/>
                    <a:pt x="9003" y="8601"/>
                  </a:cubicBezTo>
                  <a:lnTo>
                    <a:pt x="8950" y="8799"/>
                  </a:lnTo>
                  <a:cubicBezTo>
                    <a:pt x="8632" y="7639"/>
                    <a:pt x="8647" y="6845"/>
                    <a:pt x="8676" y="6508"/>
                  </a:cubicBezTo>
                  <a:lnTo>
                    <a:pt x="8974" y="6508"/>
                  </a:lnTo>
                  <a:cubicBezTo>
                    <a:pt x="9272" y="6508"/>
                    <a:pt x="9518" y="6263"/>
                    <a:pt x="9518" y="5964"/>
                  </a:cubicBezTo>
                  <a:lnTo>
                    <a:pt x="9518" y="5671"/>
                  </a:lnTo>
                  <a:cubicBezTo>
                    <a:pt x="9518" y="5373"/>
                    <a:pt x="9272" y="5127"/>
                    <a:pt x="8974" y="5127"/>
                  </a:cubicBezTo>
                  <a:lnTo>
                    <a:pt x="8955" y="5127"/>
                  </a:lnTo>
                  <a:cubicBezTo>
                    <a:pt x="9431" y="4078"/>
                    <a:pt x="8762" y="2871"/>
                    <a:pt x="7622" y="2717"/>
                  </a:cubicBezTo>
                  <a:lnTo>
                    <a:pt x="7622" y="2231"/>
                  </a:lnTo>
                  <a:cubicBezTo>
                    <a:pt x="7622" y="2072"/>
                    <a:pt x="7504" y="1992"/>
                    <a:pt x="7386" y="1992"/>
                  </a:cubicBezTo>
                  <a:cubicBezTo>
                    <a:pt x="7268" y="1992"/>
                    <a:pt x="7150" y="2072"/>
                    <a:pt x="7150" y="2231"/>
                  </a:cubicBezTo>
                  <a:lnTo>
                    <a:pt x="7150" y="2717"/>
                  </a:lnTo>
                  <a:cubicBezTo>
                    <a:pt x="6010" y="2871"/>
                    <a:pt x="5346" y="4078"/>
                    <a:pt x="5818" y="5127"/>
                  </a:cubicBezTo>
                  <a:lnTo>
                    <a:pt x="5798" y="5127"/>
                  </a:lnTo>
                  <a:cubicBezTo>
                    <a:pt x="5500" y="5127"/>
                    <a:pt x="5259" y="5373"/>
                    <a:pt x="5259" y="5671"/>
                  </a:cubicBezTo>
                  <a:lnTo>
                    <a:pt x="5259" y="5964"/>
                  </a:lnTo>
                  <a:cubicBezTo>
                    <a:pt x="5259" y="6263"/>
                    <a:pt x="5500" y="6508"/>
                    <a:pt x="5798" y="6508"/>
                  </a:cubicBezTo>
                  <a:lnTo>
                    <a:pt x="6101" y="6508"/>
                  </a:lnTo>
                  <a:cubicBezTo>
                    <a:pt x="6130" y="6845"/>
                    <a:pt x="6140" y="7639"/>
                    <a:pt x="5822" y="8799"/>
                  </a:cubicBezTo>
                  <a:lnTo>
                    <a:pt x="5769" y="8601"/>
                  </a:lnTo>
                  <a:cubicBezTo>
                    <a:pt x="5741" y="8495"/>
                    <a:pt x="5649" y="8428"/>
                    <a:pt x="5543" y="8428"/>
                  </a:cubicBezTo>
                  <a:lnTo>
                    <a:pt x="5351" y="8428"/>
                  </a:lnTo>
                  <a:lnTo>
                    <a:pt x="5226" y="7730"/>
                  </a:lnTo>
                  <a:cubicBezTo>
                    <a:pt x="5211" y="7668"/>
                    <a:pt x="5178" y="7610"/>
                    <a:pt x="5120" y="7576"/>
                  </a:cubicBezTo>
                  <a:cubicBezTo>
                    <a:pt x="4557" y="5998"/>
                    <a:pt x="4567" y="4925"/>
                    <a:pt x="4605" y="4516"/>
                  </a:cubicBezTo>
                  <a:lnTo>
                    <a:pt x="4903" y="4516"/>
                  </a:lnTo>
                  <a:cubicBezTo>
                    <a:pt x="5202" y="4516"/>
                    <a:pt x="5447" y="4271"/>
                    <a:pt x="5447" y="3972"/>
                  </a:cubicBezTo>
                  <a:lnTo>
                    <a:pt x="5447" y="3679"/>
                  </a:lnTo>
                  <a:cubicBezTo>
                    <a:pt x="5447" y="3381"/>
                    <a:pt x="5202" y="3135"/>
                    <a:pt x="4903" y="3135"/>
                  </a:cubicBezTo>
                  <a:lnTo>
                    <a:pt x="4884" y="3135"/>
                  </a:lnTo>
                  <a:cubicBezTo>
                    <a:pt x="5360" y="2091"/>
                    <a:pt x="4692" y="878"/>
                    <a:pt x="3551" y="725"/>
                  </a:cubicBezTo>
                  <a:lnTo>
                    <a:pt x="3551" y="239"/>
                  </a:lnTo>
                  <a:cubicBezTo>
                    <a:pt x="3551" y="82"/>
                    <a:pt x="3433" y="4"/>
                    <a:pt x="3315" y="4"/>
                  </a:cubicBezTo>
                  <a:cubicBezTo>
                    <a:pt x="3198" y="4"/>
                    <a:pt x="3080" y="82"/>
                    <a:pt x="3080" y="239"/>
                  </a:cubicBezTo>
                  <a:lnTo>
                    <a:pt x="3080" y="725"/>
                  </a:lnTo>
                  <a:cubicBezTo>
                    <a:pt x="1939" y="878"/>
                    <a:pt x="1271" y="2091"/>
                    <a:pt x="1747" y="3135"/>
                  </a:cubicBezTo>
                  <a:lnTo>
                    <a:pt x="1728" y="3135"/>
                  </a:lnTo>
                  <a:cubicBezTo>
                    <a:pt x="1429" y="3135"/>
                    <a:pt x="1184" y="3381"/>
                    <a:pt x="1184" y="3679"/>
                  </a:cubicBezTo>
                  <a:lnTo>
                    <a:pt x="1184" y="3972"/>
                  </a:lnTo>
                  <a:cubicBezTo>
                    <a:pt x="1184" y="4271"/>
                    <a:pt x="1429" y="4516"/>
                    <a:pt x="1728" y="4516"/>
                  </a:cubicBezTo>
                  <a:lnTo>
                    <a:pt x="2031" y="4516"/>
                  </a:lnTo>
                  <a:cubicBezTo>
                    <a:pt x="2069" y="4920"/>
                    <a:pt x="2084" y="5989"/>
                    <a:pt x="1511" y="7576"/>
                  </a:cubicBezTo>
                  <a:cubicBezTo>
                    <a:pt x="1458" y="7610"/>
                    <a:pt x="1420" y="7668"/>
                    <a:pt x="1410" y="7730"/>
                  </a:cubicBezTo>
                  <a:lnTo>
                    <a:pt x="1285" y="8428"/>
                  </a:lnTo>
                  <a:lnTo>
                    <a:pt x="1092" y="8428"/>
                  </a:lnTo>
                  <a:cubicBezTo>
                    <a:pt x="982" y="8428"/>
                    <a:pt x="890" y="8500"/>
                    <a:pt x="862" y="8601"/>
                  </a:cubicBezTo>
                  <a:lnTo>
                    <a:pt x="433" y="10184"/>
                  </a:lnTo>
                  <a:lnTo>
                    <a:pt x="236" y="10184"/>
                  </a:lnTo>
                  <a:cubicBezTo>
                    <a:pt x="106" y="10184"/>
                    <a:pt x="0" y="10290"/>
                    <a:pt x="0" y="10420"/>
                  </a:cubicBezTo>
                  <a:lnTo>
                    <a:pt x="0" y="11310"/>
                  </a:lnTo>
                  <a:cubicBezTo>
                    <a:pt x="0" y="11440"/>
                    <a:pt x="106" y="11546"/>
                    <a:pt x="236" y="11546"/>
                  </a:cubicBezTo>
                  <a:lnTo>
                    <a:pt x="4672" y="11546"/>
                  </a:lnTo>
                  <a:lnTo>
                    <a:pt x="4499" y="12176"/>
                  </a:lnTo>
                  <a:lnTo>
                    <a:pt x="4302" y="12176"/>
                  </a:lnTo>
                  <a:cubicBezTo>
                    <a:pt x="4172" y="12176"/>
                    <a:pt x="4066" y="12282"/>
                    <a:pt x="4066" y="12412"/>
                  </a:cubicBezTo>
                  <a:lnTo>
                    <a:pt x="4066" y="13302"/>
                  </a:lnTo>
                  <a:cubicBezTo>
                    <a:pt x="4066" y="13432"/>
                    <a:pt x="4172" y="13538"/>
                    <a:pt x="4302" y="13538"/>
                  </a:cubicBezTo>
                  <a:lnTo>
                    <a:pt x="10461" y="13538"/>
                  </a:lnTo>
                  <a:cubicBezTo>
                    <a:pt x="10591" y="13538"/>
                    <a:pt x="10697" y="13432"/>
                    <a:pt x="10697" y="13302"/>
                  </a:cubicBezTo>
                  <a:lnTo>
                    <a:pt x="10697" y="12412"/>
                  </a:lnTo>
                  <a:cubicBezTo>
                    <a:pt x="10697" y="12282"/>
                    <a:pt x="10591" y="12176"/>
                    <a:pt x="10461" y="12176"/>
                  </a:cubicBezTo>
                  <a:lnTo>
                    <a:pt x="10264" y="12176"/>
                  </a:lnTo>
                  <a:lnTo>
                    <a:pt x="10090" y="11541"/>
                  </a:lnTo>
                  <a:lnTo>
                    <a:pt x="14527" y="11541"/>
                  </a:lnTo>
                  <a:cubicBezTo>
                    <a:pt x="14657" y="11541"/>
                    <a:pt x="14763" y="11435"/>
                    <a:pt x="14763" y="11306"/>
                  </a:cubicBezTo>
                  <a:lnTo>
                    <a:pt x="14763" y="10415"/>
                  </a:lnTo>
                  <a:cubicBezTo>
                    <a:pt x="14763" y="10290"/>
                    <a:pt x="14662" y="10189"/>
                    <a:pt x="14536" y="10184"/>
                  </a:cubicBezTo>
                  <a:lnTo>
                    <a:pt x="14339" y="10184"/>
                  </a:lnTo>
                  <a:lnTo>
                    <a:pt x="13906" y="8601"/>
                  </a:lnTo>
                  <a:cubicBezTo>
                    <a:pt x="13877" y="8495"/>
                    <a:pt x="13786" y="8423"/>
                    <a:pt x="13680" y="8423"/>
                  </a:cubicBezTo>
                  <a:lnTo>
                    <a:pt x="13488" y="8423"/>
                  </a:lnTo>
                  <a:lnTo>
                    <a:pt x="13362" y="7730"/>
                  </a:lnTo>
                  <a:cubicBezTo>
                    <a:pt x="13348" y="7663"/>
                    <a:pt x="13314" y="7610"/>
                    <a:pt x="13257" y="7572"/>
                  </a:cubicBezTo>
                  <a:cubicBezTo>
                    <a:pt x="12694" y="5993"/>
                    <a:pt x="12703" y="4925"/>
                    <a:pt x="12742" y="4511"/>
                  </a:cubicBezTo>
                  <a:lnTo>
                    <a:pt x="13040" y="4511"/>
                  </a:lnTo>
                  <a:cubicBezTo>
                    <a:pt x="13338" y="4511"/>
                    <a:pt x="13584" y="4271"/>
                    <a:pt x="13584" y="3972"/>
                  </a:cubicBezTo>
                  <a:lnTo>
                    <a:pt x="13584" y="3679"/>
                  </a:lnTo>
                  <a:cubicBezTo>
                    <a:pt x="13584" y="3376"/>
                    <a:pt x="13338" y="3135"/>
                    <a:pt x="13040" y="3135"/>
                  </a:cubicBezTo>
                  <a:lnTo>
                    <a:pt x="13026" y="3135"/>
                  </a:lnTo>
                  <a:cubicBezTo>
                    <a:pt x="13497" y="2086"/>
                    <a:pt x="12828" y="878"/>
                    <a:pt x="11693" y="720"/>
                  </a:cubicBezTo>
                  <a:lnTo>
                    <a:pt x="11693" y="239"/>
                  </a:lnTo>
                  <a:cubicBezTo>
                    <a:pt x="11693" y="80"/>
                    <a:pt x="11575" y="0"/>
                    <a:pt x="1145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" name="Google Shape;942;p37"/>
          <p:cNvSpPr txBox="1">
            <a:spLocks noGrp="1"/>
          </p:cNvSpPr>
          <p:nvPr>
            <p:ph type="subTitle" idx="1"/>
          </p:nvPr>
        </p:nvSpPr>
        <p:spPr>
          <a:xfrm>
            <a:off x="1147200" y="3332668"/>
            <a:ext cx="2907600" cy="67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 dirty="0"/>
              <a:t>Kruzchew build a </a:t>
            </a:r>
            <a:r>
              <a:rPr lang="en" b="1" dirty="0">
                <a:hlinkClick r:id="rId3"/>
              </a:rPr>
              <a:t>wall</a:t>
            </a:r>
            <a:endParaRPr lang="en" b="1" dirty="0"/>
          </a:p>
        </p:txBody>
      </p:sp>
      <p:sp>
        <p:nvSpPr>
          <p:cNvPr id="944" name="Google Shape;944;p37"/>
          <p:cNvSpPr txBox="1">
            <a:spLocks noGrp="1"/>
          </p:cNvSpPr>
          <p:nvPr>
            <p:ph type="subTitle" idx="3"/>
          </p:nvPr>
        </p:nvSpPr>
        <p:spPr>
          <a:xfrm>
            <a:off x="1147200" y="4007968"/>
            <a:ext cx="2907600" cy="5146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H = 3.6M, Landmines, Watchguard, Bunkers, Barb Wire, </a:t>
            </a:r>
            <a:r>
              <a:rPr lang="en-US" dirty="0" err="1"/>
              <a:t>etc</a:t>
            </a:r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945" name="Google Shape;945;p37"/>
          <p:cNvSpPr txBox="1">
            <a:spLocks noGrp="1"/>
          </p:cNvSpPr>
          <p:nvPr>
            <p:ph type="subTitle" idx="4"/>
          </p:nvPr>
        </p:nvSpPr>
        <p:spPr>
          <a:xfrm>
            <a:off x="5089200" y="1500525"/>
            <a:ext cx="2907600" cy="27450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</a:pPr>
            <a:r>
              <a:rPr lang="en-US" dirty="0"/>
              <a:t>Reasons:</a:t>
            </a:r>
          </a:p>
          <a:p>
            <a:pPr marL="285750" lvl="0" indent="-285750" algn="ctr" rtl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dirty="0"/>
              <a:t>Humiliation</a:t>
            </a:r>
          </a:p>
          <a:p>
            <a:pPr marL="285750" lvl="0" indent="-285750" algn="ctr" rtl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lt1"/>
                </a:solidFill>
              </a:rPr>
              <a:t>Loss of important people</a:t>
            </a:r>
          </a:p>
          <a:p>
            <a:pPr marL="285750" lvl="0" indent="-285750" algn="ctr" rtl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dirty="0"/>
              <a:t>Increase of control</a:t>
            </a:r>
          </a:p>
          <a:p>
            <a:pPr marL="285750" lvl="0" indent="-285750" algn="ctr" rtl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dirty="0"/>
              <a:t>East German recognition Checkmate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946" name="Google Shape;946;p37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Construction of</a:t>
            </a:r>
            <a:endParaRPr dirty="0"/>
          </a:p>
        </p:txBody>
      </p:sp>
      <p:sp>
        <p:nvSpPr>
          <p:cNvPr id="947" name="Google Shape;947;p37"/>
          <p:cNvSpPr/>
          <p:nvPr/>
        </p:nvSpPr>
        <p:spPr>
          <a:xfrm>
            <a:off x="4434871" y="692471"/>
            <a:ext cx="1927280" cy="259358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US" b="1" i="0" dirty="0"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Lexend Giga"/>
              </a:rPr>
              <a:t>Berlin Wall</a:t>
            </a:r>
            <a:endParaRPr b="1" i="0" dirty="0"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Lexend Giga"/>
            </a:endParaRPr>
          </a:p>
        </p:txBody>
      </p:sp>
      <p:sp>
        <p:nvSpPr>
          <p:cNvPr id="948" name="Google Shape;948;p37"/>
          <p:cNvSpPr/>
          <p:nvPr/>
        </p:nvSpPr>
        <p:spPr>
          <a:xfrm>
            <a:off x="2222400" y="1642263"/>
            <a:ext cx="757200" cy="7572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49" name="Google Shape;949;p37"/>
          <p:cNvCxnSpPr>
            <a:stCxn id="948" idx="2"/>
            <a:endCxn id="942" idx="0"/>
          </p:cNvCxnSpPr>
          <p:nvPr/>
        </p:nvCxnSpPr>
        <p:spPr>
          <a:xfrm>
            <a:off x="2601000" y="2399463"/>
            <a:ext cx="0" cy="933205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84" name="Google Shape;984;p37"/>
          <p:cNvGrpSpPr/>
          <p:nvPr/>
        </p:nvGrpSpPr>
        <p:grpSpPr>
          <a:xfrm>
            <a:off x="7519750" y="834725"/>
            <a:ext cx="1263425" cy="665825"/>
            <a:chOff x="5478950" y="1267375"/>
            <a:chExt cx="1263425" cy="665825"/>
          </a:xfrm>
        </p:grpSpPr>
        <p:sp>
          <p:nvSpPr>
            <p:cNvPr id="985" name="Google Shape;985;p37"/>
            <p:cNvSpPr/>
            <p:nvPr/>
          </p:nvSpPr>
          <p:spPr>
            <a:xfrm>
              <a:off x="5493350" y="1281150"/>
              <a:ext cx="1234050" cy="638250"/>
            </a:xfrm>
            <a:custGeom>
              <a:avLst/>
              <a:gdLst/>
              <a:ahLst/>
              <a:cxnLst/>
              <a:rect l="l" t="t" r="r" b="b"/>
              <a:pathLst>
                <a:path w="49362" h="25530" extrusionOk="0">
                  <a:moveTo>
                    <a:pt x="20186" y="2456"/>
                  </a:moveTo>
                  <a:cubicBezTo>
                    <a:pt x="20940" y="2456"/>
                    <a:pt x="21693" y="2681"/>
                    <a:pt x="22300" y="3134"/>
                  </a:cubicBezTo>
                  <a:cubicBezTo>
                    <a:pt x="22422" y="3224"/>
                    <a:pt x="22447" y="3397"/>
                    <a:pt x="22357" y="3520"/>
                  </a:cubicBezTo>
                  <a:cubicBezTo>
                    <a:pt x="22303" y="3592"/>
                    <a:pt x="22220" y="3631"/>
                    <a:pt x="22135" y="3631"/>
                  </a:cubicBezTo>
                  <a:cubicBezTo>
                    <a:pt x="22078" y="3631"/>
                    <a:pt x="22020" y="3613"/>
                    <a:pt x="21971" y="3576"/>
                  </a:cubicBezTo>
                  <a:cubicBezTo>
                    <a:pt x="21459" y="3193"/>
                    <a:pt x="20823" y="3003"/>
                    <a:pt x="20187" y="3003"/>
                  </a:cubicBezTo>
                  <a:cubicBezTo>
                    <a:pt x="19523" y="3003"/>
                    <a:pt x="18858" y="3211"/>
                    <a:pt x="18333" y="3625"/>
                  </a:cubicBezTo>
                  <a:cubicBezTo>
                    <a:pt x="18281" y="3664"/>
                    <a:pt x="18222" y="3684"/>
                    <a:pt x="18162" y="3684"/>
                  </a:cubicBezTo>
                  <a:cubicBezTo>
                    <a:pt x="18081" y="3684"/>
                    <a:pt x="17999" y="3647"/>
                    <a:pt x="17945" y="3579"/>
                  </a:cubicBezTo>
                  <a:cubicBezTo>
                    <a:pt x="17850" y="3460"/>
                    <a:pt x="17870" y="3286"/>
                    <a:pt x="17991" y="3192"/>
                  </a:cubicBezTo>
                  <a:cubicBezTo>
                    <a:pt x="18611" y="2702"/>
                    <a:pt x="19399" y="2456"/>
                    <a:pt x="20186" y="2456"/>
                  </a:cubicBezTo>
                  <a:close/>
                  <a:moveTo>
                    <a:pt x="14755" y="20212"/>
                  </a:moveTo>
                  <a:cubicBezTo>
                    <a:pt x="14863" y="20212"/>
                    <a:pt x="14967" y="20276"/>
                    <a:pt x="15009" y="20383"/>
                  </a:cubicBezTo>
                  <a:cubicBezTo>
                    <a:pt x="15328" y="21142"/>
                    <a:pt x="16067" y="21727"/>
                    <a:pt x="16982" y="21946"/>
                  </a:cubicBezTo>
                  <a:cubicBezTo>
                    <a:pt x="17233" y="22006"/>
                    <a:pt x="17484" y="22035"/>
                    <a:pt x="17729" y="22035"/>
                  </a:cubicBezTo>
                  <a:cubicBezTo>
                    <a:pt x="18381" y="22035"/>
                    <a:pt x="18992" y="21830"/>
                    <a:pt x="19448" y="21443"/>
                  </a:cubicBezTo>
                  <a:cubicBezTo>
                    <a:pt x="19498" y="21400"/>
                    <a:pt x="19562" y="21377"/>
                    <a:pt x="19627" y="21377"/>
                  </a:cubicBezTo>
                  <a:cubicBezTo>
                    <a:pt x="19642" y="21377"/>
                    <a:pt x="19657" y="21378"/>
                    <a:pt x="19673" y="21381"/>
                  </a:cubicBezTo>
                  <a:cubicBezTo>
                    <a:pt x="19753" y="21393"/>
                    <a:pt x="19824" y="21443"/>
                    <a:pt x="19865" y="21513"/>
                  </a:cubicBezTo>
                  <a:cubicBezTo>
                    <a:pt x="20364" y="22360"/>
                    <a:pt x="21353" y="22854"/>
                    <a:pt x="22328" y="22854"/>
                  </a:cubicBezTo>
                  <a:cubicBezTo>
                    <a:pt x="22756" y="22854"/>
                    <a:pt x="23181" y="22759"/>
                    <a:pt x="23561" y="22558"/>
                  </a:cubicBezTo>
                  <a:cubicBezTo>
                    <a:pt x="23603" y="22536"/>
                    <a:pt x="23647" y="22526"/>
                    <a:pt x="23690" y="22526"/>
                  </a:cubicBezTo>
                  <a:cubicBezTo>
                    <a:pt x="23789" y="22526"/>
                    <a:pt x="23885" y="22580"/>
                    <a:pt x="23934" y="22674"/>
                  </a:cubicBezTo>
                  <a:cubicBezTo>
                    <a:pt x="24006" y="22804"/>
                    <a:pt x="23956" y="22972"/>
                    <a:pt x="23821" y="23043"/>
                  </a:cubicBezTo>
                  <a:cubicBezTo>
                    <a:pt x="23364" y="23284"/>
                    <a:pt x="22853" y="23398"/>
                    <a:pt x="22342" y="23398"/>
                  </a:cubicBezTo>
                  <a:cubicBezTo>
                    <a:pt x="21275" y="23398"/>
                    <a:pt x="20196" y="22904"/>
                    <a:pt x="19560" y="22047"/>
                  </a:cubicBezTo>
                  <a:cubicBezTo>
                    <a:pt x="19039" y="22400"/>
                    <a:pt x="18399" y="22585"/>
                    <a:pt x="17728" y="22585"/>
                  </a:cubicBezTo>
                  <a:cubicBezTo>
                    <a:pt x="17440" y="22585"/>
                    <a:pt x="17146" y="22551"/>
                    <a:pt x="16854" y="22482"/>
                  </a:cubicBezTo>
                  <a:cubicBezTo>
                    <a:pt x="15768" y="22222"/>
                    <a:pt x="14888" y="21517"/>
                    <a:pt x="14501" y="20595"/>
                  </a:cubicBezTo>
                  <a:cubicBezTo>
                    <a:pt x="14442" y="20454"/>
                    <a:pt x="14508" y="20294"/>
                    <a:pt x="14649" y="20234"/>
                  </a:cubicBezTo>
                  <a:cubicBezTo>
                    <a:pt x="14684" y="20219"/>
                    <a:pt x="14720" y="20212"/>
                    <a:pt x="14755" y="20212"/>
                  </a:cubicBezTo>
                  <a:close/>
                  <a:moveTo>
                    <a:pt x="42388" y="20290"/>
                  </a:moveTo>
                  <a:cubicBezTo>
                    <a:pt x="42541" y="20294"/>
                    <a:pt x="42662" y="20420"/>
                    <a:pt x="42660" y="20572"/>
                  </a:cubicBezTo>
                  <a:cubicBezTo>
                    <a:pt x="42636" y="22149"/>
                    <a:pt x="41093" y="23127"/>
                    <a:pt x="39751" y="23801"/>
                  </a:cubicBezTo>
                  <a:cubicBezTo>
                    <a:pt x="39712" y="23820"/>
                    <a:pt x="39668" y="23830"/>
                    <a:pt x="39628" y="23830"/>
                  </a:cubicBezTo>
                  <a:cubicBezTo>
                    <a:pt x="39526" y="23830"/>
                    <a:pt x="39429" y="23774"/>
                    <a:pt x="39381" y="23678"/>
                  </a:cubicBezTo>
                  <a:cubicBezTo>
                    <a:pt x="39313" y="23541"/>
                    <a:pt x="39368" y="23376"/>
                    <a:pt x="39503" y="23306"/>
                  </a:cubicBezTo>
                  <a:cubicBezTo>
                    <a:pt x="40705" y="22701"/>
                    <a:pt x="42089" y="21844"/>
                    <a:pt x="42107" y="20562"/>
                  </a:cubicBezTo>
                  <a:cubicBezTo>
                    <a:pt x="42110" y="20411"/>
                    <a:pt x="42233" y="20290"/>
                    <a:pt x="42383" y="20290"/>
                  </a:cubicBezTo>
                  <a:close/>
                  <a:moveTo>
                    <a:pt x="22026" y="1"/>
                  </a:moveTo>
                  <a:cubicBezTo>
                    <a:pt x="21052" y="1"/>
                    <a:pt x="20092" y="112"/>
                    <a:pt x="19171" y="331"/>
                  </a:cubicBezTo>
                  <a:cubicBezTo>
                    <a:pt x="13832" y="1601"/>
                    <a:pt x="9969" y="7142"/>
                    <a:pt x="10957" y="12037"/>
                  </a:cubicBezTo>
                  <a:cubicBezTo>
                    <a:pt x="11471" y="11822"/>
                    <a:pt x="12032" y="11710"/>
                    <a:pt x="12590" y="11710"/>
                  </a:cubicBezTo>
                  <a:cubicBezTo>
                    <a:pt x="13146" y="11710"/>
                    <a:pt x="13699" y="11820"/>
                    <a:pt x="14202" y="12049"/>
                  </a:cubicBezTo>
                  <a:cubicBezTo>
                    <a:pt x="14341" y="12112"/>
                    <a:pt x="14403" y="12277"/>
                    <a:pt x="14340" y="12414"/>
                  </a:cubicBezTo>
                  <a:cubicBezTo>
                    <a:pt x="14294" y="12516"/>
                    <a:pt x="14194" y="12576"/>
                    <a:pt x="14089" y="12576"/>
                  </a:cubicBezTo>
                  <a:cubicBezTo>
                    <a:pt x="14051" y="12576"/>
                    <a:pt x="14012" y="12568"/>
                    <a:pt x="13975" y="12552"/>
                  </a:cubicBezTo>
                  <a:cubicBezTo>
                    <a:pt x="13539" y="12354"/>
                    <a:pt x="13061" y="12258"/>
                    <a:pt x="12581" y="12258"/>
                  </a:cubicBezTo>
                  <a:cubicBezTo>
                    <a:pt x="11737" y="12258"/>
                    <a:pt x="10888" y="12554"/>
                    <a:pt x="10259" y="13113"/>
                  </a:cubicBezTo>
                  <a:cubicBezTo>
                    <a:pt x="9273" y="13989"/>
                    <a:pt x="8862" y="15479"/>
                    <a:pt x="9262" y="16737"/>
                  </a:cubicBezTo>
                  <a:cubicBezTo>
                    <a:pt x="9298" y="16849"/>
                    <a:pt x="9258" y="16973"/>
                    <a:pt x="9164" y="17042"/>
                  </a:cubicBezTo>
                  <a:cubicBezTo>
                    <a:pt x="9114" y="17078"/>
                    <a:pt x="9056" y="17096"/>
                    <a:pt x="8998" y="17096"/>
                  </a:cubicBezTo>
                  <a:cubicBezTo>
                    <a:pt x="8944" y="17096"/>
                    <a:pt x="8890" y="17080"/>
                    <a:pt x="8843" y="17048"/>
                  </a:cubicBezTo>
                  <a:cubicBezTo>
                    <a:pt x="8714" y="16959"/>
                    <a:pt x="8555" y="16914"/>
                    <a:pt x="8386" y="16914"/>
                  </a:cubicBezTo>
                  <a:cubicBezTo>
                    <a:pt x="8278" y="16914"/>
                    <a:pt x="8165" y="16933"/>
                    <a:pt x="8051" y="16969"/>
                  </a:cubicBezTo>
                  <a:cubicBezTo>
                    <a:pt x="7715" y="17080"/>
                    <a:pt x="7442" y="17332"/>
                    <a:pt x="7337" y="17630"/>
                  </a:cubicBezTo>
                  <a:cubicBezTo>
                    <a:pt x="7127" y="18219"/>
                    <a:pt x="7432" y="18968"/>
                    <a:pt x="8033" y="19335"/>
                  </a:cubicBezTo>
                  <a:cubicBezTo>
                    <a:pt x="8164" y="19414"/>
                    <a:pt x="8203" y="19583"/>
                    <a:pt x="8125" y="19713"/>
                  </a:cubicBezTo>
                  <a:cubicBezTo>
                    <a:pt x="8072" y="19798"/>
                    <a:pt x="7982" y="19846"/>
                    <a:pt x="7889" y="19846"/>
                  </a:cubicBezTo>
                  <a:cubicBezTo>
                    <a:pt x="7840" y="19846"/>
                    <a:pt x="7791" y="19833"/>
                    <a:pt x="7745" y="19806"/>
                  </a:cubicBezTo>
                  <a:cubicBezTo>
                    <a:pt x="6931" y="19308"/>
                    <a:pt x="6522" y="18272"/>
                    <a:pt x="6816" y="17446"/>
                  </a:cubicBezTo>
                  <a:cubicBezTo>
                    <a:pt x="6980" y="16984"/>
                    <a:pt x="7378" y="16610"/>
                    <a:pt x="7880" y="16446"/>
                  </a:cubicBezTo>
                  <a:cubicBezTo>
                    <a:pt x="8049" y="16390"/>
                    <a:pt x="8220" y="16363"/>
                    <a:pt x="8386" y="16363"/>
                  </a:cubicBezTo>
                  <a:cubicBezTo>
                    <a:pt x="8462" y="16363"/>
                    <a:pt x="8538" y="16369"/>
                    <a:pt x="8612" y="16381"/>
                  </a:cubicBezTo>
                  <a:cubicBezTo>
                    <a:pt x="8394" y="15049"/>
                    <a:pt x="8883" y="13597"/>
                    <a:pt x="9893" y="12700"/>
                  </a:cubicBezTo>
                  <a:cubicBezTo>
                    <a:pt x="10023" y="12584"/>
                    <a:pt x="10164" y="12479"/>
                    <a:pt x="10307" y="12384"/>
                  </a:cubicBezTo>
                  <a:cubicBezTo>
                    <a:pt x="9619" y="12056"/>
                    <a:pt x="8846" y="11883"/>
                    <a:pt x="8049" y="11883"/>
                  </a:cubicBezTo>
                  <a:cubicBezTo>
                    <a:pt x="7119" y="11883"/>
                    <a:pt x="6220" y="12117"/>
                    <a:pt x="5449" y="12561"/>
                  </a:cubicBezTo>
                  <a:cubicBezTo>
                    <a:pt x="3893" y="13457"/>
                    <a:pt x="2868" y="15197"/>
                    <a:pt x="2839" y="16992"/>
                  </a:cubicBezTo>
                  <a:cubicBezTo>
                    <a:pt x="2836" y="17142"/>
                    <a:pt x="2714" y="17263"/>
                    <a:pt x="2565" y="17264"/>
                  </a:cubicBezTo>
                  <a:cubicBezTo>
                    <a:pt x="1927" y="17269"/>
                    <a:pt x="1315" y="17581"/>
                    <a:pt x="842" y="18138"/>
                  </a:cubicBezTo>
                  <a:cubicBezTo>
                    <a:pt x="274" y="18811"/>
                    <a:pt x="1" y="19740"/>
                    <a:pt x="131" y="20562"/>
                  </a:cubicBezTo>
                  <a:cubicBezTo>
                    <a:pt x="404" y="22284"/>
                    <a:pt x="1913" y="23465"/>
                    <a:pt x="3235" y="23996"/>
                  </a:cubicBezTo>
                  <a:cubicBezTo>
                    <a:pt x="4795" y="24622"/>
                    <a:pt x="6517" y="24687"/>
                    <a:pt x="8185" y="24749"/>
                  </a:cubicBezTo>
                  <a:lnTo>
                    <a:pt x="22044" y="25271"/>
                  </a:lnTo>
                  <a:cubicBezTo>
                    <a:pt x="25407" y="25399"/>
                    <a:pt x="28886" y="25530"/>
                    <a:pt x="32316" y="25530"/>
                  </a:cubicBezTo>
                  <a:lnTo>
                    <a:pt x="32317" y="25530"/>
                  </a:lnTo>
                  <a:cubicBezTo>
                    <a:pt x="35431" y="25530"/>
                    <a:pt x="38185" y="25421"/>
                    <a:pt x="40736" y="25196"/>
                  </a:cubicBezTo>
                  <a:cubicBezTo>
                    <a:pt x="42629" y="25029"/>
                    <a:pt x="44793" y="24761"/>
                    <a:pt x="46519" y="23660"/>
                  </a:cubicBezTo>
                  <a:cubicBezTo>
                    <a:pt x="48071" y="22671"/>
                    <a:pt x="49361" y="20662"/>
                    <a:pt x="48826" y="18737"/>
                  </a:cubicBezTo>
                  <a:cubicBezTo>
                    <a:pt x="48493" y="17542"/>
                    <a:pt x="47210" y="16606"/>
                    <a:pt x="45906" y="16606"/>
                  </a:cubicBezTo>
                  <a:cubicBezTo>
                    <a:pt x="45328" y="16606"/>
                    <a:pt x="44822" y="16801"/>
                    <a:pt x="44441" y="17172"/>
                  </a:cubicBezTo>
                  <a:cubicBezTo>
                    <a:pt x="44389" y="17223"/>
                    <a:pt x="44319" y="17249"/>
                    <a:pt x="44248" y="17249"/>
                  </a:cubicBezTo>
                  <a:cubicBezTo>
                    <a:pt x="44214" y="17249"/>
                    <a:pt x="44180" y="17243"/>
                    <a:pt x="44147" y="17231"/>
                  </a:cubicBezTo>
                  <a:cubicBezTo>
                    <a:pt x="44046" y="17191"/>
                    <a:pt x="43978" y="17095"/>
                    <a:pt x="43973" y="16986"/>
                  </a:cubicBezTo>
                  <a:cubicBezTo>
                    <a:pt x="43895" y="15444"/>
                    <a:pt x="42824" y="13942"/>
                    <a:pt x="41238" y="13160"/>
                  </a:cubicBezTo>
                  <a:cubicBezTo>
                    <a:pt x="40317" y="12707"/>
                    <a:pt x="39240" y="12476"/>
                    <a:pt x="38038" y="12476"/>
                  </a:cubicBezTo>
                  <a:cubicBezTo>
                    <a:pt x="37583" y="12476"/>
                    <a:pt x="37109" y="12511"/>
                    <a:pt x="36628" y="12577"/>
                  </a:cubicBezTo>
                  <a:cubicBezTo>
                    <a:pt x="36917" y="12708"/>
                    <a:pt x="37193" y="12873"/>
                    <a:pt x="37445" y="13072"/>
                  </a:cubicBezTo>
                  <a:cubicBezTo>
                    <a:pt x="38550" y="13950"/>
                    <a:pt x="39135" y="15421"/>
                    <a:pt x="38932" y="16817"/>
                  </a:cubicBezTo>
                  <a:cubicBezTo>
                    <a:pt x="38912" y="16955"/>
                    <a:pt x="38795" y="17053"/>
                    <a:pt x="38659" y="17053"/>
                  </a:cubicBezTo>
                  <a:cubicBezTo>
                    <a:pt x="38647" y="17053"/>
                    <a:pt x="38633" y="17052"/>
                    <a:pt x="38620" y="17051"/>
                  </a:cubicBezTo>
                  <a:cubicBezTo>
                    <a:pt x="38469" y="17028"/>
                    <a:pt x="38364" y="16890"/>
                    <a:pt x="38386" y="16739"/>
                  </a:cubicBezTo>
                  <a:cubicBezTo>
                    <a:pt x="38561" y="15532"/>
                    <a:pt x="38057" y="14262"/>
                    <a:pt x="37102" y="13506"/>
                  </a:cubicBezTo>
                  <a:cubicBezTo>
                    <a:pt x="36483" y="13014"/>
                    <a:pt x="35698" y="12756"/>
                    <a:pt x="34914" y="12756"/>
                  </a:cubicBezTo>
                  <a:cubicBezTo>
                    <a:pt x="34488" y="12756"/>
                    <a:pt x="34062" y="12832"/>
                    <a:pt x="33662" y="12988"/>
                  </a:cubicBezTo>
                  <a:cubicBezTo>
                    <a:pt x="33629" y="13001"/>
                    <a:pt x="33595" y="13007"/>
                    <a:pt x="33561" y="13007"/>
                  </a:cubicBezTo>
                  <a:cubicBezTo>
                    <a:pt x="33451" y="13007"/>
                    <a:pt x="33347" y="12941"/>
                    <a:pt x="33303" y="12833"/>
                  </a:cubicBezTo>
                  <a:cubicBezTo>
                    <a:pt x="33249" y="12691"/>
                    <a:pt x="33318" y="12531"/>
                    <a:pt x="33460" y="12474"/>
                  </a:cubicBezTo>
                  <a:cubicBezTo>
                    <a:pt x="33922" y="12294"/>
                    <a:pt x="34414" y="12206"/>
                    <a:pt x="34906" y="12206"/>
                  </a:cubicBezTo>
                  <a:cubicBezTo>
                    <a:pt x="35267" y="12206"/>
                    <a:pt x="35628" y="12253"/>
                    <a:pt x="35977" y="12346"/>
                  </a:cubicBezTo>
                  <a:cubicBezTo>
                    <a:pt x="35978" y="12313"/>
                    <a:pt x="35982" y="12282"/>
                    <a:pt x="35995" y="12250"/>
                  </a:cubicBezTo>
                  <a:cubicBezTo>
                    <a:pt x="37169" y="9373"/>
                    <a:pt x="34563" y="6286"/>
                    <a:pt x="33737" y="5407"/>
                  </a:cubicBezTo>
                  <a:cubicBezTo>
                    <a:pt x="30549" y="2022"/>
                    <a:pt x="26171" y="1"/>
                    <a:pt x="220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37"/>
            <p:cNvSpPr/>
            <p:nvPr/>
          </p:nvSpPr>
          <p:spPr>
            <a:xfrm>
              <a:off x="5678175" y="1745900"/>
              <a:ext cx="10375" cy="14475"/>
            </a:xfrm>
            <a:custGeom>
              <a:avLst/>
              <a:gdLst/>
              <a:ahLst/>
              <a:cxnLst/>
              <a:rect l="l" t="t" r="r" b="b"/>
              <a:pathLst>
                <a:path w="415" h="579" extrusionOk="0">
                  <a:moveTo>
                    <a:pt x="10" y="1"/>
                  </a:moveTo>
                  <a:cubicBezTo>
                    <a:pt x="7" y="4"/>
                    <a:pt x="2" y="5"/>
                    <a:pt x="0" y="7"/>
                  </a:cubicBezTo>
                  <a:cubicBezTo>
                    <a:pt x="94" y="220"/>
                    <a:pt x="232" y="418"/>
                    <a:pt x="415" y="579"/>
                  </a:cubicBezTo>
                  <a:cubicBezTo>
                    <a:pt x="263" y="398"/>
                    <a:pt x="125" y="206"/>
                    <a:pt x="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37"/>
            <p:cNvSpPr/>
            <p:nvPr/>
          </p:nvSpPr>
          <p:spPr>
            <a:xfrm>
              <a:off x="5497700" y="1741425"/>
              <a:ext cx="1204975" cy="178000"/>
            </a:xfrm>
            <a:custGeom>
              <a:avLst/>
              <a:gdLst/>
              <a:ahLst/>
              <a:cxnLst/>
              <a:rect l="l" t="t" r="r" b="b"/>
              <a:pathLst>
                <a:path w="48199" h="7120" extrusionOk="0">
                  <a:moveTo>
                    <a:pt x="14581" y="1801"/>
                  </a:moveTo>
                  <a:cubicBezTo>
                    <a:pt x="14689" y="1801"/>
                    <a:pt x="14793" y="1865"/>
                    <a:pt x="14835" y="1972"/>
                  </a:cubicBezTo>
                  <a:cubicBezTo>
                    <a:pt x="15154" y="2731"/>
                    <a:pt x="15893" y="3316"/>
                    <a:pt x="16808" y="3535"/>
                  </a:cubicBezTo>
                  <a:cubicBezTo>
                    <a:pt x="17059" y="3595"/>
                    <a:pt x="17310" y="3624"/>
                    <a:pt x="17555" y="3624"/>
                  </a:cubicBezTo>
                  <a:cubicBezTo>
                    <a:pt x="18207" y="3624"/>
                    <a:pt x="18818" y="3419"/>
                    <a:pt x="19274" y="3032"/>
                  </a:cubicBezTo>
                  <a:cubicBezTo>
                    <a:pt x="19324" y="2989"/>
                    <a:pt x="19388" y="2966"/>
                    <a:pt x="19453" y="2966"/>
                  </a:cubicBezTo>
                  <a:cubicBezTo>
                    <a:pt x="19468" y="2966"/>
                    <a:pt x="19483" y="2967"/>
                    <a:pt x="19499" y="2970"/>
                  </a:cubicBezTo>
                  <a:cubicBezTo>
                    <a:pt x="19579" y="2982"/>
                    <a:pt x="19650" y="3032"/>
                    <a:pt x="19691" y="3102"/>
                  </a:cubicBezTo>
                  <a:cubicBezTo>
                    <a:pt x="20190" y="3949"/>
                    <a:pt x="21179" y="4443"/>
                    <a:pt x="22154" y="4443"/>
                  </a:cubicBezTo>
                  <a:cubicBezTo>
                    <a:pt x="22582" y="4443"/>
                    <a:pt x="23007" y="4348"/>
                    <a:pt x="23387" y="4147"/>
                  </a:cubicBezTo>
                  <a:cubicBezTo>
                    <a:pt x="23429" y="4125"/>
                    <a:pt x="23473" y="4115"/>
                    <a:pt x="23516" y="4115"/>
                  </a:cubicBezTo>
                  <a:cubicBezTo>
                    <a:pt x="23615" y="4115"/>
                    <a:pt x="23711" y="4169"/>
                    <a:pt x="23760" y="4263"/>
                  </a:cubicBezTo>
                  <a:cubicBezTo>
                    <a:pt x="23832" y="4393"/>
                    <a:pt x="23782" y="4561"/>
                    <a:pt x="23647" y="4632"/>
                  </a:cubicBezTo>
                  <a:cubicBezTo>
                    <a:pt x="23190" y="4873"/>
                    <a:pt x="22679" y="4987"/>
                    <a:pt x="22168" y="4987"/>
                  </a:cubicBezTo>
                  <a:cubicBezTo>
                    <a:pt x="21101" y="4987"/>
                    <a:pt x="20022" y="4493"/>
                    <a:pt x="19386" y="3636"/>
                  </a:cubicBezTo>
                  <a:cubicBezTo>
                    <a:pt x="18865" y="3989"/>
                    <a:pt x="18225" y="4174"/>
                    <a:pt x="17554" y="4174"/>
                  </a:cubicBezTo>
                  <a:cubicBezTo>
                    <a:pt x="17266" y="4174"/>
                    <a:pt x="16972" y="4140"/>
                    <a:pt x="16680" y="4071"/>
                  </a:cubicBezTo>
                  <a:cubicBezTo>
                    <a:pt x="15594" y="3811"/>
                    <a:pt x="14714" y="3106"/>
                    <a:pt x="14327" y="2184"/>
                  </a:cubicBezTo>
                  <a:cubicBezTo>
                    <a:pt x="14268" y="2043"/>
                    <a:pt x="14334" y="1883"/>
                    <a:pt x="14475" y="1823"/>
                  </a:cubicBezTo>
                  <a:cubicBezTo>
                    <a:pt x="14510" y="1808"/>
                    <a:pt x="14546" y="1801"/>
                    <a:pt x="14581" y="1801"/>
                  </a:cubicBezTo>
                  <a:close/>
                  <a:moveTo>
                    <a:pt x="42214" y="1879"/>
                  </a:moveTo>
                  <a:cubicBezTo>
                    <a:pt x="42366" y="1883"/>
                    <a:pt x="42487" y="2006"/>
                    <a:pt x="42484" y="2159"/>
                  </a:cubicBezTo>
                  <a:cubicBezTo>
                    <a:pt x="42462" y="3738"/>
                    <a:pt x="40919" y="4716"/>
                    <a:pt x="39577" y="5390"/>
                  </a:cubicBezTo>
                  <a:cubicBezTo>
                    <a:pt x="39538" y="5409"/>
                    <a:pt x="39494" y="5419"/>
                    <a:pt x="39454" y="5419"/>
                  </a:cubicBezTo>
                  <a:cubicBezTo>
                    <a:pt x="39352" y="5419"/>
                    <a:pt x="39255" y="5363"/>
                    <a:pt x="39207" y="5267"/>
                  </a:cubicBezTo>
                  <a:cubicBezTo>
                    <a:pt x="39139" y="5130"/>
                    <a:pt x="39194" y="4965"/>
                    <a:pt x="39329" y="4895"/>
                  </a:cubicBezTo>
                  <a:cubicBezTo>
                    <a:pt x="40531" y="4290"/>
                    <a:pt x="41915" y="3433"/>
                    <a:pt x="41933" y="2151"/>
                  </a:cubicBezTo>
                  <a:cubicBezTo>
                    <a:pt x="41936" y="2000"/>
                    <a:pt x="42059" y="1879"/>
                    <a:pt x="42209" y="1879"/>
                  </a:cubicBezTo>
                  <a:close/>
                  <a:moveTo>
                    <a:pt x="14261" y="0"/>
                  </a:moveTo>
                  <a:cubicBezTo>
                    <a:pt x="13621" y="1287"/>
                    <a:pt x="12236" y="2168"/>
                    <a:pt x="10800" y="2205"/>
                  </a:cubicBezTo>
                  <a:cubicBezTo>
                    <a:pt x="10768" y="2206"/>
                    <a:pt x="10737" y="2206"/>
                    <a:pt x="10706" y="2206"/>
                  </a:cubicBezTo>
                  <a:cubicBezTo>
                    <a:pt x="9704" y="2206"/>
                    <a:pt x="8718" y="1799"/>
                    <a:pt x="7981" y="1120"/>
                  </a:cubicBezTo>
                  <a:lnTo>
                    <a:pt x="7981" y="1120"/>
                  </a:lnTo>
                  <a:cubicBezTo>
                    <a:pt x="7991" y="1182"/>
                    <a:pt x="7982" y="1246"/>
                    <a:pt x="7946" y="1302"/>
                  </a:cubicBezTo>
                  <a:cubicBezTo>
                    <a:pt x="7894" y="1387"/>
                    <a:pt x="7804" y="1435"/>
                    <a:pt x="7710" y="1435"/>
                  </a:cubicBezTo>
                  <a:cubicBezTo>
                    <a:pt x="7662" y="1435"/>
                    <a:pt x="7613" y="1422"/>
                    <a:pt x="7567" y="1394"/>
                  </a:cubicBezTo>
                  <a:cubicBezTo>
                    <a:pt x="7220" y="1182"/>
                    <a:pt x="6948" y="872"/>
                    <a:pt x="6771" y="523"/>
                  </a:cubicBezTo>
                  <a:cubicBezTo>
                    <a:pt x="5278" y="1636"/>
                    <a:pt x="3660" y="2696"/>
                    <a:pt x="1818" y="2771"/>
                  </a:cubicBezTo>
                  <a:cubicBezTo>
                    <a:pt x="1773" y="2773"/>
                    <a:pt x="1727" y="2774"/>
                    <a:pt x="1681" y="2774"/>
                  </a:cubicBezTo>
                  <a:cubicBezTo>
                    <a:pt x="1110" y="2774"/>
                    <a:pt x="529" y="2631"/>
                    <a:pt x="1" y="2384"/>
                  </a:cubicBezTo>
                  <a:lnTo>
                    <a:pt x="1" y="2384"/>
                  </a:lnTo>
                  <a:cubicBezTo>
                    <a:pt x="367" y="3980"/>
                    <a:pt x="1796" y="5081"/>
                    <a:pt x="3057" y="5586"/>
                  </a:cubicBezTo>
                  <a:cubicBezTo>
                    <a:pt x="4617" y="6212"/>
                    <a:pt x="6339" y="6277"/>
                    <a:pt x="8006" y="6339"/>
                  </a:cubicBezTo>
                  <a:lnTo>
                    <a:pt x="21866" y="6861"/>
                  </a:lnTo>
                  <a:cubicBezTo>
                    <a:pt x="25229" y="6989"/>
                    <a:pt x="28708" y="7120"/>
                    <a:pt x="32138" y="7120"/>
                  </a:cubicBezTo>
                  <a:lnTo>
                    <a:pt x="32139" y="7120"/>
                  </a:lnTo>
                  <a:cubicBezTo>
                    <a:pt x="35253" y="7120"/>
                    <a:pt x="38007" y="7011"/>
                    <a:pt x="40558" y="6786"/>
                  </a:cubicBezTo>
                  <a:cubicBezTo>
                    <a:pt x="42451" y="6620"/>
                    <a:pt x="44614" y="6351"/>
                    <a:pt x="46341" y="5250"/>
                  </a:cubicBezTo>
                  <a:cubicBezTo>
                    <a:pt x="47074" y="4782"/>
                    <a:pt x="47747" y="4085"/>
                    <a:pt x="48199" y="3277"/>
                  </a:cubicBezTo>
                  <a:lnTo>
                    <a:pt x="48199" y="3277"/>
                  </a:lnTo>
                  <a:cubicBezTo>
                    <a:pt x="47794" y="3412"/>
                    <a:pt x="47378" y="3510"/>
                    <a:pt x="46951" y="3565"/>
                  </a:cubicBezTo>
                  <a:cubicBezTo>
                    <a:pt x="46749" y="3591"/>
                    <a:pt x="46543" y="3603"/>
                    <a:pt x="46337" y="3603"/>
                  </a:cubicBezTo>
                  <a:cubicBezTo>
                    <a:pt x="44294" y="3603"/>
                    <a:pt x="42160" y="2359"/>
                    <a:pt x="41833" y="363"/>
                  </a:cubicBezTo>
                  <a:cubicBezTo>
                    <a:pt x="40788" y="1341"/>
                    <a:pt x="39354" y="1858"/>
                    <a:pt x="37925" y="1858"/>
                  </a:cubicBezTo>
                  <a:cubicBezTo>
                    <a:pt x="37057" y="1858"/>
                    <a:pt x="36191" y="1667"/>
                    <a:pt x="35416" y="1273"/>
                  </a:cubicBezTo>
                  <a:cubicBezTo>
                    <a:pt x="35110" y="1119"/>
                    <a:pt x="34800" y="930"/>
                    <a:pt x="34459" y="930"/>
                  </a:cubicBezTo>
                  <a:cubicBezTo>
                    <a:pt x="34450" y="930"/>
                    <a:pt x="34441" y="931"/>
                    <a:pt x="34432" y="931"/>
                  </a:cubicBezTo>
                  <a:cubicBezTo>
                    <a:pt x="34072" y="942"/>
                    <a:pt x="33759" y="1170"/>
                    <a:pt x="33457" y="1366"/>
                  </a:cubicBezTo>
                  <a:cubicBezTo>
                    <a:pt x="32223" y="2168"/>
                    <a:pt x="30759" y="2560"/>
                    <a:pt x="29291" y="2560"/>
                  </a:cubicBezTo>
                  <a:cubicBezTo>
                    <a:pt x="27373" y="2560"/>
                    <a:pt x="25449" y="1891"/>
                    <a:pt x="24030" y="595"/>
                  </a:cubicBezTo>
                  <a:cubicBezTo>
                    <a:pt x="22860" y="1853"/>
                    <a:pt x="21158" y="2466"/>
                    <a:pt x="19449" y="2466"/>
                  </a:cubicBezTo>
                  <a:cubicBezTo>
                    <a:pt x="17450" y="2466"/>
                    <a:pt x="15441" y="1627"/>
                    <a:pt x="1426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37"/>
            <p:cNvSpPr/>
            <p:nvPr/>
          </p:nvSpPr>
          <p:spPr>
            <a:xfrm>
              <a:off x="5478950" y="1267375"/>
              <a:ext cx="1263425" cy="665825"/>
            </a:xfrm>
            <a:custGeom>
              <a:avLst/>
              <a:gdLst/>
              <a:ahLst/>
              <a:cxnLst/>
              <a:rect l="l" t="t" r="r" b="b"/>
              <a:pathLst>
                <a:path w="50537" h="26633" extrusionOk="0">
                  <a:moveTo>
                    <a:pt x="22597" y="552"/>
                  </a:moveTo>
                  <a:cubicBezTo>
                    <a:pt x="26742" y="552"/>
                    <a:pt x="31120" y="2573"/>
                    <a:pt x="34308" y="5958"/>
                  </a:cubicBezTo>
                  <a:cubicBezTo>
                    <a:pt x="35133" y="6836"/>
                    <a:pt x="37740" y="9924"/>
                    <a:pt x="36566" y="12801"/>
                  </a:cubicBezTo>
                  <a:cubicBezTo>
                    <a:pt x="36553" y="12833"/>
                    <a:pt x="36549" y="12864"/>
                    <a:pt x="36548" y="12897"/>
                  </a:cubicBezTo>
                  <a:cubicBezTo>
                    <a:pt x="36199" y="12805"/>
                    <a:pt x="35838" y="12758"/>
                    <a:pt x="35477" y="12758"/>
                  </a:cubicBezTo>
                  <a:cubicBezTo>
                    <a:pt x="34985" y="12758"/>
                    <a:pt x="34493" y="12845"/>
                    <a:pt x="34031" y="13025"/>
                  </a:cubicBezTo>
                  <a:cubicBezTo>
                    <a:pt x="33889" y="13081"/>
                    <a:pt x="33818" y="13240"/>
                    <a:pt x="33874" y="13384"/>
                  </a:cubicBezTo>
                  <a:cubicBezTo>
                    <a:pt x="33917" y="13492"/>
                    <a:pt x="34021" y="13559"/>
                    <a:pt x="34131" y="13559"/>
                  </a:cubicBezTo>
                  <a:cubicBezTo>
                    <a:pt x="34165" y="13559"/>
                    <a:pt x="34200" y="13553"/>
                    <a:pt x="34233" y="13539"/>
                  </a:cubicBezTo>
                  <a:cubicBezTo>
                    <a:pt x="34632" y="13383"/>
                    <a:pt x="35058" y="13307"/>
                    <a:pt x="35485" y="13307"/>
                  </a:cubicBezTo>
                  <a:cubicBezTo>
                    <a:pt x="36269" y="13307"/>
                    <a:pt x="37054" y="13565"/>
                    <a:pt x="37673" y="14057"/>
                  </a:cubicBezTo>
                  <a:cubicBezTo>
                    <a:pt x="38628" y="14814"/>
                    <a:pt x="39131" y="16084"/>
                    <a:pt x="38957" y="17290"/>
                  </a:cubicBezTo>
                  <a:cubicBezTo>
                    <a:pt x="38935" y="17441"/>
                    <a:pt x="39040" y="17581"/>
                    <a:pt x="39190" y="17602"/>
                  </a:cubicBezTo>
                  <a:cubicBezTo>
                    <a:pt x="39204" y="17604"/>
                    <a:pt x="39216" y="17604"/>
                    <a:pt x="39230" y="17604"/>
                  </a:cubicBezTo>
                  <a:cubicBezTo>
                    <a:pt x="39365" y="17604"/>
                    <a:pt x="39483" y="17506"/>
                    <a:pt x="39503" y="17368"/>
                  </a:cubicBezTo>
                  <a:cubicBezTo>
                    <a:pt x="39706" y="15972"/>
                    <a:pt x="39121" y="14501"/>
                    <a:pt x="38015" y="13623"/>
                  </a:cubicBezTo>
                  <a:cubicBezTo>
                    <a:pt x="37763" y="13424"/>
                    <a:pt x="37488" y="13260"/>
                    <a:pt x="37198" y="13128"/>
                  </a:cubicBezTo>
                  <a:cubicBezTo>
                    <a:pt x="37679" y="13062"/>
                    <a:pt x="38153" y="13027"/>
                    <a:pt x="38608" y="13027"/>
                  </a:cubicBezTo>
                  <a:cubicBezTo>
                    <a:pt x="39811" y="13027"/>
                    <a:pt x="40888" y="13258"/>
                    <a:pt x="41808" y="13711"/>
                  </a:cubicBezTo>
                  <a:cubicBezTo>
                    <a:pt x="43395" y="14493"/>
                    <a:pt x="44466" y="15997"/>
                    <a:pt x="44539" y="17539"/>
                  </a:cubicBezTo>
                  <a:cubicBezTo>
                    <a:pt x="44549" y="17646"/>
                    <a:pt x="44617" y="17742"/>
                    <a:pt x="44718" y="17782"/>
                  </a:cubicBezTo>
                  <a:cubicBezTo>
                    <a:pt x="44750" y="17794"/>
                    <a:pt x="44785" y="17800"/>
                    <a:pt x="44819" y="17800"/>
                  </a:cubicBezTo>
                  <a:cubicBezTo>
                    <a:pt x="44889" y="17800"/>
                    <a:pt x="44959" y="17774"/>
                    <a:pt x="45012" y="17723"/>
                  </a:cubicBezTo>
                  <a:cubicBezTo>
                    <a:pt x="45393" y="17352"/>
                    <a:pt x="45900" y="17157"/>
                    <a:pt x="46477" y="17157"/>
                  </a:cubicBezTo>
                  <a:cubicBezTo>
                    <a:pt x="47781" y="17157"/>
                    <a:pt x="49063" y="18093"/>
                    <a:pt x="49397" y="19288"/>
                  </a:cubicBezTo>
                  <a:cubicBezTo>
                    <a:pt x="49933" y="21214"/>
                    <a:pt x="48641" y="23222"/>
                    <a:pt x="47089" y="24211"/>
                  </a:cubicBezTo>
                  <a:cubicBezTo>
                    <a:pt x="45363" y="25312"/>
                    <a:pt x="43200" y="25580"/>
                    <a:pt x="41307" y="25747"/>
                  </a:cubicBezTo>
                  <a:cubicBezTo>
                    <a:pt x="38756" y="25972"/>
                    <a:pt x="36002" y="26081"/>
                    <a:pt x="32888" y="26081"/>
                  </a:cubicBezTo>
                  <a:lnTo>
                    <a:pt x="32887" y="26081"/>
                  </a:lnTo>
                  <a:cubicBezTo>
                    <a:pt x="29456" y="26081"/>
                    <a:pt x="25978" y="25950"/>
                    <a:pt x="22615" y="25822"/>
                  </a:cubicBezTo>
                  <a:lnTo>
                    <a:pt x="8755" y="25300"/>
                  </a:lnTo>
                  <a:cubicBezTo>
                    <a:pt x="7088" y="25237"/>
                    <a:pt x="5366" y="25171"/>
                    <a:pt x="3806" y="24547"/>
                  </a:cubicBezTo>
                  <a:cubicBezTo>
                    <a:pt x="2485" y="24017"/>
                    <a:pt x="976" y="22835"/>
                    <a:pt x="702" y="21113"/>
                  </a:cubicBezTo>
                  <a:cubicBezTo>
                    <a:pt x="572" y="20291"/>
                    <a:pt x="844" y="19363"/>
                    <a:pt x="1413" y="18689"/>
                  </a:cubicBezTo>
                  <a:cubicBezTo>
                    <a:pt x="1887" y="18130"/>
                    <a:pt x="2498" y="17820"/>
                    <a:pt x="3136" y="17815"/>
                  </a:cubicBezTo>
                  <a:cubicBezTo>
                    <a:pt x="3285" y="17814"/>
                    <a:pt x="3407" y="17693"/>
                    <a:pt x="3410" y="17543"/>
                  </a:cubicBezTo>
                  <a:cubicBezTo>
                    <a:pt x="3438" y="15748"/>
                    <a:pt x="4462" y="14007"/>
                    <a:pt x="6020" y="13112"/>
                  </a:cubicBezTo>
                  <a:cubicBezTo>
                    <a:pt x="6791" y="12668"/>
                    <a:pt x="7689" y="12434"/>
                    <a:pt x="8620" y="12434"/>
                  </a:cubicBezTo>
                  <a:cubicBezTo>
                    <a:pt x="9414" y="12434"/>
                    <a:pt x="10189" y="12605"/>
                    <a:pt x="10878" y="12935"/>
                  </a:cubicBezTo>
                  <a:cubicBezTo>
                    <a:pt x="10733" y="13030"/>
                    <a:pt x="10594" y="13135"/>
                    <a:pt x="10464" y="13251"/>
                  </a:cubicBezTo>
                  <a:cubicBezTo>
                    <a:pt x="9454" y="14148"/>
                    <a:pt x="8965" y="15599"/>
                    <a:pt x="9182" y="16932"/>
                  </a:cubicBezTo>
                  <a:cubicBezTo>
                    <a:pt x="9109" y="16920"/>
                    <a:pt x="9033" y="16914"/>
                    <a:pt x="8957" y="16914"/>
                  </a:cubicBezTo>
                  <a:cubicBezTo>
                    <a:pt x="8791" y="16914"/>
                    <a:pt x="8620" y="16941"/>
                    <a:pt x="8451" y="16997"/>
                  </a:cubicBezTo>
                  <a:cubicBezTo>
                    <a:pt x="7949" y="17161"/>
                    <a:pt x="7551" y="17535"/>
                    <a:pt x="7387" y="17997"/>
                  </a:cubicBezTo>
                  <a:cubicBezTo>
                    <a:pt x="7093" y="18823"/>
                    <a:pt x="7501" y="19859"/>
                    <a:pt x="8316" y="20357"/>
                  </a:cubicBezTo>
                  <a:cubicBezTo>
                    <a:pt x="8360" y="20384"/>
                    <a:pt x="8410" y="20397"/>
                    <a:pt x="8459" y="20397"/>
                  </a:cubicBezTo>
                  <a:cubicBezTo>
                    <a:pt x="8553" y="20397"/>
                    <a:pt x="8643" y="20349"/>
                    <a:pt x="8695" y="20264"/>
                  </a:cubicBezTo>
                  <a:cubicBezTo>
                    <a:pt x="8776" y="20134"/>
                    <a:pt x="8734" y="19964"/>
                    <a:pt x="8604" y="19886"/>
                  </a:cubicBezTo>
                  <a:cubicBezTo>
                    <a:pt x="8004" y="19519"/>
                    <a:pt x="7699" y="18770"/>
                    <a:pt x="7907" y="18181"/>
                  </a:cubicBezTo>
                  <a:cubicBezTo>
                    <a:pt x="8013" y="17883"/>
                    <a:pt x="8288" y="17631"/>
                    <a:pt x="8622" y="17520"/>
                  </a:cubicBezTo>
                  <a:cubicBezTo>
                    <a:pt x="8735" y="17484"/>
                    <a:pt x="8848" y="17465"/>
                    <a:pt x="8957" y="17465"/>
                  </a:cubicBezTo>
                  <a:cubicBezTo>
                    <a:pt x="9126" y="17465"/>
                    <a:pt x="9284" y="17510"/>
                    <a:pt x="9414" y="17599"/>
                  </a:cubicBezTo>
                  <a:cubicBezTo>
                    <a:pt x="9461" y="17631"/>
                    <a:pt x="9515" y="17647"/>
                    <a:pt x="9569" y="17647"/>
                  </a:cubicBezTo>
                  <a:cubicBezTo>
                    <a:pt x="9627" y="17647"/>
                    <a:pt x="9685" y="17629"/>
                    <a:pt x="9734" y="17593"/>
                  </a:cubicBezTo>
                  <a:cubicBezTo>
                    <a:pt x="9829" y="17521"/>
                    <a:pt x="9869" y="17400"/>
                    <a:pt x="9833" y="17288"/>
                  </a:cubicBezTo>
                  <a:cubicBezTo>
                    <a:pt x="9433" y="16030"/>
                    <a:pt x="9843" y="14540"/>
                    <a:pt x="10830" y="13664"/>
                  </a:cubicBezTo>
                  <a:cubicBezTo>
                    <a:pt x="11459" y="13105"/>
                    <a:pt x="12308" y="12809"/>
                    <a:pt x="13152" y="12809"/>
                  </a:cubicBezTo>
                  <a:cubicBezTo>
                    <a:pt x="13632" y="12809"/>
                    <a:pt x="14110" y="12905"/>
                    <a:pt x="14545" y="13103"/>
                  </a:cubicBezTo>
                  <a:cubicBezTo>
                    <a:pt x="14583" y="13120"/>
                    <a:pt x="14622" y="13128"/>
                    <a:pt x="14660" y="13128"/>
                  </a:cubicBezTo>
                  <a:cubicBezTo>
                    <a:pt x="14765" y="13128"/>
                    <a:pt x="14865" y="13067"/>
                    <a:pt x="14911" y="12965"/>
                  </a:cubicBezTo>
                  <a:cubicBezTo>
                    <a:pt x="14974" y="12826"/>
                    <a:pt x="14912" y="12662"/>
                    <a:pt x="14772" y="12600"/>
                  </a:cubicBezTo>
                  <a:cubicBezTo>
                    <a:pt x="14268" y="12371"/>
                    <a:pt x="13715" y="12261"/>
                    <a:pt x="13160" y="12261"/>
                  </a:cubicBezTo>
                  <a:cubicBezTo>
                    <a:pt x="12601" y="12261"/>
                    <a:pt x="12041" y="12373"/>
                    <a:pt x="11528" y="12588"/>
                  </a:cubicBezTo>
                  <a:cubicBezTo>
                    <a:pt x="10540" y="7693"/>
                    <a:pt x="14403" y="2152"/>
                    <a:pt x="19741" y="882"/>
                  </a:cubicBezTo>
                  <a:cubicBezTo>
                    <a:pt x="20663" y="663"/>
                    <a:pt x="21623" y="552"/>
                    <a:pt x="22597" y="552"/>
                  </a:cubicBezTo>
                  <a:close/>
                  <a:moveTo>
                    <a:pt x="22599" y="1"/>
                  </a:moveTo>
                  <a:cubicBezTo>
                    <a:pt x="21583" y="1"/>
                    <a:pt x="20579" y="117"/>
                    <a:pt x="19616" y="345"/>
                  </a:cubicBezTo>
                  <a:cubicBezTo>
                    <a:pt x="16954" y="979"/>
                    <a:pt x="14471" y="2689"/>
                    <a:pt x="12805" y="5039"/>
                  </a:cubicBezTo>
                  <a:cubicBezTo>
                    <a:pt x="11186" y="7323"/>
                    <a:pt x="10525" y="9897"/>
                    <a:pt x="10920" y="12347"/>
                  </a:cubicBezTo>
                  <a:cubicBezTo>
                    <a:pt x="10208" y="12042"/>
                    <a:pt x="9424" y="11881"/>
                    <a:pt x="8620" y="11881"/>
                  </a:cubicBezTo>
                  <a:cubicBezTo>
                    <a:pt x="7594" y="11881"/>
                    <a:pt x="6598" y="12141"/>
                    <a:pt x="5745" y="12635"/>
                  </a:cubicBezTo>
                  <a:cubicBezTo>
                    <a:pt x="4097" y="13582"/>
                    <a:pt x="2988" y="15386"/>
                    <a:pt x="2867" y="17280"/>
                  </a:cubicBezTo>
                  <a:cubicBezTo>
                    <a:pt x="2164" y="17359"/>
                    <a:pt x="1506" y="17726"/>
                    <a:pt x="992" y="18334"/>
                  </a:cubicBezTo>
                  <a:cubicBezTo>
                    <a:pt x="322" y="19126"/>
                    <a:pt x="1" y="20223"/>
                    <a:pt x="156" y="21199"/>
                  </a:cubicBezTo>
                  <a:cubicBezTo>
                    <a:pt x="466" y="23150"/>
                    <a:pt x="2137" y="24472"/>
                    <a:pt x="3599" y="25060"/>
                  </a:cubicBezTo>
                  <a:cubicBezTo>
                    <a:pt x="5246" y="25721"/>
                    <a:pt x="7098" y="25792"/>
                    <a:pt x="8731" y="25852"/>
                  </a:cubicBezTo>
                  <a:lnTo>
                    <a:pt x="22596" y="26375"/>
                  </a:lnTo>
                  <a:cubicBezTo>
                    <a:pt x="25964" y="26502"/>
                    <a:pt x="29448" y="26633"/>
                    <a:pt x="32888" y="26633"/>
                  </a:cubicBezTo>
                  <a:lnTo>
                    <a:pt x="32890" y="26633"/>
                  </a:lnTo>
                  <a:cubicBezTo>
                    <a:pt x="36019" y="26633"/>
                    <a:pt x="38788" y="26524"/>
                    <a:pt x="41355" y="26298"/>
                  </a:cubicBezTo>
                  <a:cubicBezTo>
                    <a:pt x="43313" y="26126"/>
                    <a:pt x="45556" y="25846"/>
                    <a:pt x="47387" y="24678"/>
                  </a:cubicBezTo>
                  <a:cubicBezTo>
                    <a:pt x="49110" y="23580"/>
                    <a:pt x="50537" y="21325"/>
                    <a:pt x="49929" y="19142"/>
                  </a:cubicBezTo>
                  <a:cubicBezTo>
                    <a:pt x="49533" y="17720"/>
                    <a:pt x="48017" y="16606"/>
                    <a:pt x="46479" y="16606"/>
                  </a:cubicBezTo>
                  <a:cubicBezTo>
                    <a:pt x="45944" y="16606"/>
                    <a:pt x="45456" y="16743"/>
                    <a:pt x="45041" y="17002"/>
                  </a:cubicBezTo>
                  <a:cubicBezTo>
                    <a:pt x="44775" y="15449"/>
                    <a:pt x="43649" y="14000"/>
                    <a:pt x="42058" y="13217"/>
                  </a:cubicBezTo>
                  <a:cubicBezTo>
                    <a:pt x="41060" y="12726"/>
                    <a:pt x="39891" y="12476"/>
                    <a:pt x="38609" y="12476"/>
                  </a:cubicBezTo>
                  <a:cubicBezTo>
                    <a:pt x="38164" y="12476"/>
                    <a:pt x="37705" y="12506"/>
                    <a:pt x="37235" y="12566"/>
                  </a:cubicBezTo>
                  <a:cubicBezTo>
                    <a:pt x="37831" y="10489"/>
                    <a:pt x="36912" y="7916"/>
                    <a:pt x="34713" y="5580"/>
                  </a:cubicBezTo>
                  <a:cubicBezTo>
                    <a:pt x="31423" y="2086"/>
                    <a:pt x="26895" y="1"/>
                    <a:pt x="225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37"/>
            <p:cNvSpPr/>
            <p:nvPr/>
          </p:nvSpPr>
          <p:spPr>
            <a:xfrm>
              <a:off x="5854375" y="1786350"/>
              <a:ext cx="239150" cy="79650"/>
            </a:xfrm>
            <a:custGeom>
              <a:avLst/>
              <a:gdLst/>
              <a:ahLst/>
              <a:cxnLst/>
              <a:rect l="l" t="t" r="r" b="b"/>
              <a:pathLst>
                <a:path w="9566" h="3186" extrusionOk="0">
                  <a:moveTo>
                    <a:pt x="314" y="1"/>
                  </a:moveTo>
                  <a:cubicBezTo>
                    <a:pt x="279" y="1"/>
                    <a:pt x="243" y="8"/>
                    <a:pt x="208" y="23"/>
                  </a:cubicBezTo>
                  <a:cubicBezTo>
                    <a:pt x="68" y="81"/>
                    <a:pt x="1" y="243"/>
                    <a:pt x="60" y="383"/>
                  </a:cubicBezTo>
                  <a:cubicBezTo>
                    <a:pt x="447" y="1305"/>
                    <a:pt x="1327" y="2011"/>
                    <a:pt x="2413" y="2269"/>
                  </a:cubicBezTo>
                  <a:cubicBezTo>
                    <a:pt x="2706" y="2339"/>
                    <a:pt x="2999" y="2373"/>
                    <a:pt x="3287" y="2373"/>
                  </a:cubicBezTo>
                  <a:cubicBezTo>
                    <a:pt x="3958" y="2373"/>
                    <a:pt x="4599" y="2187"/>
                    <a:pt x="5119" y="1835"/>
                  </a:cubicBezTo>
                  <a:cubicBezTo>
                    <a:pt x="5755" y="2692"/>
                    <a:pt x="6834" y="3185"/>
                    <a:pt x="7901" y="3185"/>
                  </a:cubicBezTo>
                  <a:cubicBezTo>
                    <a:pt x="8414" y="3185"/>
                    <a:pt x="8923" y="3072"/>
                    <a:pt x="9380" y="2831"/>
                  </a:cubicBezTo>
                  <a:cubicBezTo>
                    <a:pt x="9515" y="2759"/>
                    <a:pt x="9565" y="2591"/>
                    <a:pt x="9495" y="2458"/>
                  </a:cubicBezTo>
                  <a:cubicBezTo>
                    <a:pt x="9445" y="2367"/>
                    <a:pt x="9349" y="2314"/>
                    <a:pt x="9251" y="2314"/>
                  </a:cubicBezTo>
                  <a:cubicBezTo>
                    <a:pt x="9207" y="2314"/>
                    <a:pt x="9163" y="2325"/>
                    <a:pt x="9121" y="2347"/>
                  </a:cubicBezTo>
                  <a:cubicBezTo>
                    <a:pt x="8741" y="2548"/>
                    <a:pt x="8315" y="2643"/>
                    <a:pt x="7888" y="2643"/>
                  </a:cubicBezTo>
                  <a:cubicBezTo>
                    <a:pt x="6912" y="2643"/>
                    <a:pt x="5924" y="2149"/>
                    <a:pt x="5424" y="1301"/>
                  </a:cubicBezTo>
                  <a:cubicBezTo>
                    <a:pt x="5382" y="1230"/>
                    <a:pt x="5312" y="1183"/>
                    <a:pt x="5232" y="1169"/>
                  </a:cubicBezTo>
                  <a:cubicBezTo>
                    <a:pt x="5217" y="1166"/>
                    <a:pt x="5202" y="1165"/>
                    <a:pt x="5187" y="1165"/>
                  </a:cubicBezTo>
                  <a:cubicBezTo>
                    <a:pt x="5121" y="1165"/>
                    <a:pt x="5058" y="1188"/>
                    <a:pt x="5008" y="1230"/>
                  </a:cubicBezTo>
                  <a:cubicBezTo>
                    <a:pt x="4552" y="1618"/>
                    <a:pt x="3941" y="1824"/>
                    <a:pt x="3291" y="1824"/>
                  </a:cubicBezTo>
                  <a:cubicBezTo>
                    <a:pt x="3045" y="1824"/>
                    <a:pt x="2793" y="1794"/>
                    <a:pt x="2542" y="1734"/>
                  </a:cubicBezTo>
                  <a:cubicBezTo>
                    <a:pt x="1626" y="1515"/>
                    <a:pt x="889" y="931"/>
                    <a:pt x="569" y="171"/>
                  </a:cubicBezTo>
                  <a:cubicBezTo>
                    <a:pt x="524" y="65"/>
                    <a:pt x="421" y="1"/>
                    <a:pt x="3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37"/>
            <p:cNvSpPr/>
            <p:nvPr/>
          </p:nvSpPr>
          <p:spPr>
            <a:xfrm>
              <a:off x="6476150" y="1788400"/>
              <a:ext cx="83800" cy="88500"/>
            </a:xfrm>
            <a:custGeom>
              <a:avLst/>
              <a:gdLst/>
              <a:ahLst/>
              <a:cxnLst/>
              <a:rect l="l" t="t" r="r" b="b"/>
              <a:pathLst>
                <a:path w="3352" h="3540" extrusionOk="0">
                  <a:moveTo>
                    <a:pt x="3072" y="0"/>
                  </a:moveTo>
                  <a:cubicBezTo>
                    <a:pt x="2921" y="0"/>
                    <a:pt x="2798" y="121"/>
                    <a:pt x="2797" y="272"/>
                  </a:cubicBezTo>
                  <a:cubicBezTo>
                    <a:pt x="2777" y="1554"/>
                    <a:pt x="1394" y="2413"/>
                    <a:pt x="192" y="3016"/>
                  </a:cubicBezTo>
                  <a:cubicBezTo>
                    <a:pt x="56" y="3084"/>
                    <a:pt x="1" y="3250"/>
                    <a:pt x="70" y="3388"/>
                  </a:cubicBezTo>
                  <a:cubicBezTo>
                    <a:pt x="118" y="3484"/>
                    <a:pt x="216" y="3540"/>
                    <a:pt x="317" y="3540"/>
                  </a:cubicBezTo>
                  <a:cubicBezTo>
                    <a:pt x="359" y="3540"/>
                    <a:pt x="401" y="3530"/>
                    <a:pt x="440" y="3511"/>
                  </a:cubicBezTo>
                  <a:cubicBezTo>
                    <a:pt x="1782" y="2837"/>
                    <a:pt x="3325" y="1859"/>
                    <a:pt x="3349" y="282"/>
                  </a:cubicBezTo>
                  <a:cubicBezTo>
                    <a:pt x="3351" y="130"/>
                    <a:pt x="3230" y="4"/>
                    <a:pt x="3078" y="2"/>
                  </a:cubicBezTo>
                  <a:cubicBezTo>
                    <a:pt x="3076" y="0"/>
                    <a:pt x="3073" y="0"/>
                    <a:pt x="30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37"/>
            <p:cNvSpPr/>
            <p:nvPr/>
          </p:nvSpPr>
          <p:spPr>
            <a:xfrm>
              <a:off x="5939525" y="1342550"/>
              <a:ext cx="114975" cy="30725"/>
            </a:xfrm>
            <a:custGeom>
              <a:avLst/>
              <a:gdLst/>
              <a:ahLst/>
              <a:cxnLst/>
              <a:rect l="l" t="t" r="r" b="b"/>
              <a:pathLst>
                <a:path w="4599" h="1229" extrusionOk="0">
                  <a:moveTo>
                    <a:pt x="2337" y="0"/>
                  </a:moveTo>
                  <a:cubicBezTo>
                    <a:pt x="1550" y="0"/>
                    <a:pt x="763" y="246"/>
                    <a:pt x="141" y="737"/>
                  </a:cubicBezTo>
                  <a:cubicBezTo>
                    <a:pt x="22" y="831"/>
                    <a:pt x="1" y="1004"/>
                    <a:pt x="96" y="1124"/>
                  </a:cubicBezTo>
                  <a:cubicBezTo>
                    <a:pt x="151" y="1192"/>
                    <a:pt x="233" y="1229"/>
                    <a:pt x="314" y="1229"/>
                  </a:cubicBezTo>
                  <a:cubicBezTo>
                    <a:pt x="374" y="1229"/>
                    <a:pt x="433" y="1209"/>
                    <a:pt x="485" y="1170"/>
                  </a:cubicBezTo>
                  <a:cubicBezTo>
                    <a:pt x="1009" y="757"/>
                    <a:pt x="1674" y="549"/>
                    <a:pt x="2338" y="549"/>
                  </a:cubicBezTo>
                  <a:cubicBezTo>
                    <a:pt x="2974" y="549"/>
                    <a:pt x="3610" y="739"/>
                    <a:pt x="4123" y="1122"/>
                  </a:cubicBezTo>
                  <a:cubicBezTo>
                    <a:pt x="4172" y="1158"/>
                    <a:pt x="4229" y="1176"/>
                    <a:pt x="4287" y="1176"/>
                  </a:cubicBezTo>
                  <a:cubicBezTo>
                    <a:pt x="4371" y="1176"/>
                    <a:pt x="4454" y="1138"/>
                    <a:pt x="4508" y="1065"/>
                  </a:cubicBezTo>
                  <a:cubicBezTo>
                    <a:pt x="4599" y="942"/>
                    <a:pt x="4574" y="770"/>
                    <a:pt x="4452" y="679"/>
                  </a:cubicBezTo>
                  <a:cubicBezTo>
                    <a:pt x="3845" y="226"/>
                    <a:pt x="3091" y="0"/>
                    <a:pt x="23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2" name="Google Shape;992;p37"/>
          <p:cNvGrpSpPr/>
          <p:nvPr/>
        </p:nvGrpSpPr>
        <p:grpSpPr>
          <a:xfrm>
            <a:off x="6311375" y="140550"/>
            <a:ext cx="881425" cy="899825"/>
            <a:chOff x="5582900" y="3457188"/>
            <a:chExt cx="881425" cy="899825"/>
          </a:xfrm>
        </p:grpSpPr>
        <p:sp>
          <p:nvSpPr>
            <p:cNvPr id="993" name="Google Shape;993;p37"/>
            <p:cNvSpPr/>
            <p:nvPr/>
          </p:nvSpPr>
          <p:spPr>
            <a:xfrm>
              <a:off x="5582900" y="3810713"/>
              <a:ext cx="670900" cy="546300"/>
            </a:xfrm>
            <a:custGeom>
              <a:avLst/>
              <a:gdLst/>
              <a:ahLst/>
              <a:cxnLst/>
              <a:rect l="l" t="t" r="r" b="b"/>
              <a:pathLst>
                <a:path w="26836" h="21852" extrusionOk="0">
                  <a:moveTo>
                    <a:pt x="1749" y="0"/>
                  </a:moveTo>
                  <a:cubicBezTo>
                    <a:pt x="1644" y="66"/>
                    <a:pt x="1539" y="244"/>
                    <a:pt x="1433" y="532"/>
                  </a:cubicBezTo>
                  <a:cubicBezTo>
                    <a:pt x="1342" y="769"/>
                    <a:pt x="1295" y="921"/>
                    <a:pt x="1295" y="986"/>
                  </a:cubicBezTo>
                  <a:cubicBezTo>
                    <a:pt x="1295" y="1098"/>
                    <a:pt x="1306" y="1153"/>
                    <a:pt x="1325" y="1153"/>
                  </a:cubicBezTo>
                  <a:cubicBezTo>
                    <a:pt x="1333" y="1153"/>
                    <a:pt x="1343" y="1143"/>
                    <a:pt x="1355" y="1124"/>
                  </a:cubicBezTo>
                  <a:lnTo>
                    <a:pt x="1512" y="1084"/>
                  </a:lnTo>
                  <a:cubicBezTo>
                    <a:pt x="1578" y="993"/>
                    <a:pt x="1703" y="710"/>
                    <a:pt x="1887" y="237"/>
                  </a:cubicBezTo>
                  <a:cubicBezTo>
                    <a:pt x="1887" y="132"/>
                    <a:pt x="1874" y="72"/>
                    <a:pt x="1848" y="60"/>
                  </a:cubicBezTo>
                  <a:cubicBezTo>
                    <a:pt x="1809" y="46"/>
                    <a:pt x="1775" y="26"/>
                    <a:pt x="1749" y="0"/>
                  </a:cubicBezTo>
                  <a:close/>
                  <a:moveTo>
                    <a:pt x="1887" y="3530"/>
                  </a:moveTo>
                  <a:lnTo>
                    <a:pt x="1887" y="3530"/>
                  </a:lnTo>
                  <a:cubicBezTo>
                    <a:pt x="939" y="4356"/>
                    <a:pt x="387" y="5244"/>
                    <a:pt x="230" y="6192"/>
                  </a:cubicBezTo>
                  <a:cubicBezTo>
                    <a:pt x="73" y="7154"/>
                    <a:pt x="1" y="7751"/>
                    <a:pt x="13" y="7988"/>
                  </a:cubicBezTo>
                  <a:cubicBezTo>
                    <a:pt x="13" y="9079"/>
                    <a:pt x="257" y="10072"/>
                    <a:pt x="743" y="10966"/>
                  </a:cubicBezTo>
                  <a:cubicBezTo>
                    <a:pt x="933" y="11327"/>
                    <a:pt x="1143" y="11642"/>
                    <a:pt x="1374" y="11912"/>
                  </a:cubicBezTo>
                  <a:cubicBezTo>
                    <a:pt x="1348" y="11700"/>
                    <a:pt x="1335" y="11464"/>
                    <a:pt x="1335" y="11203"/>
                  </a:cubicBezTo>
                  <a:cubicBezTo>
                    <a:pt x="1335" y="10795"/>
                    <a:pt x="1355" y="10518"/>
                    <a:pt x="1394" y="10374"/>
                  </a:cubicBezTo>
                  <a:cubicBezTo>
                    <a:pt x="1420" y="10308"/>
                    <a:pt x="1499" y="10182"/>
                    <a:pt x="1631" y="9999"/>
                  </a:cubicBezTo>
                  <a:cubicBezTo>
                    <a:pt x="1872" y="11077"/>
                    <a:pt x="2746" y="12056"/>
                    <a:pt x="4254" y="12938"/>
                  </a:cubicBezTo>
                  <a:cubicBezTo>
                    <a:pt x="5429" y="13620"/>
                    <a:pt x="6485" y="13962"/>
                    <a:pt x="7423" y="13962"/>
                  </a:cubicBezTo>
                  <a:cubicBezTo>
                    <a:pt x="7712" y="13962"/>
                    <a:pt x="7990" y="13930"/>
                    <a:pt x="8257" y="13864"/>
                  </a:cubicBezTo>
                  <a:cubicBezTo>
                    <a:pt x="6509" y="13536"/>
                    <a:pt x="5043" y="12563"/>
                    <a:pt x="3859" y="10945"/>
                  </a:cubicBezTo>
                  <a:cubicBezTo>
                    <a:pt x="2387" y="8921"/>
                    <a:pt x="1729" y="6449"/>
                    <a:pt x="1887" y="3530"/>
                  </a:cubicBezTo>
                  <a:close/>
                  <a:moveTo>
                    <a:pt x="26438" y="20223"/>
                  </a:moveTo>
                  <a:cubicBezTo>
                    <a:pt x="26356" y="20223"/>
                    <a:pt x="26271" y="20240"/>
                    <a:pt x="26184" y="20274"/>
                  </a:cubicBezTo>
                  <a:cubicBezTo>
                    <a:pt x="25987" y="20367"/>
                    <a:pt x="25843" y="20511"/>
                    <a:pt x="25751" y="20708"/>
                  </a:cubicBezTo>
                  <a:cubicBezTo>
                    <a:pt x="25816" y="20708"/>
                    <a:pt x="25941" y="20721"/>
                    <a:pt x="26125" y="20748"/>
                  </a:cubicBezTo>
                  <a:cubicBezTo>
                    <a:pt x="26402" y="20748"/>
                    <a:pt x="26637" y="20623"/>
                    <a:pt x="26835" y="20373"/>
                  </a:cubicBezTo>
                  <a:cubicBezTo>
                    <a:pt x="26710" y="20273"/>
                    <a:pt x="26578" y="20223"/>
                    <a:pt x="26438" y="20223"/>
                  </a:cubicBezTo>
                  <a:close/>
                  <a:moveTo>
                    <a:pt x="14174" y="19013"/>
                  </a:moveTo>
                  <a:cubicBezTo>
                    <a:pt x="14494" y="20104"/>
                    <a:pt x="15013" y="20874"/>
                    <a:pt x="15731" y="21319"/>
                  </a:cubicBezTo>
                  <a:cubicBezTo>
                    <a:pt x="16297" y="21674"/>
                    <a:pt x="17118" y="21852"/>
                    <a:pt x="18197" y="21852"/>
                  </a:cubicBezTo>
                  <a:cubicBezTo>
                    <a:pt x="19343" y="21852"/>
                    <a:pt x="20382" y="21583"/>
                    <a:pt x="21313" y="21044"/>
                  </a:cubicBezTo>
                  <a:lnTo>
                    <a:pt x="21313" y="21044"/>
                  </a:lnTo>
                  <a:cubicBezTo>
                    <a:pt x="20687" y="21106"/>
                    <a:pt x="20105" y="21137"/>
                    <a:pt x="19567" y="21137"/>
                  </a:cubicBezTo>
                  <a:cubicBezTo>
                    <a:pt x="18880" y="21137"/>
                    <a:pt x="18266" y="21086"/>
                    <a:pt x="17723" y="20984"/>
                  </a:cubicBezTo>
                  <a:cubicBezTo>
                    <a:pt x="16192" y="20699"/>
                    <a:pt x="15009" y="20042"/>
                    <a:pt x="14174" y="19013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37"/>
            <p:cNvSpPr/>
            <p:nvPr/>
          </p:nvSpPr>
          <p:spPr>
            <a:xfrm>
              <a:off x="6024500" y="3457188"/>
              <a:ext cx="439825" cy="708250"/>
            </a:xfrm>
            <a:custGeom>
              <a:avLst/>
              <a:gdLst/>
              <a:ahLst/>
              <a:cxnLst/>
              <a:rect l="l" t="t" r="r" b="b"/>
              <a:pathLst>
                <a:path w="17593" h="28330" extrusionOk="0">
                  <a:moveTo>
                    <a:pt x="4211" y="1191"/>
                  </a:moveTo>
                  <a:cubicBezTo>
                    <a:pt x="3974" y="1191"/>
                    <a:pt x="3609" y="1300"/>
                    <a:pt x="3116" y="1519"/>
                  </a:cubicBezTo>
                  <a:cubicBezTo>
                    <a:pt x="2538" y="1756"/>
                    <a:pt x="2164" y="1966"/>
                    <a:pt x="1992" y="2150"/>
                  </a:cubicBezTo>
                  <a:lnTo>
                    <a:pt x="2071" y="2209"/>
                  </a:lnTo>
                  <a:cubicBezTo>
                    <a:pt x="2085" y="2222"/>
                    <a:pt x="2098" y="2249"/>
                    <a:pt x="2111" y="2289"/>
                  </a:cubicBezTo>
                  <a:cubicBezTo>
                    <a:pt x="2124" y="2302"/>
                    <a:pt x="2176" y="2308"/>
                    <a:pt x="2269" y="2308"/>
                  </a:cubicBezTo>
                  <a:cubicBezTo>
                    <a:pt x="2479" y="2308"/>
                    <a:pt x="2828" y="2196"/>
                    <a:pt x="3314" y="1972"/>
                  </a:cubicBezTo>
                  <a:cubicBezTo>
                    <a:pt x="3826" y="1748"/>
                    <a:pt x="4182" y="1532"/>
                    <a:pt x="4379" y="1322"/>
                  </a:cubicBezTo>
                  <a:lnTo>
                    <a:pt x="4339" y="1204"/>
                  </a:lnTo>
                  <a:cubicBezTo>
                    <a:pt x="4301" y="1195"/>
                    <a:pt x="4259" y="1191"/>
                    <a:pt x="4211" y="1191"/>
                  </a:cubicBezTo>
                  <a:close/>
                  <a:moveTo>
                    <a:pt x="651" y="2406"/>
                  </a:moveTo>
                  <a:cubicBezTo>
                    <a:pt x="520" y="2551"/>
                    <a:pt x="303" y="2709"/>
                    <a:pt x="0" y="2880"/>
                  </a:cubicBezTo>
                  <a:lnTo>
                    <a:pt x="40" y="2939"/>
                  </a:lnTo>
                  <a:cubicBezTo>
                    <a:pt x="421" y="2847"/>
                    <a:pt x="632" y="2788"/>
                    <a:pt x="671" y="2761"/>
                  </a:cubicBezTo>
                  <a:cubicBezTo>
                    <a:pt x="711" y="2748"/>
                    <a:pt x="770" y="2709"/>
                    <a:pt x="848" y="2643"/>
                  </a:cubicBezTo>
                  <a:cubicBezTo>
                    <a:pt x="810" y="2512"/>
                    <a:pt x="743" y="2433"/>
                    <a:pt x="651" y="2406"/>
                  </a:cubicBezTo>
                  <a:close/>
                  <a:moveTo>
                    <a:pt x="9762" y="1"/>
                  </a:moveTo>
                  <a:cubicBezTo>
                    <a:pt x="9145" y="1"/>
                    <a:pt x="8461" y="79"/>
                    <a:pt x="7712" y="237"/>
                  </a:cubicBezTo>
                  <a:cubicBezTo>
                    <a:pt x="6843" y="408"/>
                    <a:pt x="6246" y="631"/>
                    <a:pt x="5917" y="908"/>
                  </a:cubicBezTo>
                  <a:cubicBezTo>
                    <a:pt x="6796" y="780"/>
                    <a:pt x="7619" y="717"/>
                    <a:pt x="8386" y="717"/>
                  </a:cubicBezTo>
                  <a:cubicBezTo>
                    <a:pt x="11016" y="717"/>
                    <a:pt x="12994" y="1464"/>
                    <a:pt x="14318" y="2958"/>
                  </a:cubicBezTo>
                  <a:cubicBezTo>
                    <a:pt x="16044" y="4902"/>
                    <a:pt x="16761" y="6664"/>
                    <a:pt x="16468" y="8244"/>
                  </a:cubicBezTo>
                  <a:cubicBezTo>
                    <a:pt x="17100" y="7400"/>
                    <a:pt x="17435" y="6475"/>
                    <a:pt x="17474" y="5464"/>
                  </a:cubicBezTo>
                  <a:cubicBezTo>
                    <a:pt x="17510" y="4454"/>
                    <a:pt x="17299" y="3580"/>
                    <a:pt x="16842" y="2841"/>
                  </a:cubicBezTo>
                  <a:cubicBezTo>
                    <a:pt x="16402" y="2113"/>
                    <a:pt x="15956" y="1646"/>
                    <a:pt x="15502" y="1441"/>
                  </a:cubicBezTo>
                  <a:lnTo>
                    <a:pt x="15502" y="1441"/>
                  </a:lnTo>
                  <a:cubicBezTo>
                    <a:pt x="15697" y="1858"/>
                    <a:pt x="15802" y="2167"/>
                    <a:pt x="15818" y="2367"/>
                  </a:cubicBezTo>
                  <a:cubicBezTo>
                    <a:pt x="15421" y="1965"/>
                    <a:pt x="14836" y="1557"/>
                    <a:pt x="14062" y="1145"/>
                  </a:cubicBezTo>
                  <a:cubicBezTo>
                    <a:pt x="12616" y="382"/>
                    <a:pt x="11183" y="1"/>
                    <a:pt x="9762" y="1"/>
                  </a:cubicBezTo>
                  <a:close/>
                  <a:moveTo>
                    <a:pt x="16175" y="18893"/>
                  </a:moveTo>
                  <a:cubicBezTo>
                    <a:pt x="16167" y="18893"/>
                    <a:pt x="16160" y="18894"/>
                    <a:pt x="16153" y="18894"/>
                  </a:cubicBezTo>
                  <a:cubicBezTo>
                    <a:pt x="16177" y="19000"/>
                    <a:pt x="16210" y="19092"/>
                    <a:pt x="16252" y="19170"/>
                  </a:cubicBezTo>
                  <a:cubicBezTo>
                    <a:pt x="16356" y="19394"/>
                    <a:pt x="16409" y="19736"/>
                    <a:pt x="16409" y="20196"/>
                  </a:cubicBezTo>
                  <a:cubicBezTo>
                    <a:pt x="16409" y="21090"/>
                    <a:pt x="16258" y="22082"/>
                    <a:pt x="15956" y="23174"/>
                  </a:cubicBezTo>
                  <a:cubicBezTo>
                    <a:pt x="15524" y="24700"/>
                    <a:pt x="14887" y="25772"/>
                    <a:pt x="14043" y="26389"/>
                  </a:cubicBezTo>
                  <a:cubicBezTo>
                    <a:pt x="14754" y="26129"/>
                    <a:pt x="15431" y="25697"/>
                    <a:pt x="16074" y="25086"/>
                  </a:cubicBezTo>
                  <a:cubicBezTo>
                    <a:pt x="17086" y="24113"/>
                    <a:pt x="17593" y="23102"/>
                    <a:pt x="17593" y="22049"/>
                  </a:cubicBezTo>
                  <a:cubicBezTo>
                    <a:pt x="17593" y="21233"/>
                    <a:pt x="17402" y="20497"/>
                    <a:pt x="17020" y="19840"/>
                  </a:cubicBezTo>
                  <a:cubicBezTo>
                    <a:pt x="16663" y="19209"/>
                    <a:pt x="16381" y="18893"/>
                    <a:pt x="16175" y="18893"/>
                  </a:cubicBezTo>
                  <a:close/>
                  <a:moveTo>
                    <a:pt x="10138" y="23785"/>
                  </a:moveTo>
                  <a:cubicBezTo>
                    <a:pt x="10124" y="23837"/>
                    <a:pt x="10111" y="23891"/>
                    <a:pt x="10098" y="23942"/>
                  </a:cubicBezTo>
                  <a:cubicBezTo>
                    <a:pt x="9822" y="24929"/>
                    <a:pt x="9276" y="25738"/>
                    <a:pt x="8461" y="26368"/>
                  </a:cubicBezTo>
                  <a:cubicBezTo>
                    <a:pt x="7554" y="27079"/>
                    <a:pt x="6384" y="27460"/>
                    <a:pt x="4951" y="27513"/>
                  </a:cubicBezTo>
                  <a:cubicBezTo>
                    <a:pt x="5292" y="27762"/>
                    <a:pt x="5720" y="27959"/>
                    <a:pt x="6233" y="28105"/>
                  </a:cubicBezTo>
                  <a:cubicBezTo>
                    <a:pt x="6800" y="28255"/>
                    <a:pt x="7308" y="28330"/>
                    <a:pt x="7755" y="28330"/>
                  </a:cubicBezTo>
                  <a:cubicBezTo>
                    <a:pt x="8324" y="28330"/>
                    <a:pt x="8796" y="28208"/>
                    <a:pt x="9171" y="27966"/>
                  </a:cubicBezTo>
                  <a:cubicBezTo>
                    <a:pt x="9802" y="27506"/>
                    <a:pt x="10210" y="26933"/>
                    <a:pt x="10394" y="26250"/>
                  </a:cubicBezTo>
                  <a:cubicBezTo>
                    <a:pt x="10591" y="25554"/>
                    <a:pt x="10505" y="24731"/>
                    <a:pt x="10138" y="23785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37"/>
            <p:cNvSpPr/>
            <p:nvPr/>
          </p:nvSpPr>
          <p:spPr>
            <a:xfrm>
              <a:off x="5756775" y="3606088"/>
              <a:ext cx="584450" cy="489125"/>
            </a:xfrm>
            <a:custGeom>
              <a:avLst/>
              <a:gdLst/>
              <a:ahLst/>
              <a:cxnLst/>
              <a:rect l="l" t="t" r="r" b="b"/>
              <a:pathLst>
                <a:path w="23378" h="19565" extrusionOk="0">
                  <a:moveTo>
                    <a:pt x="6529" y="1"/>
                  </a:moveTo>
                  <a:lnTo>
                    <a:pt x="6529" y="1"/>
                  </a:lnTo>
                  <a:cubicBezTo>
                    <a:pt x="4556" y="270"/>
                    <a:pt x="2992" y="889"/>
                    <a:pt x="1835" y="1854"/>
                  </a:cubicBezTo>
                  <a:cubicBezTo>
                    <a:pt x="612" y="2867"/>
                    <a:pt x="1" y="4122"/>
                    <a:pt x="1" y="5622"/>
                  </a:cubicBezTo>
                  <a:cubicBezTo>
                    <a:pt x="1" y="6212"/>
                    <a:pt x="27" y="6581"/>
                    <a:pt x="79" y="6726"/>
                  </a:cubicBezTo>
                  <a:cubicBezTo>
                    <a:pt x="155" y="6963"/>
                    <a:pt x="391" y="7390"/>
                    <a:pt x="790" y="8008"/>
                  </a:cubicBezTo>
                  <a:cubicBezTo>
                    <a:pt x="779" y="7586"/>
                    <a:pt x="779" y="7204"/>
                    <a:pt x="790" y="6864"/>
                  </a:cubicBezTo>
                  <a:cubicBezTo>
                    <a:pt x="830" y="6049"/>
                    <a:pt x="1146" y="5227"/>
                    <a:pt x="1736" y="4398"/>
                  </a:cubicBezTo>
                  <a:cubicBezTo>
                    <a:pt x="2339" y="3584"/>
                    <a:pt x="3121" y="2887"/>
                    <a:pt x="4083" y="2308"/>
                  </a:cubicBezTo>
                  <a:cubicBezTo>
                    <a:pt x="4717" y="1939"/>
                    <a:pt x="4980" y="1755"/>
                    <a:pt x="4872" y="1755"/>
                  </a:cubicBezTo>
                  <a:cubicBezTo>
                    <a:pt x="4814" y="1755"/>
                    <a:pt x="4650" y="1808"/>
                    <a:pt x="4379" y="1914"/>
                  </a:cubicBezTo>
                  <a:cubicBezTo>
                    <a:pt x="3605" y="2218"/>
                    <a:pt x="3066" y="2442"/>
                    <a:pt x="2762" y="2584"/>
                  </a:cubicBezTo>
                  <a:cubicBezTo>
                    <a:pt x="3161" y="2092"/>
                    <a:pt x="3904" y="1514"/>
                    <a:pt x="4991" y="849"/>
                  </a:cubicBezTo>
                  <a:cubicBezTo>
                    <a:pt x="5566" y="496"/>
                    <a:pt x="6080" y="214"/>
                    <a:pt x="6529" y="1"/>
                  </a:cubicBezTo>
                  <a:close/>
                  <a:moveTo>
                    <a:pt x="17204" y="2627"/>
                  </a:moveTo>
                  <a:cubicBezTo>
                    <a:pt x="16382" y="2627"/>
                    <a:pt x="15486" y="2757"/>
                    <a:pt x="14516" y="3018"/>
                  </a:cubicBezTo>
                  <a:cubicBezTo>
                    <a:pt x="12754" y="3491"/>
                    <a:pt x="11269" y="4215"/>
                    <a:pt x="10059" y="5188"/>
                  </a:cubicBezTo>
                  <a:cubicBezTo>
                    <a:pt x="9296" y="5792"/>
                    <a:pt x="8803" y="6344"/>
                    <a:pt x="8580" y="6844"/>
                  </a:cubicBezTo>
                  <a:cubicBezTo>
                    <a:pt x="9645" y="6318"/>
                    <a:pt x="10552" y="5956"/>
                    <a:pt x="11301" y="5759"/>
                  </a:cubicBezTo>
                  <a:cubicBezTo>
                    <a:pt x="13155" y="5260"/>
                    <a:pt x="14774" y="5010"/>
                    <a:pt x="16158" y="5010"/>
                  </a:cubicBezTo>
                  <a:cubicBezTo>
                    <a:pt x="17541" y="5010"/>
                    <a:pt x="18690" y="5260"/>
                    <a:pt x="19604" y="5759"/>
                  </a:cubicBezTo>
                  <a:cubicBezTo>
                    <a:pt x="20892" y="6470"/>
                    <a:pt x="21590" y="7672"/>
                    <a:pt x="21694" y="9368"/>
                  </a:cubicBezTo>
                  <a:cubicBezTo>
                    <a:pt x="21127" y="8876"/>
                    <a:pt x="20584" y="8630"/>
                    <a:pt x="20064" y="8630"/>
                  </a:cubicBezTo>
                  <a:cubicBezTo>
                    <a:pt x="19765" y="8630"/>
                    <a:pt x="19473" y="8712"/>
                    <a:pt x="19189" y="8875"/>
                  </a:cubicBezTo>
                  <a:cubicBezTo>
                    <a:pt x="19900" y="9218"/>
                    <a:pt x="20412" y="9546"/>
                    <a:pt x="20728" y="9861"/>
                  </a:cubicBezTo>
                  <a:cubicBezTo>
                    <a:pt x="21148" y="10269"/>
                    <a:pt x="21465" y="10874"/>
                    <a:pt x="21675" y="11676"/>
                  </a:cubicBezTo>
                  <a:cubicBezTo>
                    <a:pt x="21886" y="12425"/>
                    <a:pt x="21971" y="13182"/>
                    <a:pt x="21931" y="13944"/>
                  </a:cubicBezTo>
                  <a:cubicBezTo>
                    <a:pt x="21918" y="14009"/>
                    <a:pt x="21912" y="14095"/>
                    <a:pt x="21912" y="14200"/>
                  </a:cubicBezTo>
                  <a:cubicBezTo>
                    <a:pt x="22529" y="13267"/>
                    <a:pt x="22944" y="12255"/>
                    <a:pt x="23154" y="11164"/>
                  </a:cubicBezTo>
                  <a:cubicBezTo>
                    <a:pt x="23377" y="9927"/>
                    <a:pt x="23312" y="8638"/>
                    <a:pt x="22957" y="7297"/>
                  </a:cubicBezTo>
                  <a:cubicBezTo>
                    <a:pt x="22550" y="5759"/>
                    <a:pt x="21826" y="4589"/>
                    <a:pt x="20787" y="3787"/>
                  </a:cubicBezTo>
                  <a:cubicBezTo>
                    <a:pt x="19813" y="3014"/>
                    <a:pt x="18619" y="2627"/>
                    <a:pt x="17204" y="2627"/>
                  </a:cubicBezTo>
                  <a:close/>
                  <a:moveTo>
                    <a:pt x="4339" y="13806"/>
                  </a:moveTo>
                  <a:cubicBezTo>
                    <a:pt x="3973" y="14264"/>
                    <a:pt x="3711" y="14692"/>
                    <a:pt x="3550" y="15088"/>
                  </a:cubicBezTo>
                  <a:cubicBezTo>
                    <a:pt x="3354" y="15534"/>
                    <a:pt x="3255" y="16100"/>
                    <a:pt x="3255" y="16784"/>
                  </a:cubicBezTo>
                  <a:cubicBezTo>
                    <a:pt x="3255" y="17586"/>
                    <a:pt x="3715" y="18263"/>
                    <a:pt x="4635" y="18815"/>
                  </a:cubicBezTo>
                  <a:cubicBezTo>
                    <a:pt x="5463" y="19315"/>
                    <a:pt x="6351" y="19564"/>
                    <a:pt x="7297" y="19564"/>
                  </a:cubicBezTo>
                  <a:cubicBezTo>
                    <a:pt x="8046" y="19564"/>
                    <a:pt x="8606" y="19486"/>
                    <a:pt x="8974" y="19327"/>
                  </a:cubicBezTo>
                  <a:cubicBezTo>
                    <a:pt x="9202" y="19233"/>
                    <a:pt x="9439" y="19068"/>
                    <a:pt x="9683" y="18834"/>
                  </a:cubicBezTo>
                  <a:lnTo>
                    <a:pt x="9683" y="18834"/>
                  </a:lnTo>
                  <a:cubicBezTo>
                    <a:pt x="9628" y="18835"/>
                    <a:pt x="9574" y="18835"/>
                    <a:pt x="9520" y="18835"/>
                  </a:cubicBezTo>
                  <a:cubicBezTo>
                    <a:pt x="7671" y="18835"/>
                    <a:pt x="6325" y="18461"/>
                    <a:pt x="5484" y="17711"/>
                  </a:cubicBezTo>
                  <a:cubicBezTo>
                    <a:pt x="4720" y="17027"/>
                    <a:pt x="4339" y="15989"/>
                    <a:pt x="4339" y="14595"/>
                  </a:cubicBezTo>
                  <a:lnTo>
                    <a:pt x="4339" y="13806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078" name="Picture 6" descr="apushcanvas [licensed for non-commercial use only] / The Cold War in Berlin">
            <a:extLst>
              <a:ext uri="{FF2B5EF4-FFF2-40B4-BE49-F238E27FC236}">
                <a16:creationId xmlns:a16="http://schemas.microsoft.com/office/drawing/2014/main" id="{2EA9959F-E15E-D1C3-32DF-3004C855E5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6234" y="1393525"/>
            <a:ext cx="2160798" cy="1775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6" name="Google Shape;1086;p39"/>
          <p:cNvSpPr txBox="1">
            <a:spLocks noGrp="1"/>
          </p:cNvSpPr>
          <p:nvPr>
            <p:ph type="subTitle" idx="1"/>
          </p:nvPr>
        </p:nvSpPr>
        <p:spPr>
          <a:xfrm>
            <a:off x="2581950" y="1907225"/>
            <a:ext cx="3980400" cy="20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41300" lvl="0" indent="-215900" algn="l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Tighter Suppression</a:t>
            </a:r>
          </a:p>
          <a:p>
            <a:pPr marL="241300" lvl="0" indent="-215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Harder/Impossible to contact friends and family on other side</a:t>
            </a:r>
          </a:p>
          <a:p>
            <a:pPr marL="2540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dirty="0"/>
          </a:p>
          <a:p>
            <a:pPr marL="2540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	Which led to some trying to escape</a:t>
            </a:r>
          </a:p>
          <a:p>
            <a:pPr marL="241300" lvl="0" indent="-215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lang="en-US" dirty="0"/>
          </a:p>
          <a:p>
            <a:pPr marL="368300" indent="-342900"/>
            <a:r>
              <a:rPr lang="en-US" dirty="0"/>
              <a:t>5000 People escaped</a:t>
            </a:r>
          </a:p>
          <a:p>
            <a:pPr marL="368300" indent="-342900"/>
            <a:r>
              <a:rPr lang="en-US" dirty="0"/>
              <a:t>138 Died Trying Escaping</a:t>
            </a:r>
          </a:p>
        </p:txBody>
      </p:sp>
      <p:sp>
        <p:nvSpPr>
          <p:cNvPr id="1087" name="Google Shape;1087;p39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Life during the</a:t>
            </a:r>
            <a:endParaRPr dirty="0"/>
          </a:p>
        </p:txBody>
      </p:sp>
      <p:sp>
        <p:nvSpPr>
          <p:cNvPr id="1088" name="Google Shape;1088;p39"/>
          <p:cNvSpPr/>
          <p:nvPr/>
        </p:nvSpPr>
        <p:spPr>
          <a:xfrm>
            <a:off x="1514800" y="2684684"/>
            <a:ext cx="518700" cy="5187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089" name="Google Shape;1089;p39"/>
          <p:cNvCxnSpPr>
            <a:cxnSpLocks/>
            <a:stCxn id="1088" idx="3"/>
          </p:cNvCxnSpPr>
          <p:nvPr/>
        </p:nvCxnSpPr>
        <p:spPr>
          <a:xfrm flipV="1">
            <a:off x="2033500" y="2451581"/>
            <a:ext cx="680044" cy="492453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90" name="Google Shape;1090;p39"/>
          <p:cNvSpPr/>
          <p:nvPr/>
        </p:nvSpPr>
        <p:spPr>
          <a:xfrm flipH="1">
            <a:off x="7110750" y="2684684"/>
            <a:ext cx="518700" cy="5187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091" name="Google Shape;1091;p39"/>
          <p:cNvCxnSpPr>
            <a:cxnSpLocks/>
            <a:stCxn id="1090" idx="3"/>
          </p:cNvCxnSpPr>
          <p:nvPr/>
        </p:nvCxnSpPr>
        <p:spPr>
          <a:xfrm flipH="1">
            <a:off x="6035040" y="2944034"/>
            <a:ext cx="1075710" cy="25935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87" name="Google Shape;1187;p39"/>
          <p:cNvSpPr/>
          <p:nvPr/>
        </p:nvSpPr>
        <p:spPr>
          <a:xfrm>
            <a:off x="4403947" y="695704"/>
            <a:ext cx="2197695" cy="25289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US" b="1" i="0" dirty="0"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Lexend Giga"/>
              </a:rPr>
              <a:t>Berlin Wall</a:t>
            </a:r>
            <a:endParaRPr b="1" i="0" dirty="0"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Lexend Giga"/>
            </a:endParaRPr>
          </a:p>
        </p:txBody>
      </p:sp>
      <p:grpSp>
        <p:nvGrpSpPr>
          <p:cNvPr id="8" name="Google Shape;9233;p69">
            <a:extLst>
              <a:ext uri="{FF2B5EF4-FFF2-40B4-BE49-F238E27FC236}">
                <a16:creationId xmlns:a16="http://schemas.microsoft.com/office/drawing/2014/main" id="{F355CCDB-527C-40D4-08A0-4E0408643C12}"/>
              </a:ext>
            </a:extLst>
          </p:cNvPr>
          <p:cNvGrpSpPr/>
          <p:nvPr/>
        </p:nvGrpSpPr>
        <p:grpSpPr>
          <a:xfrm>
            <a:off x="1568422" y="2763616"/>
            <a:ext cx="385459" cy="356671"/>
            <a:chOff x="7372702" y="4132876"/>
            <a:chExt cx="385459" cy="356671"/>
          </a:xfrm>
        </p:grpSpPr>
        <p:sp>
          <p:nvSpPr>
            <p:cNvPr id="9" name="Google Shape;9234;p69">
              <a:extLst>
                <a:ext uri="{FF2B5EF4-FFF2-40B4-BE49-F238E27FC236}">
                  <a16:creationId xmlns:a16="http://schemas.microsoft.com/office/drawing/2014/main" id="{FB80BB40-3CB4-B8FF-8978-EB798E83119E}"/>
                </a:ext>
              </a:extLst>
            </p:cNvPr>
            <p:cNvSpPr/>
            <p:nvPr/>
          </p:nvSpPr>
          <p:spPr>
            <a:xfrm>
              <a:off x="7378360" y="4271762"/>
              <a:ext cx="221374" cy="212258"/>
            </a:xfrm>
            <a:custGeom>
              <a:avLst/>
              <a:gdLst/>
              <a:ahLst/>
              <a:cxnLst/>
              <a:rect l="l" t="t" r="r" b="b"/>
              <a:pathLst>
                <a:path w="8451" h="8103" extrusionOk="0">
                  <a:moveTo>
                    <a:pt x="1885" y="0"/>
                  </a:moveTo>
                  <a:cubicBezTo>
                    <a:pt x="847" y="4"/>
                    <a:pt x="4" y="847"/>
                    <a:pt x="0" y="1885"/>
                  </a:cubicBezTo>
                  <a:lnTo>
                    <a:pt x="0" y="4729"/>
                  </a:lnTo>
                  <a:cubicBezTo>
                    <a:pt x="4" y="5768"/>
                    <a:pt x="847" y="6611"/>
                    <a:pt x="1885" y="6614"/>
                  </a:cubicBezTo>
                  <a:lnTo>
                    <a:pt x="4277" y="6614"/>
                  </a:lnTo>
                  <a:cubicBezTo>
                    <a:pt x="4318" y="6614"/>
                    <a:pt x="4356" y="6641"/>
                    <a:pt x="4362" y="6682"/>
                  </a:cubicBezTo>
                  <a:cubicBezTo>
                    <a:pt x="4414" y="6922"/>
                    <a:pt x="4527" y="7724"/>
                    <a:pt x="3790" y="7950"/>
                  </a:cubicBezTo>
                  <a:cubicBezTo>
                    <a:pt x="3735" y="7968"/>
                    <a:pt x="3739" y="8050"/>
                    <a:pt x="3797" y="8063"/>
                  </a:cubicBezTo>
                  <a:cubicBezTo>
                    <a:pt x="3911" y="8084"/>
                    <a:pt x="4054" y="8103"/>
                    <a:pt x="4209" y="8103"/>
                  </a:cubicBezTo>
                  <a:cubicBezTo>
                    <a:pt x="4764" y="8103"/>
                    <a:pt x="5468" y="7870"/>
                    <a:pt x="5500" y="6696"/>
                  </a:cubicBezTo>
                  <a:cubicBezTo>
                    <a:pt x="5500" y="6652"/>
                    <a:pt x="5541" y="6611"/>
                    <a:pt x="5586" y="6611"/>
                  </a:cubicBezTo>
                  <a:lnTo>
                    <a:pt x="6566" y="6611"/>
                  </a:lnTo>
                  <a:cubicBezTo>
                    <a:pt x="7604" y="6607"/>
                    <a:pt x="8447" y="5768"/>
                    <a:pt x="8451" y="4726"/>
                  </a:cubicBezTo>
                  <a:lnTo>
                    <a:pt x="8451" y="1885"/>
                  </a:lnTo>
                  <a:lnTo>
                    <a:pt x="8447" y="1885"/>
                  </a:lnTo>
                  <a:cubicBezTo>
                    <a:pt x="8444" y="847"/>
                    <a:pt x="7604" y="4"/>
                    <a:pt x="6562" y="0"/>
                  </a:cubicBezTo>
                  <a:close/>
                </a:path>
              </a:pathLst>
            </a:custGeom>
            <a:solidFill>
              <a:srgbClr val="DDE4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9235;p69">
              <a:extLst>
                <a:ext uri="{FF2B5EF4-FFF2-40B4-BE49-F238E27FC236}">
                  <a16:creationId xmlns:a16="http://schemas.microsoft.com/office/drawing/2014/main" id="{28C33F16-0F6D-A053-33B3-C061D292898E}"/>
                </a:ext>
              </a:extLst>
            </p:cNvPr>
            <p:cNvSpPr/>
            <p:nvPr/>
          </p:nvSpPr>
          <p:spPr>
            <a:xfrm>
              <a:off x="7527724" y="4271762"/>
              <a:ext cx="72010" cy="173175"/>
            </a:xfrm>
            <a:custGeom>
              <a:avLst/>
              <a:gdLst/>
              <a:ahLst/>
              <a:cxnLst/>
              <a:rect l="l" t="t" r="r" b="b"/>
              <a:pathLst>
                <a:path w="2749" h="6611" extrusionOk="0">
                  <a:moveTo>
                    <a:pt x="0" y="0"/>
                  </a:moveTo>
                  <a:cubicBezTo>
                    <a:pt x="1042" y="0"/>
                    <a:pt x="1882" y="843"/>
                    <a:pt x="1885" y="1885"/>
                  </a:cubicBezTo>
                  <a:lnTo>
                    <a:pt x="1885" y="4726"/>
                  </a:lnTo>
                  <a:cubicBezTo>
                    <a:pt x="1882" y="5768"/>
                    <a:pt x="1042" y="6607"/>
                    <a:pt x="0" y="6611"/>
                  </a:cubicBezTo>
                  <a:lnTo>
                    <a:pt x="864" y="6611"/>
                  </a:lnTo>
                  <a:cubicBezTo>
                    <a:pt x="1902" y="6607"/>
                    <a:pt x="2745" y="5768"/>
                    <a:pt x="2749" y="4726"/>
                  </a:cubicBezTo>
                  <a:lnTo>
                    <a:pt x="2749" y="1885"/>
                  </a:lnTo>
                  <a:cubicBezTo>
                    <a:pt x="2745" y="843"/>
                    <a:pt x="1902" y="0"/>
                    <a:pt x="864" y="0"/>
                  </a:cubicBezTo>
                  <a:close/>
                </a:path>
              </a:pathLst>
            </a:custGeom>
            <a:solidFill>
              <a:srgbClr val="D7DF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9236;p69">
              <a:extLst>
                <a:ext uri="{FF2B5EF4-FFF2-40B4-BE49-F238E27FC236}">
                  <a16:creationId xmlns:a16="http://schemas.microsoft.com/office/drawing/2014/main" id="{D08EF733-4E88-03BE-122F-850BA2082DAF}"/>
                </a:ext>
              </a:extLst>
            </p:cNvPr>
            <p:cNvSpPr/>
            <p:nvPr/>
          </p:nvSpPr>
          <p:spPr>
            <a:xfrm>
              <a:off x="7425826" y="4138535"/>
              <a:ext cx="326704" cy="270909"/>
            </a:xfrm>
            <a:custGeom>
              <a:avLst/>
              <a:gdLst/>
              <a:ahLst/>
              <a:cxnLst/>
              <a:rect l="l" t="t" r="r" b="b"/>
              <a:pathLst>
                <a:path w="12472" h="10342" extrusionOk="0">
                  <a:moveTo>
                    <a:pt x="1845" y="1"/>
                  </a:moveTo>
                  <a:cubicBezTo>
                    <a:pt x="827" y="1"/>
                    <a:pt x="1" y="823"/>
                    <a:pt x="1" y="1841"/>
                  </a:cubicBezTo>
                  <a:lnTo>
                    <a:pt x="1" y="6083"/>
                  </a:lnTo>
                  <a:cubicBezTo>
                    <a:pt x="1" y="7101"/>
                    <a:pt x="827" y="7927"/>
                    <a:pt x="1845" y="7927"/>
                  </a:cubicBezTo>
                  <a:lnTo>
                    <a:pt x="7540" y="7927"/>
                  </a:lnTo>
                  <a:cubicBezTo>
                    <a:pt x="7660" y="7927"/>
                    <a:pt x="7752" y="8030"/>
                    <a:pt x="7739" y="8150"/>
                  </a:cubicBezTo>
                  <a:cubicBezTo>
                    <a:pt x="7660" y="8763"/>
                    <a:pt x="7629" y="10342"/>
                    <a:pt x="9325" y="10342"/>
                  </a:cubicBezTo>
                  <a:cubicBezTo>
                    <a:pt x="9411" y="10342"/>
                    <a:pt x="9501" y="10338"/>
                    <a:pt x="9596" y="10329"/>
                  </a:cubicBezTo>
                  <a:cubicBezTo>
                    <a:pt x="9661" y="10319"/>
                    <a:pt x="9682" y="10233"/>
                    <a:pt x="9627" y="10199"/>
                  </a:cubicBezTo>
                  <a:cubicBezTo>
                    <a:pt x="9240" y="9980"/>
                    <a:pt x="8499" y="9363"/>
                    <a:pt x="9031" y="8054"/>
                  </a:cubicBezTo>
                  <a:cubicBezTo>
                    <a:pt x="9061" y="7978"/>
                    <a:pt x="9137" y="7927"/>
                    <a:pt x="9219" y="7927"/>
                  </a:cubicBezTo>
                  <a:lnTo>
                    <a:pt x="10627" y="7927"/>
                  </a:lnTo>
                  <a:cubicBezTo>
                    <a:pt x="11645" y="7927"/>
                    <a:pt x="12471" y="7101"/>
                    <a:pt x="12471" y="6087"/>
                  </a:cubicBezTo>
                  <a:lnTo>
                    <a:pt x="12471" y="1841"/>
                  </a:lnTo>
                  <a:cubicBezTo>
                    <a:pt x="12471" y="823"/>
                    <a:pt x="11645" y="1"/>
                    <a:pt x="10627" y="1"/>
                  </a:cubicBezTo>
                  <a:close/>
                </a:path>
              </a:pathLst>
            </a:custGeom>
            <a:solidFill>
              <a:srgbClr val="F0F3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9237;p69">
              <a:extLst>
                <a:ext uri="{FF2B5EF4-FFF2-40B4-BE49-F238E27FC236}">
                  <a16:creationId xmlns:a16="http://schemas.microsoft.com/office/drawing/2014/main" id="{34F21FEB-93D4-ACA5-9005-5743ECC06F94}"/>
                </a:ext>
              </a:extLst>
            </p:cNvPr>
            <p:cNvSpPr/>
            <p:nvPr/>
          </p:nvSpPr>
          <p:spPr>
            <a:xfrm>
              <a:off x="7681672" y="4138535"/>
              <a:ext cx="70857" cy="207674"/>
            </a:xfrm>
            <a:custGeom>
              <a:avLst/>
              <a:gdLst/>
              <a:ahLst/>
              <a:cxnLst/>
              <a:rect l="l" t="t" r="r" b="b"/>
              <a:pathLst>
                <a:path w="2705" h="7928" extrusionOk="0">
                  <a:moveTo>
                    <a:pt x="867" y="1"/>
                  </a:moveTo>
                  <a:cubicBezTo>
                    <a:pt x="865" y="1"/>
                    <a:pt x="863" y="1"/>
                    <a:pt x="860" y="1"/>
                  </a:cubicBezTo>
                  <a:lnTo>
                    <a:pt x="0" y="1"/>
                  </a:lnTo>
                  <a:cubicBezTo>
                    <a:pt x="1018" y="1"/>
                    <a:pt x="1844" y="823"/>
                    <a:pt x="1844" y="1841"/>
                  </a:cubicBezTo>
                  <a:lnTo>
                    <a:pt x="1844" y="6087"/>
                  </a:lnTo>
                  <a:cubicBezTo>
                    <a:pt x="1844" y="7101"/>
                    <a:pt x="1018" y="7927"/>
                    <a:pt x="0" y="7927"/>
                  </a:cubicBezTo>
                  <a:lnTo>
                    <a:pt x="864" y="7927"/>
                  </a:lnTo>
                  <a:cubicBezTo>
                    <a:pt x="1878" y="7927"/>
                    <a:pt x="2704" y="7101"/>
                    <a:pt x="2704" y="6087"/>
                  </a:cubicBezTo>
                  <a:lnTo>
                    <a:pt x="2704" y="1841"/>
                  </a:lnTo>
                  <a:cubicBezTo>
                    <a:pt x="2704" y="825"/>
                    <a:pt x="1882" y="1"/>
                    <a:pt x="867" y="1"/>
                  </a:cubicBezTo>
                  <a:close/>
                </a:path>
              </a:pathLst>
            </a:custGeom>
            <a:solidFill>
              <a:srgbClr val="AABC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9238;p69">
              <a:extLst>
                <a:ext uri="{FF2B5EF4-FFF2-40B4-BE49-F238E27FC236}">
                  <a16:creationId xmlns:a16="http://schemas.microsoft.com/office/drawing/2014/main" id="{57A9B00E-2F77-17F8-084A-402423A1408E}"/>
                </a:ext>
              </a:extLst>
            </p:cNvPr>
            <p:cNvSpPr/>
            <p:nvPr/>
          </p:nvSpPr>
          <p:spPr>
            <a:xfrm>
              <a:off x="7503573" y="4220132"/>
              <a:ext cx="27033" cy="27059"/>
            </a:xfrm>
            <a:custGeom>
              <a:avLst/>
              <a:gdLst/>
              <a:ahLst/>
              <a:cxnLst/>
              <a:rect l="l" t="t" r="r" b="b"/>
              <a:pathLst>
                <a:path w="1032" h="1033" extrusionOk="0">
                  <a:moveTo>
                    <a:pt x="515" y="1"/>
                  </a:moveTo>
                  <a:cubicBezTo>
                    <a:pt x="230" y="1"/>
                    <a:pt x="1" y="230"/>
                    <a:pt x="1" y="518"/>
                  </a:cubicBezTo>
                  <a:cubicBezTo>
                    <a:pt x="1" y="803"/>
                    <a:pt x="230" y="1032"/>
                    <a:pt x="515" y="1032"/>
                  </a:cubicBezTo>
                  <a:cubicBezTo>
                    <a:pt x="802" y="1032"/>
                    <a:pt x="1032" y="803"/>
                    <a:pt x="1032" y="518"/>
                  </a:cubicBezTo>
                  <a:cubicBezTo>
                    <a:pt x="1032" y="230"/>
                    <a:pt x="802" y="1"/>
                    <a:pt x="515" y="1"/>
                  </a:cubicBezTo>
                  <a:close/>
                </a:path>
              </a:pathLst>
            </a:custGeom>
            <a:solidFill>
              <a:srgbClr val="DDE4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9239;p69">
              <a:extLst>
                <a:ext uri="{FF2B5EF4-FFF2-40B4-BE49-F238E27FC236}">
                  <a16:creationId xmlns:a16="http://schemas.microsoft.com/office/drawing/2014/main" id="{AA161DF6-F3A9-52B2-5E59-4137D7ABFFF1}"/>
                </a:ext>
              </a:extLst>
            </p:cNvPr>
            <p:cNvSpPr/>
            <p:nvPr/>
          </p:nvSpPr>
          <p:spPr>
            <a:xfrm>
              <a:off x="7570998" y="4220132"/>
              <a:ext cx="27112" cy="27059"/>
            </a:xfrm>
            <a:custGeom>
              <a:avLst/>
              <a:gdLst/>
              <a:ahLst/>
              <a:cxnLst/>
              <a:rect l="l" t="t" r="r" b="b"/>
              <a:pathLst>
                <a:path w="1035" h="1033" extrusionOk="0">
                  <a:moveTo>
                    <a:pt x="518" y="1"/>
                  </a:moveTo>
                  <a:cubicBezTo>
                    <a:pt x="230" y="1"/>
                    <a:pt x="0" y="230"/>
                    <a:pt x="0" y="518"/>
                  </a:cubicBezTo>
                  <a:cubicBezTo>
                    <a:pt x="0" y="803"/>
                    <a:pt x="230" y="1032"/>
                    <a:pt x="518" y="1032"/>
                  </a:cubicBezTo>
                  <a:cubicBezTo>
                    <a:pt x="802" y="1032"/>
                    <a:pt x="1035" y="803"/>
                    <a:pt x="1035" y="518"/>
                  </a:cubicBezTo>
                  <a:cubicBezTo>
                    <a:pt x="1035" y="230"/>
                    <a:pt x="802" y="1"/>
                    <a:pt x="518" y="1"/>
                  </a:cubicBezTo>
                  <a:close/>
                </a:path>
              </a:pathLst>
            </a:custGeom>
            <a:solidFill>
              <a:srgbClr val="DDE4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9240;p69">
              <a:extLst>
                <a:ext uri="{FF2B5EF4-FFF2-40B4-BE49-F238E27FC236}">
                  <a16:creationId xmlns:a16="http://schemas.microsoft.com/office/drawing/2014/main" id="{6A745839-F224-BB26-BE2D-7A5A4EAE95FE}"/>
                </a:ext>
              </a:extLst>
            </p:cNvPr>
            <p:cNvSpPr/>
            <p:nvPr/>
          </p:nvSpPr>
          <p:spPr>
            <a:xfrm>
              <a:off x="7638398" y="4220132"/>
              <a:ext cx="27138" cy="27059"/>
            </a:xfrm>
            <a:custGeom>
              <a:avLst/>
              <a:gdLst/>
              <a:ahLst/>
              <a:cxnLst/>
              <a:rect l="l" t="t" r="r" b="b"/>
              <a:pathLst>
                <a:path w="1036" h="1033" extrusionOk="0">
                  <a:moveTo>
                    <a:pt x="518" y="1"/>
                  </a:moveTo>
                  <a:cubicBezTo>
                    <a:pt x="234" y="1"/>
                    <a:pt x="1" y="230"/>
                    <a:pt x="1" y="518"/>
                  </a:cubicBezTo>
                  <a:cubicBezTo>
                    <a:pt x="1" y="803"/>
                    <a:pt x="234" y="1032"/>
                    <a:pt x="518" y="1032"/>
                  </a:cubicBezTo>
                  <a:cubicBezTo>
                    <a:pt x="802" y="1032"/>
                    <a:pt x="1035" y="803"/>
                    <a:pt x="1035" y="518"/>
                  </a:cubicBezTo>
                  <a:cubicBezTo>
                    <a:pt x="1035" y="230"/>
                    <a:pt x="802" y="1"/>
                    <a:pt x="518" y="1"/>
                  </a:cubicBezTo>
                  <a:close/>
                </a:path>
              </a:pathLst>
            </a:custGeom>
            <a:solidFill>
              <a:srgbClr val="DDE4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9241;p69">
              <a:extLst>
                <a:ext uri="{FF2B5EF4-FFF2-40B4-BE49-F238E27FC236}">
                  <a16:creationId xmlns:a16="http://schemas.microsoft.com/office/drawing/2014/main" id="{2A40BF51-8AE7-52A3-B78E-93971B0CDA9D}"/>
                </a:ext>
              </a:extLst>
            </p:cNvPr>
            <p:cNvSpPr/>
            <p:nvPr/>
          </p:nvSpPr>
          <p:spPr>
            <a:xfrm>
              <a:off x="7372702" y="4212247"/>
              <a:ext cx="385197" cy="277300"/>
            </a:xfrm>
            <a:custGeom>
              <a:avLst/>
              <a:gdLst/>
              <a:ahLst/>
              <a:cxnLst/>
              <a:rect l="l" t="t" r="r" b="b"/>
              <a:pathLst>
                <a:path w="14705" h="10586" extrusionOk="0">
                  <a:moveTo>
                    <a:pt x="14492" y="0"/>
                  </a:moveTo>
                  <a:cubicBezTo>
                    <a:pt x="14493" y="0"/>
                    <a:pt x="14494" y="0"/>
                    <a:pt x="14496" y="0"/>
                  </a:cubicBezTo>
                  <a:lnTo>
                    <a:pt x="14496" y="0"/>
                  </a:lnTo>
                  <a:cubicBezTo>
                    <a:pt x="14497" y="0"/>
                    <a:pt x="14498" y="0"/>
                    <a:pt x="14499" y="0"/>
                  </a:cubicBezTo>
                  <a:close/>
                  <a:moveTo>
                    <a:pt x="14496" y="0"/>
                  </a:moveTo>
                  <a:lnTo>
                    <a:pt x="14496" y="0"/>
                  </a:lnTo>
                  <a:cubicBezTo>
                    <a:pt x="14377" y="2"/>
                    <a:pt x="14283" y="94"/>
                    <a:pt x="14283" y="213"/>
                  </a:cubicBezTo>
                  <a:lnTo>
                    <a:pt x="14283" y="3269"/>
                  </a:lnTo>
                  <a:cubicBezTo>
                    <a:pt x="14283" y="4167"/>
                    <a:pt x="13553" y="4897"/>
                    <a:pt x="12655" y="4897"/>
                  </a:cubicBezTo>
                  <a:lnTo>
                    <a:pt x="11244" y="4897"/>
                  </a:lnTo>
                  <a:cubicBezTo>
                    <a:pt x="11076" y="4897"/>
                    <a:pt x="10921" y="5000"/>
                    <a:pt x="10860" y="5158"/>
                  </a:cubicBezTo>
                  <a:cubicBezTo>
                    <a:pt x="10606" y="5788"/>
                    <a:pt x="10589" y="6343"/>
                    <a:pt x="10815" y="6813"/>
                  </a:cubicBezTo>
                  <a:cubicBezTo>
                    <a:pt x="10908" y="6998"/>
                    <a:pt x="11031" y="7166"/>
                    <a:pt x="11182" y="7306"/>
                  </a:cubicBezTo>
                  <a:cubicBezTo>
                    <a:pt x="10815" y="7279"/>
                    <a:pt x="10531" y="7162"/>
                    <a:pt x="10332" y="6953"/>
                  </a:cubicBezTo>
                  <a:cubicBezTo>
                    <a:pt x="10185" y="6802"/>
                    <a:pt x="9856" y="6343"/>
                    <a:pt x="9979" y="5367"/>
                  </a:cubicBezTo>
                  <a:cubicBezTo>
                    <a:pt x="10010" y="5116"/>
                    <a:pt x="9815" y="4897"/>
                    <a:pt x="9564" y="4897"/>
                  </a:cubicBezTo>
                  <a:lnTo>
                    <a:pt x="7358" y="4897"/>
                  </a:lnTo>
                  <a:cubicBezTo>
                    <a:pt x="7070" y="4897"/>
                    <a:pt x="7070" y="5329"/>
                    <a:pt x="7358" y="5329"/>
                  </a:cubicBezTo>
                  <a:lnTo>
                    <a:pt x="8451" y="5329"/>
                  </a:lnTo>
                  <a:lnTo>
                    <a:pt x="8451" y="6998"/>
                  </a:lnTo>
                  <a:cubicBezTo>
                    <a:pt x="8451" y="7923"/>
                    <a:pt x="7700" y="8670"/>
                    <a:pt x="6778" y="8670"/>
                  </a:cubicBezTo>
                  <a:lnTo>
                    <a:pt x="5802" y="8670"/>
                  </a:lnTo>
                  <a:cubicBezTo>
                    <a:pt x="5637" y="8670"/>
                    <a:pt x="5507" y="8800"/>
                    <a:pt x="5500" y="8965"/>
                  </a:cubicBezTo>
                  <a:cubicBezTo>
                    <a:pt x="5483" y="9650"/>
                    <a:pt x="5219" y="10109"/>
                    <a:pt x="4531" y="10154"/>
                  </a:cubicBezTo>
                  <a:cubicBezTo>
                    <a:pt x="4842" y="9832"/>
                    <a:pt x="4883" y="9338"/>
                    <a:pt x="4788" y="8906"/>
                  </a:cubicBezTo>
                  <a:cubicBezTo>
                    <a:pt x="4757" y="8769"/>
                    <a:pt x="4637" y="8670"/>
                    <a:pt x="4493" y="8670"/>
                  </a:cubicBezTo>
                  <a:lnTo>
                    <a:pt x="2101" y="8670"/>
                  </a:lnTo>
                  <a:cubicBezTo>
                    <a:pt x="1179" y="8670"/>
                    <a:pt x="432" y="7920"/>
                    <a:pt x="432" y="6998"/>
                  </a:cubicBezTo>
                  <a:lnTo>
                    <a:pt x="432" y="6535"/>
                  </a:lnTo>
                  <a:cubicBezTo>
                    <a:pt x="432" y="6391"/>
                    <a:pt x="324" y="6319"/>
                    <a:pt x="216" y="6319"/>
                  </a:cubicBezTo>
                  <a:cubicBezTo>
                    <a:pt x="108" y="6319"/>
                    <a:pt x="0" y="6391"/>
                    <a:pt x="0" y="6535"/>
                  </a:cubicBezTo>
                  <a:lnTo>
                    <a:pt x="0" y="6998"/>
                  </a:lnTo>
                  <a:cubicBezTo>
                    <a:pt x="4" y="8156"/>
                    <a:pt x="943" y="9095"/>
                    <a:pt x="2101" y="9098"/>
                  </a:cubicBezTo>
                  <a:lnTo>
                    <a:pt x="4383" y="9098"/>
                  </a:lnTo>
                  <a:cubicBezTo>
                    <a:pt x="4428" y="9383"/>
                    <a:pt x="4421" y="9866"/>
                    <a:pt x="3941" y="10013"/>
                  </a:cubicBezTo>
                  <a:cubicBezTo>
                    <a:pt x="3667" y="10096"/>
                    <a:pt x="3691" y="10490"/>
                    <a:pt x="3972" y="10541"/>
                  </a:cubicBezTo>
                  <a:cubicBezTo>
                    <a:pt x="4119" y="10572"/>
                    <a:pt x="4270" y="10586"/>
                    <a:pt x="4421" y="10586"/>
                  </a:cubicBezTo>
                  <a:cubicBezTo>
                    <a:pt x="5288" y="10586"/>
                    <a:pt x="5853" y="10085"/>
                    <a:pt x="5922" y="9098"/>
                  </a:cubicBezTo>
                  <a:lnTo>
                    <a:pt x="6778" y="9098"/>
                  </a:lnTo>
                  <a:cubicBezTo>
                    <a:pt x="7937" y="9095"/>
                    <a:pt x="8876" y="8156"/>
                    <a:pt x="8876" y="6998"/>
                  </a:cubicBezTo>
                  <a:lnTo>
                    <a:pt x="8876" y="5329"/>
                  </a:lnTo>
                  <a:lnTo>
                    <a:pt x="9544" y="5329"/>
                  </a:lnTo>
                  <a:cubicBezTo>
                    <a:pt x="9486" y="5812"/>
                    <a:pt x="9475" y="6689"/>
                    <a:pt x="10017" y="7251"/>
                  </a:cubicBezTo>
                  <a:cubicBezTo>
                    <a:pt x="10332" y="7577"/>
                    <a:pt x="10778" y="7741"/>
                    <a:pt x="11343" y="7741"/>
                  </a:cubicBezTo>
                  <a:cubicBezTo>
                    <a:pt x="11439" y="7741"/>
                    <a:pt x="11535" y="7738"/>
                    <a:pt x="11638" y="7728"/>
                  </a:cubicBezTo>
                  <a:cubicBezTo>
                    <a:pt x="11915" y="7704"/>
                    <a:pt x="11994" y="7337"/>
                    <a:pt x="11754" y="7197"/>
                  </a:cubicBezTo>
                  <a:cubicBezTo>
                    <a:pt x="10867" y="6689"/>
                    <a:pt x="11052" y="5812"/>
                    <a:pt x="11247" y="5329"/>
                  </a:cubicBezTo>
                  <a:lnTo>
                    <a:pt x="12649" y="5329"/>
                  </a:lnTo>
                  <a:cubicBezTo>
                    <a:pt x="13783" y="5325"/>
                    <a:pt x="14705" y="4407"/>
                    <a:pt x="14705" y="3273"/>
                  </a:cubicBezTo>
                  <a:lnTo>
                    <a:pt x="14705" y="213"/>
                  </a:lnTo>
                  <a:cubicBezTo>
                    <a:pt x="14705" y="97"/>
                    <a:pt x="14611" y="2"/>
                    <a:pt x="1449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9242;p69">
              <a:extLst>
                <a:ext uri="{FF2B5EF4-FFF2-40B4-BE49-F238E27FC236}">
                  <a16:creationId xmlns:a16="http://schemas.microsoft.com/office/drawing/2014/main" id="{007E9486-F7AC-7F8B-D436-46C305B003F7}"/>
                </a:ext>
              </a:extLst>
            </p:cNvPr>
            <p:cNvSpPr/>
            <p:nvPr/>
          </p:nvSpPr>
          <p:spPr>
            <a:xfrm>
              <a:off x="7372781" y="4132876"/>
              <a:ext cx="385381" cy="231983"/>
            </a:xfrm>
            <a:custGeom>
              <a:avLst/>
              <a:gdLst/>
              <a:ahLst/>
              <a:cxnLst/>
              <a:rect l="l" t="t" r="r" b="b"/>
              <a:pathLst>
                <a:path w="14712" h="8856" extrusionOk="0">
                  <a:moveTo>
                    <a:pt x="3870" y="1"/>
                  </a:moveTo>
                  <a:cubicBezTo>
                    <a:pt x="2732" y="1"/>
                    <a:pt x="1813" y="923"/>
                    <a:pt x="1813" y="2057"/>
                  </a:cubicBezTo>
                  <a:lnTo>
                    <a:pt x="1813" y="5103"/>
                  </a:lnTo>
                  <a:cubicBezTo>
                    <a:pt x="775" y="5251"/>
                    <a:pt x="4" y="6138"/>
                    <a:pt x="1" y="7184"/>
                  </a:cubicBezTo>
                  <a:lnTo>
                    <a:pt x="1" y="8640"/>
                  </a:lnTo>
                  <a:cubicBezTo>
                    <a:pt x="1" y="8760"/>
                    <a:pt x="100" y="8856"/>
                    <a:pt x="217" y="8856"/>
                  </a:cubicBezTo>
                  <a:cubicBezTo>
                    <a:pt x="337" y="8856"/>
                    <a:pt x="432" y="8760"/>
                    <a:pt x="432" y="8640"/>
                  </a:cubicBezTo>
                  <a:lnTo>
                    <a:pt x="432" y="7184"/>
                  </a:lnTo>
                  <a:cubicBezTo>
                    <a:pt x="436" y="6375"/>
                    <a:pt x="1015" y="5683"/>
                    <a:pt x="1813" y="5542"/>
                  </a:cubicBezTo>
                  <a:lnTo>
                    <a:pt x="1813" y="6299"/>
                  </a:lnTo>
                  <a:cubicBezTo>
                    <a:pt x="1813" y="7434"/>
                    <a:pt x="2732" y="8355"/>
                    <a:pt x="3870" y="8355"/>
                  </a:cubicBezTo>
                  <a:lnTo>
                    <a:pt x="6443" y="8355"/>
                  </a:lnTo>
                  <a:cubicBezTo>
                    <a:pt x="6563" y="8355"/>
                    <a:pt x="6659" y="8260"/>
                    <a:pt x="6659" y="8140"/>
                  </a:cubicBezTo>
                  <a:cubicBezTo>
                    <a:pt x="6659" y="8023"/>
                    <a:pt x="6563" y="7924"/>
                    <a:pt x="6443" y="7924"/>
                  </a:cubicBezTo>
                  <a:lnTo>
                    <a:pt x="3870" y="7924"/>
                  </a:lnTo>
                  <a:cubicBezTo>
                    <a:pt x="2968" y="7924"/>
                    <a:pt x="2242" y="7197"/>
                    <a:pt x="2242" y="6296"/>
                  </a:cubicBezTo>
                  <a:lnTo>
                    <a:pt x="2242" y="2057"/>
                  </a:lnTo>
                  <a:cubicBezTo>
                    <a:pt x="2242" y="1159"/>
                    <a:pt x="2968" y="429"/>
                    <a:pt x="3870" y="429"/>
                  </a:cubicBezTo>
                  <a:lnTo>
                    <a:pt x="12652" y="429"/>
                  </a:lnTo>
                  <a:cubicBezTo>
                    <a:pt x="13550" y="429"/>
                    <a:pt x="14280" y="1159"/>
                    <a:pt x="14280" y="2057"/>
                  </a:cubicBezTo>
                  <a:lnTo>
                    <a:pt x="14280" y="2328"/>
                  </a:lnTo>
                  <a:cubicBezTo>
                    <a:pt x="14280" y="2448"/>
                    <a:pt x="14376" y="2544"/>
                    <a:pt x="14496" y="2544"/>
                  </a:cubicBezTo>
                  <a:cubicBezTo>
                    <a:pt x="14616" y="2544"/>
                    <a:pt x="14712" y="2448"/>
                    <a:pt x="14712" y="2328"/>
                  </a:cubicBezTo>
                  <a:lnTo>
                    <a:pt x="14712" y="2057"/>
                  </a:lnTo>
                  <a:cubicBezTo>
                    <a:pt x="14712" y="919"/>
                    <a:pt x="13790" y="1"/>
                    <a:pt x="1265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9243;p69">
              <a:extLst>
                <a:ext uri="{FF2B5EF4-FFF2-40B4-BE49-F238E27FC236}">
                  <a16:creationId xmlns:a16="http://schemas.microsoft.com/office/drawing/2014/main" id="{D8C18EE9-8756-6F2D-96C7-DE7C47300D7F}"/>
                </a:ext>
              </a:extLst>
            </p:cNvPr>
            <p:cNvSpPr/>
            <p:nvPr/>
          </p:nvSpPr>
          <p:spPr>
            <a:xfrm>
              <a:off x="7497914" y="4214474"/>
              <a:ext cx="44820" cy="38428"/>
            </a:xfrm>
            <a:custGeom>
              <a:avLst/>
              <a:gdLst/>
              <a:ahLst/>
              <a:cxnLst/>
              <a:rect l="l" t="t" r="r" b="b"/>
              <a:pathLst>
                <a:path w="1711" h="1467" extrusionOk="0">
                  <a:moveTo>
                    <a:pt x="734" y="433"/>
                  </a:moveTo>
                  <a:cubicBezTo>
                    <a:pt x="898" y="433"/>
                    <a:pt x="1032" y="566"/>
                    <a:pt x="1032" y="734"/>
                  </a:cubicBezTo>
                  <a:cubicBezTo>
                    <a:pt x="1032" y="913"/>
                    <a:pt x="885" y="1032"/>
                    <a:pt x="731" y="1032"/>
                  </a:cubicBezTo>
                  <a:cubicBezTo>
                    <a:pt x="658" y="1032"/>
                    <a:pt x="583" y="1004"/>
                    <a:pt x="522" y="943"/>
                  </a:cubicBezTo>
                  <a:cubicBezTo>
                    <a:pt x="333" y="755"/>
                    <a:pt x="467" y="433"/>
                    <a:pt x="734" y="433"/>
                  </a:cubicBezTo>
                  <a:close/>
                  <a:moveTo>
                    <a:pt x="731" y="1"/>
                  </a:moveTo>
                  <a:cubicBezTo>
                    <a:pt x="326" y="1"/>
                    <a:pt x="1" y="330"/>
                    <a:pt x="1" y="734"/>
                  </a:cubicBezTo>
                  <a:cubicBezTo>
                    <a:pt x="1" y="1175"/>
                    <a:pt x="362" y="1467"/>
                    <a:pt x="739" y="1467"/>
                  </a:cubicBezTo>
                  <a:cubicBezTo>
                    <a:pt x="918" y="1467"/>
                    <a:pt x="1102" y="1400"/>
                    <a:pt x="1251" y="1252"/>
                  </a:cubicBezTo>
                  <a:cubicBezTo>
                    <a:pt x="1711" y="789"/>
                    <a:pt x="1385" y="1"/>
                    <a:pt x="73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9244;p69">
              <a:extLst>
                <a:ext uri="{FF2B5EF4-FFF2-40B4-BE49-F238E27FC236}">
                  <a16:creationId xmlns:a16="http://schemas.microsoft.com/office/drawing/2014/main" id="{90C09532-72F2-671A-9459-513A397FB5F2}"/>
                </a:ext>
              </a:extLst>
            </p:cNvPr>
            <p:cNvSpPr/>
            <p:nvPr/>
          </p:nvSpPr>
          <p:spPr>
            <a:xfrm>
              <a:off x="7565340" y="4214422"/>
              <a:ext cx="44820" cy="38428"/>
            </a:xfrm>
            <a:custGeom>
              <a:avLst/>
              <a:gdLst/>
              <a:ahLst/>
              <a:cxnLst/>
              <a:rect l="l" t="t" r="r" b="b"/>
              <a:pathLst>
                <a:path w="1711" h="1467" extrusionOk="0">
                  <a:moveTo>
                    <a:pt x="734" y="431"/>
                  </a:moveTo>
                  <a:cubicBezTo>
                    <a:pt x="1001" y="431"/>
                    <a:pt x="1134" y="757"/>
                    <a:pt x="943" y="945"/>
                  </a:cubicBezTo>
                  <a:cubicBezTo>
                    <a:pt x="882" y="1006"/>
                    <a:pt x="807" y="1033"/>
                    <a:pt x="733" y="1033"/>
                  </a:cubicBezTo>
                  <a:cubicBezTo>
                    <a:pt x="580" y="1033"/>
                    <a:pt x="432" y="914"/>
                    <a:pt x="432" y="733"/>
                  </a:cubicBezTo>
                  <a:cubicBezTo>
                    <a:pt x="432" y="568"/>
                    <a:pt x="566" y="435"/>
                    <a:pt x="734" y="435"/>
                  </a:cubicBezTo>
                  <a:lnTo>
                    <a:pt x="734" y="431"/>
                  </a:lnTo>
                  <a:close/>
                  <a:moveTo>
                    <a:pt x="739" y="1"/>
                  </a:moveTo>
                  <a:cubicBezTo>
                    <a:pt x="362" y="1"/>
                    <a:pt x="0" y="293"/>
                    <a:pt x="0" y="736"/>
                  </a:cubicBezTo>
                  <a:cubicBezTo>
                    <a:pt x="0" y="1137"/>
                    <a:pt x="329" y="1466"/>
                    <a:pt x="734" y="1466"/>
                  </a:cubicBezTo>
                  <a:cubicBezTo>
                    <a:pt x="1385" y="1466"/>
                    <a:pt x="1710" y="678"/>
                    <a:pt x="1251" y="215"/>
                  </a:cubicBezTo>
                  <a:cubicBezTo>
                    <a:pt x="1102" y="67"/>
                    <a:pt x="918" y="1"/>
                    <a:pt x="73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9245;p69">
              <a:extLst>
                <a:ext uri="{FF2B5EF4-FFF2-40B4-BE49-F238E27FC236}">
                  <a16:creationId xmlns:a16="http://schemas.microsoft.com/office/drawing/2014/main" id="{A8C85088-3116-C83B-CF50-E8F0C4916F03}"/>
                </a:ext>
              </a:extLst>
            </p:cNvPr>
            <p:cNvSpPr/>
            <p:nvPr/>
          </p:nvSpPr>
          <p:spPr>
            <a:xfrm>
              <a:off x="7632740" y="4214422"/>
              <a:ext cx="44924" cy="38428"/>
            </a:xfrm>
            <a:custGeom>
              <a:avLst/>
              <a:gdLst/>
              <a:ahLst/>
              <a:cxnLst/>
              <a:rect l="l" t="t" r="r" b="b"/>
              <a:pathLst>
                <a:path w="1715" h="1467" extrusionOk="0">
                  <a:moveTo>
                    <a:pt x="734" y="431"/>
                  </a:moveTo>
                  <a:cubicBezTo>
                    <a:pt x="1001" y="431"/>
                    <a:pt x="1135" y="757"/>
                    <a:pt x="947" y="945"/>
                  </a:cubicBezTo>
                  <a:cubicBezTo>
                    <a:pt x="886" y="1006"/>
                    <a:pt x="810" y="1033"/>
                    <a:pt x="736" y="1033"/>
                  </a:cubicBezTo>
                  <a:cubicBezTo>
                    <a:pt x="582" y="1033"/>
                    <a:pt x="432" y="914"/>
                    <a:pt x="432" y="733"/>
                  </a:cubicBezTo>
                  <a:cubicBezTo>
                    <a:pt x="436" y="568"/>
                    <a:pt x="570" y="435"/>
                    <a:pt x="734" y="435"/>
                  </a:cubicBezTo>
                  <a:lnTo>
                    <a:pt x="734" y="431"/>
                  </a:lnTo>
                  <a:close/>
                  <a:moveTo>
                    <a:pt x="739" y="1"/>
                  </a:moveTo>
                  <a:cubicBezTo>
                    <a:pt x="362" y="1"/>
                    <a:pt x="1" y="293"/>
                    <a:pt x="1" y="736"/>
                  </a:cubicBezTo>
                  <a:cubicBezTo>
                    <a:pt x="1" y="1137"/>
                    <a:pt x="330" y="1466"/>
                    <a:pt x="734" y="1466"/>
                  </a:cubicBezTo>
                  <a:cubicBezTo>
                    <a:pt x="1385" y="1466"/>
                    <a:pt x="1714" y="678"/>
                    <a:pt x="1251" y="215"/>
                  </a:cubicBezTo>
                  <a:cubicBezTo>
                    <a:pt x="1102" y="67"/>
                    <a:pt x="919" y="1"/>
                    <a:pt x="73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" name="Google Shape;9134;p69">
            <a:extLst>
              <a:ext uri="{FF2B5EF4-FFF2-40B4-BE49-F238E27FC236}">
                <a16:creationId xmlns:a16="http://schemas.microsoft.com/office/drawing/2014/main" id="{399504A1-EA2B-A1B6-E241-85D2D173DCCC}"/>
              </a:ext>
            </a:extLst>
          </p:cNvPr>
          <p:cNvGrpSpPr/>
          <p:nvPr/>
        </p:nvGrpSpPr>
        <p:grpSpPr>
          <a:xfrm>
            <a:off x="1643339" y="2813243"/>
            <a:ext cx="230045" cy="206927"/>
            <a:chOff x="5778658" y="3703488"/>
            <a:chExt cx="312140" cy="308603"/>
          </a:xfrm>
          <a:solidFill>
            <a:srgbClr val="FF0000"/>
          </a:solidFill>
        </p:grpSpPr>
        <p:sp>
          <p:nvSpPr>
            <p:cNvPr id="5" name="Google Shape;9135;p69">
              <a:extLst>
                <a:ext uri="{FF2B5EF4-FFF2-40B4-BE49-F238E27FC236}">
                  <a16:creationId xmlns:a16="http://schemas.microsoft.com/office/drawing/2014/main" id="{D39D50C8-050E-75A0-5EC2-10AD6A2D15EF}"/>
                </a:ext>
              </a:extLst>
            </p:cNvPr>
            <p:cNvSpPr/>
            <p:nvPr/>
          </p:nvSpPr>
          <p:spPr>
            <a:xfrm>
              <a:off x="5784133" y="3708544"/>
              <a:ext cx="301190" cy="298466"/>
            </a:xfrm>
            <a:custGeom>
              <a:avLst/>
              <a:gdLst/>
              <a:ahLst/>
              <a:cxnLst/>
              <a:rect l="l" t="t" r="r" b="b"/>
              <a:pathLst>
                <a:path w="11498" h="11394" extrusionOk="0">
                  <a:moveTo>
                    <a:pt x="2709" y="1"/>
                  </a:moveTo>
                  <a:cubicBezTo>
                    <a:pt x="2577" y="1"/>
                    <a:pt x="2445" y="51"/>
                    <a:pt x="2344" y="152"/>
                  </a:cubicBezTo>
                  <a:lnTo>
                    <a:pt x="203" y="2294"/>
                  </a:lnTo>
                  <a:cubicBezTo>
                    <a:pt x="0" y="2493"/>
                    <a:pt x="0" y="2822"/>
                    <a:pt x="203" y="3021"/>
                  </a:cubicBezTo>
                  <a:lnTo>
                    <a:pt x="2879" y="5697"/>
                  </a:lnTo>
                  <a:lnTo>
                    <a:pt x="203" y="8373"/>
                  </a:lnTo>
                  <a:cubicBezTo>
                    <a:pt x="0" y="8572"/>
                    <a:pt x="0" y="8901"/>
                    <a:pt x="203" y="9100"/>
                  </a:cubicBezTo>
                  <a:lnTo>
                    <a:pt x="2344" y="11241"/>
                  </a:lnTo>
                  <a:cubicBezTo>
                    <a:pt x="2445" y="11343"/>
                    <a:pt x="2577" y="11393"/>
                    <a:pt x="2709" y="11393"/>
                  </a:cubicBezTo>
                  <a:cubicBezTo>
                    <a:pt x="2841" y="11393"/>
                    <a:pt x="2973" y="11343"/>
                    <a:pt x="3074" y="11241"/>
                  </a:cubicBezTo>
                  <a:lnTo>
                    <a:pt x="5750" y="8569"/>
                  </a:lnTo>
                  <a:lnTo>
                    <a:pt x="8423" y="11241"/>
                  </a:lnTo>
                  <a:cubicBezTo>
                    <a:pt x="8524" y="11343"/>
                    <a:pt x="8656" y="11393"/>
                    <a:pt x="8788" y="11393"/>
                  </a:cubicBezTo>
                  <a:cubicBezTo>
                    <a:pt x="8920" y="11393"/>
                    <a:pt x="9052" y="11343"/>
                    <a:pt x="9153" y="11241"/>
                  </a:cubicBezTo>
                  <a:lnTo>
                    <a:pt x="11295" y="9100"/>
                  </a:lnTo>
                  <a:cubicBezTo>
                    <a:pt x="11497" y="8901"/>
                    <a:pt x="11497" y="8572"/>
                    <a:pt x="11295" y="8373"/>
                  </a:cubicBezTo>
                  <a:lnTo>
                    <a:pt x="8615" y="5697"/>
                  </a:lnTo>
                  <a:lnTo>
                    <a:pt x="11292" y="3021"/>
                  </a:lnTo>
                  <a:cubicBezTo>
                    <a:pt x="11494" y="2822"/>
                    <a:pt x="11494" y="2493"/>
                    <a:pt x="11292" y="2294"/>
                  </a:cubicBezTo>
                  <a:lnTo>
                    <a:pt x="9150" y="152"/>
                  </a:lnTo>
                  <a:cubicBezTo>
                    <a:pt x="9049" y="51"/>
                    <a:pt x="8917" y="1"/>
                    <a:pt x="8785" y="1"/>
                  </a:cubicBezTo>
                  <a:cubicBezTo>
                    <a:pt x="8653" y="1"/>
                    <a:pt x="8521" y="51"/>
                    <a:pt x="8420" y="152"/>
                  </a:cubicBezTo>
                  <a:lnTo>
                    <a:pt x="5750" y="2829"/>
                  </a:lnTo>
                  <a:lnTo>
                    <a:pt x="3074" y="152"/>
                  </a:lnTo>
                  <a:cubicBezTo>
                    <a:pt x="2973" y="51"/>
                    <a:pt x="2841" y="1"/>
                    <a:pt x="2709" y="1"/>
                  </a:cubicBezTo>
                  <a:close/>
                </a:path>
              </a:pathLst>
            </a:custGeom>
            <a:grpFill/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6" name="Google Shape;9136;p69">
              <a:extLst>
                <a:ext uri="{FF2B5EF4-FFF2-40B4-BE49-F238E27FC236}">
                  <a16:creationId xmlns:a16="http://schemas.microsoft.com/office/drawing/2014/main" id="{B50814B6-A8F4-E5D0-EBE2-DC000C2A4364}"/>
                </a:ext>
              </a:extLst>
            </p:cNvPr>
            <p:cNvSpPr/>
            <p:nvPr/>
          </p:nvSpPr>
          <p:spPr>
            <a:xfrm>
              <a:off x="5887865" y="3703540"/>
              <a:ext cx="202933" cy="308551"/>
            </a:xfrm>
            <a:custGeom>
              <a:avLst/>
              <a:gdLst/>
              <a:ahLst/>
              <a:cxnLst/>
              <a:rect l="l" t="t" r="r" b="b"/>
              <a:pathLst>
                <a:path w="7747" h="11779" extrusionOk="0">
                  <a:moveTo>
                    <a:pt x="4828" y="1"/>
                  </a:moveTo>
                  <a:cubicBezTo>
                    <a:pt x="4647" y="1"/>
                    <a:pt x="4465" y="69"/>
                    <a:pt x="4326" y="206"/>
                  </a:cubicBezTo>
                  <a:lnTo>
                    <a:pt x="1790" y="2745"/>
                  </a:lnTo>
                  <a:lnTo>
                    <a:pt x="420" y="1375"/>
                  </a:lnTo>
                  <a:cubicBezTo>
                    <a:pt x="377" y="1332"/>
                    <a:pt x="329" y="1314"/>
                    <a:pt x="283" y="1314"/>
                  </a:cubicBezTo>
                  <a:cubicBezTo>
                    <a:pt x="131" y="1314"/>
                    <a:pt x="0" y="1510"/>
                    <a:pt x="142" y="1652"/>
                  </a:cubicBezTo>
                  <a:lnTo>
                    <a:pt x="1650" y="3160"/>
                  </a:lnTo>
                  <a:cubicBezTo>
                    <a:pt x="1688" y="3198"/>
                    <a:pt x="1737" y="3217"/>
                    <a:pt x="1787" y="3217"/>
                  </a:cubicBezTo>
                  <a:cubicBezTo>
                    <a:pt x="1838" y="3217"/>
                    <a:pt x="1888" y="3198"/>
                    <a:pt x="1928" y="3160"/>
                  </a:cubicBezTo>
                  <a:lnTo>
                    <a:pt x="4600" y="484"/>
                  </a:lnTo>
                  <a:cubicBezTo>
                    <a:pt x="4664" y="420"/>
                    <a:pt x="4745" y="389"/>
                    <a:pt x="4827" y="389"/>
                  </a:cubicBezTo>
                  <a:cubicBezTo>
                    <a:pt x="4908" y="389"/>
                    <a:pt x="4989" y="420"/>
                    <a:pt x="5053" y="484"/>
                  </a:cubicBezTo>
                  <a:lnTo>
                    <a:pt x="7195" y="2626"/>
                  </a:lnTo>
                  <a:cubicBezTo>
                    <a:pt x="7318" y="2749"/>
                    <a:pt x="7318" y="2951"/>
                    <a:pt x="7195" y="3074"/>
                  </a:cubicBezTo>
                  <a:lnTo>
                    <a:pt x="4518" y="5751"/>
                  </a:lnTo>
                  <a:cubicBezTo>
                    <a:pt x="4443" y="5826"/>
                    <a:pt x="4443" y="5950"/>
                    <a:pt x="4518" y="6028"/>
                  </a:cubicBezTo>
                  <a:lnTo>
                    <a:pt x="7195" y="8701"/>
                  </a:lnTo>
                  <a:cubicBezTo>
                    <a:pt x="7318" y="8828"/>
                    <a:pt x="7318" y="9027"/>
                    <a:pt x="7195" y="9154"/>
                  </a:cubicBezTo>
                  <a:lnTo>
                    <a:pt x="5053" y="11295"/>
                  </a:lnTo>
                  <a:cubicBezTo>
                    <a:pt x="4989" y="11357"/>
                    <a:pt x="4908" y="11388"/>
                    <a:pt x="4827" y="11388"/>
                  </a:cubicBezTo>
                  <a:cubicBezTo>
                    <a:pt x="4745" y="11388"/>
                    <a:pt x="4664" y="11357"/>
                    <a:pt x="4600" y="11295"/>
                  </a:cubicBezTo>
                  <a:lnTo>
                    <a:pt x="3593" y="10284"/>
                  </a:lnTo>
                  <a:cubicBezTo>
                    <a:pt x="3550" y="10242"/>
                    <a:pt x="3503" y="10225"/>
                    <a:pt x="3457" y="10225"/>
                  </a:cubicBezTo>
                  <a:cubicBezTo>
                    <a:pt x="3306" y="10225"/>
                    <a:pt x="3176" y="10420"/>
                    <a:pt x="3315" y="10562"/>
                  </a:cubicBezTo>
                  <a:lnTo>
                    <a:pt x="4326" y="11569"/>
                  </a:lnTo>
                  <a:cubicBezTo>
                    <a:pt x="4460" y="11703"/>
                    <a:pt x="4638" y="11779"/>
                    <a:pt x="4827" y="11779"/>
                  </a:cubicBezTo>
                  <a:cubicBezTo>
                    <a:pt x="5015" y="11779"/>
                    <a:pt x="5197" y="11703"/>
                    <a:pt x="5327" y="11569"/>
                  </a:cubicBezTo>
                  <a:lnTo>
                    <a:pt x="7469" y="9428"/>
                  </a:lnTo>
                  <a:cubicBezTo>
                    <a:pt x="7746" y="9150"/>
                    <a:pt x="7746" y="8701"/>
                    <a:pt x="7469" y="8427"/>
                  </a:cubicBezTo>
                  <a:lnTo>
                    <a:pt x="4933" y="5888"/>
                  </a:lnTo>
                  <a:lnTo>
                    <a:pt x="7469" y="3352"/>
                  </a:lnTo>
                  <a:cubicBezTo>
                    <a:pt x="7746" y="3074"/>
                    <a:pt x="7746" y="2626"/>
                    <a:pt x="7469" y="2351"/>
                  </a:cubicBezTo>
                  <a:lnTo>
                    <a:pt x="5327" y="206"/>
                  </a:lnTo>
                  <a:cubicBezTo>
                    <a:pt x="5190" y="69"/>
                    <a:pt x="5009" y="1"/>
                    <a:pt x="4828" y="1"/>
                  </a:cubicBezTo>
                  <a:close/>
                </a:path>
              </a:pathLst>
            </a:custGeom>
            <a:grpFill/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7" name="Google Shape;9137;p69">
              <a:extLst>
                <a:ext uri="{FF2B5EF4-FFF2-40B4-BE49-F238E27FC236}">
                  <a16:creationId xmlns:a16="http://schemas.microsoft.com/office/drawing/2014/main" id="{F37E5C58-C1BD-19D9-3027-1DC409FBE7FF}"/>
                </a:ext>
              </a:extLst>
            </p:cNvPr>
            <p:cNvSpPr/>
            <p:nvPr/>
          </p:nvSpPr>
          <p:spPr>
            <a:xfrm>
              <a:off x="5778658" y="3703488"/>
              <a:ext cx="192533" cy="308603"/>
            </a:xfrm>
            <a:custGeom>
              <a:avLst/>
              <a:gdLst/>
              <a:ahLst/>
              <a:cxnLst/>
              <a:rect l="l" t="t" r="r" b="b"/>
              <a:pathLst>
                <a:path w="7350" h="11781" extrusionOk="0">
                  <a:moveTo>
                    <a:pt x="2919" y="0"/>
                  </a:moveTo>
                  <a:cubicBezTo>
                    <a:pt x="2737" y="0"/>
                    <a:pt x="2557" y="69"/>
                    <a:pt x="2420" y="208"/>
                  </a:cubicBezTo>
                  <a:lnTo>
                    <a:pt x="278" y="2350"/>
                  </a:lnTo>
                  <a:cubicBezTo>
                    <a:pt x="0" y="2628"/>
                    <a:pt x="0" y="3076"/>
                    <a:pt x="278" y="3354"/>
                  </a:cubicBezTo>
                  <a:lnTo>
                    <a:pt x="2814" y="5890"/>
                  </a:lnTo>
                  <a:lnTo>
                    <a:pt x="278" y="8429"/>
                  </a:lnTo>
                  <a:cubicBezTo>
                    <a:pt x="0" y="8703"/>
                    <a:pt x="0" y="9152"/>
                    <a:pt x="278" y="9430"/>
                  </a:cubicBezTo>
                  <a:lnTo>
                    <a:pt x="2420" y="11571"/>
                  </a:lnTo>
                  <a:cubicBezTo>
                    <a:pt x="2550" y="11705"/>
                    <a:pt x="2731" y="11781"/>
                    <a:pt x="2920" y="11781"/>
                  </a:cubicBezTo>
                  <a:cubicBezTo>
                    <a:pt x="3108" y="11781"/>
                    <a:pt x="3287" y="11705"/>
                    <a:pt x="3420" y="11571"/>
                  </a:cubicBezTo>
                  <a:lnTo>
                    <a:pt x="5956" y="9032"/>
                  </a:lnTo>
                  <a:lnTo>
                    <a:pt x="6933" y="10009"/>
                  </a:lnTo>
                  <a:cubicBezTo>
                    <a:pt x="6976" y="10052"/>
                    <a:pt x="7024" y="10070"/>
                    <a:pt x="7070" y="10070"/>
                  </a:cubicBezTo>
                  <a:cubicBezTo>
                    <a:pt x="7221" y="10070"/>
                    <a:pt x="7349" y="9876"/>
                    <a:pt x="7210" y="9735"/>
                  </a:cubicBezTo>
                  <a:lnTo>
                    <a:pt x="6097" y="8621"/>
                  </a:lnTo>
                  <a:cubicBezTo>
                    <a:pt x="6059" y="8583"/>
                    <a:pt x="6008" y="8564"/>
                    <a:pt x="5958" y="8564"/>
                  </a:cubicBezTo>
                  <a:cubicBezTo>
                    <a:pt x="5907" y="8564"/>
                    <a:pt x="5857" y="8583"/>
                    <a:pt x="5819" y="8621"/>
                  </a:cubicBezTo>
                  <a:lnTo>
                    <a:pt x="3146" y="11297"/>
                  </a:lnTo>
                  <a:cubicBezTo>
                    <a:pt x="3083" y="11359"/>
                    <a:pt x="3000" y="11390"/>
                    <a:pt x="2919" y="11390"/>
                  </a:cubicBezTo>
                  <a:cubicBezTo>
                    <a:pt x="2837" y="11390"/>
                    <a:pt x="2755" y="11359"/>
                    <a:pt x="2694" y="11297"/>
                  </a:cubicBezTo>
                  <a:lnTo>
                    <a:pt x="552" y="9156"/>
                  </a:lnTo>
                  <a:cubicBezTo>
                    <a:pt x="429" y="9029"/>
                    <a:pt x="429" y="8827"/>
                    <a:pt x="552" y="8703"/>
                  </a:cubicBezTo>
                  <a:lnTo>
                    <a:pt x="3228" y="6027"/>
                  </a:lnTo>
                  <a:cubicBezTo>
                    <a:pt x="3304" y="5952"/>
                    <a:pt x="3304" y="5828"/>
                    <a:pt x="3228" y="5753"/>
                  </a:cubicBezTo>
                  <a:lnTo>
                    <a:pt x="552" y="3076"/>
                  </a:lnTo>
                  <a:cubicBezTo>
                    <a:pt x="429" y="2953"/>
                    <a:pt x="429" y="2751"/>
                    <a:pt x="552" y="2628"/>
                  </a:cubicBezTo>
                  <a:lnTo>
                    <a:pt x="2694" y="486"/>
                  </a:lnTo>
                  <a:cubicBezTo>
                    <a:pt x="2755" y="422"/>
                    <a:pt x="2837" y="391"/>
                    <a:pt x="2919" y="391"/>
                  </a:cubicBezTo>
                  <a:cubicBezTo>
                    <a:pt x="3000" y="391"/>
                    <a:pt x="3083" y="422"/>
                    <a:pt x="3146" y="486"/>
                  </a:cubicBezTo>
                  <a:lnTo>
                    <a:pt x="3759" y="1103"/>
                  </a:lnTo>
                  <a:cubicBezTo>
                    <a:pt x="3802" y="1145"/>
                    <a:pt x="3850" y="1162"/>
                    <a:pt x="3896" y="1162"/>
                  </a:cubicBezTo>
                  <a:cubicBezTo>
                    <a:pt x="4048" y="1162"/>
                    <a:pt x="4179" y="967"/>
                    <a:pt x="4037" y="825"/>
                  </a:cubicBezTo>
                  <a:lnTo>
                    <a:pt x="3420" y="208"/>
                  </a:lnTo>
                  <a:cubicBezTo>
                    <a:pt x="3281" y="69"/>
                    <a:pt x="3100" y="0"/>
                    <a:pt x="2919" y="0"/>
                  </a:cubicBezTo>
                  <a:close/>
                </a:path>
              </a:pathLst>
            </a:custGeom>
            <a:grpFill/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</p:grpSp>
      <p:grpSp>
        <p:nvGrpSpPr>
          <p:cNvPr id="25" name="Google Shape;11013;p71">
            <a:extLst>
              <a:ext uri="{FF2B5EF4-FFF2-40B4-BE49-F238E27FC236}">
                <a16:creationId xmlns:a16="http://schemas.microsoft.com/office/drawing/2014/main" id="{62C55B1F-DD01-79D4-A974-FBD0F9E84B4E}"/>
              </a:ext>
            </a:extLst>
          </p:cNvPr>
          <p:cNvGrpSpPr/>
          <p:nvPr/>
        </p:nvGrpSpPr>
        <p:grpSpPr>
          <a:xfrm>
            <a:off x="7242927" y="2763616"/>
            <a:ext cx="253699" cy="338571"/>
            <a:chOff x="912027" y="3826385"/>
            <a:chExt cx="253699" cy="338571"/>
          </a:xfrm>
        </p:grpSpPr>
        <p:sp>
          <p:nvSpPr>
            <p:cNvPr id="26" name="Google Shape;11014;p71">
              <a:extLst>
                <a:ext uri="{FF2B5EF4-FFF2-40B4-BE49-F238E27FC236}">
                  <a16:creationId xmlns:a16="http://schemas.microsoft.com/office/drawing/2014/main" id="{48AAF257-C990-7217-FF93-8681B71515CE}"/>
                </a:ext>
              </a:extLst>
            </p:cNvPr>
            <p:cNvSpPr/>
            <p:nvPr/>
          </p:nvSpPr>
          <p:spPr>
            <a:xfrm>
              <a:off x="997083" y="3900976"/>
              <a:ext cx="29952" cy="65516"/>
            </a:xfrm>
            <a:custGeom>
              <a:avLst/>
              <a:gdLst/>
              <a:ahLst/>
              <a:cxnLst/>
              <a:rect l="l" t="t" r="r" b="b"/>
              <a:pathLst>
                <a:path w="1142" h="2498" extrusionOk="0">
                  <a:moveTo>
                    <a:pt x="684" y="0"/>
                  </a:moveTo>
                  <a:cubicBezTo>
                    <a:pt x="309" y="0"/>
                    <a:pt x="1" y="303"/>
                    <a:pt x="1" y="683"/>
                  </a:cubicBezTo>
                  <a:lnTo>
                    <a:pt x="1" y="842"/>
                  </a:lnTo>
                  <a:cubicBezTo>
                    <a:pt x="1" y="1035"/>
                    <a:pt x="35" y="1232"/>
                    <a:pt x="97" y="1415"/>
                  </a:cubicBezTo>
                  <a:lnTo>
                    <a:pt x="458" y="2497"/>
                  </a:lnTo>
                  <a:lnTo>
                    <a:pt x="1141" y="2497"/>
                  </a:lnTo>
                  <a:lnTo>
                    <a:pt x="1141" y="0"/>
                  </a:lnTo>
                  <a:close/>
                </a:path>
              </a:pathLst>
            </a:custGeom>
            <a:solidFill>
              <a:srgbClr val="8A9D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1015;p71">
              <a:extLst>
                <a:ext uri="{FF2B5EF4-FFF2-40B4-BE49-F238E27FC236}">
                  <a16:creationId xmlns:a16="http://schemas.microsoft.com/office/drawing/2014/main" id="{8CBD1CEC-5B4E-909D-1FA2-5882C6B76C99}"/>
                </a:ext>
              </a:extLst>
            </p:cNvPr>
            <p:cNvSpPr/>
            <p:nvPr/>
          </p:nvSpPr>
          <p:spPr>
            <a:xfrm>
              <a:off x="1009095" y="3895022"/>
              <a:ext cx="71575" cy="71601"/>
            </a:xfrm>
            <a:custGeom>
              <a:avLst/>
              <a:gdLst/>
              <a:ahLst/>
              <a:cxnLst/>
              <a:rect l="l" t="t" r="r" b="b"/>
              <a:pathLst>
                <a:path w="2729" h="2730" extrusionOk="0">
                  <a:moveTo>
                    <a:pt x="683" y="1"/>
                  </a:moveTo>
                  <a:cubicBezTo>
                    <a:pt x="303" y="1"/>
                    <a:pt x="0" y="304"/>
                    <a:pt x="0" y="684"/>
                  </a:cubicBezTo>
                  <a:cubicBezTo>
                    <a:pt x="0" y="934"/>
                    <a:pt x="202" y="1136"/>
                    <a:pt x="452" y="1136"/>
                  </a:cubicBezTo>
                  <a:lnTo>
                    <a:pt x="2271" y="2729"/>
                  </a:lnTo>
                  <a:lnTo>
                    <a:pt x="2656" y="1382"/>
                  </a:lnTo>
                  <a:cubicBezTo>
                    <a:pt x="2704" y="1218"/>
                    <a:pt x="2728" y="1050"/>
                    <a:pt x="2728" y="881"/>
                  </a:cubicBezTo>
                  <a:lnTo>
                    <a:pt x="2728" y="1"/>
                  </a:lnTo>
                  <a:close/>
                </a:path>
              </a:pathLst>
            </a:custGeom>
            <a:solidFill>
              <a:srgbClr val="90A2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1016;p71">
              <a:extLst>
                <a:ext uri="{FF2B5EF4-FFF2-40B4-BE49-F238E27FC236}">
                  <a16:creationId xmlns:a16="http://schemas.microsoft.com/office/drawing/2014/main" id="{B3CAA12C-9FB0-9242-94F3-B2925DCCC876}"/>
                </a:ext>
              </a:extLst>
            </p:cNvPr>
            <p:cNvSpPr/>
            <p:nvPr/>
          </p:nvSpPr>
          <p:spPr>
            <a:xfrm>
              <a:off x="1019822" y="3985009"/>
              <a:ext cx="38135" cy="33466"/>
            </a:xfrm>
            <a:custGeom>
              <a:avLst/>
              <a:gdLst/>
              <a:ahLst/>
              <a:cxnLst/>
              <a:rect l="l" t="t" r="r" b="b"/>
              <a:pathLst>
                <a:path w="1454" h="1276" extrusionOk="0">
                  <a:moveTo>
                    <a:pt x="0" y="1"/>
                  </a:moveTo>
                  <a:lnTo>
                    <a:pt x="0" y="1276"/>
                  </a:lnTo>
                  <a:lnTo>
                    <a:pt x="1453" y="1276"/>
                  </a:lnTo>
                  <a:lnTo>
                    <a:pt x="1453" y="1"/>
                  </a:lnTo>
                  <a:close/>
                </a:path>
              </a:pathLst>
            </a:custGeom>
            <a:solidFill>
              <a:srgbClr val="C8D3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1017;p71">
              <a:extLst>
                <a:ext uri="{FF2B5EF4-FFF2-40B4-BE49-F238E27FC236}">
                  <a16:creationId xmlns:a16="http://schemas.microsoft.com/office/drawing/2014/main" id="{31303B9F-488D-86B5-2D5C-C1B07DEDEE7A}"/>
                </a:ext>
              </a:extLst>
            </p:cNvPr>
            <p:cNvSpPr/>
            <p:nvPr/>
          </p:nvSpPr>
          <p:spPr>
            <a:xfrm>
              <a:off x="1019927" y="3985140"/>
              <a:ext cx="38135" cy="20746"/>
            </a:xfrm>
            <a:custGeom>
              <a:avLst/>
              <a:gdLst/>
              <a:ahLst/>
              <a:cxnLst/>
              <a:rect l="l" t="t" r="r" b="b"/>
              <a:pathLst>
                <a:path w="1454" h="791" extrusionOk="0">
                  <a:moveTo>
                    <a:pt x="1" y="0"/>
                  </a:moveTo>
                  <a:lnTo>
                    <a:pt x="1" y="650"/>
                  </a:lnTo>
                  <a:cubicBezTo>
                    <a:pt x="232" y="744"/>
                    <a:pt x="478" y="791"/>
                    <a:pt x="726" y="791"/>
                  </a:cubicBezTo>
                  <a:cubicBezTo>
                    <a:pt x="973" y="791"/>
                    <a:pt x="1221" y="744"/>
                    <a:pt x="1454" y="650"/>
                  </a:cubicBezTo>
                  <a:lnTo>
                    <a:pt x="1454" y="0"/>
                  </a:lnTo>
                  <a:close/>
                </a:path>
              </a:pathLst>
            </a:custGeom>
            <a:solidFill>
              <a:srgbClr val="C1CF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1018;p71">
              <a:extLst>
                <a:ext uri="{FF2B5EF4-FFF2-40B4-BE49-F238E27FC236}">
                  <a16:creationId xmlns:a16="http://schemas.microsoft.com/office/drawing/2014/main" id="{93BB2536-916C-A7DD-393E-58B3A8C57C95}"/>
                </a:ext>
              </a:extLst>
            </p:cNvPr>
            <p:cNvSpPr/>
            <p:nvPr/>
          </p:nvSpPr>
          <p:spPr>
            <a:xfrm>
              <a:off x="975262" y="4005834"/>
              <a:ext cx="127230" cy="64126"/>
            </a:xfrm>
            <a:custGeom>
              <a:avLst/>
              <a:gdLst/>
              <a:ahLst/>
              <a:cxnLst/>
              <a:rect l="l" t="t" r="r" b="b"/>
              <a:pathLst>
                <a:path w="4851" h="2445" extrusionOk="0">
                  <a:moveTo>
                    <a:pt x="1699" y="1"/>
                  </a:moveTo>
                  <a:lnTo>
                    <a:pt x="530" y="333"/>
                  </a:lnTo>
                  <a:cubicBezTo>
                    <a:pt x="217" y="424"/>
                    <a:pt x="0" y="708"/>
                    <a:pt x="0" y="1035"/>
                  </a:cubicBezTo>
                  <a:lnTo>
                    <a:pt x="0" y="2445"/>
                  </a:lnTo>
                  <a:lnTo>
                    <a:pt x="4851" y="2445"/>
                  </a:lnTo>
                  <a:lnTo>
                    <a:pt x="4851" y="1035"/>
                  </a:lnTo>
                  <a:cubicBezTo>
                    <a:pt x="4851" y="708"/>
                    <a:pt x="4634" y="424"/>
                    <a:pt x="4321" y="333"/>
                  </a:cubicBezTo>
                  <a:lnTo>
                    <a:pt x="3152" y="1"/>
                  </a:lnTo>
                  <a:lnTo>
                    <a:pt x="2426" y="482"/>
                  </a:lnTo>
                  <a:lnTo>
                    <a:pt x="1699" y="1"/>
                  </a:ln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1019;p71">
              <a:extLst>
                <a:ext uri="{FF2B5EF4-FFF2-40B4-BE49-F238E27FC236}">
                  <a16:creationId xmlns:a16="http://schemas.microsoft.com/office/drawing/2014/main" id="{0F1D2670-B811-1AE5-F922-17042C457251}"/>
                </a:ext>
              </a:extLst>
            </p:cNvPr>
            <p:cNvSpPr/>
            <p:nvPr/>
          </p:nvSpPr>
          <p:spPr>
            <a:xfrm>
              <a:off x="1003037" y="3924817"/>
              <a:ext cx="71575" cy="65647"/>
            </a:xfrm>
            <a:custGeom>
              <a:avLst/>
              <a:gdLst/>
              <a:ahLst/>
              <a:cxnLst/>
              <a:rect l="l" t="t" r="r" b="b"/>
              <a:pathLst>
                <a:path w="2729" h="2503" extrusionOk="0">
                  <a:moveTo>
                    <a:pt x="876" y="0"/>
                  </a:moveTo>
                  <a:cubicBezTo>
                    <a:pt x="751" y="0"/>
                    <a:pt x="630" y="49"/>
                    <a:pt x="544" y="135"/>
                  </a:cubicBezTo>
                  <a:lnTo>
                    <a:pt x="135" y="549"/>
                  </a:lnTo>
                  <a:cubicBezTo>
                    <a:pt x="48" y="631"/>
                    <a:pt x="0" y="751"/>
                    <a:pt x="0" y="871"/>
                  </a:cubicBezTo>
                  <a:lnTo>
                    <a:pt x="0" y="1136"/>
                  </a:lnTo>
                  <a:cubicBezTo>
                    <a:pt x="0" y="1891"/>
                    <a:pt x="611" y="2503"/>
                    <a:pt x="1367" y="2503"/>
                  </a:cubicBezTo>
                  <a:cubicBezTo>
                    <a:pt x="2117" y="2498"/>
                    <a:pt x="2728" y="1891"/>
                    <a:pt x="2728" y="1136"/>
                  </a:cubicBezTo>
                  <a:lnTo>
                    <a:pt x="2728" y="847"/>
                  </a:lnTo>
                  <a:cubicBezTo>
                    <a:pt x="2728" y="727"/>
                    <a:pt x="2680" y="612"/>
                    <a:pt x="2598" y="525"/>
                  </a:cubicBezTo>
                  <a:cubicBezTo>
                    <a:pt x="2247" y="183"/>
                    <a:pt x="1602" y="25"/>
                    <a:pt x="876" y="0"/>
                  </a:cubicBezTo>
                  <a:close/>
                </a:path>
              </a:pathLst>
            </a:custGeom>
            <a:solidFill>
              <a:srgbClr val="D8E1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1020;p71">
              <a:extLst>
                <a:ext uri="{FF2B5EF4-FFF2-40B4-BE49-F238E27FC236}">
                  <a16:creationId xmlns:a16="http://schemas.microsoft.com/office/drawing/2014/main" id="{1DEF033D-E19F-A86C-6E0A-B7A48737DBAE}"/>
                </a:ext>
              </a:extLst>
            </p:cNvPr>
            <p:cNvSpPr/>
            <p:nvPr/>
          </p:nvSpPr>
          <p:spPr>
            <a:xfrm>
              <a:off x="1003037" y="3924817"/>
              <a:ext cx="71444" cy="64126"/>
            </a:xfrm>
            <a:custGeom>
              <a:avLst/>
              <a:gdLst/>
              <a:ahLst/>
              <a:cxnLst/>
              <a:rect l="l" t="t" r="r" b="b"/>
              <a:pathLst>
                <a:path w="2724" h="2445" extrusionOk="0">
                  <a:moveTo>
                    <a:pt x="859" y="0"/>
                  </a:moveTo>
                  <a:cubicBezTo>
                    <a:pt x="745" y="0"/>
                    <a:pt x="631" y="48"/>
                    <a:pt x="549" y="135"/>
                  </a:cubicBezTo>
                  <a:lnTo>
                    <a:pt x="0" y="679"/>
                  </a:lnTo>
                  <a:lnTo>
                    <a:pt x="0" y="1131"/>
                  </a:lnTo>
                  <a:cubicBezTo>
                    <a:pt x="5" y="1742"/>
                    <a:pt x="404" y="2276"/>
                    <a:pt x="986" y="2445"/>
                  </a:cubicBezTo>
                  <a:cubicBezTo>
                    <a:pt x="789" y="2204"/>
                    <a:pt x="683" y="1901"/>
                    <a:pt x="683" y="1588"/>
                  </a:cubicBezTo>
                  <a:lnTo>
                    <a:pt x="683" y="1083"/>
                  </a:lnTo>
                  <a:cubicBezTo>
                    <a:pt x="688" y="829"/>
                    <a:pt x="899" y="630"/>
                    <a:pt x="1147" y="630"/>
                  </a:cubicBezTo>
                  <a:cubicBezTo>
                    <a:pt x="1153" y="630"/>
                    <a:pt x="1159" y="631"/>
                    <a:pt x="1164" y="631"/>
                  </a:cubicBezTo>
                  <a:cubicBezTo>
                    <a:pt x="1569" y="631"/>
                    <a:pt x="2377" y="679"/>
                    <a:pt x="2723" y="934"/>
                  </a:cubicBezTo>
                  <a:cubicBezTo>
                    <a:pt x="2709" y="842"/>
                    <a:pt x="2671" y="592"/>
                    <a:pt x="2598" y="520"/>
                  </a:cubicBezTo>
                  <a:cubicBezTo>
                    <a:pt x="2247" y="178"/>
                    <a:pt x="1607" y="25"/>
                    <a:pt x="876" y="0"/>
                  </a:cubicBezTo>
                  <a:cubicBezTo>
                    <a:pt x="870" y="0"/>
                    <a:pt x="865" y="0"/>
                    <a:pt x="859" y="0"/>
                  </a:cubicBezTo>
                  <a:close/>
                </a:path>
              </a:pathLst>
            </a:custGeom>
            <a:solidFill>
              <a:srgbClr val="C8D3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1021;p71">
              <a:extLst>
                <a:ext uri="{FF2B5EF4-FFF2-40B4-BE49-F238E27FC236}">
                  <a16:creationId xmlns:a16="http://schemas.microsoft.com/office/drawing/2014/main" id="{2A2D99A4-0A42-D627-C1B1-86F31413FC4B}"/>
                </a:ext>
              </a:extLst>
            </p:cNvPr>
            <p:cNvSpPr/>
            <p:nvPr/>
          </p:nvSpPr>
          <p:spPr>
            <a:xfrm>
              <a:off x="916958" y="3831421"/>
              <a:ext cx="243837" cy="328526"/>
            </a:xfrm>
            <a:custGeom>
              <a:avLst/>
              <a:gdLst/>
              <a:ahLst/>
              <a:cxnLst/>
              <a:rect l="l" t="t" r="r" b="b"/>
              <a:pathLst>
                <a:path w="9297" h="12526" extrusionOk="0">
                  <a:moveTo>
                    <a:pt x="4646" y="1210"/>
                  </a:moveTo>
                  <a:cubicBezTo>
                    <a:pt x="5089" y="1210"/>
                    <a:pt x="5536" y="1296"/>
                    <a:pt x="5962" y="1473"/>
                  </a:cubicBezTo>
                  <a:cubicBezTo>
                    <a:pt x="7247" y="2002"/>
                    <a:pt x="8084" y="3253"/>
                    <a:pt x="8084" y="4644"/>
                  </a:cubicBezTo>
                  <a:cubicBezTo>
                    <a:pt x="8084" y="6545"/>
                    <a:pt x="6544" y="8084"/>
                    <a:pt x="4649" y="8084"/>
                  </a:cubicBezTo>
                  <a:cubicBezTo>
                    <a:pt x="3258" y="8080"/>
                    <a:pt x="2007" y="7242"/>
                    <a:pt x="1473" y="5958"/>
                  </a:cubicBezTo>
                  <a:cubicBezTo>
                    <a:pt x="944" y="4678"/>
                    <a:pt x="1237" y="3201"/>
                    <a:pt x="2219" y="2219"/>
                  </a:cubicBezTo>
                  <a:cubicBezTo>
                    <a:pt x="2875" y="1560"/>
                    <a:pt x="3752" y="1210"/>
                    <a:pt x="4646" y="1210"/>
                  </a:cubicBezTo>
                  <a:close/>
                  <a:moveTo>
                    <a:pt x="4657" y="1"/>
                  </a:moveTo>
                  <a:cubicBezTo>
                    <a:pt x="4655" y="1"/>
                    <a:pt x="4652" y="1"/>
                    <a:pt x="4649" y="1"/>
                  </a:cubicBezTo>
                  <a:cubicBezTo>
                    <a:pt x="2079" y="1"/>
                    <a:pt x="0" y="2079"/>
                    <a:pt x="0" y="4644"/>
                  </a:cubicBezTo>
                  <a:cubicBezTo>
                    <a:pt x="0" y="9494"/>
                    <a:pt x="4649" y="12526"/>
                    <a:pt x="4649" y="12526"/>
                  </a:cubicBezTo>
                  <a:cubicBezTo>
                    <a:pt x="4649" y="12526"/>
                    <a:pt x="9297" y="9494"/>
                    <a:pt x="9297" y="4644"/>
                  </a:cubicBezTo>
                  <a:cubicBezTo>
                    <a:pt x="9297" y="2078"/>
                    <a:pt x="7218" y="1"/>
                    <a:pt x="4657" y="1"/>
                  </a:cubicBezTo>
                  <a:close/>
                </a:path>
              </a:pathLst>
            </a:custGeom>
            <a:solidFill>
              <a:srgbClr val="C4D2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1022;p71">
              <a:extLst>
                <a:ext uri="{FF2B5EF4-FFF2-40B4-BE49-F238E27FC236}">
                  <a16:creationId xmlns:a16="http://schemas.microsoft.com/office/drawing/2014/main" id="{653CBD2C-ACB1-8B08-6D5E-60B1F96F5A92}"/>
                </a:ext>
              </a:extLst>
            </p:cNvPr>
            <p:cNvSpPr/>
            <p:nvPr/>
          </p:nvSpPr>
          <p:spPr>
            <a:xfrm>
              <a:off x="916958" y="3831421"/>
              <a:ext cx="231091" cy="328526"/>
            </a:xfrm>
            <a:custGeom>
              <a:avLst/>
              <a:gdLst/>
              <a:ahLst/>
              <a:cxnLst/>
              <a:rect l="l" t="t" r="r" b="b"/>
              <a:pathLst>
                <a:path w="8811" h="12526" extrusionOk="0">
                  <a:moveTo>
                    <a:pt x="4646" y="1210"/>
                  </a:moveTo>
                  <a:cubicBezTo>
                    <a:pt x="5089" y="1210"/>
                    <a:pt x="5536" y="1296"/>
                    <a:pt x="5962" y="1473"/>
                  </a:cubicBezTo>
                  <a:cubicBezTo>
                    <a:pt x="7247" y="2002"/>
                    <a:pt x="8084" y="3253"/>
                    <a:pt x="8084" y="4644"/>
                  </a:cubicBezTo>
                  <a:cubicBezTo>
                    <a:pt x="8084" y="6545"/>
                    <a:pt x="6544" y="8084"/>
                    <a:pt x="4649" y="8084"/>
                  </a:cubicBezTo>
                  <a:cubicBezTo>
                    <a:pt x="3258" y="8080"/>
                    <a:pt x="2007" y="7242"/>
                    <a:pt x="1473" y="5958"/>
                  </a:cubicBezTo>
                  <a:cubicBezTo>
                    <a:pt x="944" y="4678"/>
                    <a:pt x="1237" y="3201"/>
                    <a:pt x="2219" y="2219"/>
                  </a:cubicBezTo>
                  <a:cubicBezTo>
                    <a:pt x="2875" y="1560"/>
                    <a:pt x="3752" y="1210"/>
                    <a:pt x="4646" y="1210"/>
                  </a:cubicBezTo>
                  <a:close/>
                  <a:moveTo>
                    <a:pt x="4649" y="1"/>
                  </a:moveTo>
                  <a:cubicBezTo>
                    <a:pt x="2084" y="1"/>
                    <a:pt x="5" y="2079"/>
                    <a:pt x="0" y="4644"/>
                  </a:cubicBezTo>
                  <a:cubicBezTo>
                    <a:pt x="0" y="9494"/>
                    <a:pt x="4649" y="12526"/>
                    <a:pt x="4649" y="12526"/>
                  </a:cubicBezTo>
                  <a:cubicBezTo>
                    <a:pt x="4649" y="12526"/>
                    <a:pt x="3566" y="11044"/>
                    <a:pt x="2916" y="8508"/>
                  </a:cubicBezTo>
                  <a:cubicBezTo>
                    <a:pt x="2892" y="8424"/>
                    <a:pt x="2954" y="8354"/>
                    <a:pt x="3031" y="8354"/>
                  </a:cubicBezTo>
                  <a:cubicBezTo>
                    <a:pt x="3047" y="8354"/>
                    <a:pt x="3063" y="8357"/>
                    <a:pt x="3080" y="8364"/>
                  </a:cubicBezTo>
                  <a:cubicBezTo>
                    <a:pt x="3586" y="8578"/>
                    <a:pt x="4122" y="8683"/>
                    <a:pt x="4655" y="8683"/>
                  </a:cubicBezTo>
                  <a:cubicBezTo>
                    <a:pt x="5500" y="8683"/>
                    <a:pt x="6338" y="8418"/>
                    <a:pt x="7040" y="7902"/>
                  </a:cubicBezTo>
                  <a:cubicBezTo>
                    <a:pt x="8190" y="7060"/>
                    <a:pt x="8811" y="5674"/>
                    <a:pt x="8671" y="4259"/>
                  </a:cubicBezTo>
                  <a:cubicBezTo>
                    <a:pt x="8484" y="2407"/>
                    <a:pt x="7064" y="920"/>
                    <a:pt x="5226" y="646"/>
                  </a:cubicBezTo>
                  <a:cubicBezTo>
                    <a:pt x="5037" y="620"/>
                    <a:pt x="4848" y="607"/>
                    <a:pt x="4658" y="607"/>
                  </a:cubicBezTo>
                  <a:cubicBezTo>
                    <a:pt x="4356" y="607"/>
                    <a:pt x="4054" y="640"/>
                    <a:pt x="3758" y="708"/>
                  </a:cubicBezTo>
                  <a:cubicBezTo>
                    <a:pt x="3748" y="711"/>
                    <a:pt x="3739" y="712"/>
                    <a:pt x="3729" y="712"/>
                  </a:cubicBezTo>
                  <a:cubicBezTo>
                    <a:pt x="3629" y="712"/>
                    <a:pt x="3564" y="581"/>
                    <a:pt x="3648" y="506"/>
                  </a:cubicBezTo>
                  <a:cubicBezTo>
                    <a:pt x="3946" y="184"/>
                    <a:pt x="4288" y="1"/>
                    <a:pt x="4649" y="1"/>
                  </a:cubicBezTo>
                  <a:close/>
                </a:path>
              </a:pathLst>
            </a:custGeom>
            <a:solidFill>
              <a:srgbClr val="A3B2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1023;p71">
              <a:extLst>
                <a:ext uri="{FF2B5EF4-FFF2-40B4-BE49-F238E27FC236}">
                  <a16:creationId xmlns:a16="http://schemas.microsoft.com/office/drawing/2014/main" id="{1F459328-0BD9-2EEF-D770-5E20A5B65F7A}"/>
                </a:ext>
              </a:extLst>
            </p:cNvPr>
            <p:cNvSpPr/>
            <p:nvPr/>
          </p:nvSpPr>
          <p:spPr>
            <a:xfrm>
              <a:off x="934504" y="3858278"/>
              <a:ext cx="167358" cy="155844"/>
            </a:xfrm>
            <a:custGeom>
              <a:avLst/>
              <a:gdLst/>
              <a:ahLst/>
              <a:cxnLst/>
              <a:rect l="l" t="t" r="r" b="b"/>
              <a:pathLst>
                <a:path w="6381" h="5942" extrusionOk="0">
                  <a:moveTo>
                    <a:pt x="3983" y="1"/>
                  </a:moveTo>
                  <a:cubicBezTo>
                    <a:pt x="3051" y="1"/>
                    <a:pt x="2124" y="359"/>
                    <a:pt x="1420" y="1060"/>
                  </a:cubicBezTo>
                  <a:cubicBezTo>
                    <a:pt x="121" y="2359"/>
                    <a:pt x="0" y="4424"/>
                    <a:pt x="1136" y="5867"/>
                  </a:cubicBezTo>
                  <a:cubicBezTo>
                    <a:pt x="1177" y="5920"/>
                    <a:pt x="1228" y="5942"/>
                    <a:pt x="1278" y="5942"/>
                  </a:cubicBezTo>
                  <a:cubicBezTo>
                    <a:pt x="1416" y="5942"/>
                    <a:pt x="1546" y="5776"/>
                    <a:pt x="1429" y="5631"/>
                  </a:cubicBezTo>
                  <a:cubicBezTo>
                    <a:pt x="409" y="4342"/>
                    <a:pt x="520" y="2489"/>
                    <a:pt x="1684" y="1330"/>
                  </a:cubicBezTo>
                  <a:cubicBezTo>
                    <a:pt x="2315" y="699"/>
                    <a:pt x="3147" y="377"/>
                    <a:pt x="3982" y="377"/>
                  </a:cubicBezTo>
                  <a:cubicBezTo>
                    <a:pt x="4689" y="377"/>
                    <a:pt x="5398" y="607"/>
                    <a:pt x="5991" y="1075"/>
                  </a:cubicBezTo>
                  <a:cubicBezTo>
                    <a:pt x="6029" y="1105"/>
                    <a:pt x="6069" y="1118"/>
                    <a:pt x="6107" y="1118"/>
                  </a:cubicBezTo>
                  <a:cubicBezTo>
                    <a:pt x="6262" y="1118"/>
                    <a:pt x="6381" y="900"/>
                    <a:pt x="6222" y="776"/>
                  </a:cubicBezTo>
                  <a:cubicBezTo>
                    <a:pt x="5561" y="256"/>
                    <a:pt x="4770" y="1"/>
                    <a:pt x="3983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1024;p71">
              <a:extLst>
                <a:ext uri="{FF2B5EF4-FFF2-40B4-BE49-F238E27FC236}">
                  <a16:creationId xmlns:a16="http://schemas.microsoft.com/office/drawing/2014/main" id="{AD769F68-56C5-A081-C327-DFCA6DFF52B9}"/>
                </a:ext>
              </a:extLst>
            </p:cNvPr>
            <p:cNvSpPr/>
            <p:nvPr/>
          </p:nvSpPr>
          <p:spPr>
            <a:xfrm>
              <a:off x="912027" y="3826385"/>
              <a:ext cx="253699" cy="338571"/>
            </a:xfrm>
            <a:custGeom>
              <a:avLst/>
              <a:gdLst/>
              <a:ahLst/>
              <a:cxnLst/>
              <a:rect l="l" t="t" r="r" b="b"/>
              <a:pathLst>
                <a:path w="9673" h="12909" extrusionOk="0">
                  <a:moveTo>
                    <a:pt x="4837" y="380"/>
                  </a:moveTo>
                  <a:cubicBezTo>
                    <a:pt x="7295" y="380"/>
                    <a:pt x="9292" y="2377"/>
                    <a:pt x="9292" y="4841"/>
                  </a:cubicBezTo>
                  <a:cubicBezTo>
                    <a:pt x="9287" y="5943"/>
                    <a:pt x="9047" y="7030"/>
                    <a:pt x="8590" y="8031"/>
                  </a:cubicBezTo>
                  <a:lnTo>
                    <a:pt x="8585" y="8031"/>
                  </a:lnTo>
                  <a:cubicBezTo>
                    <a:pt x="8181" y="8912"/>
                    <a:pt x="7656" y="9734"/>
                    <a:pt x="7021" y="10466"/>
                  </a:cubicBezTo>
                  <a:cubicBezTo>
                    <a:pt x="6376" y="11226"/>
                    <a:pt x="5640" y="11905"/>
                    <a:pt x="4837" y="12492"/>
                  </a:cubicBezTo>
                  <a:cubicBezTo>
                    <a:pt x="4028" y="11909"/>
                    <a:pt x="3297" y="11231"/>
                    <a:pt x="2652" y="10475"/>
                  </a:cubicBezTo>
                  <a:cubicBezTo>
                    <a:pt x="2022" y="9739"/>
                    <a:pt x="1492" y="8921"/>
                    <a:pt x="1083" y="8041"/>
                  </a:cubicBezTo>
                  <a:cubicBezTo>
                    <a:pt x="621" y="7035"/>
                    <a:pt x="381" y="5943"/>
                    <a:pt x="376" y="4841"/>
                  </a:cubicBezTo>
                  <a:cubicBezTo>
                    <a:pt x="376" y="2377"/>
                    <a:pt x="2373" y="380"/>
                    <a:pt x="4837" y="380"/>
                  </a:cubicBezTo>
                  <a:close/>
                  <a:moveTo>
                    <a:pt x="4837" y="0"/>
                  </a:moveTo>
                  <a:cubicBezTo>
                    <a:pt x="2166" y="5"/>
                    <a:pt x="6" y="2170"/>
                    <a:pt x="1" y="4836"/>
                  </a:cubicBezTo>
                  <a:cubicBezTo>
                    <a:pt x="6" y="5996"/>
                    <a:pt x="261" y="7141"/>
                    <a:pt x="747" y="8195"/>
                  </a:cubicBezTo>
                  <a:cubicBezTo>
                    <a:pt x="1165" y="9109"/>
                    <a:pt x="1709" y="9961"/>
                    <a:pt x="2368" y="10721"/>
                  </a:cubicBezTo>
                  <a:cubicBezTo>
                    <a:pt x="3533" y="12087"/>
                    <a:pt x="4683" y="12848"/>
                    <a:pt x="4731" y="12876"/>
                  </a:cubicBezTo>
                  <a:cubicBezTo>
                    <a:pt x="4762" y="12898"/>
                    <a:pt x="4798" y="12909"/>
                    <a:pt x="4834" y="12909"/>
                  </a:cubicBezTo>
                  <a:cubicBezTo>
                    <a:pt x="4870" y="12909"/>
                    <a:pt x="4906" y="12898"/>
                    <a:pt x="4938" y="12876"/>
                  </a:cubicBezTo>
                  <a:cubicBezTo>
                    <a:pt x="4986" y="12848"/>
                    <a:pt x="6136" y="12087"/>
                    <a:pt x="7305" y="10721"/>
                  </a:cubicBezTo>
                  <a:cubicBezTo>
                    <a:pt x="7959" y="9961"/>
                    <a:pt x="8508" y="9109"/>
                    <a:pt x="8927" y="8195"/>
                  </a:cubicBezTo>
                  <a:cubicBezTo>
                    <a:pt x="9413" y="7141"/>
                    <a:pt x="9668" y="5996"/>
                    <a:pt x="9672" y="4836"/>
                  </a:cubicBezTo>
                  <a:cubicBezTo>
                    <a:pt x="9668" y="2166"/>
                    <a:pt x="7502" y="5"/>
                    <a:pt x="483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1025;p71">
              <a:extLst>
                <a:ext uri="{FF2B5EF4-FFF2-40B4-BE49-F238E27FC236}">
                  <a16:creationId xmlns:a16="http://schemas.microsoft.com/office/drawing/2014/main" id="{40FEA06F-3745-B592-D65E-0A26D41845E9}"/>
                </a:ext>
              </a:extLst>
            </p:cNvPr>
            <p:cNvSpPr/>
            <p:nvPr/>
          </p:nvSpPr>
          <p:spPr>
            <a:xfrm>
              <a:off x="1012741" y="3920306"/>
              <a:ext cx="54606" cy="16812"/>
            </a:xfrm>
            <a:custGeom>
              <a:avLst/>
              <a:gdLst/>
              <a:ahLst/>
              <a:cxnLst/>
              <a:rect l="l" t="t" r="r" b="b"/>
              <a:pathLst>
                <a:path w="2082" h="641" extrusionOk="0">
                  <a:moveTo>
                    <a:pt x="746" y="1"/>
                  </a:moveTo>
                  <a:cubicBezTo>
                    <a:pt x="566" y="1"/>
                    <a:pt x="366" y="18"/>
                    <a:pt x="150" y="62"/>
                  </a:cubicBezTo>
                  <a:cubicBezTo>
                    <a:pt x="63" y="81"/>
                    <a:pt x="1" y="158"/>
                    <a:pt x="1" y="249"/>
                  </a:cubicBezTo>
                  <a:lnTo>
                    <a:pt x="1" y="452"/>
                  </a:lnTo>
                  <a:cubicBezTo>
                    <a:pt x="1" y="577"/>
                    <a:pt x="94" y="639"/>
                    <a:pt x="188" y="639"/>
                  </a:cubicBezTo>
                  <a:cubicBezTo>
                    <a:pt x="282" y="639"/>
                    <a:pt x="376" y="577"/>
                    <a:pt x="376" y="452"/>
                  </a:cubicBezTo>
                  <a:lnTo>
                    <a:pt x="376" y="408"/>
                  </a:lnTo>
                  <a:cubicBezTo>
                    <a:pt x="496" y="390"/>
                    <a:pt x="617" y="380"/>
                    <a:pt x="738" y="380"/>
                  </a:cubicBezTo>
                  <a:cubicBezTo>
                    <a:pt x="931" y="380"/>
                    <a:pt x="1123" y="404"/>
                    <a:pt x="1309" y="452"/>
                  </a:cubicBezTo>
                  <a:cubicBezTo>
                    <a:pt x="1444" y="485"/>
                    <a:pt x="1579" y="538"/>
                    <a:pt x="1699" y="605"/>
                  </a:cubicBezTo>
                  <a:cubicBezTo>
                    <a:pt x="1736" y="630"/>
                    <a:pt x="1773" y="641"/>
                    <a:pt x="1808" y="641"/>
                  </a:cubicBezTo>
                  <a:cubicBezTo>
                    <a:pt x="1971" y="641"/>
                    <a:pt x="2081" y="408"/>
                    <a:pt x="1911" y="293"/>
                  </a:cubicBezTo>
                  <a:cubicBezTo>
                    <a:pt x="1888" y="277"/>
                    <a:pt x="1465" y="1"/>
                    <a:pt x="74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1026;p71">
              <a:extLst>
                <a:ext uri="{FF2B5EF4-FFF2-40B4-BE49-F238E27FC236}">
                  <a16:creationId xmlns:a16="http://schemas.microsoft.com/office/drawing/2014/main" id="{78869CA9-C1F2-B410-0A80-E96EF088C1D8}"/>
                </a:ext>
              </a:extLst>
            </p:cNvPr>
            <p:cNvSpPr/>
            <p:nvPr/>
          </p:nvSpPr>
          <p:spPr>
            <a:xfrm>
              <a:off x="977648" y="3889987"/>
              <a:ext cx="165600" cy="158335"/>
            </a:xfrm>
            <a:custGeom>
              <a:avLst/>
              <a:gdLst/>
              <a:ahLst/>
              <a:cxnLst/>
              <a:rect l="l" t="t" r="r" b="b"/>
              <a:pathLst>
                <a:path w="6314" h="6037" extrusionOk="0">
                  <a:moveTo>
                    <a:pt x="3764" y="381"/>
                  </a:moveTo>
                  <a:lnTo>
                    <a:pt x="3764" y="1319"/>
                  </a:lnTo>
                  <a:cubicBezTo>
                    <a:pt x="3764" y="1478"/>
                    <a:pt x="3725" y="1636"/>
                    <a:pt x="3658" y="1776"/>
                  </a:cubicBezTo>
                  <a:lnTo>
                    <a:pt x="3581" y="1925"/>
                  </a:lnTo>
                  <a:cubicBezTo>
                    <a:pt x="3571" y="1954"/>
                    <a:pt x="3562" y="1983"/>
                    <a:pt x="3562" y="2012"/>
                  </a:cubicBezTo>
                  <a:lnTo>
                    <a:pt x="3562" y="2411"/>
                  </a:lnTo>
                  <a:cubicBezTo>
                    <a:pt x="3562" y="3092"/>
                    <a:pt x="3008" y="3639"/>
                    <a:pt x="2336" y="3639"/>
                  </a:cubicBezTo>
                  <a:cubicBezTo>
                    <a:pt x="2324" y="3639"/>
                    <a:pt x="2313" y="3638"/>
                    <a:pt x="2301" y="3638"/>
                  </a:cubicBezTo>
                  <a:cubicBezTo>
                    <a:pt x="1642" y="3619"/>
                    <a:pt x="1108" y="3041"/>
                    <a:pt x="1108" y="2353"/>
                  </a:cubicBezTo>
                  <a:lnTo>
                    <a:pt x="1112" y="2353"/>
                  </a:lnTo>
                  <a:lnTo>
                    <a:pt x="1112" y="2012"/>
                  </a:lnTo>
                  <a:cubicBezTo>
                    <a:pt x="1112" y="1983"/>
                    <a:pt x="1103" y="1949"/>
                    <a:pt x="1093" y="1925"/>
                  </a:cubicBezTo>
                  <a:lnTo>
                    <a:pt x="1016" y="1776"/>
                  </a:lnTo>
                  <a:cubicBezTo>
                    <a:pt x="949" y="1636"/>
                    <a:pt x="910" y="1478"/>
                    <a:pt x="910" y="1319"/>
                  </a:cubicBezTo>
                  <a:cubicBezTo>
                    <a:pt x="910" y="799"/>
                    <a:pt x="1329" y="381"/>
                    <a:pt x="1849" y="381"/>
                  </a:cubicBezTo>
                  <a:close/>
                  <a:moveTo>
                    <a:pt x="1719" y="3888"/>
                  </a:moveTo>
                  <a:cubicBezTo>
                    <a:pt x="1897" y="3965"/>
                    <a:pt x="2089" y="4009"/>
                    <a:pt x="2286" y="4018"/>
                  </a:cubicBezTo>
                  <a:lnTo>
                    <a:pt x="2339" y="4018"/>
                  </a:lnTo>
                  <a:cubicBezTo>
                    <a:pt x="2551" y="4018"/>
                    <a:pt x="2763" y="3975"/>
                    <a:pt x="2955" y="3893"/>
                  </a:cubicBezTo>
                  <a:lnTo>
                    <a:pt x="2955" y="4158"/>
                  </a:lnTo>
                  <a:cubicBezTo>
                    <a:pt x="2955" y="4211"/>
                    <a:pt x="2965" y="4268"/>
                    <a:pt x="2984" y="4321"/>
                  </a:cubicBezTo>
                  <a:lnTo>
                    <a:pt x="2339" y="4803"/>
                  </a:lnTo>
                  <a:lnTo>
                    <a:pt x="1695" y="4321"/>
                  </a:lnTo>
                  <a:cubicBezTo>
                    <a:pt x="1709" y="4268"/>
                    <a:pt x="1719" y="4211"/>
                    <a:pt x="1719" y="4158"/>
                  </a:cubicBezTo>
                  <a:lnTo>
                    <a:pt x="1719" y="3888"/>
                  </a:lnTo>
                  <a:close/>
                  <a:moveTo>
                    <a:pt x="3201" y="4629"/>
                  </a:moveTo>
                  <a:cubicBezTo>
                    <a:pt x="3239" y="4663"/>
                    <a:pt x="3287" y="4692"/>
                    <a:pt x="3340" y="4711"/>
                  </a:cubicBezTo>
                  <a:lnTo>
                    <a:pt x="4240" y="5048"/>
                  </a:lnTo>
                  <a:cubicBezTo>
                    <a:pt x="3735" y="5409"/>
                    <a:pt x="3143" y="5621"/>
                    <a:pt x="2527" y="5654"/>
                  </a:cubicBezTo>
                  <a:lnTo>
                    <a:pt x="2527" y="5135"/>
                  </a:lnTo>
                  <a:lnTo>
                    <a:pt x="3201" y="4629"/>
                  </a:lnTo>
                  <a:close/>
                  <a:moveTo>
                    <a:pt x="1478" y="4634"/>
                  </a:moveTo>
                  <a:lnTo>
                    <a:pt x="2147" y="5135"/>
                  </a:lnTo>
                  <a:lnTo>
                    <a:pt x="2147" y="5659"/>
                  </a:lnTo>
                  <a:cubicBezTo>
                    <a:pt x="1541" y="5621"/>
                    <a:pt x="958" y="5418"/>
                    <a:pt x="463" y="5067"/>
                  </a:cubicBezTo>
                  <a:cubicBezTo>
                    <a:pt x="501" y="5033"/>
                    <a:pt x="545" y="5005"/>
                    <a:pt x="593" y="4985"/>
                  </a:cubicBezTo>
                  <a:lnTo>
                    <a:pt x="598" y="4985"/>
                  </a:lnTo>
                  <a:lnTo>
                    <a:pt x="1334" y="4711"/>
                  </a:lnTo>
                  <a:cubicBezTo>
                    <a:pt x="1387" y="4692"/>
                    <a:pt x="1435" y="4663"/>
                    <a:pt x="1478" y="4634"/>
                  </a:cubicBezTo>
                  <a:close/>
                  <a:moveTo>
                    <a:pt x="1849" y="0"/>
                  </a:moveTo>
                  <a:cubicBezTo>
                    <a:pt x="1122" y="0"/>
                    <a:pt x="525" y="592"/>
                    <a:pt x="530" y="1319"/>
                  </a:cubicBezTo>
                  <a:cubicBezTo>
                    <a:pt x="530" y="1535"/>
                    <a:pt x="578" y="1752"/>
                    <a:pt x="675" y="1944"/>
                  </a:cubicBezTo>
                  <a:lnTo>
                    <a:pt x="732" y="2055"/>
                  </a:lnTo>
                  <a:lnTo>
                    <a:pt x="732" y="2353"/>
                  </a:lnTo>
                  <a:cubicBezTo>
                    <a:pt x="732" y="2854"/>
                    <a:pt x="954" y="3330"/>
                    <a:pt x="1339" y="3653"/>
                  </a:cubicBezTo>
                  <a:lnTo>
                    <a:pt x="1339" y="4158"/>
                  </a:lnTo>
                  <a:cubicBezTo>
                    <a:pt x="1334" y="4244"/>
                    <a:pt x="1281" y="4326"/>
                    <a:pt x="1199" y="4355"/>
                  </a:cubicBezTo>
                  <a:lnTo>
                    <a:pt x="458" y="4634"/>
                  </a:lnTo>
                  <a:cubicBezTo>
                    <a:pt x="270" y="4706"/>
                    <a:pt x="116" y="4851"/>
                    <a:pt x="35" y="5038"/>
                  </a:cubicBezTo>
                  <a:cubicBezTo>
                    <a:pt x="1" y="5115"/>
                    <a:pt x="20" y="5207"/>
                    <a:pt x="87" y="5260"/>
                  </a:cubicBezTo>
                  <a:cubicBezTo>
                    <a:pt x="749" y="5780"/>
                    <a:pt x="1542" y="6037"/>
                    <a:pt x="2331" y="6037"/>
                  </a:cubicBezTo>
                  <a:cubicBezTo>
                    <a:pt x="3263" y="6037"/>
                    <a:pt x="4191" y="5679"/>
                    <a:pt x="4894" y="4976"/>
                  </a:cubicBezTo>
                  <a:cubicBezTo>
                    <a:pt x="6194" y="3677"/>
                    <a:pt x="6314" y="1612"/>
                    <a:pt x="5178" y="169"/>
                  </a:cubicBezTo>
                  <a:cubicBezTo>
                    <a:pt x="5142" y="124"/>
                    <a:pt x="5089" y="101"/>
                    <a:pt x="5034" y="101"/>
                  </a:cubicBezTo>
                  <a:cubicBezTo>
                    <a:pt x="4994" y="101"/>
                    <a:pt x="4953" y="113"/>
                    <a:pt x="4918" y="140"/>
                  </a:cubicBezTo>
                  <a:cubicBezTo>
                    <a:pt x="4837" y="202"/>
                    <a:pt x="4822" y="323"/>
                    <a:pt x="4885" y="405"/>
                  </a:cubicBezTo>
                  <a:cubicBezTo>
                    <a:pt x="5905" y="1694"/>
                    <a:pt x="5799" y="3547"/>
                    <a:pt x="4635" y="4711"/>
                  </a:cubicBezTo>
                  <a:cubicBezTo>
                    <a:pt x="4611" y="4735"/>
                    <a:pt x="4586" y="4754"/>
                    <a:pt x="4562" y="4778"/>
                  </a:cubicBezTo>
                  <a:cubicBezTo>
                    <a:pt x="4524" y="4754"/>
                    <a:pt x="4481" y="4735"/>
                    <a:pt x="4437" y="4716"/>
                  </a:cubicBezTo>
                  <a:lnTo>
                    <a:pt x="3475" y="4355"/>
                  </a:lnTo>
                  <a:cubicBezTo>
                    <a:pt x="3388" y="4326"/>
                    <a:pt x="3335" y="4244"/>
                    <a:pt x="3335" y="4153"/>
                  </a:cubicBezTo>
                  <a:lnTo>
                    <a:pt x="3335" y="3672"/>
                  </a:lnTo>
                  <a:cubicBezTo>
                    <a:pt x="3374" y="3638"/>
                    <a:pt x="3412" y="3604"/>
                    <a:pt x="3456" y="3566"/>
                  </a:cubicBezTo>
                  <a:cubicBezTo>
                    <a:pt x="3768" y="3263"/>
                    <a:pt x="3942" y="2849"/>
                    <a:pt x="3942" y="2416"/>
                  </a:cubicBezTo>
                  <a:lnTo>
                    <a:pt x="3942" y="2055"/>
                  </a:lnTo>
                  <a:lnTo>
                    <a:pt x="3995" y="1944"/>
                  </a:lnTo>
                  <a:cubicBezTo>
                    <a:pt x="4091" y="1752"/>
                    <a:pt x="4144" y="1535"/>
                    <a:pt x="4144" y="1319"/>
                  </a:cubicBezTo>
                  <a:lnTo>
                    <a:pt x="4144" y="188"/>
                  </a:lnTo>
                  <a:cubicBezTo>
                    <a:pt x="4144" y="87"/>
                    <a:pt x="4057" y="0"/>
                    <a:pt x="395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4" name="Google Shape;1544;p48"/>
          <p:cNvSpPr txBox="1">
            <a:spLocks noGrp="1"/>
          </p:cNvSpPr>
          <p:nvPr>
            <p:ph type="subTitle" idx="1"/>
          </p:nvPr>
        </p:nvSpPr>
        <p:spPr>
          <a:xfrm>
            <a:off x="4290750" y="1284300"/>
            <a:ext cx="4133400" cy="3319200"/>
          </a:xfrm>
          <a:prstGeom prst="rect">
            <a:avLst/>
          </a:prstGeom>
        </p:spPr>
        <p:txBody>
          <a:bodyPr spcFirstLastPara="1" wrap="square" lIns="457200" tIns="91425" rIns="457200" bIns="91425" anchor="ctr" anchorCtr="0">
            <a:noAutofit/>
          </a:bodyPr>
          <a:lstStyle/>
          <a:p>
            <a:pPr marL="285750" lvl="0" indent="-285750" algn="ctr" rtl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dk1"/>
                </a:solidFill>
                <a:highlight>
                  <a:schemeClr val="accent5"/>
                </a:highlight>
              </a:rPr>
              <a:t>Liberalization Of Communism</a:t>
            </a:r>
          </a:p>
          <a:p>
            <a:pPr marL="285750" lvl="0" indent="-285750" algn="ctr" rtl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dk1"/>
                </a:solidFill>
                <a:highlight>
                  <a:schemeClr val="accent5"/>
                </a:highlight>
              </a:rPr>
              <a:t>Ease of Permits </a:t>
            </a:r>
          </a:p>
          <a:p>
            <a:pPr marL="285750" lvl="0" indent="-285750" algn="ctr" rtl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dk1"/>
                </a:solidFill>
                <a:highlight>
                  <a:schemeClr val="accent5"/>
                </a:highlight>
              </a:rPr>
              <a:t>Gorbachev </a:t>
            </a:r>
          </a:p>
          <a:p>
            <a:pPr marL="285750" lvl="0" indent="-285750" algn="ctr" rtl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dk1"/>
              </a:solidFill>
              <a:highlight>
                <a:schemeClr val="accent5"/>
              </a:highlight>
            </a:endParaRPr>
          </a:p>
        </p:txBody>
      </p:sp>
      <p:sp>
        <p:nvSpPr>
          <p:cNvPr id="1545" name="Google Shape;1545;p48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Fall of</a:t>
            </a:r>
            <a:endParaRPr dirty="0"/>
          </a:p>
        </p:txBody>
      </p:sp>
      <p:sp>
        <p:nvSpPr>
          <p:cNvPr id="1546" name="Google Shape;1546;p48"/>
          <p:cNvSpPr/>
          <p:nvPr/>
        </p:nvSpPr>
        <p:spPr>
          <a:xfrm>
            <a:off x="3371845" y="692471"/>
            <a:ext cx="1987347" cy="259358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US" b="1" i="0" dirty="0"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Lexend Giga"/>
              </a:rPr>
              <a:t>Berlin Wall</a:t>
            </a:r>
            <a:endParaRPr b="1" i="0" dirty="0"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Lexend Giga"/>
            </a:endParaRPr>
          </a:p>
        </p:txBody>
      </p:sp>
      <p:pic>
        <p:nvPicPr>
          <p:cNvPr id="1547" name="Google Shape;1547;p48"/>
          <p:cNvPicPr preferRelativeResize="0"/>
          <p:nvPr/>
        </p:nvPicPr>
        <p:blipFill rotWithShape="1">
          <a:blip r:embed="rId3"/>
          <a:srcRect l="16379" r="16379"/>
          <a:stretch/>
        </p:blipFill>
        <p:spPr>
          <a:xfrm>
            <a:off x="720000" y="1284300"/>
            <a:ext cx="3390750" cy="331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hy the Berlin Wall rose—and how it fell">
            <a:extLst>
              <a:ext uri="{FF2B5EF4-FFF2-40B4-BE49-F238E27FC236}">
                <a16:creationId xmlns:a16="http://schemas.microsoft.com/office/drawing/2014/main" id="{5442A4DD-9FAC-00D4-5A7A-BD8D922B6C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42797"/>
            <a:ext cx="9144000" cy="60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43" name="Google Shape;1343;p42"/>
          <p:cNvSpPr txBox="1">
            <a:spLocks noGrp="1"/>
          </p:cNvSpPr>
          <p:nvPr>
            <p:ph type="title"/>
          </p:nvPr>
        </p:nvSpPr>
        <p:spPr>
          <a:xfrm>
            <a:off x="4211425" y="540000"/>
            <a:ext cx="4212300" cy="1861500"/>
          </a:xfrm>
          <a:prstGeom prst="rect">
            <a:avLst/>
          </a:prstGeom>
        </p:spPr>
        <p:txBody>
          <a:bodyPr spcFirstLastPara="1" wrap="square" lIns="91425" tIns="274300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70C0"/>
                </a:solidFill>
              </a:rPr>
              <a:t>A PICTURE IS WORTH A THOUSAND</a:t>
            </a:r>
            <a:endParaRPr dirty="0">
              <a:solidFill>
                <a:srgbClr val="0070C0"/>
              </a:solidFill>
            </a:endParaRPr>
          </a:p>
        </p:txBody>
      </p:sp>
      <p:sp>
        <p:nvSpPr>
          <p:cNvPr id="1344" name="Google Shape;1344;p42"/>
          <p:cNvSpPr/>
          <p:nvPr/>
        </p:nvSpPr>
        <p:spPr>
          <a:xfrm>
            <a:off x="5637949" y="2310300"/>
            <a:ext cx="2683921" cy="44537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 dirty="0"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Lexend Giga"/>
              </a:rPr>
              <a:t>WORDS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4" name="Google Shape;1674;p54"/>
          <p:cNvSpPr txBox="1">
            <a:spLocks noGrp="1"/>
          </p:cNvSpPr>
          <p:nvPr>
            <p:ph type="ctrTitle"/>
          </p:nvPr>
        </p:nvSpPr>
        <p:spPr>
          <a:xfrm>
            <a:off x="2679300" y="540000"/>
            <a:ext cx="3785400" cy="79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MANY</a:t>
            </a:r>
            <a:endParaRPr dirty="0"/>
          </a:p>
        </p:txBody>
      </p:sp>
      <p:sp>
        <p:nvSpPr>
          <p:cNvPr id="1675" name="Google Shape;1675;p54"/>
          <p:cNvSpPr txBox="1">
            <a:spLocks noGrp="1"/>
          </p:cNvSpPr>
          <p:nvPr>
            <p:ph type="subTitle" idx="1"/>
          </p:nvPr>
        </p:nvSpPr>
        <p:spPr>
          <a:xfrm>
            <a:off x="2679300" y="2090600"/>
            <a:ext cx="3785400" cy="122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dk1"/>
                </a:solidFill>
                <a:highlight>
                  <a:schemeClr val="accent5"/>
                </a:highlight>
              </a:rPr>
              <a:t>Do you have any questions?</a:t>
            </a:r>
            <a:endParaRPr b="1" dirty="0">
              <a:solidFill>
                <a:schemeClr val="dk1"/>
              </a:solidFill>
              <a:highlight>
                <a:schemeClr val="accent5"/>
              </a:highlight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lt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</a:endParaRPr>
          </a:p>
        </p:txBody>
      </p:sp>
      <p:sp>
        <p:nvSpPr>
          <p:cNvPr id="1676" name="Google Shape;1676;p54"/>
          <p:cNvSpPr txBox="1">
            <a:spLocks noGrp="1"/>
          </p:cNvSpPr>
          <p:nvPr>
            <p:ph type="subTitle" idx="2"/>
          </p:nvPr>
        </p:nvSpPr>
        <p:spPr>
          <a:xfrm>
            <a:off x="2679302" y="4114800"/>
            <a:ext cx="3785400" cy="37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Fanta Good</a:t>
            </a:r>
            <a:endParaRPr dirty="0"/>
          </a:p>
        </p:txBody>
      </p:sp>
      <p:sp>
        <p:nvSpPr>
          <p:cNvPr id="1677" name="Google Shape;1677;p54"/>
          <p:cNvSpPr/>
          <p:nvPr/>
        </p:nvSpPr>
        <p:spPr>
          <a:xfrm>
            <a:off x="2520725" y="1248251"/>
            <a:ext cx="4102530" cy="57182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 dirty="0"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lt1"/>
                </a:solidFill>
                <a:latin typeface="Lexend Giga"/>
              </a:rPr>
              <a:t>THANKS!</a:t>
            </a:r>
          </a:p>
        </p:txBody>
      </p:sp>
      <p:grpSp>
        <p:nvGrpSpPr>
          <p:cNvPr id="1678" name="Google Shape;1678;p54"/>
          <p:cNvGrpSpPr/>
          <p:nvPr/>
        </p:nvGrpSpPr>
        <p:grpSpPr>
          <a:xfrm>
            <a:off x="1594840" y="2658696"/>
            <a:ext cx="1644345" cy="689439"/>
            <a:chOff x="1868275" y="121150"/>
            <a:chExt cx="1885500" cy="790550"/>
          </a:xfrm>
        </p:grpSpPr>
        <p:sp>
          <p:nvSpPr>
            <p:cNvPr id="1679" name="Google Shape;1679;p54"/>
            <p:cNvSpPr/>
            <p:nvPr/>
          </p:nvSpPr>
          <p:spPr>
            <a:xfrm>
              <a:off x="1882600" y="134900"/>
              <a:ext cx="1856975" cy="762950"/>
            </a:xfrm>
            <a:custGeom>
              <a:avLst/>
              <a:gdLst/>
              <a:ahLst/>
              <a:cxnLst/>
              <a:rect l="l" t="t" r="r" b="b"/>
              <a:pathLst>
                <a:path w="74279" h="30518" extrusionOk="0">
                  <a:moveTo>
                    <a:pt x="45250" y="5600"/>
                  </a:moveTo>
                  <a:cubicBezTo>
                    <a:pt x="45856" y="5600"/>
                    <a:pt x="46460" y="5743"/>
                    <a:pt x="46974" y="6023"/>
                  </a:cubicBezTo>
                  <a:cubicBezTo>
                    <a:pt x="48274" y="6732"/>
                    <a:pt x="49252" y="8170"/>
                    <a:pt x="49803" y="10179"/>
                  </a:cubicBezTo>
                  <a:cubicBezTo>
                    <a:pt x="49844" y="10326"/>
                    <a:pt x="49757" y="10479"/>
                    <a:pt x="49610" y="10517"/>
                  </a:cubicBezTo>
                  <a:cubicBezTo>
                    <a:pt x="49586" y="10525"/>
                    <a:pt x="49562" y="10528"/>
                    <a:pt x="49536" y="10528"/>
                  </a:cubicBezTo>
                  <a:cubicBezTo>
                    <a:pt x="49416" y="10528"/>
                    <a:pt x="49305" y="10448"/>
                    <a:pt x="49270" y="10325"/>
                  </a:cubicBezTo>
                  <a:cubicBezTo>
                    <a:pt x="48914" y="9026"/>
                    <a:pt x="48181" y="7310"/>
                    <a:pt x="46708" y="6507"/>
                  </a:cubicBezTo>
                  <a:cubicBezTo>
                    <a:pt x="46276" y="6270"/>
                    <a:pt x="45764" y="6149"/>
                    <a:pt x="45251" y="6149"/>
                  </a:cubicBezTo>
                  <a:cubicBezTo>
                    <a:pt x="44890" y="6149"/>
                    <a:pt x="44529" y="6209"/>
                    <a:pt x="44193" y="6331"/>
                  </a:cubicBezTo>
                  <a:cubicBezTo>
                    <a:pt x="43562" y="6559"/>
                    <a:pt x="43095" y="6985"/>
                    <a:pt x="42879" y="7530"/>
                  </a:cubicBezTo>
                  <a:cubicBezTo>
                    <a:pt x="42850" y="7605"/>
                    <a:pt x="42787" y="7665"/>
                    <a:pt x="42709" y="7692"/>
                  </a:cubicBezTo>
                  <a:cubicBezTo>
                    <a:pt x="42681" y="7701"/>
                    <a:pt x="42652" y="7706"/>
                    <a:pt x="42623" y="7706"/>
                  </a:cubicBezTo>
                  <a:cubicBezTo>
                    <a:pt x="42571" y="7706"/>
                    <a:pt x="42520" y="7691"/>
                    <a:pt x="42475" y="7662"/>
                  </a:cubicBezTo>
                  <a:cubicBezTo>
                    <a:pt x="41156" y="6830"/>
                    <a:pt x="39601" y="6433"/>
                    <a:pt x="38036" y="6433"/>
                  </a:cubicBezTo>
                  <a:cubicBezTo>
                    <a:pt x="35444" y="6433"/>
                    <a:pt x="32825" y="7523"/>
                    <a:pt x="31199" y="9533"/>
                  </a:cubicBezTo>
                  <a:cubicBezTo>
                    <a:pt x="31145" y="9600"/>
                    <a:pt x="31066" y="9635"/>
                    <a:pt x="30985" y="9635"/>
                  </a:cubicBezTo>
                  <a:cubicBezTo>
                    <a:pt x="30924" y="9635"/>
                    <a:pt x="30863" y="9615"/>
                    <a:pt x="30811" y="9573"/>
                  </a:cubicBezTo>
                  <a:cubicBezTo>
                    <a:pt x="30695" y="9480"/>
                    <a:pt x="30677" y="9304"/>
                    <a:pt x="30772" y="9187"/>
                  </a:cubicBezTo>
                  <a:cubicBezTo>
                    <a:pt x="32501" y="7048"/>
                    <a:pt x="35288" y="5888"/>
                    <a:pt x="38046" y="5888"/>
                  </a:cubicBezTo>
                  <a:cubicBezTo>
                    <a:pt x="39607" y="5888"/>
                    <a:pt x="41160" y="6260"/>
                    <a:pt x="42506" y="7037"/>
                  </a:cubicBezTo>
                  <a:cubicBezTo>
                    <a:pt x="42814" y="6483"/>
                    <a:pt x="43337" y="6056"/>
                    <a:pt x="44005" y="5813"/>
                  </a:cubicBezTo>
                  <a:cubicBezTo>
                    <a:pt x="44400" y="5670"/>
                    <a:pt x="44826" y="5600"/>
                    <a:pt x="45250" y="5600"/>
                  </a:cubicBezTo>
                  <a:close/>
                  <a:moveTo>
                    <a:pt x="11654" y="16686"/>
                  </a:moveTo>
                  <a:cubicBezTo>
                    <a:pt x="11772" y="16686"/>
                    <a:pt x="11881" y="16763"/>
                    <a:pt x="11917" y="16883"/>
                  </a:cubicBezTo>
                  <a:cubicBezTo>
                    <a:pt x="12200" y="17808"/>
                    <a:pt x="12924" y="18599"/>
                    <a:pt x="13901" y="19053"/>
                  </a:cubicBezTo>
                  <a:cubicBezTo>
                    <a:pt x="14436" y="19301"/>
                    <a:pt x="14998" y="19426"/>
                    <a:pt x="15543" y="19426"/>
                  </a:cubicBezTo>
                  <a:cubicBezTo>
                    <a:pt x="15996" y="19426"/>
                    <a:pt x="16437" y="19339"/>
                    <a:pt x="16840" y="19166"/>
                  </a:cubicBezTo>
                  <a:cubicBezTo>
                    <a:pt x="16876" y="19150"/>
                    <a:pt x="16913" y="19143"/>
                    <a:pt x="16950" y="19143"/>
                  </a:cubicBezTo>
                  <a:cubicBezTo>
                    <a:pt x="17057" y="19143"/>
                    <a:pt x="17158" y="19206"/>
                    <a:pt x="17202" y="19310"/>
                  </a:cubicBezTo>
                  <a:cubicBezTo>
                    <a:pt x="17263" y="19450"/>
                    <a:pt x="17199" y="19613"/>
                    <a:pt x="17059" y="19672"/>
                  </a:cubicBezTo>
                  <a:cubicBezTo>
                    <a:pt x="16585" y="19875"/>
                    <a:pt x="16071" y="19976"/>
                    <a:pt x="15543" y="19976"/>
                  </a:cubicBezTo>
                  <a:cubicBezTo>
                    <a:pt x="14919" y="19976"/>
                    <a:pt x="14278" y="19834"/>
                    <a:pt x="13669" y="19552"/>
                  </a:cubicBezTo>
                  <a:cubicBezTo>
                    <a:pt x="12549" y="19033"/>
                    <a:pt x="11717" y="18118"/>
                    <a:pt x="11388" y="17043"/>
                  </a:cubicBezTo>
                  <a:cubicBezTo>
                    <a:pt x="11344" y="16896"/>
                    <a:pt x="11427" y="16743"/>
                    <a:pt x="11572" y="16699"/>
                  </a:cubicBezTo>
                  <a:cubicBezTo>
                    <a:pt x="11599" y="16690"/>
                    <a:pt x="11627" y="16686"/>
                    <a:pt x="11654" y="16686"/>
                  </a:cubicBezTo>
                  <a:close/>
                  <a:moveTo>
                    <a:pt x="59931" y="14336"/>
                  </a:moveTo>
                  <a:cubicBezTo>
                    <a:pt x="60443" y="14336"/>
                    <a:pt x="60915" y="14439"/>
                    <a:pt x="61333" y="14648"/>
                  </a:cubicBezTo>
                  <a:cubicBezTo>
                    <a:pt x="62044" y="15001"/>
                    <a:pt x="62562" y="15809"/>
                    <a:pt x="62621" y="16658"/>
                  </a:cubicBezTo>
                  <a:cubicBezTo>
                    <a:pt x="62650" y="17075"/>
                    <a:pt x="62563" y="17457"/>
                    <a:pt x="62375" y="17769"/>
                  </a:cubicBezTo>
                  <a:cubicBezTo>
                    <a:pt x="62762" y="17845"/>
                    <a:pt x="63136" y="18045"/>
                    <a:pt x="63455" y="18357"/>
                  </a:cubicBezTo>
                  <a:cubicBezTo>
                    <a:pt x="64009" y="18897"/>
                    <a:pt x="64285" y="19670"/>
                    <a:pt x="64177" y="20373"/>
                  </a:cubicBezTo>
                  <a:cubicBezTo>
                    <a:pt x="63977" y="21658"/>
                    <a:pt x="62700" y="22692"/>
                    <a:pt x="61270" y="22724"/>
                  </a:cubicBezTo>
                  <a:lnTo>
                    <a:pt x="61263" y="22724"/>
                  </a:lnTo>
                  <a:cubicBezTo>
                    <a:pt x="61114" y="22724"/>
                    <a:pt x="60990" y="22605"/>
                    <a:pt x="60988" y="22456"/>
                  </a:cubicBezTo>
                  <a:cubicBezTo>
                    <a:pt x="60984" y="22303"/>
                    <a:pt x="61104" y="22177"/>
                    <a:pt x="61256" y="22173"/>
                  </a:cubicBezTo>
                  <a:cubicBezTo>
                    <a:pt x="62409" y="22147"/>
                    <a:pt x="63474" y="21301"/>
                    <a:pt x="63631" y="20289"/>
                  </a:cubicBezTo>
                  <a:cubicBezTo>
                    <a:pt x="63713" y="19759"/>
                    <a:pt x="63498" y="19170"/>
                    <a:pt x="63070" y="18752"/>
                  </a:cubicBezTo>
                  <a:cubicBezTo>
                    <a:pt x="62761" y="18449"/>
                    <a:pt x="62388" y="18286"/>
                    <a:pt x="62020" y="18286"/>
                  </a:cubicBezTo>
                  <a:cubicBezTo>
                    <a:pt x="61948" y="18286"/>
                    <a:pt x="61875" y="18293"/>
                    <a:pt x="61803" y="18306"/>
                  </a:cubicBezTo>
                  <a:cubicBezTo>
                    <a:pt x="61787" y="18308"/>
                    <a:pt x="61771" y="18310"/>
                    <a:pt x="61755" y="18310"/>
                  </a:cubicBezTo>
                  <a:cubicBezTo>
                    <a:pt x="61645" y="18310"/>
                    <a:pt x="61542" y="18244"/>
                    <a:pt x="61499" y="18139"/>
                  </a:cubicBezTo>
                  <a:cubicBezTo>
                    <a:pt x="61450" y="18018"/>
                    <a:pt x="61491" y="17881"/>
                    <a:pt x="61599" y="17807"/>
                  </a:cubicBezTo>
                  <a:cubicBezTo>
                    <a:pt x="62055" y="17494"/>
                    <a:pt x="62091" y="16978"/>
                    <a:pt x="62071" y="16697"/>
                  </a:cubicBezTo>
                  <a:cubicBezTo>
                    <a:pt x="62027" y="16048"/>
                    <a:pt x="61623" y="15408"/>
                    <a:pt x="61089" y="15143"/>
                  </a:cubicBezTo>
                  <a:cubicBezTo>
                    <a:pt x="60721" y="14960"/>
                    <a:pt x="60327" y="14888"/>
                    <a:pt x="59936" y="14888"/>
                  </a:cubicBezTo>
                  <a:cubicBezTo>
                    <a:pt x="59057" y="14888"/>
                    <a:pt x="58190" y="15251"/>
                    <a:pt x="57657" y="15529"/>
                  </a:cubicBezTo>
                  <a:cubicBezTo>
                    <a:pt x="57617" y="15550"/>
                    <a:pt x="57574" y="15560"/>
                    <a:pt x="57531" y="15560"/>
                  </a:cubicBezTo>
                  <a:cubicBezTo>
                    <a:pt x="57431" y="15560"/>
                    <a:pt x="57335" y="15505"/>
                    <a:pt x="57285" y="15410"/>
                  </a:cubicBezTo>
                  <a:cubicBezTo>
                    <a:pt x="57214" y="15274"/>
                    <a:pt x="57267" y="15107"/>
                    <a:pt x="57401" y="15037"/>
                  </a:cubicBezTo>
                  <a:cubicBezTo>
                    <a:pt x="58296" y="14572"/>
                    <a:pt x="59158" y="14336"/>
                    <a:pt x="59931" y="14336"/>
                  </a:cubicBezTo>
                  <a:close/>
                  <a:moveTo>
                    <a:pt x="30956" y="21308"/>
                  </a:moveTo>
                  <a:cubicBezTo>
                    <a:pt x="31107" y="21308"/>
                    <a:pt x="31231" y="21429"/>
                    <a:pt x="31231" y="21582"/>
                  </a:cubicBezTo>
                  <a:cubicBezTo>
                    <a:pt x="31236" y="22314"/>
                    <a:pt x="31748" y="23056"/>
                    <a:pt x="32534" y="23472"/>
                  </a:cubicBezTo>
                  <a:cubicBezTo>
                    <a:pt x="33333" y="23894"/>
                    <a:pt x="34292" y="23962"/>
                    <a:pt x="35038" y="23976"/>
                  </a:cubicBezTo>
                  <a:cubicBezTo>
                    <a:pt x="35125" y="23978"/>
                    <a:pt x="35213" y="23978"/>
                    <a:pt x="35300" y="23978"/>
                  </a:cubicBezTo>
                  <a:cubicBezTo>
                    <a:pt x="37164" y="23978"/>
                    <a:pt x="39005" y="23658"/>
                    <a:pt x="40766" y="23019"/>
                  </a:cubicBezTo>
                  <a:cubicBezTo>
                    <a:pt x="40797" y="23008"/>
                    <a:pt x="40829" y="23003"/>
                    <a:pt x="40859" y="23003"/>
                  </a:cubicBezTo>
                  <a:cubicBezTo>
                    <a:pt x="40973" y="23003"/>
                    <a:pt x="41079" y="23072"/>
                    <a:pt x="41120" y="23185"/>
                  </a:cubicBezTo>
                  <a:cubicBezTo>
                    <a:pt x="41171" y="23328"/>
                    <a:pt x="41098" y="23486"/>
                    <a:pt x="40955" y="23539"/>
                  </a:cubicBezTo>
                  <a:cubicBezTo>
                    <a:pt x="39138" y="24198"/>
                    <a:pt x="37240" y="24529"/>
                    <a:pt x="35311" y="24529"/>
                  </a:cubicBezTo>
                  <a:cubicBezTo>
                    <a:pt x="35217" y="24529"/>
                    <a:pt x="35123" y="24528"/>
                    <a:pt x="35029" y="24527"/>
                  </a:cubicBezTo>
                  <a:cubicBezTo>
                    <a:pt x="34221" y="24513"/>
                    <a:pt x="33177" y="24436"/>
                    <a:pt x="32277" y="23958"/>
                  </a:cubicBezTo>
                  <a:cubicBezTo>
                    <a:pt x="31313" y="23448"/>
                    <a:pt x="30687" y="22517"/>
                    <a:pt x="30680" y="21585"/>
                  </a:cubicBezTo>
                  <a:cubicBezTo>
                    <a:pt x="30680" y="21434"/>
                    <a:pt x="30803" y="21309"/>
                    <a:pt x="30955" y="21308"/>
                  </a:cubicBezTo>
                  <a:close/>
                  <a:moveTo>
                    <a:pt x="47383" y="1"/>
                  </a:moveTo>
                  <a:cubicBezTo>
                    <a:pt x="43631" y="1"/>
                    <a:pt x="38849" y="1402"/>
                    <a:pt x="37729" y="5349"/>
                  </a:cubicBezTo>
                  <a:cubicBezTo>
                    <a:pt x="37702" y="5447"/>
                    <a:pt x="37624" y="5520"/>
                    <a:pt x="37526" y="5544"/>
                  </a:cubicBezTo>
                  <a:cubicBezTo>
                    <a:pt x="37505" y="5549"/>
                    <a:pt x="37483" y="5551"/>
                    <a:pt x="37462" y="5551"/>
                  </a:cubicBezTo>
                  <a:cubicBezTo>
                    <a:pt x="37385" y="5551"/>
                    <a:pt x="37311" y="5519"/>
                    <a:pt x="37258" y="5459"/>
                  </a:cubicBezTo>
                  <a:cubicBezTo>
                    <a:pt x="36047" y="4109"/>
                    <a:pt x="34206" y="3303"/>
                    <a:pt x="32332" y="3303"/>
                  </a:cubicBezTo>
                  <a:cubicBezTo>
                    <a:pt x="31796" y="3303"/>
                    <a:pt x="31271" y="3369"/>
                    <a:pt x="30767" y="3500"/>
                  </a:cubicBezTo>
                  <a:cubicBezTo>
                    <a:pt x="28469" y="4094"/>
                    <a:pt x="26570" y="6049"/>
                    <a:pt x="26041" y="8363"/>
                  </a:cubicBezTo>
                  <a:cubicBezTo>
                    <a:pt x="26019" y="8461"/>
                    <a:pt x="25944" y="8539"/>
                    <a:pt x="25847" y="8568"/>
                  </a:cubicBezTo>
                  <a:cubicBezTo>
                    <a:pt x="25822" y="8575"/>
                    <a:pt x="25797" y="8578"/>
                    <a:pt x="25772" y="8578"/>
                  </a:cubicBezTo>
                  <a:cubicBezTo>
                    <a:pt x="25699" y="8578"/>
                    <a:pt x="25628" y="8549"/>
                    <a:pt x="25575" y="8495"/>
                  </a:cubicBezTo>
                  <a:cubicBezTo>
                    <a:pt x="24404" y="7309"/>
                    <a:pt x="22734" y="6626"/>
                    <a:pt x="20995" y="6626"/>
                  </a:cubicBezTo>
                  <a:cubicBezTo>
                    <a:pt x="20304" y="6626"/>
                    <a:pt x="19635" y="6737"/>
                    <a:pt x="19005" y="6952"/>
                  </a:cubicBezTo>
                  <a:cubicBezTo>
                    <a:pt x="16750" y="7725"/>
                    <a:pt x="15047" y="9835"/>
                    <a:pt x="14767" y="12204"/>
                  </a:cubicBezTo>
                  <a:cubicBezTo>
                    <a:pt x="14754" y="12316"/>
                    <a:pt x="14672" y="12409"/>
                    <a:pt x="14562" y="12438"/>
                  </a:cubicBezTo>
                  <a:cubicBezTo>
                    <a:pt x="14539" y="12444"/>
                    <a:pt x="14516" y="12447"/>
                    <a:pt x="14493" y="12447"/>
                  </a:cubicBezTo>
                  <a:cubicBezTo>
                    <a:pt x="14406" y="12447"/>
                    <a:pt x="14323" y="12405"/>
                    <a:pt x="14270" y="12333"/>
                  </a:cubicBezTo>
                  <a:cubicBezTo>
                    <a:pt x="13223" y="10892"/>
                    <a:pt x="11422" y="9996"/>
                    <a:pt x="9566" y="9996"/>
                  </a:cubicBezTo>
                  <a:cubicBezTo>
                    <a:pt x="9047" y="9996"/>
                    <a:pt x="8541" y="10066"/>
                    <a:pt x="8059" y="10207"/>
                  </a:cubicBezTo>
                  <a:cubicBezTo>
                    <a:pt x="5826" y="10857"/>
                    <a:pt x="4102" y="13014"/>
                    <a:pt x="3961" y="15336"/>
                  </a:cubicBezTo>
                  <a:cubicBezTo>
                    <a:pt x="3951" y="15478"/>
                    <a:pt x="3837" y="15589"/>
                    <a:pt x="3695" y="15594"/>
                  </a:cubicBezTo>
                  <a:cubicBezTo>
                    <a:pt x="2724" y="15630"/>
                    <a:pt x="1775" y="16152"/>
                    <a:pt x="1094" y="17027"/>
                  </a:cubicBezTo>
                  <a:cubicBezTo>
                    <a:pt x="317" y="18027"/>
                    <a:pt x="1" y="19303"/>
                    <a:pt x="246" y="20441"/>
                  </a:cubicBezTo>
                  <a:cubicBezTo>
                    <a:pt x="704" y="22566"/>
                    <a:pt x="2872" y="24280"/>
                    <a:pt x="5288" y="24428"/>
                  </a:cubicBezTo>
                  <a:cubicBezTo>
                    <a:pt x="5419" y="24436"/>
                    <a:pt x="5551" y="24440"/>
                    <a:pt x="5682" y="24440"/>
                  </a:cubicBezTo>
                  <a:cubicBezTo>
                    <a:pt x="7721" y="24440"/>
                    <a:pt x="9864" y="23464"/>
                    <a:pt x="11564" y="21763"/>
                  </a:cubicBezTo>
                  <a:cubicBezTo>
                    <a:pt x="11617" y="21709"/>
                    <a:pt x="11688" y="21682"/>
                    <a:pt x="11760" y="21682"/>
                  </a:cubicBezTo>
                  <a:cubicBezTo>
                    <a:pt x="11818" y="21682"/>
                    <a:pt x="11876" y="21700"/>
                    <a:pt x="11925" y="21737"/>
                  </a:cubicBezTo>
                  <a:cubicBezTo>
                    <a:pt x="12035" y="21820"/>
                    <a:pt x="12068" y="21970"/>
                    <a:pt x="12001" y="22089"/>
                  </a:cubicBezTo>
                  <a:cubicBezTo>
                    <a:pt x="11696" y="22646"/>
                    <a:pt x="11650" y="23250"/>
                    <a:pt x="11867" y="23884"/>
                  </a:cubicBezTo>
                  <a:cubicBezTo>
                    <a:pt x="12341" y="25274"/>
                    <a:pt x="13942" y="26508"/>
                    <a:pt x="15320" y="27116"/>
                  </a:cubicBezTo>
                  <a:cubicBezTo>
                    <a:pt x="17035" y="27871"/>
                    <a:pt x="18915" y="28287"/>
                    <a:pt x="20612" y="28287"/>
                  </a:cubicBezTo>
                  <a:cubicBezTo>
                    <a:pt x="22325" y="28287"/>
                    <a:pt x="24654" y="27861"/>
                    <a:pt x="26014" y="25829"/>
                  </a:cubicBezTo>
                  <a:cubicBezTo>
                    <a:pt x="26065" y="25753"/>
                    <a:pt x="26151" y="25708"/>
                    <a:pt x="26243" y="25708"/>
                  </a:cubicBezTo>
                  <a:lnTo>
                    <a:pt x="26251" y="25708"/>
                  </a:lnTo>
                  <a:cubicBezTo>
                    <a:pt x="26345" y="25710"/>
                    <a:pt x="26432" y="25761"/>
                    <a:pt x="26481" y="25842"/>
                  </a:cubicBezTo>
                  <a:cubicBezTo>
                    <a:pt x="28124" y="28623"/>
                    <a:pt x="31273" y="30459"/>
                    <a:pt x="34504" y="30517"/>
                  </a:cubicBezTo>
                  <a:cubicBezTo>
                    <a:pt x="34555" y="30518"/>
                    <a:pt x="34606" y="30518"/>
                    <a:pt x="34657" y="30518"/>
                  </a:cubicBezTo>
                  <a:cubicBezTo>
                    <a:pt x="37817" y="30518"/>
                    <a:pt x="40984" y="28800"/>
                    <a:pt x="42692" y="26138"/>
                  </a:cubicBezTo>
                  <a:cubicBezTo>
                    <a:pt x="42739" y="26065"/>
                    <a:pt x="42815" y="26018"/>
                    <a:pt x="42903" y="26012"/>
                  </a:cubicBezTo>
                  <a:cubicBezTo>
                    <a:pt x="42911" y="26011"/>
                    <a:pt x="42919" y="26011"/>
                    <a:pt x="42927" y="26011"/>
                  </a:cubicBezTo>
                  <a:cubicBezTo>
                    <a:pt x="43003" y="26011"/>
                    <a:pt x="43078" y="26045"/>
                    <a:pt x="43130" y="26104"/>
                  </a:cubicBezTo>
                  <a:cubicBezTo>
                    <a:pt x="44472" y="27626"/>
                    <a:pt x="46555" y="28499"/>
                    <a:pt x="48843" y="28499"/>
                  </a:cubicBezTo>
                  <a:cubicBezTo>
                    <a:pt x="51870" y="28499"/>
                    <a:pt x="54554" y="27054"/>
                    <a:pt x="55846" y="24729"/>
                  </a:cubicBezTo>
                  <a:cubicBezTo>
                    <a:pt x="55885" y="24658"/>
                    <a:pt x="55953" y="24608"/>
                    <a:pt x="56034" y="24592"/>
                  </a:cubicBezTo>
                  <a:cubicBezTo>
                    <a:pt x="56052" y="24588"/>
                    <a:pt x="56070" y="24586"/>
                    <a:pt x="56088" y="24586"/>
                  </a:cubicBezTo>
                  <a:cubicBezTo>
                    <a:pt x="56150" y="24586"/>
                    <a:pt x="56209" y="24608"/>
                    <a:pt x="56260" y="24648"/>
                  </a:cubicBezTo>
                  <a:cubicBezTo>
                    <a:pt x="58409" y="26359"/>
                    <a:pt x="60370" y="27214"/>
                    <a:pt x="62254" y="27263"/>
                  </a:cubicBezTo>
                  <a:cubicBezTo>
                    <a:pt x="62299" y="27264"/>
                    <a:pt x="62342" y="27264"/>
                    <a:pt x="62388" y="27264"/>
                  </a:cubicBezTo>
                  <a:cubicBezTo>
                    <a:pt x="64347" y="27264"/>
                    <a:pt x="66700" y="26094"/>
                    <a:pt x="67199" y="23927"/>
                  </a:cubicBezTo>
                  <a:cubicBezTo>
                    <a:pt x="67226" y="23808"/>
                    <a:pt x="67323" y="23712"/>
                    <a:pt x="67448" y="23712"/>
                  </a:cubicBezTo>
                  <a:cubicBezTo>
                    <a:pt x="67458" y="23712"/>
                    <a:pt x="67467" y="23713"/>
                    <a:pt x="67477" y="23714"/>
                  </a:cubicBezTo>
                  <a:cubicBezTo>
                    <a:pt x="67905" y="23726"/>
                    <a:pt x="68293" y="23738"/>
                    <a:pt x="68687" y="23738"/>
                  </a:cubicBezTo>
                  <a:cubicBezTo>
                    <a:pt x="69599" y="23738"/>
                    <a:pt x="70780" y="23683"/>
                    <a:pt x="71845" y="23249"/>
                  </a:cubicBezTo>
                  <a:cubicBezTo>
                    <a:pt x="73039" y="22764"/>
                    <a:pt x="74279" y="21569"/>
                    <a:pt x="74178" y="20089"/>
                  </a:cubicBezTo>
                  <a:cubicBezTo>
                    <a:pt x="74111" y="19099"/>
                    <a:pt x="73113" y="18162"/>
                    <a:pt x="72126" y="18162"/>
                  </a:cubicBezTo>
                  <a:cubicBezTo>
                    <a:pt x="71848" y="18162"/>
                    <a:pt x="71593" y="18238"/>
                    <a:pt x="71370" y="18386"/>
                  </a:cubicBezTo>
                  <a:cubicBezTo>
                    <a:pt x="71324" y="18417"/>
                    <a:pt x="71271" y="18432"/>
                    <a:pt x="71218" y="18432"/>
                  </a:cubicBezTo>
                  <a:cubicBezTo>
                    <a:pt x="71155" y="18432"/>
                    <a:pt x="71091" y="18410"/>
                    <a:pt x="71040" y="18368"/>
                  </a:cubicBezTo>
                  <a:cubicBezTo>
                    <a:pt x="70947" y="18290"/>
                    <a:pt x="70916" y="18160"/>
                    <a:pt x="70963" y="18048"/>
                  </a:cubicBezTo>
                  <a:cubicBezTo>
                    <a:pt x="71823" y="16035"/>
                    <a:pt x="71249" y="13529"/>
                    <a:pt x="69598" y="12091"/>
                  </a:cubicBezTo>
                  <a:cubicBezTo>
                    <a:pt x="68690" y="11302"/>
                    <a:pt x="67435" y="10848"/>
                    <a:pt x="66155" y="10848"/>
                  </a:cubicBezTo>
                  <a:cubicBezTo>
                    <a:pt x="65197" y="10848"/>
                    <a:pt x="64283" y="11093"/>
                    <a:pt x="63510" y="11559"/>
                  </a:cubicBezTo>
                  <a:cubicBezTo>
                    <a:pt x="63467" y="11586"/>
                    <a:pt x="63418" y="11599"/>
                    <a:pt x="63368" y="11599"/>
                  </a:cubicBezTo>
                  <a:cubicBezTo>
                    <a:pt x="63325" y="11599"/>
                    <a:pt x="63282" y="11589"/>
                    <a:pt x="63243" y="11569"/>
                  </a:cubicBezTo>
                  <a:cubicBezTo>
                    <a:pt x="63157" y="11525"/>
                    <a:pt x="63101" y="11441"/>
                    <a:pt x="63093" y="11346"/>
                  </a:cubicBezTo>
                  <a:cubicBezTo>
                    <a:pt x="62816" y="8271"/>
                    <a:pt x="60948" y="5223"/>
                    <a:pt x="58097" y="3196"/>
                  </a:cubicBezTo>
                  <a:cubicBezTo>
                    <a:pt x="55627" y="1440"/>
                    <a:pt x="52489" y="385"/>
                    <a:pt x="48773" y="61"/>
                  </a:cubicBezTo>
                  <a:cubicBezTo>
                    <a:pt x="48316" y="22"/>
                    <a:pt x="47849" y="1"/>
                    <a:pt x="473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54"/>
            <p:cNvSpPr/>
            <p:nvPr/>
          </p:nvSpPr>
          <p:spPr>
            <a:xfrm>
              <a:off x="2219050" y="605125"/>
              <a:ext cx="48825" cy="15350"/>
            </a:xfrm>
            <a:custGeom>
              <a:avLst/>
              <a:gdLst/>
              <a:ahLst/>
              <a:cxnLst/>
              <a:rect l="l" t="t" r="r" b="b"/>
              <a:pathLst>
                <a:path w="1953" h="614" extrusionOk="0">
                  <a:moveTo>
                    <a:pt x="0" y="0"/>
                  </a:moveTo>
                  <a:lnTo>
                    <a:pt x="0" y="0"/>
                  </a:lnTo>
                  <a:cubicBezTo>
                    <a:pt x="142" y="88"/>
                    <a:pt x="288" y="172"/>
                    <a:pt x="443" y="244"/>
                  </a:cubicBezTo>
                  <a:cubicBezTo>
                    <a:pt x="934" y="471"/>
                    <a:pt x="1448" y="594"/>
                    <a:pt x="1952" y="613"/>
                  </a:cubicBezTo>
                  <a:cubicBezTo>
                    <a:pt x="1287" y="456"/>
                    <a:pt x="635" y="249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54"/>
            <p:cNvSpPr/>
            <p:nvPr/>
          </p:nvSpPr>
          <p:spPr>
            <a:xfrm>
              <a:off x="1894200" y="544100"/>
              <a:ext cx="1845275" cy="353700"/>
            </a:xfrm>
            <a:custGeom>
              <a:avLst/>
              <a:gdLst/>
              <a:ahLst/>
              <a:cxnLst/>
              <a:rect l="l" t="t" r="r" b="b"/>
              <a:pathLst>
                <a:path w="73811" h="14148" extrusionOk="0">
                  <a:moveTo>
                    <a:pt x="30493" y="4939"/>
                  </a:moveTo>
                  <a:cubicBezTo>
                    <a:pt x="30644" y="4939"/>
                    <a:pt x="30769" y="5060"/>
                    <a:pt x="30769" y="5213"/>
                  </a:cubicBezTo>
                  <a:cubicBezTo>
                    <a:pt x="30774" y="5945"/>
                    <a:pt x="31285" y="6687"/>
                    <a:pt x="32071" y="7102"/>
                  </a:cubicBezTo>
                  <a:cubicBezTo>
                    <a:pt x="32870" y="7525"/>
                    <a:pt x="33829" y="7593"/>
                    <a:pt x="34575" y="7606"/>
                  </a:cubicBezTo>
                  <a:cubicBezTo>
                    <a:pt x="34662" y="7607"/>
                    <a:pt x="34750" y="7608"/>
                    <a:pt x="34837" y="7608"/>
                  </a:cubicBezTo>
                  <a:cubicBezTo>
                    <a:pt x="36703" y="7608"/>
                    <a:pt x="38543" y="7288"/>
                    <a:pt x="40303" y="6650"/>
                  </a:cubicBezTo>
                  <a:cubicBezTo>
                    <a:pt x="40334" y="6639"/>
                    <a:pt x="40366" y="6634"/>
                    <a:pt x="40397" y="6634"/>
                  </a:cubicBezTo>
                  <a:cubicBezTo>
                    <a:pt x="40510" y="6634"/>
                    <a:pt x="40616" y="6703"/>
                    <a:pt x="40657" y="6816"/>
                  </a:cubicBezTo>
                  <a:cubicBezTo>
                    <a:pt x="40709" y="6961"/>
                    <a:pt x="40635" y="7120"/>
                    <a:pt x="40492" y="7171"/>
                  </a:cubicBezTo>
                  <a:cubicBezTo>
                    <a:pt x="38676" y="7830"/>
                    <a:pt x="36777" y="8161"/>
                    <a:pt x="34848" y="8161"/>
                  </a:cubicBezTo>
                  <a:cubicBezTo>
                    <a:pt x="34754" y="8161"/>
                    <a:pt x="34660" y="8160"/>
                    <a:pt x="34568" y="8159"/>
                  </a:cubicBezTo>
                  <a:cubicBezTo>
                    <a:pt x="33760" y="8145"/>
                    <a:pt x="32715" y="8068"/>
                    <a:pt x="31814" y="7590"/>
                  </a:cubicBezTo>
                  <a:cubicBezTo>
                    <a:pt x="30850" y="7080"/>
                    <a:pt x="30224" y="6150"/>
                    <a:pt x="30218" y="5217"/>
                  </a:cubicBezTo>
                  <a:cubicBezTo>
                    <a:pt x="30216" y="5065"/>
                    <a:pt x="30340" y="4940"/>
                    <a:pt x="30492" y="4939"/>
                  </a:cubicBezTo>
                  <a:close/>
                  <a:moveTo>
                    <a:pt x="8978" y="0"/>
                  </a:moveTo>
                  <a:cubicBezTo>
                    <a:pt x="6709" y="1207"/>
                    <a:pt x="5341" y="3837"/>
                    <a:pt x="2910" y="4670"/>
                  </a:cubicBezTo>
                  <a:cubicBezTo>
                    <a:pt x="2379" y="4852"/>
                    <a:pt x="1847" y="4934"/>
                    <a:pt x="1318" y="4934"/>
                  </a:cubicBezTo>
                  <a:cubicBezTo>
                    <a:pt x="876" y="4934"/>
                    <a:pt x="435" y="4876"/>
                    <a:pt x="0" y="4771"/>
                  </a:cubicBezTo>
                  <a:lnTo>
                    <a:pt x="0" y="4771"/>
                  </a:lnTo>
                  <a:cubicBezTo>
                    <a:pt x="733" y="6561"/>
                    <a:pt x="2679" y="7926"/>
                    <a:pt x="4822" y="8057"/>
                  </a:cubicBezTo>
                  <a:cubicBezTo>
                    <a:pt x="4953" y="8066"/>
                    <a:pt x="5084" y="8070"/>
                    <a:pt x="5216" y="8070"/>
                  </a:cubicBezTo>
                  <a:cubicBezTo>
                    <a:pt x="7255" y="8070"/>
                    <a:pt x="9399" y="7094"/>
                    <a:pt x="11099" y="5392"/>
                  </a:cubicBezTo>
                  <a:cubicBezTo>
                    <a:pt x="11152" y="5339"/>
                    <a:pt x="11224" y="5312"/>
                    <a:pt x="11295" y="5312"/>
                  </a:cubicBezTo>
                  <a:cubicBezTo>
                    <a:pt x="11353" y="5312"/>
                    <a:pt x="11411" y="5329"/>
                    <a:pt x="11459" y="5366"/>
                  </a:cubicBezTo>
                  <a:cubicBezTo>
                    <a:pt x="11569" y="5449"/>
                    <a:pt x="11603" y="5600"/>
                    <a:pt x="11536" y="5719"/>
                  </a:cubicBezTo>
                  <a:cubicBezTo>
                    <a:pt x="11231" y="6275"/>
                    <a:pt x="11185" y="6880"/>
                    <a:pt x="11401" y="7514"/>
                  </a:cubicBezTo>
                  <a:cubicBezTo>
                    <a:pt x="11875" y="8904"/>
                    <a:pt x="13477" y="10138"/>
                    <a:pt x="14854" y="10746"/>
                  </a:cubicBezTo>
                  <a:cubicBezTo>
                    <a:pt x="16569" y="11501"/>
                    <a:pt x="18450" y="11917"/>
                    <a:pt x="20147" y="11917"/>
                  </a:cubicBezTo>
                  <a:cubicBezTo>
                    <a:pt x="21859" y="11917"/>
                    <a:pt x="24188" y="11491"/>
                    <a:pt x="25548" y="9458"/>
                  </a:cubicBezTo>
                  <a:cubicBezTo>
                    <a:pt x="25599" y="9383"/>
                    <a:pt x="25686" y="9336"/>
                    <a:pt x="25777" y="9336"/>
                  </a:cubicBezTo>
                  <a:lnTo>
                    <a:pt x="25786" y="9336"/>
                  </a:lnTo>
                  <a:cubicBezTo>
                    <a:pt x="25880" y="9340"/>
                    <a:pt x="25966" y="9390"/>
                    <a:pt x="26015" y="9472"/>
                  </a:cubicBezTo>
                  <a:cubicBezTo>
                    <a:pt x="27659" y="12252"/>
                    <a:pt x="30808" y="14089"/>
                    <a:pt x="34039" y="14147"/>
                  </a:cubicBezTo>
                  <a:cubicBezTo>
                    <a:pt x="34090" y="14147"/>
                    <a:pt x="34141" y="14148"/>
                    <a:pt x="34192" y="14148"/>
                  </a:cubicBezTo>
                  <a:cubicBezTo>
                    <a:pt x="37352" y="14148"/>
                    <a:pt x="40519" y="12430"/>
                    <a:pt x="42226" y="9767"/>
                  </a:cubicBezTo>
                  <a:cubicBezTo>
                    <a:pt x="42273" y="9694"/>
                    <a:pt x="42350" y="9647"/>
                    <a:pt x="42438" y="9641"/>
                  </a:cubicBezTo>
                  <a:cubicBezTo>
                    <a:pt x="42445" y="9640"/>
                    <a:pt x="42452" y="9640"/>
                    <a:pt x="42460" y="9640"/>
                  </a:cubicBezTo>
                  <a:cubicBezTo>
                    <a:pt x="42536" y="9640"/>
                    <a:pt x="42613" y="9674"/>
                    <a:pt x="42665" y="9734"/>
                  </a:cubicBezTo>
                  <a:cubicBezTo>
                    <a:pt x="44007" y="11256"/>
                    <a:pt x="46090" y="12128"/>
                    <a:pt x="48378" y="12128"/>
                  </a:cubicBezTo>
                  <a:cubicBezTo>
                    <a:pt x="51405" y="12128"/>
                    <a:pt x="54088" y="10684"/>
                    <a:pt x="55380" y="8358"/>
                  </a:cubicBezTo>
                  <a:cubicBezTo>
                    <a:pt x="55420" y="8287"/>
                    <a:pt x="55488" y="8238"/>
                    <a:pt x="55568" y="8222"/>
                  </a:cubicBezTo>
                  <a:cubicBezTo>
                    <a:pt x="55587" y="8218"/>
                    <a:pt x="55606" y="8216"/>
                    <a:pt x="55625" y="8216"/>
                  </a:cubicBezTo>
                  <a:cubicBezTo>
                    <a:pt x="55686" y="8216"/>
                    <a:pt x="55744" y="8237"/>
                    <a:pt x="55793" y="8277"/>
                  </a:cubicBezTo>
                  <a:cubicBezTo>
                    <a:pt x="57944" y="9988"/>
                    <a:pt x="59905" y="10843"/>
                    <a:pt x="61789" y="10893"/>
                  </a:cubicBezTo>
                  <a:cubicBezTo>
                    <a:pt x="61834" y="10894"/>
                    <a:pt x="61877" y="10894"/>
                    <a:pt x="61922" y="10894"/>
                  </a:cubicBezTo>
                  <a:cubicBezTo>
                    <a:pt x="63882" y="10894"/>
                    <a:pt x="66234" y="9724"/>
                    <a:pt x="66733" y="7557"/>
                  </a:cubicBezTo>
                  <a:cubicBezTo>
                    <a:pt x="66761" y="7437"/>
                    <a:pt x="66858" y="7341"/>
                    <a:pt x="66982" y="7341"/>
                  </a:cubicBezTo>
                  <a:cubicBezTo>
                    <a:pt x="66992" y="7341"/>
                    <a:pt x="67001" y="7342"/>
                    <a:pt x="67011" y="7343"/>
                  </a:cubicBezTo>
                  <a:cubicBezTo>
                    <a:pt x="67440" y="7356"/>
                    <a:pt x="67828" y="7368"/>
                    <a:pt x="68222" y="7368"/>
                  </a:cubicBezTo>
                  <a:cubicBezTo>
                    <a:pt x="69134" y="7368"/>
                    <a:pt x="70315" y="7312"/>
                    <a:pt x="71380" y="6879"/>
                  </a:cubicBezTo>
                  <a:cubicBezTo>
                    <a:pt x="72574" y="6398"/>
                    <a:pt x="73810" y="5205"/>
                    <a:pt x="73713" y="3727"/>
                  </a:cubicBezTo>
                  <a:lnTo>
                    <a:pt x="73713" y="3727"/>
                  </a:lnTo>
                  <a:cubicBezTo>
                    <a:pt x="72953" y="4421"/>
                    <a:pt x="71892" y="4779"/>
                    <a:pt x="70838" y="4779"/>
                  </a:cubicBezTo>
                  <a:cubicBezTo>
                    <a:pt x="69601" y="4779"/>
                    <a:pt x="68375" y="4287"/>
                    <a:pt x="67656" y="3266"/>
                  </a:cubicBezTo>
                  <a:cubicBezTo>
                    <a:pt x="66922" y="3564"/>
                    <a:pt x="66134" y="3708"/>
                    <a:pt x="65343" y="3708"/>
                  </a:cubicBezTo>
                  <a:cubicBezTo>
                    <a:pt x="64799" y="3708"/>
                    <a:pt x="64254" y="3640"/>
                    <a:pt x="63725" y="3506"/>
                  </a:cubicBezTo>
                  <a:lnTo>
                    <a:pt x="63725" y="3506"/>
                  </a:lnTo>
                  <a:cubicBezTo>
                    <a:pt x="63740" y="3673"/>
                    <a:pt x="63737" y="3839"/>
                    <a:pt x="63713" y="4002"/>
                  </a:cubicBezTo>
                  <a:cubicBezTo>
                    <a:pt x="63513" y="5287"/>
                    <a:pt x="62236" y="6321"/>
                    <a:pt x="60806" y="6354"/>
                  </a:cubicBezTo>
                  <a:lnTo>
                    <a:pt x="60799" y="6354"/>
                  </a:lnTo>
                  <a:cubicBezTo>
                    <a:pt x="60650" y="6354"/>
                    <a:pt x="60526" y="6235"/>
                    <a:pt x="60524" y="6085"/>
                  </a:cubicBezTo>
                  <a:cubicBezTo>
                    <a:pt x="60520" y="5932"/>
                    <a:pt x="60640" y="5805"/>
                    <a:pt x="60792" y="5803"/>
                  </a:cubicBezTo>
                  <a:cubicBezTo>
                    <a:pt x="61945" y="5777"/>
                    <a:pt x="63010" y="4930"/>
                    <a:pt x="63167" y="3918"/>
                  </a:cubicBezTo>
                  <a:cubicBezTo>
                    <a:pt x="63196" y="3727"/>
                    <a:pt x="63186" y="3526"/>
                    <a:pt x="63142" y="3330"/>
                  </a:cubicBezTo>
                  <a:cubicBezTo>
                    <a:pt x="62427" y="3077"/>
                    <a:pt x="61757" y="2700"/>
                    <a:pt x="61180" y="2206"/>
                  </a:cubicBezTo>
                  <a:cubicBezTo>
                    <a:pt x="60470" y="3630"/>
                    <a:pt x="58908" y="4577"/>
                    <a:pt x="57322" y="4577"/>
                  </a:cubicBezTo>
                  <a:cubicBezTo>
                    <a:pt x="57222" y="4577"/>
                    <a:pt x="57121" y="4573"/>
                    <a:pt x="57021" y="4565"/>
                  </a:cubicBezTo>
                  <a:cubicBezTo>
                    <a:pt x="55336" y="4435"/>
                    <a:pt x="53787" y="3208"/>
                    <a:pt x="53273" y="1598"/>
                  </a:cubicBezTo>
                  <a:cubicBezTo>
                    <a:pt x="51904" y="4013"/>
                    <a:pt x="49179" y="5596"/>
                    <a:pt x="46403" y="5596"/>
                  </a:cubicBezTo>
                  <a:cubicBezTo>
                    <a:pt x="46368" y="5596"/>
                    <a:pt x="46332" y="5596"/>
                    <a:pt x="46297" y="5596"/>
                  </a:cubicBezTo>
                  <a:cubicBezTo>
                    <a:pt x="45058" y="5578"/>
                    <a:pt x="43475" y="4673"/>
                    <a:pt x="43927" y="3519"/>
                  </a:cubicBezTo>
                  <a:lnTo>
                    <a:pt x="43927" y="3519"/>
                  </a:lnTo>
                  <a:cubicBezTo>
                    <a:pt x="42018" y="5242"/>
                    <a:pt x="39749" y="6698"/>
                    <a:pt x="37206" y="7078"/>
                  </a:cubicBezTo>
                  <a:cubicBezTo>
                    <a:pt x="36828" y="7134"/>
                    <a:pt x="36443" y="7163"/>
                    <a:pt x="36057" y="7163"/>
                  </a:cubicBezTo>
                  <a:cubicBezTo>
                    <a:pt x="33848" y="7163"/>
                    <a:pt x="31607" y="6240"/>
                    <a:pt x="30404" y="4410"/>
                  </a:cubicBezTo>
                  <a:cubicBezTo>
                    <a:pt x="29068" y="5243"/>
                    <a:pt x="27565" y="5938"/>
                    <a:pt x="26003" y="5938"/>
                  </a:cubicBezTo>
                  <a:cubicBezTo>
                    <a:pt x="25880" y="5938"/>
                    <a:pt x="25757" y="5934"/>
                    <a:pt x="25633" y="5925"/>
                  </a:cubicBezTo>
                  <a:cubicBezTo>
                    <a:pt x="23941" y="5801"/>
                    <a:pt x="22236" y="4573"/>
                    <a:pt x="22072" y="2884"/>
                  </a:cubicBezTo>
                  <a:cubicBezTo>
                    <a:pt x="20829" y="3258"/>
                    <a:pt x="19535" y="3437"/>
                    <a:pt x="18239" y="3437"/>
                  </a:cubicBezTo>
                  <a:cubicBezTo>
                    <a:pt x="17664" y="3437"/>
                    <a:pt x="17088" y="3401"/>
                    <a:pt x="16517" y="3332"/>
                  </a:cubicBezTo>
                  <a:cubicBezTo>
                    <a:pt x="16065" y="3514"/>
                    <a:pt x="15578" y="3607"/>
                    <a:pt x="15078" y="3607"/>
                  </a:cubicBezTo>
                  <a:cubicBezTo>
                    <a:pt x="14454" y="3607"/>
                    <a:pt x="13813" y="3465"/>
                    <a:pt x="13204" y="3183"/>
                  </a:cubicBezTo>
                  <a:cubicBezTo>
                    <a:pt x="12466" y="2842"/>
                    <a:pt x="11859" y="2327"/>
                    <a:pt x="11433" y="1711"/>
                  </a:cubicBezTo>
                  <a:cubicBezTo>
                    <a:pt x="10556" y="1231"/>
                    <a:pt x="9728" y="665"/>
                    <a:pt x="89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54"/>
            <p:cNvSpPr/>
            <p:nvPr/>
          </p:nvSpPr>
          <p:spPr>
            <a:xfrm>
              <a:off x="1868275" y="121150"/>
              <a:ext cx="1885500" cy="790550"/>
            </a:xfrm>
            <a:custGeom>
              <a:avLst/>
              <a:gdLst/>
              <a:ahLst/>
              <a:cxnLst/>
              <a:rect l="l" t="t" r="r" b="b"/>
              <a:pathLst>
                <a:path w="75420" h="31622" extrusionOk="0">
                  <a:moveTo>
                    <a:pt x="47954" y="551"/>
                  </a:moveTo>
                  <a:cubicBezTo>
                    <a:pt x="48420" y="551"/>
                    <a:pt x="48887" y="571"/>
                    <a:pt x="49343" y="612"/>
                  </a:cubicBezTo>
                  <a:cubicBezTo>
                    <a:pt x="53061" y="935"/>
                    <a:pt x="56199" y="1990"/>
                    <a:pt x="58668" y="3746"/>
                  </a:cubicBezTo>
                  <a:cubicBezTo>
                    <a:pt x="61520" y="5775"/>
                    <a:pt x="63388" y="8821"/>
                    <a:pt x="63665" y="11897"/>
                  </a:cubicBezTo>
                  <a:cubicBezTo>
                    <a:pt x="63673" y="11992"/>
                    <a:pt x="63730" y="12076"/>
                    <a:pt x="63814" y="12119"/>
                  </a:cubicBezTo>
                  <a:cubicBezTo>
                    <a:pt x="63853" y="12139"/>
                    <a:pt x="63896" y="12149"/>
                    <a:pt x="63938" y="12149"/>
                  </a:cubicBezTo>
                  <a:cubicBezTo>
                    <a:pt x="63987" y="12149"/>
                    <a:pt x="64037" y="12135"/>
                    <a:pt x="64081" y="12109"/>
                  </a:cubicBezTo>
                  <a:cubicBezTo>
                    <a:pt x="64854" y="11646"/>
                    <a:pt x="65769" y="11399"/>
                    <a:pt x="66726" y="11399"/>
                  </a:cubicBezTo>
                  <a:cubicBezTo>
                    <a:pt x="68007" y="11399"/>
                    <a:pt x="69261" y="11851"/>
                    <a:pt x="70168" y="12642"/>
                  </a:cubicBezTo>
                  <a:cubicBezTo>
                    <a:pt x="71820" y="14080"/>
                    <a:pt x="72395" y="16585"/>
                    <a:pt x="71535" y="18598"/>
                  </a:cubicBezTo>
                  <a:cubicBezTo>
                    <a:pt x="71487" y="18710"/>
                    <a:pt x="71517" y="18841"/>
                    <a:pt x="71611" y="18918"/>
                  </a:cubicBezTo>
                  <a:cubicBezTo>
                    <a:pt x="71662" y="18961"/>
                    <a:pt x="71725" y="18982"/>
                    <a:pt x="71788" y="18982"/>
                  </a:cubicBezTo>
                  <a:cubicBezTo>
                    <a:pt x="71841" y="18982"/>
                    <a:pt x="71894" y="18967"/>
                    <a:pt x="71941" y="18936"/>
                  </a:cubicBezTo>
                  <a:cubicBezTo>
                    <a:pt x="72165" y="18788"/>
                    <a:pt x="72419" y="18713"/>
                    <a:pt x="72697" y="18713"/>
                  </a:cubicBezTo>
                  <a:cubicBezTo>
                    <a:pt x="73686" y="18713"/>
                    <a:pt x="74683" y="19649"/>
                    <a:pt x="74749" y="20639"/>
                  </a:cubicBezTo>
                  <a:cubicBezTo>
                    <a:pt x="74851" y="22119"/>
                    <a:pt x="73612" y="23314"/>
                    <a:pt x="72417" y="23799"/>
                  </a:cubicBezTo>
                  <a:cubicBezTo>
                    <a:pt x="71352" y="24232"/>
                    <a:pt x="70171" y="24288"/>
                    <a:pt x="69259" y="24288"/>
                  </a:cubicBezTo>
                  <a:cubicBezTo>
                    <a:pt x="68864" y="24288"/>
                    <a:pt x="68477" y="24276"/>
                    <a:pt x="68048" y="24264"/>
                  </a:cubicBezTo>
                  <a:cubicBezTo>
                    <a:pt x="68038" y="24263"/>
                    <a:pt x="68029" y="24262"/>
                    <a:pt x="68019" y="24262"/>
                  </a:cubicBezTo>
                  <a:cubicBezTo>
                    <a:pt x="67895" y="24262"/>
                    <a:pt x="67798" y="24358"/>
                    <a:pt x="67770" y="24477"/>
                  </a:cubicBezTo>
                  <a:cubicBezTo>
                    <a:pt x="67270" y="26644"/>
                    <a:pt x="64919" y="27814"/>
                    <a:pt x="62959" y="27814"/>
                  </a:cubicBezTo>
                  <a:cubicBezTo>
                    <a:pt x="62914" y="27814"/>
                    <a:pt x="62870" y="27814"/>
                    <a:pt x="62826" y="27813"/>
                  </a:cubicBezTo>
                  <a:cubicBezTo>
                    <a:pt x="60943" y="27764"/>
                    <a:pt x="58982" y="26909"/>
                    <a:pt x="56830" y="25198"/>
                  </a:cubicBezTo>
                  <a:cubicBezTo>
                    <a:pt x="56781" y="25159"/>
                    <a:pt x="56721" y="25137"/>
                    <a:pt x="56658" y="25137"/>
                  </a:cubicBezTo>
                  <a:cubicBezTo>
                    <a:pt x="56641" y="25137"/>
                    <a:pt x="56623" y="25138"/>
                    <a:pt x="56605" y="25142"/>
                  </a:cubicBezTo>
                  <a:cubicBezTo>
                    <a:pt x="56525" y="25158"/>
                    <a:pt x="56457" y="25208"/>
                    <a:pt x="56417" y="25279"/>
                  </a:cubicBezTo>
                  <a:cubicBezTo>
                    <a:pt x="55125" y="27604"/>
                    <a:pt x="52442" y="29049"/>
                    <a:pt x="49415" y="29049"/>
                  </a:cubicBezTo>
                  <a:cubicBezTo>
                    <a:pt x="47127" y="29049"/>
                    <a:pt x="45044" y="28176"/>
                    <a:pt x="43702" y="26654"/>
                  </a:cubicBezTo>
                  <a:cubicBezTo>
                    <a:pt x="43650" y="26595"/>
                    <a:pt x="43573" y="26561"/>
                    <a:pt x="43496" y="26561"/>
                  </a:cubicBezTo>
                  <a:cubicBezTo>
                    <a:pt x="43488" y="26561"/>
                    <a:pt x="43481" y="26561"/>
                    <a:pt x="43473" y="26562"/>
                  </a:cubicBezTo>
                  <a:cubicBezTo>
                    <a:pt x="43387" y="26568"/>
                    <a:pt x="43309" y="26615"/>
                    <a:pt x="43263" y="26688"/>
                  </a:cubicBezTo>
                  <a:cubicBezTo>
                    <a:pt x="41555" y="29351"/>
                    <a:pt x="38389" y="31068"/>
                    <a:pt x="35232" y="31068"/>
                  </a:cubicBezTo>
                  <a:cubicBezTo>
                    <a:pt x="35180" y="31068"/>
                    <a:pt x="35128" y="31068"/>
                    <a:pt x="35076" y="31067"/>
                  </a:cubicBezTo>
                  <a:cubicBezTo>
                    <a:pt x="31845" y="31008"/>
                    <a:pt x="28696" y="29173"/>
                    <a:pt x="27051" y="26392"/>
                  </a:cubicBezTo>
                  <a:cubicBezTo>
                    <a:pt x="27003" y="26311"/>
                    <a:pt x="26917" y="26260"/>
                    <a:pt x="26823" y="26258"/>
                  </a:cubicBezTo>
                  <a:lnTo>
                    <a:pt x="26814" y="26258"/>
                  </a:lnTo>
                  <a:cubicBezTo>
                    <a:pt x="26723" y="26258"/>
                    <a:pt x="26636" y="26303"/>
                    <a:pt x="26584" y="26379"/>
                  </a:cubicBezTo>
                  <a:cubicBezTo>
                    <a:pt x="25225" y="28411"/>
                    <a:pt x="22896" y="28837"/>
                    <a:pt x="21184" y="28837"/>
                  </a:cubicBezTo>
                  <a:cubicBezTo>
                    <a:pt x="19488" y="28837"/>
                    <a:pt x="17607" y="28421"/>
                    <a:pt x="15891" y="27666"/>
                  </a:cubicBezTo>
                  <a:cubicBezTo>
                    <a:pt x="14512" y="27060"/>
                    <a:pt x="12911" y="25824"/>
                    <a:pt x="12438" y="24434"/>
                  </a:cubicBezTo>
                  <a:cubicBezTo>
                    <a:pt x="12223" y="23800"/>
                    <a:pt x="12268" y="23196"/>
                    <a:pt x="12573" y="22639"/>
                  </a:cubicBezTo>
                  <a:cubicBezTo>
                    <a:pt x="12638" y="22519"/>
                    <a:pt x="12605" y="22370"/>
                    <a:pt x="12496" y="22287"/>
                  </a:cubicBezTo>
                  <a:cubicBezTo>
                    <a:pt x="12447" y="22250"/>
                    <a:pt x="12389" y="22232"/>
                    <a:pt x="12331" y="22232"/>
                  </a:cubicBezTo>
                  <a:cubicBezTo>
                    <a:pt x="12260" y="22232"/>
                    <a:pt x="12189" y="22259"/>
                    <a:pt x="12135" y="22313"/>
                  </a:cubicBezTo>
                  <a:cubicBezTo>
                    <a:pt x="10437" y="24014"/>
                    <a:pt x="8292" y="24990"/>
                    <a:pt x="6253" y="24990"/>
                  </a:cubicBezTo>
                  <a:cubicBezTo>
                    <a:pt x="6121" y="24990"/>
                    <a:pt x="5990" y="24986"/>
                    <a:pt x="5859" y="24978"/>
                  </a:cubicBezTo>
                  <a:cubicBezTo>
                    <a:pt x="3444" y="24830"/>
                    <a:pt x="1277" y="23116"/>
                    <a:pt x="817" y="20991"/>
                  </a:cubicBezTo>
                  <a:cubicBezTo>
                    <a:pt x="573" y="19852"/>
                    <a:pt x="889" y="18577"/>
                    <a:pt x="1666" y="17577"/>
                  </a:cubicBezTo>
                  <a:cubicBezTo>
                    <a:pt x="2347" y="16701"/>
                    <a:pt x="3293" y="16180"/>
                    <a:pt x="4267" y="16144"/>
                  </a:cubicBezTo>
                  <a:cubicBezTo>
                    <a:pt x="4409" y="16139"/>
                    <a:pt x="4524" y="16028"/>
                    <a:pt x="4532" y="15886"/>
                  </a:cubicBezTo>
                  <a:cubicBezTo>
                    <a:pt x="4673" y="13564"/>
                    <a:pt x="6398" y="11407"/>
                    <a:pt x="8631" y="10757"/>
                  </a:cubicBezTo>
                  <a:cubicBezTo>
                    <a:pt x="9112" y="10617"/>
                    <a:pt x="9620" y="10546"/>
                    <a:pt x="10138" y="10546"/>
                  </a:cubicBezTo>
                  <a:cubicBezTo>
                    <a:pt x="11992" y="10546"/>
                    <a:pt x="13795" y="11442"/>
                    <a:pt x="14841" y="12884"/>
                  </a:cubicBezTo>
                  <a:cubicBezTo>
                    <a:pt x="14895" y="12956"/>
                    <a:pt x="14979" y="12997"/>
                    <a:pt x="15066" y="12997"/>
                  </a:cubicBezTo>
                  <a:cubicBezTo>
                    <a:pt x="15088" y="12997"/>
                    <a:pt x="15111" y="12995"/>
                    <a:pt x="15134" y="12989"/>
                  </a:cubicBezTo>
                  <a:cubicBezTo>
                    <a:pt x="15244" y="12959"/>
                    <a:pt x="15326" y="12866"/>
                    <a:pt x="15339" y="12754"/>
                  </a:cubicBezTo>
                  <a:cubicBezTo>
                    <a:pt x="15618" y="10386"/>
                    <a:pt x="17322" y="8275"/>
                    <a:pt x="19577" y="7502"/>
                  </a:cubicBezTo>
                  <a:cubicBezTo>
                    <a:pt x="20207" y="7286"/>
                    <a:pt x="20875" y="7176"/>
                    <a:pt x="21567" y="7176"/>
                  </a:cubicBezTo>
                  <a:cubicBezTo>
                    <a:pt x="23305" y="7176"/>
                    <a:pt x="24976" y="7857"/>
                    <a:pt x="26147" y="9045"/>
                  </a:cubicBezTo>
                  <a:cubicBezTo>
                    <a:pt x="26200" y="9099"/>
                    <a:pt x="26271" y="9128"/>
                    <a:pt x="26343" y="9128"/>
                  </a:cubicBezTo>
                  <a:cubicBezTo>
                    <a:pt x="26368" y="9128"/>
                    <a:pt x="26394" y="9125"/>
                    <a:pt x="26419" y="9118"/>
                  </a:cubicBezTo>
                  <a:cubicBezTo>
                    <a:pt x="26515" y="9090"/>
                    <a:pt x="26589" y="9012"/>
                    <a:pt x="26613" y="8913"/>
                  </a:cubicBezTo>
                  <a:cubicBezTo>
                    <a:pt x="27142" y="6599"/>
                    <a:pt x="29040" y="4646"/>
                    <a:pt x="31339" y="4050"/>
                  </a:cubicBezTo>
                  <a:cubicBezTo>
                    <a:pt x="31841" y="3920"/>
                    <a:pt x="32368" y="3854"/>
                    <a:pt x="32904" y="3854"/>
                  </a:cubicBezTo>
                  <a:cubicBezTo>
                    <a:pt x="34777" y="3854"/>
                    <a:pt x="36618" y="4659"/>
                    <a:pt x="37830" y="6009"/>
                  </a:cubicBezTo>
                  <a:cubicBezTo>
                    <a:pt x="37883" y="6068"/>
                    <a:pt x="37959" y="6101"/>
                    <a:pt x="38037" y="6101"/>
                  </a:cubicBezTo>
                  <a:cubicBezTo>
                    <a:pt x="38057" y="6101"/>
                    <a:pt x="38077" y="6099"/>
                    <a:pt x="38098" y="6095"/>
                  </a:cubicBezTo>
                  <a:cubicBezTo>
                    <a:pt x="38196" y="6071"/>
                    <a:pt x="38273" y="5997"/>
                    <a:pt x="38301" y="5900"/>
                  </a:cubicBezTo>
                  <a:cubicBezTo>
                    <a:pt x="39422" y="1952"/>
                    <a:pt x="44202" y="551"/>
                    <a:pt x="47954" y="551"/>
                  </a:cubicBezTo>
                  <a:close/>
                  <a:moveTo>
                    <a:pt x="47955" y="0"/>
                  </a:moveTo>
                  <a:cubicBezTo>
                    <a:pt x="44151" y="0"/>
                    <a:pt x="39335" y="1400"/>
                    <a:pt x="37914" y="5303"/>
                  </a:cubicBezTo>
                  <a:cubicBezTo>
                    <a:pt x="36609" y="4044"/>
                    <a:pt x="34770" y="3302"/>
                    <a:pt x="32904" y="3302"/>
                  </a:cubicBezTo>
                  <a:cubicBezTo>
                    <a:pt x="32321" y="3302"/>
                    <a:pt x="31749" y="3375"/>
                    <a:pt x="31200" y="3516"/>
                  </a:cubicBezTo>
                  <a:cubicBezTo>
                    <a:pt x="28863" y="4121"/>
                    <a:pt x="26902" y="6027"/>
                    <a:pt x="26198" y="8334"/>
                  </a:cubicBezTo>
                  <a:cubicBezTo>
                    <a:pt x="24952" y="7243"/>
                    <a:pt x="23291" y="6626"/>
                    <a:pt x="21568" y="6626"/>
                  </a:cubicBezTo>
                  <a:cubicBezTo>
                    <a:pt x="20816" y="6626"/>
                    <a:pt x="20087" y="6744"/>
                    <a:pt x="19400" y="6980"/>
                  </a:cubicBezTo>
                  <a:cubicBezTo>
                    <a:pt x="17145" y="7755"/>
                    <a:pt x="15398" y="9758"/>
                    <a:pt x="14896" y="12075"/>
                  </a:cubicBezTo>
                  <a:cubicBezTo>
                    <a:pt x="13721" y="10779"/>
                    <a:pt x="11953" y="9995"/>
                    <a:pt x="10139" y="9995"/>
                  </a:cubicBezTo>
                  <a:cubicBezTo>
                    <a:pt x="9568" y="9995"/>
                    <a:pt x="9009" y="10074"/>
                    <a:pt x="8477" y="10228"/>
                  </a:cubicBezTo>
                  <a:cubicBezTo>
                    <a:pt x="6106" y="10918"/>
                    <a:pt x="4258" y="13159"/>
                    <a:pt x="4002" y="15611"/>
                  </a:cubicBezTo>
                  <a:cubicBezTo>
                    <a:pt x="2956" y="15724"/>
                    <a:pt x="1956" y="16308"/>
                    <a:pt x="1232" y="17241"/>
                  </a:cubicBezTo>
                  <a:cubicBezTo>
                    <a:pt x="355" y="18368"/>
                    <a:pt x="1" y="19813"/>
                    <a:pt x="280" y="21108"/>
                  </a:cubicBezTo>
                  <a:cubicBezTo>
                    <a:pt x="789" y="23466"/>
                    <a:pt x="3173" y="25367"/>
                    <a:pt x="5827" y="25529"/>
                  </a:cubicBezTo>
                  <a:cubicBezTo>
                    <a:pt x="5968" y="25539"/>
                    <a:pt x="6111" y="25542"/>
                    <a:pt x="6253" y="25542"/>
                  </a:cubicBezTo>
                  <a:cubicBezTo>
                    <a:pt x="8140" y="25542"/>
                    <a:pt x="10103" y="24770"/>
                    <a:pt x="11765" y="23396"/>
                  </a:cubicBezTo>
                  <a:lnTo>
                    <a:pt x="11765" y="23396"/>
                  </a:lnTo>
                  <a:cubicBezTo>
                    <a:pt x="11724" y="23790"/>
                    <a:pt x="11775" y="24197"/>
                    <a:pt x="11916" y="24612"/>
                  </a:cubicBezTo>
                  <a:cubicBezTo>
                    <a:pt x="12478" y="26267"/>
                    <a:pt x="14288" y="27564"/>
                    <a:pt x="15668" y="28170"/>
                  </a:cubicBezTo>
                  <a:cubicBezTo>
                    <a:pt x="17453" y="28956"/>
                    <a:pt x="19411" y="29390"/>
                    <a:pt x="21182" y="29390"/>
                  </a:cubicBezTo>
                  <a:cubicBezTo>
                    <a:pt x="23656" y="29390"/>
                    <a:pt x="25587" y="28574"/>
                    <a:pt x="26796" y="27029"/>
                  </a:cubicBezTo>
                  <a:cubicBezTo>
                    <a:pt x="28587" y="29771"/>
                    <a:pt x="31786" y="31562"/>
                    <a:pt x="35064" y="31621"/>
                  </a:cubicBezTo>
                  <a:cubicBezTo>
                    <a:pt x="35120" y="31622"/>
                    <a:pt x="35177" y="31622"/>
                    <a:pt x="35235" y="31622"/>
                  </a:cubicBezTo>
                  <a:cubicBezTo>
                    <a:pt x="38470" y="31622"/>
                    <a:pt x="41686" y="29928"/>
                    <a:pt x="43530" y="27281"/>
                  </a:cubicBezTo>
                  <a:cubicBezTo>
                    <a:pt x="44978" y="28758"/>
                    <a:pt x="47101" y="29601"/>
                    <a:pt x="49415" y="29601"/>
                  </a:cubicBezTo>
                  <a:cubicBezTo>
                    <a:pt x="52521" y="29601"/>
                    <a:pt x="55293" y="28162"/>
                    <a:pt x="56738" y="25825"/>
                  </a:cubicBezTo>
                  <a:cubicBezTo>
                    <a:pt x="58889" y="27483"/>
                    <a:pt x="60879" y="28315"/>
                    <a:pt x="62812" y="28365"/>
                  </a:cubicBezTo>
                  <a:cubicBezTo>
                    <a:pt x="62861" y="28366"/>
                    <a:pt x="62910" y="28366"/>
                    <a:pt x="62959" y="28366"/>
                  </a:cubicBezTo>
                  <a:cubicBezTo>
                    <a:pt x="65066" y="28366"/>
                    <a:pt x="67586" y="27125"/>
                    <a:pt x="68251" y="24822"/>
                  </a:cubicBezTo>
                  <a:cubicBezTo>
                    <a:pt x="68601" y="24833"/>
                    <a:pt x="68926" y="24841"/>
                    <a:pt x="69259" y="24841"/>
                  </a:cubicBezTo>
                  <a:cubicBezTo>
                    <a:pt x="70220" y="24841"/>
                    <a:pt x="71472" y="24780"/>
                    <a:pt x="72626" y="24311"/>
                  </a:cubicBezTo>
                  <a:cubicBezTo>
                    <a:pt x="73998" y="23753"/>
                    <a:pt x="75419" y="22355"/>
                    <a:pt x="75301" y="20601"/>
                  </a:cubicBezTo>
                  <a:cubicBezTo>
                    <a:pt x="75214" y="19324"/>
                    <a:pt x="73973" y="18160"/>
                    <a:pt x="72698" y="18160"/>
                  </a:cubicBezTo>
                  <a:cubicBezTo>
                    <a:pt x="72547" y="18160"/>
                    <a:pt x="72400" y="18176"/>
                    <a:pt x="72259" y="18208"/>
                  </a:cubicBezTo>
                  <a:cubicBezTo>
                    <a:pt x="72872" y="16103"/>
                    <a:pt x="72197" y="13674"/>
                    <a:pt x="70532" y="12226"/>
                  </a:cubicBezTo>
                  <a:cubicBezTo>
                    <a:pt x="69525" y="11350"/>
                    <a:pt x="68137" y="10847"/>
                    <a:pt x="66726" y="10847"/>
                  </a:cubicBezTo>
                  <a:cubicBezTo>
                    <a:pt x="65817" y="10847"/>
                    <a:pt x="64941" y="11050"/>
                    <a:pt x="64168" y="11434"/>
                  </a:cubicBezTo>
                  <a:cubicBezTo>
                    <a:pt x="63754" y="8342"/>
                    <a:pt x="61841" y="5326"/>
                    <a:pt x="58989" y="3297"/>
                  </a:cubicBezTo>
                  <a:cubicBezTo>
                    <a:pt x="56437" y="1484"/>
                    <a:pt x="53209" y="395"/>
                    <a:pt x="49393" y="62"/>
                  </a:cubicBezTo>
                  <a:cubicBezTo>
                    <a:pt x="48921" y="21"/>
                    <a:pt x="48436" y="0"/>
                    <a:pt x="479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54"/>
            <p:cNvSpPr/>
            <p:nvPr/>
          </p:nvSpPr>
          <p:spPr>
            <a:xfrm>
              <a:off x="2649550" y="274925"/>
              <a:ext cx="479200" cy="123225"/>
            </a:xfrm>
            <a:custGeom>
              <a:avLst/>
              <a:gdLst/>
              <a:ahLst/>
              <a:cxnLst/>
              <a:rect l="l" t="t" r="r" b="b"/>
              <a:pathLst>
                <a:path w="19168" h="4929" extrusionOk="0">
                  <a:moveTo>
                    <a:pt x="14575" y="0"/>
                  </a:moveTo>
                  <a:cubicBezTo>
                    <a:pt x="14151" y="0"/>
                    <a:pt x="13726" y="70"/>
                    <a:pt x="13331" y="213"/>
                  </a:cubicBezTo>
                  <a:cubicBezTo>
                    <a:pt x="12661" y="456"/>
                    <a:pt x="12140" y="884"/>
                    <a:pt x="11831" y="1437"/>
                  </a:cubicBezTo>
                  <a:cubicBezTo>
                    <a:pt x="10485" y="660"/>
                    <a:pt x="8933" y="288"/>
                    <a:pt x="7371" y="288"/>
                  </a:cubicBezTo>
                  <a:cubicBezTo>
                    <a:pt x="4612" y="288"/>
                    <a:pt x="1825" y="1448"/>
                    <a:pt x="96" y="3587"/>
                  </a:cubicBezTo>
                  <a:cubicBezTo>
                    <a:pt x="1" y="3705"/>
                    <a:pt x="20" y="3880"/>
                    <a:pt x="137" y="3975"/>
                  </a:cubicBezTo>
                  <a:cubicBezTo>
                    <a:pt x="188" y="4016"/>
                    <a:pt x="249" y="4036"/>
                    <a:pt x="310" y="4036"/>
                  </a:cubicBezTo>
                  <a:cubicBezTo>
                    <a:pt x="390" y="4036"/>
                    <a:pt x="470" y="4001"/>
                    <a:pt x="524" y="3933"/>
                  </a:cubicBezTo>
                  <a:cubicBezTo>
                    <a:pt x="2150" y="1923"/>
                    <a:pt x="4769" y="833"/>
                    <a:pt x="7361" y="833"/>
                  </a:cubicBezTo>
                  <a:cubicBezTo>
                    <a:pt x="8926" y="833"/>
                    <a:pt x="10481" y="1231"/>
                    <a:pt x="11801" y="2063"/>
                  </a:cubicBezTo>
                  <a:cubicBezTo>
                    <a:pt x="11845" y="2091"/>
                    <a:pt x="11896" y="2105"/>
                    <a:pt x="11947" y="2105"/>
                  </a:cubicBezTo>
                  <a:cubicBezTo>
                    <a:pt x="11976" y="2105"/>
                    <a:pt x="12006" y="2101"/>
                    <a:pt x="12035" y="2092"/>
                  </a:cubicBezTo>
                  <a:cubicBezTo>
                    <a:pt x="12113" y="2066"/>
                    <a:pt x="12174" y="2008"/>
                    <a:pt x="12205" y="1930"/>
                  </a:cubicBezTo>
                  <a:cubicBezTo>
                    <a:pt x="12420" y="1386"/>
                    <a:pt x="12887" y="959"/>
                    <a:pt x="13517" y="732"/>
                  </a:cubicBezTo>
                  <a:cubicBezTo>
                    <a:pt x="13853" y="610"/>
                    <a:pt x="14215" y="550"/>
                    <a:pt x="14576" y="550"/>
                  </a:cubicBezTo>
                  <a:cubicBezTo>
                    <a:pt x="15089" y="550"/>
                    <a:pt x="15600" y="671"/>
                    <a:pt x="16034" y="907"/>
                  </a:cubicBezTo>
                  <a:cubicBezTo>
                    <a:pt x="17505" y="1710"/>
                    <a:pt x="18239" y="3427"/>
                    <a:pt x="18595" y="4725"/>
                  </a:cubicBezTo>
                  <a:cubicBezTo>
                    <a:pt x="18628" y="4849"/>
                    <a:pt x="18740" y="4929"/>
                    <a:pt x="18862" y="4929"/>
                  </a:cubicBezTo>
                  <a:cubicBezTo>
                    <a:pt x="18885" y="4929"/>
                    <a:pt x="18910" y="4926"/>
                    <a:pt x="18935" y="4918"/>
                  </a:cubicBezTo>
                  <a:cubicBezTo>
                    <a:pt x="19082" y="4878"/>
                    <a:pt x="19168" y="4725"/>
                    <a:pt x="19128" y="4580"/>
                  </a:cubicBezTo>
                  <a:cubicBezTo>
                    <a:pt x="18575" y="2570"/>
                    <a:pt x="17597" y="1132"/>
                    <a:pt x="16298" y="423"/>
                  </a:cubicBezTo>
                  <a:cubicBezTo>
                    <a:pt x="15785" y="143"/>
                    <a:pt x="15181" y="0"/>
                    <a:pt x="145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54"/>
            <p:cNvSpPr/>
            <p:nvPr/>
          </p:nvSpPr>
          <p:spPr>
            <a:xfrm>
              <a:off x="3312900" y="493250"/>
              <a:ext cx="176800" cy="209750"/>
            </a:xfrm>
            <a:custGeom>
              <a:avLst/>
              <a:gdLst/>
              <a:ahLst/>
              <a:cxnLst/>
              <a:rect l="l" t="t" r="r" b="b"/>
              <a:pathLst>
                <a:path w="7072" h="8390" extrusionOk="0">
                  <a:moveTo>
                    <a:pt x="2718" y="1"/>
                  </a:moveTo>
                  <a:cubicBezTo>
                    <a:pt x="1945" y="1"/>
                    <a:pt x="1083" y="236"/>
                    <a:pt x="188" y="701"/>
                  </a:cubicBezTo>
                  <a:cubicBezTo>
                    <a:pt x="53" y="772"/>
                    <a:pt x="0" y="939"/>
                    <a:pt x="71" y="1073"/>
                  </a:cubicBezTo>
                  <a:cubicBezTo>
                    <a:pt x="122" y="1169"/>
                    <a:pt x="218" y="1224"/>
                    <a:pt x="318" y="1224"/>
                  </a:cubicBezTo>
                  <a:cubicBezTo>
                    <a:pt x="360" y="1224"/>
                    <a:pt x="404" y="1214"/>
                    <a:pt x="444" y="1193"/>
                  </a:cubicBezTo>
                  <a:cubicBezTo>
                    <a:pt x="976" y="916"/>
                    <a:pt x="1843" y="552"/>
                    <a:pt x="2723" y="552"/>
                  </a:cubicBezTo>
                  <a:cubicBezTo>
                    <a:pt x="3114" y="552"/>
                    <a:pt x="3508" y="624"/>
                    <a:pt x="3875" y="808"/>
                  </a:cubicBezTo>
                  <a:cubicBezTo>
                    <a:pt x="4410" y="1074"/>
                    <a:pt x="4814" y="1712"/>
                    <a:pt x="4858" y="2362"/>
                  </a:cubicBezTo>
                  <a:cubicBezTo>
                    <a:pt x="4878" y="2643"/>
                    <a:pt x="4842" y="3159"/>
                    <a:pt x="4385" y="3471"/>
                  </a:cubicBezTo>
                  <a:cubicBezTo>
                    <a:pt x="4278" y="3544"/>
                    <a:pt x="4236" y="3684"/>
                    <a:pt x="4286" y="3804"/>
                  </a:cubicBezTo>
                  <a:cubicBezTo>
                    <a:pt x="4329" y="3908"/>
                    <a:pt x="4431" y="3974"/>
                    <a:pt x="4540" y="3974"/>
                  </a:cubicBezTo>
                  <a:cubicBezTo>
                    <a:pt x="4557" y="3974"/>
                    <a:pt x="4573" y="3973"/>
                    <a:pt x="4590" y="3969"/>
                  </a:cubicBezTo>
                  <a:cubicBezTo>
                    <a:pt x="4661" y="3956"/>
                    <a:pt x="4734" y="3950"/>
                    <a:pt x="4806" y="3950"/>
                  </a:cubicBezTo>
                  <a:cubicBezTo>
                    <a:pt x="5173" y="3950"/>
                    <a:pt x="5547" y="4114"/>
                    <a:pt x="5856" y="4415"/>
                  </a:cubicBezTo>
                  <a:cubicBezTo>
                    <a:pt x="6285" y="4834"/>
                    <a:pt x="6500" y="5424"/>
                    <a:pt x="6417" y="5953"/>
                  </a:cubicBezTo>
                  <a:cubicBezTo>
                    <a:pt x="6260" y="6965"/>
                    <a:pt x="5195" y="7812"/>
                    <a:pt x="4043" y="7838"/>
                  </a:cubicBezTo>
                  <a:cubicBezTo>
                    <a:pt x="3891" y="7841"/>
                    <a:pt x="3771" y="7967"/>
                    <a:pt x="3775" y="8120"/>
                  </a:cubicBezTo>
                  <a:cubicBezTo>
                    <a:pt x="3778" y="8270"/>
                    <a:pt x="3901" y="8389"/>
                    <a:pt x="4050" y="8389"/>
                  </a:cubicBezTo>
                  <a:lnTo>
                    <a:pt x="4056" y="8389"/>
                  </a:lnTo>
                  <a:cubicBezTo>
                    <a:pt x="5486" y="8356"/>
                    <a:pt x="6763" y="7322"/>
                    <a:pt x="6963" y="6037"/>
                  </a:cubicBezTo>
                  <a:cubicBezTo>
                    <a:pt x="7072" y="5334"/>
                    <a:pt x="6795" y="4561"/>
                    <a:pt x="6242" y="4021"/>
                  </a:cubicBezTo>
                  <a:cubicBezTo>
                    <a:pt x="5924" y="3710"/>
                    <a:pt x="5550" y="3511"/>
                    <a:pt x="5162" y="3433"/>
                  </a:cubicBezTo>
                  <a:cubicBezTo>
                    <a:pt x="5350" y="3122"/>
                    <a:pt x="5436" y="2740"/>
                    <a:pt x="5408" y="2322"/>
                  </a:cubicBezTo>
                  <a:cubicBezTo>
                    <a:pt x="5349" y="1474"/>
                    <a:pt x="4831" y="666"/>
                    <a:pt x="4119" y="311"/>
                  </a:cubicBezTo>
                  <a:cubicBezTo>
                    <a:pt x="3702" y="104"/>
                    <a:pt x="3229" y="1"/>
                    <a:pt x="27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54"/>
            <p:cNvSpPr/>
            <p:nvPr/>
          </p:nvSpPr>
          <p:spPr>
            <a:xfrm>
              <a:off x="2166175" y="552050"/>
              <a:ext cx="148025" cy="82275"/>
            </a:xfrm>
            <a:custGeom>
              <a:avLst/>
              <a:gdLst/>
              <a:ahLst/>
              <a:cxnLst/>
              <a:rect l="l" t="t" r="r" b="b"/>
              <a:pathLst>
                <a:path w="5921" h="3291" extrusionOk="0">
                  <a:moveTo>
                    <a:pt x="310" y="1"/>
                  </a:moveTo>
                  <a:cubicBezTo>
                    <a:pt x="283" y="1"/>
                    <a:pt x="256" y="5"/>
                    <a:pt x="229" y="13"/>
                  </a:cubicBezTo>
                  <a:cubicBezTo>
                    <a:pt x="84" y="57"/>
                    <a:pt x="1" y="212"/>
                    <a:pt x="45" y="357"/>
                  </a:cubicBezTo>
                  <a:cubicBezTo>
                    <a:pt x="374" y="1432"/>
                    <a:pt x="1207" y="2348"/>
                    <a:pt x="2326" y="2867"/>
                  </a:cubicBezTo>
                  <a:cubicBezTo>
                    <a:pt x="2934" y="3148"/>
                    <a:pt x="3575" y="3290"/>
                    <a:pt x="4200" y="3290"/>
                  </a:cubicBezTo>
                  <a:cubicBezTo>
                    <a:pt x="4728" y="3290"/>
                    <a:pt x="5243" y="3189"/>
                    <a:pt x="5716" y="2986"/>
                  </a:cubicBezTo>
                  <a:cubicBezTo>
                    <a:pt x="5856" y="2926"/>
                    <a:pt x="5920" y="2763"/>
                    <a:pt x="5860" y="2624"/>
                  </a:cubicBezTo>
                  <a:cubicBezTo>
                    <a:pt x="5815" y="2520"/>
                    <a:pt x="5713" y="2457"/>
                    <a:pt x="5607" y="2457"/>
                  </a:cubicBezTo>
                  <a:cubicBezTo>
                    <a:pt x="5571" y="2457"/>
                    <a:pt x="5534" y="2464"/>
                    <a:pt x="5498" y="2480"/>
                  </a:cubicBezTo>
                  <a:cubicBezTo>
                    <a:pt x="5094" y="2653"/>
                    <a:pt x="4653" y="2740"/>
                    <a:pt x="4200" y="2740"/>
                  </a:cubicBezTo>
                  <a:cubicBezTo>
                    <a:pt x="3655" y="2740"/>
                    <a:pt x="3093" y="2615"/>
                    <a:pt x="2558" y="2367"/>
                  </a:cubicBezTo>
                  <a:cubicBezTo>
                    <a:pt x="1580" y="1913"/>
                    <a:pt x="856" y="1122"/>
                    <a:pt x="574" y="197"/>
                  </a:cubicBezTo>
                  <a:cubicBezTo>
                    <a:pt x="538" y="78"/>
                    <a:pt x="428" y="1"/>
                    <a:pt x="3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54"/>
            <p:cNvSpPr/>
            <p:nvPr/>
          </p:nvSpPr>
          <p:spPr>
            <a:xfrm>
              <a:off x="2649575" y="667600"/>
              <a:ext cx="262375" cy="80575"/>
            </a:xfrm>
            <a:custGeom>
              <a:avLst/>
              <a:gdLst/>
              <a:ahLst/>
              <a:cxnLst/>
              <a:rect l="l" t="t" r="r" b="b"/>
              <a:pathLst>
                <a:path w="10495" h="3223" extrusionOk="0">
                  <a:moveTo>
                    <a:pt x="277" y="1"/>
                  </a:moveTo>
                  <a:cubicBezTo>
                    <a:pt x="125" y="3"/>
                    <a:pt x="1" y="127"/>
                    <a:pt x="3" y="279"/>
                  </a:cubicBezTo>
                  <a:cubicBezTo>
                    <a:pt x="8" y="1211"/>
                    <a:pt x="635" y="2143"/>
                    <a:pt x="1599" y="2652"/>
                  </a:cubicBezTo>
                  <a:cubicBezTo>
                    <a:pt x="2500" y="3130"/>
                    <a:pt x="3545" y="3205"/>
                    <a:pt x="4353" y="3220"/>
                  </a:cubicBezTo>
                  <a:cubicBezTo>
                    <a:pt x="4445" y="3221"/>
                    <a:pt x="4539" y="3222"/>
                    <a:pt x="4633" y="3222"/>
                  </a:cubicBezTo>
                  <a:cubicBezTo>
                    <a:pt x="6562" y="3222"/>
                    <a:pt x="8459" y="2890"/>
                    <a:pt x="10277" y="2233"/>
                  </a:cubicBezTo>
                  <a:cubicBezTo>
                    <a:pt x="10420" y="2180"/>
                    <a:pt x="10494" y="2023"/>
                    <a:pt x="10442" y="1878"/>
                  </a:cubicBezTo>
                  <a:cubicBezTo>
                    <a:pt x="10401" y="1766"/>
                    <a:pt x="10297" y="1696"/>
                    <a:pt x="10184" y="1696"/>
                  </a:cubicBezTo>
                  <a:cubicBezTo>
                    <a:pt x="10152" y="1696"/>
                    <a:pt x="10120" y="1702"/>
                    <a:pt x="10088" y="1713"/>
                  </a:cubicBezTo>
                  <a:cubicBezTo>
                    <a:pt x="8329" y="2351"/>
                    <a:pt x="6488" y="2671"/>
                    <a:pt x="4622" y="2671"/>
                  </a:cubicBezTo>
                  <a:cubicBezTo>
                    <a:pt x="4535" y="2671"/>
                    <a:pt x="4447" y="2671"/>
                    <a:pt x="4360" y="2669"/>
                  </a:cubicBezTo>
                  <a:cubicBezTo>
                    <a:pt x="3614" y="2658"/>
                    <a:pt x="2654" y="2587"/>
                    <a:pt x="1856" y="2166"/>
                  </a:cubicBezTo>
                  <a:cubicBezTo>
                    <a:pt x="1069" y="1750"/>
                    <a:pt x="557" y="1007"/>
                    <a:pt x="554" y="276"/>
                  </a:cubicBezTo>
                  <a:cubicBezTo>
                    <a:pt x="552" y="124"/>
                    <a:pt x="429" y="1"/>
                    <a:pt x="2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E8AE8A1A-13C1-A309-58F0-B9E8D466DEA7}"/>
              </a:ext>
            </a:extLst>
          </p:cNvPr>
          <p:cNvSpPr/>
          <p:nvPr/>
        </p:nvSpPr>
        <p:spPr>
          <a:xfrm>
            <a:off x="2748143" y="3469777"/>
            <a:ext cx="3652657" cy="486505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5B37C7-AEFC-995E-85A9-88C347BE8832}"/>
              </a:ext>
            </a:extLst>
          </p:cNvPr>
          <p:cNvSpPr txBox="1"/>
          <p:nvPr/>
        </p:nvSpPr>
        <p:spPr>
          <a:xfrm>
            <a:off x="2745661" y="3570673"/>
            <a:ext cx="36526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100"/>
              <a:buFont typeface="Barlow Semi Condensed"/>
              <a:buNone/>
              <a:tabLst/>
              <a:defRPr/>
            </a:pPr>
            <a:r>
              <a:rPr lang="en-US" sz="1100" dirty="0">
                <a:solidFill>
                  <a:srgbClr val="191919"/>
                </a:solidFill>
                <a:latin typeface="Barlow Semi Condensed"/>
                <a:sym typeface="Barlow Semi Condensed"/>
              </a:rPr>
              <a:t>USSR Bad, </a:t>
            </a:r>
            <a:r>
              <a:rPr lang="en-US" sz="1100" dirty="0" err="1">
                <a:solidFill>
                  <a:srgbClr val="191919"/>
                </a:solidFill>
                <a:latin typeface="Barlow Semi Condensed"/>
                <a:sym typeface="Barlow Semi Condensed"/>
              </a:rPr>
              <a:t>Stazi</a:t>
            </a:r>
            <a:r>
              <a:rPr lang="en-US" sz="1100" dirty="0">
                <a:solidFill>
                  <a:srgbClr val="191919"/>
                </a:solidFill>
                <a:latin typeface="Barlow Semi Condensed"/>
                <a:sym typeface="Barlow Semi Condensed"/>
              </a:rPr>
              <a:t> Bad, Nazi Bad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rgbClr val="191919"/>
              </a:solidFill>
              <a:effectLst/>
              <a:uLnTx/>
              <a:uFillTx/>
              <a:latin typeface="Barlow Semi Condensed"/>
              <a:sym typeface="Barlow Semi Condensed"/>
            </a:endParaRPr>
          </a:p>
        </p:txBody>
      </p:sp>
      <p:grpSp>
        <p:nvGrpSpPr>
          <p:cNvPr id="6" name="Google Shape;13920;p72">
            <a:extLst>
              <a:ext uri="{FF2B5EF4-FFF2-40B4-BE49-F238E27FC236}">
                <a16:creationId xmlns:a16="http://schemas.microsoft.com/office/drawing/2014/main" id="{4463504F-0D29-A409-84B9-685FF019741C}"/>
              </a:ext>
            </a:extLst>
          </p:cNvPr>
          <p:cNvGrpSpPr/>
          <p:nvPr/>
        </p:nvGrpSpPr>
        <p:grpSpPr>
          <a:xfrm>
            <a:off x="1158920" y="1917606"/>
            <a:ext cx="652100" cy="689439"/>
            <a:chOff x="3985322" y="3387403"/>
            <a:chExt cx="358682" cy="346386"/>
          </a:xfrm>
        </p:grpSpPr>
        <p:sp>
          <p:nvSpPr>
            <p:cNvPr id="7" name="Google Shape;13921;p72">
              <a:extLst>
                <a:ext uri="{FF2B5EF4-FFF2-40B4-BE49-F238E27FC236}">
                  <a16:creationId xmlns:a16="http://schemas.microsoft.com/office/drawing/2014/main" id="{755275AE-9D0D-C8B0-9C0A-7F9EED746EB5}"/>
                </a:ext>
              </a:extLst>
            </p:cNvPr>
            <p:cNvSpPr/>
            <p:nvPr/>
          </p:nvSpPr>
          <p:spPr>
            <a:xfrm>
              <a:off x="4049319" y="3512906"/>
              <a:ext cx="33270" cy="33244"/>
            </a:xfrm>
            <a:custGeom>
              <a:avLst/>
              <a:gdLst/>
              <a:ahLst/>
              <a:cxnLst/>
              <a:rect l="l" t="t" r="r" b="b"/>
              <a:pathLst>
                <a:path w="1269" h="1268" extrusionOk="0">
                  <a:moveTo>
                    <a:pt x="635" y="0"/>
                  </a:moveTo>
                  <a:cubicBezTo>
                    <a:pt x="283" y="0"/>
                    <a:pt x="1" y="286"/>
                    <a:pt x="1" y="634"/>
                  </a:cubicBezTo>
                  <a:cubicBezTo>
                    <a:pt x="1" y="985"/>
                    <a:pt x="283" y="1268"/>
                    <a:pt x="635" y="1268"/>
                  </a:cubicBezTo>
                  <a:cubicBezTo>
                    <a:pt x="986" y="1268"/>
                    <a:pt x="1268" y="985"/>
                    <a:pt x="1268" y="634"/>
                  </a:cubicBezTo>
                  <a:cubicBezTo>
                    <a:pt x="1268" y="286"/>
                    <a:pt x="986" y="0"/>
                    <a:pt x="635" y="0"/>
                  </a:cubicBezTo>
                  <a:close/>
                </a:path>
              </a:pathLst>
            </a:custGeom>
            <a:solidFill>
              <a:srgbClr val="E0E6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3922;p72">
              <a:extLst>
                <a:ext uri="{FF2B5EF4-FFF2-40B4-BE49-F238E27FC236}">
                  <a16:creationId xmlns:a16="http://schemas.microsoft.com/office/drawing/2014/main" id="{4F1553FD-5CF4-11F4-75CF-EB44197ABE82}"/>
                </a:ext>
              </a:extLst>
            </p:cNvPr>
            <p:cNvSpPr/>
            <p:nvPr/>
          </p:nvSpPr>
          <p:spPr>
            <a:xfrm>
              <a:off x="4156444" y="3512906"/>
              <a:ext cx="33244" cy="33244"/>
            </a:xfrm>
            <a:custGeom>
              <a:avLst/>
              <a:gdLst/>
              <a:ahLst/>
              <a:cxnLst/>
              <a:rect l="l" t="t" r="r" b="b"/>
              <a:pathLst>
                <a:path w="1268" h="1268" extrusionOk="0">
                  <a:moveTo>
                    <a:pt x="634" y="0"/>
                  </a:moveTo>
                  <a:cubicBezTo>
                    <a:pt x="283" y="0"/>
                    <a:pt x="0" y="286"/>
                    <a:pt x="0" y="634"/>
                  </a:cubicBezTo>
                  <a:cubicBezTo>
                    <a:pt x="0" y="985"/>
                    <a:pt x="283" y="1268"/>
                    <a:pt x="634" y="1268"/>
                  </a:cubicBezTo>
                  <a:cubicBezTo>
                    <a:pt x="985" y="1268"/>
                    <a:pt x="1268" y="985"/>
                    <a:pt x="1268" y="634"/>
                  </a:cubicBezTo>
                  <a:cubicBezTo>
                    <a:pt x="1268" y="286"/>
                    <a:pt x="985" y="0"/>
                    <a:pt x="634" y="0"/>
                  </a:cubicBezTo>
                  <a:close/>
                </a:path>
              </a:pathLst>
            </a:custGeom>
            <a:solidFill>
              <a:srgbClr val="E0E6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3923;p72">
              <a:extLst>
                <a:ext uri="{FF2B5EF4-FFF2-40B4-BE49-F238E27FC236}">
                  <a16:creationId xmlns:a16="http://schemas.microsoft.com/office/drawing/2014/main" id="{094145D7-DEC5-2C85-C063-10042E652A47}"/>
                </a:ext>
              </a:extLst>
            </p:cNvPr>
            <p:cNvSpPr/>
            <p:nvPr/>
          </p:nvSpPr>
          <p:spPr>
            <a:xfrm>
              <a:off x="4199152" y="3392620"/>
              <a:ext cx="143593" cy="149728"/>
            </a:xfrm>
            <a:custGeom>
              <a:avLst/>
              <a:gdLst/>
              <a:ahLst/>
              <a:cxnLst/>
              <a:rect l="l" t="t" r="r" b="b"/>
              <a:pathLst>
                <a:path w="5477" h="5711" extrusionOk="0">
                  <a:moveTo>
                    <a:pt x="2754" y="1"/>
                  </a:moveTo>
                  <a:cubicBezTo>
                    <a:pt x="2719" y="1"/>
                    <a:pt x="2684" y="1"/>
                    <a:pt x="2648" y="3"/>
                  </a:cubicBezTo>
                  <a:cubicBezTo>
                    <a:pt x="1678" y="43"/>
                    <a:pt x="809" y="622"/>
                    <a:pt x="407" y="1506"/>
                  </a:cubicBezTo>
                  <a:cubicBezTo>
                    <a:pt x="1" y="2390"/>
                    <a:pt x="128" y="3425"/>
                    <a:pt x="729" y="4186"/>
                  </a:cubicBezTo>
                  <a:lnTo>
                    <a:pt x="660" y="5711"/>
                  </a:lnTo>
                  <a:lnTo>
                    <a:pt x="2044" y="5066"/>
                  </a:lnTo>
                  <a:cubicBezTo>
                    <a:pt x="2277" y="5132"/>
                    <a:pt x="2514" y="5164"/>
                    <a:pt x="2748" y="5164"/>
                  </a:cubicBezTo>
                  <a:cubicBezTo>
                    <a:pt x="3594" y="5164"/>
                    <a:pt x="4406" y="4748"/>
                    <a:pt x="4894" y="4019"/>
                  </a:cubicBezTo>
                  <a:cubicBezTo>
                    <a:pt x="5437" y="3212"/>
                    <a:pt x="5477" y="2169"/>
                    <a:pt x="5003" y="1321"/>
                  </a:cubicBezTo>
                  <a:cubicBezTo>
                    <a:pt x="4545" y="505"/>
                    <a:pt x="3685" y="1"/>
                    <a:pt x="2754" y="1"/>
                  </a:cubicBezTo>
                  <a:close/>
                </a:path>
              </a:pathLst>
            </a:custGeom>
            <a:solidFill>
              <a:srgbClr val="BFCC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3924;p72">
              <a:extLst>
                <a:ext uri="{FF2B5EF4-FFF2-40B4-BE49-F238E27FC236}">
                  <a16:creationId xmlns:a16="http://schemas.microsoft.com/office/drawing/2014/main" id="{082AFDBA-37B6-34C7-11EB-F382F1AF221B}"/>
                </a:ext>
              </a:extLst>
            </p:cNvPr>
            <p:cNvSpPr/>
            <p:nvPr/>
          </p:nvSpPr>
          <p:spPr>
            <a:xfrm>
              <a:off x="4094230" y="3561802"/>
              <a:ext cx="50547" cy="91080"/>
            </a:xfrm>
            <a:custGeom>
              <a:avLst/>
              <a:gdLst/>
              <a:ahLst/>
              <a:cxnLst/>
              <a:rect l="l" t="t" r="r" b="b"/>
              <a:pathLst>
                <a:path w="1928" h="3474" extrusionOk="0">
                  <a:moveTo>
                    <a:pt x="1" y="0"/>
                  </a:moveTo>
                  <a:lnTo>
                    <a:pt x="1" y="2644"/>
                  </a:lnTo>
                  <a:lnTo>
                    <a:pt x="964" y="3473"/>
                  </a:lnTo>
                  <a:lnTo>
                    <a:pt x="968" y="3473"/>
                  </a:lnTo>
                  <a:lnTo>
                    <a:pt x="1928" y="2644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rgbClr val="E0E6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3925;p72">
              <a:extLst>
                <a:ext uri="{FF2B5EF4-FFF2-40B4-BE49-F238E27FC236}">
                  <a16:creationId xmlns:a16="http://schemas.microsoft.com/office/drawing/2014/main" id="{11E6C73D-D33E-E98A-08AE-E5E1BE5DF45B}"/>
                </a:ext>
              </a:extLst>
            </p:cNvPr>
            <p:cNvSpPr/>
            <p:nvPr/>
          </p:nvSpPr>
          <p:spPr>
            <a:xfrm>
              <a:off x="3990645" y="3618379"/>
              <a:ext cx="257718" cy="110166"/>
            </a:xfrm>
            <a:custGeom>
              <a:avLst/>
              <a:gdLst/>
              <a:ahLst/>
              <a:cxnLst/>
              <a:rect l="l" t="t" r="r" b="b"/>
              <a:pathLst>
                <a:path w="9830" h="4202" extrusionOk="0">
                  <a:moveTo>
                    <a:pt x="3952" y="1"/>
                  </a:moveTo>
                  <a:lnTo>
                    <a:pt x="1761" y="703"/>
                  </a:lnTo>
                  <a:cubicBezTo>
                    <a:pt x="714" y="1037"/>
                    <a:pt x="1" y="2014"/>
                    <a:pt x="1" y="3115"/>
                  </a:cubicBezTo>
                  <a:lnTo>
                    <a:pt x="1" y="4202"/>
                  </a:lnTo>
                  <a:lnTo>
                    <a:pt x="9830" y="4202"/>
                  </a:lnTo>
                  <a:lnTo>
                    <a:pt x="9830" y="3115"/>
                  </a:lnTo>
                  <a:cubicBezTo>
                    <a:pt x="9830" y="2014"/>
                    <a:pt x="9120" y="1037"/>
                    <a:pt x="8070" y="703"/>
                  </a:cubicBezTo>
                  <a:lnTo>
                    <a:pt x="5879" y="1"/>
                  </a:lnTo>
                  <a:lnTo>
                    <a:pt x="4915" y="674"/>
                  </a:lnTo>
                  <a:lnTo>
                    <a:pt x="3952" y="1"/>
                  </a:lnTo>
                  <a:close/>
                </a:path>
              </a:pathLst>
            </a:custGeom>
            <a:solidFill>
              <a:srgbClr val="D6DF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3926;p72">
              <a:extLst>
                <a:ext uri="{FF2B5EF4-FFF2-40B4-BE49-F238E27FC236}">
                  <a16:creationId xmlns:a16="http://schemas.microsoft.com/office/drawing/2014/main" id="{25B2EC88-243C-3A41-438D-1CDB2DE2C8BE}"/>
                </a:ext>
              </a:extLst>
            </p:cNvPr>
            <p:cNvSpPr/>
            <p:nvPr/>
          </p:nvSpPr>
          <p:spPr>
            <a:xfrm>
              <a:off x="4065941" y="3443115"/>
              <a:ext cx="107125" cy="147185"/>
            </a:xfrm>
            <a:custGeom>
              <a:avLst/>
              <a:gdLst/>
              <a:ahLst/>
              <a:cxnLst/>
              <a:rect l="l" t="t" r="r" b="b"/>
              <a:pathLst>
                <a:path w="4086" h="5614" extrusionOk="0">
                  <a:moveTo>
                    <a:pt x="1594" y="0"/>
                  </a:moveTo>
                  <a:cubicBezTo>
                    <a:pt x="1533" y="0"/>
                    <a:pt x="1471" y="4"/>
                    <a:pt x="1410" y="11"/>
                  </a:cubicBezTo>
                  <a:cubicBezTo>
                    <a:pt x="606" y="105"/>
                    <a:pt x="1" y="782"/>
                    <a:pt x="1" y="1594"/>
                  </a:cubicBezTo>
                  <a:lnTo>
                    <a:pt x="1" y="3220"/>
                  </a:lnTo>
                  <a:cubicBezTo>
                    <a:pt x="1" y="4067"/>
                    <a:pt x="450" y="4853"/>
                    <a:pt x="1185" y="5288"/>
                  </a:cubicBezTo>
                  <a:lnTo>
                    <a:pt x="1482" y="5462"/>
                  </a:lnTo>
                  <a:cubicBezTo>
                    <a:pt x="1656" y="5563"/>
                    <a:pt x="1850" y="5614"/>
                    <a:pt x="2043" y="5614"/>
                  </a:cubicBezTo>
                  <a:cubicBezTo>
                    <a:pt x="2236" y="5614"/>
                    <a:pt x="2429" y="5563"/>
                    <a:pt x="2601" y="5462"/>
                  </a:cubicBezTo>
                  <a:lnTo>
                    <a:pt x="2905" y="5284"/>
                  </a:lnTo>
                  <a:cubicBezTo>
                    <a:pt x="3637" y="4853"/>
                    <a:pt x="4086" y="4067"/>
                    <a:pt x="4086" y="3216"/>
                  </a:cubicBezTo>
                  <a:lnTo>
                    <a:pt x="4086" y="1594"/>
                  </a:lnTo>
                  <a:cubicBezTo>
                    <a:pt x="4086" y="714"/>
                    <a:pt x="3372" y="0"/>
                    <a:pt x="2492" y="0"/>
                  </a:cubicBezTo>
                  <a:close/>
                </a:path>
              </a:pathLst>
            </a:custGeom>
            <a:solidFill>
              <a:srgbClr val="9EB2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927;p72">
              <a:extLst>
                <a:ext uri="{FF2B5EF4-FFF2-40B4-BE49-F238E27FC236}">
                  <a16:creationId xmlns:a16="http://schemas.microsoft.com/office/drawing/2014/main" id="{80BFE0E9-DD58-31F4-60BB-5DA5B08FDF55}"/>
                </a:ext>
              </a:extLst>
            </p:cNvPr>
            <p:cNvSpPr/>
            <p:nvPr/>
          </p:nvSpPr>
          <p:spPr>
            <a:xfrm>
              <a:off x="4065941" y="3443377"/>
              <a:ext cx="36967" cy="48371"/>
            </a:xfrm>
            <a:custGeom>
              <a:avLst/>
              <a:gdLst/>
              <a:ahLst/>
              <a:cxnLst/>
              <a:rect l="l" t="t" r="r" b="b"/>
              <a:pathLst>
                <a:path w="1410" h="1845" extrusionOk="0">
                  <a:moveTo>
                    <a:pt x="1410" y="1"/>
                  </a:moveTo>
                  <a:cubicBezTo>
                    <a:pt x="606" y="95"/>
                    <a:pt x="1" y="776"/>
                    <a:pt x="1" y="1584"/>
                  </a:cubicBezTo>
                  <a:lnTo>
                    <a:pt x="1" y="1844"/>
                  </a:lnTo>
                  <a:cubicBezTo>
                    <a:pt x="1" y="1844"/>
                    <a:pt x="1033" y="1529"/>
                    <a:pt x="1410" y="1"/>
                  </a:cubicBezTo>
                  <a:close/>
                </a:path>
              </a:pathLst>
            </a:custGeom>
            <a:solidFill>
              <a:srgbClr val="E5EB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3928;p72">
              <a:extLst>
                <a:ext uri="{FF2B5EF4-FFF2-40B4-BE49-F238E27FC236}">
                  <a16:creationId xmlns:a16="http://schemas.microsoft.com/office/drawing/2014/main" id="{5DDE92A3-34C7-38B5-6F19-E0C4FF86FFE1}"/>
                </a:ext>
              </a:extLst>
            </p:cNvPr>
            <p:cNvSpPr/>
            <p:nvPr/>
          </p:nvSpPr>
          <p:spPr>
            <a:xfrm>
              <a:off x="4102882" y="3443115"/>
              <a:ext cx="70184" cy="69791"/>
            </a:xfrm>
            <a:custGeom>
              <a:avLst/>
              <a:gdLst/>
              <a:ahLst/>
              <a:cxnLst/>
              <a:rect l="l" t="t" r="r" b="b"/>
              <a:pathLst>
                <a:path w="2677" h="2662" extrusionOk="0">
                  <a:moveTo>
                    <a:pt x="185" y="0"/>
                  </a:moveTo>
                  <a:cubicBezTo>
                    <a:pt x="124" y="0"/>
                    <a:pt x="62" y="4"/>
                    <a:pt x="1" y="11"/>
                  </a:cubicBezTo>
                  <a:cubicBezTo>
                    <a:pt x="1" y="11"/>
                    <a:pt x="279" y="2662"/>
                    <a:pt x="2677" y="2662"/>
                  </a:cubicBezTo>
                  <a:lnTo>
                    <a:pt x="2677" y="1594"/>
                  </a:lnTo>
                  <a:cubicBezTo>
                    <a:pt x="2677" y="714"/>
                    <a:pt x="1963" y="0"/>
                    <a:pt x="1083" y="0"/>
                  </a:cubicBezTo>
                  <a:close/>
                </a:path>
              </a:pathLst>
            </a:custGeom>
            <a:solidFill>
              <a:srgbClr val="E5EB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3929;p72">
              <a:extLst>
                <a:ext uri="{FF2B5EF4-FFF2-40B4-BE49-F238E27FC236}">
                  <a16:creationId xmlns:a16="http://schemas.microsoft.com/office/drawing/2014/main" id="{1CB22C78-F402-C4F6-3DAF-2F2CFC8AC8ED}"/>
                </a:ext>
              </a:extLst>
            </p:cNvPr>
            <p:cNvSpPr/>
            <p:nvPr/>
          </p:nvSpPr>
          <p:spPr>
            <a:xfrm>
              <a:off x="4101545" y="3636129"/>
              <a:ext cx="36023" cy="92417"/>
            </a:xfrm>
            <a:custGeom>
              <a:avLst/>
              <a:gdLst/>
              <a:ahLst/>
              <a:cxnLst/>
              <a:rect l="l" t="t" r="r" b="b"/>
              <a:pathLst>
                <a:path w="1374" h="3525" extrusionOk="0">
                  <a:moveTo>
                    <a:pt x="1" y="1"/>
                  </a:moveTo>
                  <a:lnTo>
                    <a:pt x="1" y="830"/>
                  </a:lnTo>
                  <a:lnTo>
                    <a:pt x="222" y="1424"/>
                  </a:lnTo>
                  <a:lnTo>
                    <a:pt x="1" y="3525"/>
                  </a:lnTo>
                  <a:lnTo>
                    <a:pt x="1373" y="3525"/>
                  </a:lnTo>
                  <a:lnTo>
                    <a:pt x="1153" y="1424"/>
                  </a:lnTo>
                  <a:lnTo>
                    <a:pt x="1373" y="830"/>
                  </a:lnTo>
                  <a:lnTo>
                    <a:pt x="1373" y="1"/>
                  </a:lnTo>
                  <a:close/>
                </a:path>
              </a:pathLst>
            </a:custGeom>
            <a:solidFill>
              <a:srgbClr val="E6EB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3930;p72">
              <a:extLst>
                <a:ext uri="{FF2B5EF4-FFF2-40B4-BE49-F238E27FC236}">
                  <a16:creationId xmlns:a16="http://schemas.microsoft.com/office/drawing/2014/main" id="{95A5B69E-1575-397A-AEF5-79F9B38EBD4C}"/>
                </a:ext>
              </a:extLst>
            </p:cNvPr>
            <p:cNvSpPr/>
            <p:nvPr/>
          </p:nvSpPr>
          <p:spPr>
            <a:xfrm>
              <a:off x="4094230" y="3618379"/>
              <a:ext cx="25379" cy="47690"/>
            </a:xfrm>
            <a:custGeom>
              <a:avLst/>
              <a:gdLst/>
              <a:ahLst/>
              <a:cxnLst/>
              <a:rect l="l" t="t" r="r" b="b"/>
              <a:pathLst>
                <a:path w="968" h="1819" extrusionOk="0">
                  <a:moveTo>
                    <a:pt x="1" y="1"/>
                  </a:moveTo>
                  <a:lnTo>
                    <a:pt x="1" y="1819"/>
                  </a:lnTo>
                  <a:lnTo>
                    <a:pt x="968" y="67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8BA3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3931;p72">
              <a:extLst>
                <a:ext uri="{FF2B5EF4-FFF2-40B4-BE49-F238E27FC236}">
                  <a16:creationId xmlns:a16="http://schemas.microsoft.com/office/drawing/2014/main" id="{75EC5800-79E7-6403-12FC-D837147EFB79}"/>
                </a:ext>
              </a:extLst>
            </p:cNvPr>
            <p:cNvSpPr/>
            <p:nvPr/>
          </p:nvSpPr>
          <p:spPr>
            <a:xfrm>
              <a:off x="4119504" y="3618379"/>
              <a:ext cx="25274" cy="47690"/>
            </a:xfrm>
            <a:custGeom>
              <a:avLst/>
              <a:gdLst/>
              <a:ahLst/>
              <a:cxnLst/>
              <a:rect l="l" t="t" r="r" b="b"/>
              <a:pathLst>
                <a:path w="964" h="1819" extrusionOk="0">
                  <a:moveTo>
                    <a:pt x="964" y="1"/>
                  </a:moveTo>
                  <a:lnTo>
                    <a:pt x="0" y="678"/>
                  </a:lnTo>
                  <a:lnTo>
                    <a:pt x="964" y="1819"/>
                  </a:lnTo>
                  <a:lnTo>
                    <a:pt x="964" y="1"/>
                  </a:lnTo>
                  <a:close/>
                </a:path>
              </a:pathLst>
            </a:custGeom>
            <a:solidFill>
              <a:srgbClr val="8BA3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3932;p72">
              <a:extLst>
                <a:ext uri="{FF2B5EF4-FFF2-40B4-BE49-F238E27FC236}">
                  <a16:creationId xmlns:a16="http://schemas.microsoft.com/office/drawing/2014/main" id="{9534E9B5-5FCB-E632-2C35-EE01F6AF1EB4}"/>
                </a:ext>
              </a:extLst>
            </p:cNvPr>
            <p:cNvSpPr/>
            <p:nvPr/>
          </p:nvSpPr>
          <p:spPr>
            <a:xfrm>
              <a:off x="3990645" y="3618379"/>
              <a:ext cx="103612" cy="110166"/>
            </a:xfrm>
            <a:custGeom>
              <a:avLst/>
              <a:gdLst/>
              <a:ahLst/>
              <a:cxnLst/>
              <a:rect l="l" t="t" r="r" b="b"/>
              <a:pathLst>
                <a:path w="3952" h="4202" extrusionOk="0">
                  <a:moveTo>
                    <a:pt x="3952" y="1"/>
                  </a:moveTo>
                  <a:lnTo>
                    <a:pt x="2500" y="464"/>
                  </a:lnTo>
                  <a:lnTo>
                    <a:pt x="1761" y="703"/>
                  </a:lnTo>
                  <a:cubicBezTo>
                    <a:pt x="714" y="1037"/>
                    <a:pt x="1" y="2014"/>
                    <a:pt x="1" y="3115"/>
                  </a:cubicBezTo>
                  <a:lnTo>
                    <a:pt x="1" y="4202"/>
                  </a:lnTo>
                  <a:lnTo>
                    <a:pt x="3952" y="4202"/>
                  </a:lnTo>
                  <a:lnTo>
                    <a:pt x="3952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3933;p72">
              <a:extLst>
                <a:ext uri="{FF2B5EF4-FFF2-40B4-BE49-F238E27FC236}">
                  <a16:creationId xmlns:a16="http://schemas.microsoft.com/office/drawing/2014/main" id="{74DCDA34-1133-3F3B-B792-497AD169C43A}"/>
                </a:ext>
              </a:extLst>
            </p:cNvPr>
            <p:cNvSpPr/>
            <p:nvPr/>
          </p:nvSpPr>
          <p:spPr>
            <a:xfrm>
              <a:off x="3990645" y="3630544"/>
              <a:ext cx="65544" cy="98001"/>
            </a:xfrm>
            <a:custGeom>
              <a:avLst/>
              <a:gdLst/>
              <a:ahLst/>
              <a:cxnLst/>
              <a:rect l="l" t="t" r="r" b="b"/>
              <a:pathLst>
                <a:path w="2500" h="3738" extrusionOk="0">
                  <a:moveTo>
                    <a:pt x="2500" y="0"/>
                  </a:moveTo>
                  <a:lnTo>
                    <a:pt x="1761" y="239"/>
                  </a:lnTo>
                  <a:cubicBezTo>
                    <a:pt x="714" y="576"/>
                    <a:pt x="1" y="1550"/>
                    <a:pt x="1" y="2651"/>
                  </a:cubicBezTo>
                  <a:lnTo>
                    <a:pt x="1" y="3738"/>
                  </a:lnTo>
                  <a:lnTo>
                    <a:pt x="580" y="3738"/>
                  </a:lnTo>
                  <a:lnTo>
                    <a:pt x="580" y="2651"/>
                  </a:lnTo>
                  <a:cubicBezTo>
                    <a:pt x="580" y="1550"/>
                    <a:pt x="1127" y="576"/>
                    <a:pt x="1931" y="239"/>
                  </a:cubicBezTo>
                  <a:lnTo>
                    <a:pt x="2500" y="0"/>
                  </a:lnTo>
                  <a:close/>
                </a:path>
              </a:pathLst>
            </a:custGeom>
            <a:solidFill>
              <a:srgbClr val="D6DF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3934;p72">
              <a:extLst>
                <a:ext uri="{FF2B5EF4-FFF2-40B4-BE49-F238E27FC236}">
                  <a16:creationId xmlns:a16="http://schemas.microsoft.com/office/drawing/2014/main" id="{B00459C7-1FDB-87E6-A92B-5615C343890B}"/>
                </a:ext>
              </a:extLst>
            </p:cNvPr>
            <p:cNvSpPr/>
            <p:nvPr/>
          </p:nvSpPr>
          <p:spPr>
            <a:xfrm>
              <a:off x="4144751" y="3618379"/>
              <a:ext cx="103612" cy="110166"/>
            </a:xfrm>
            <a:custGeom>
              <a:avLst/>
              <a:gdLst/>
              <a:ahLst/>
              <a:cxnLst/>
              <a:rect l="l" t="t" r="r" b="b"/>
              <a:pathLst>
                <a:path w="3952" h="4202" extrusionOk="0">
                  <a:moveTo>
                    <a:pt x="1" y="1"/>
                  </a:moveTo>
                  <a:lnTo>
                    <a:pt x="1" y="4202"/>
                  </a:lnTo>
                  <a:lnTo>
                    <a:pt x="3952" y="4202"/>
                  </a:lnTo>
                  <a:lnTo>
                    <a:pt x="3952" y="3115"/>
                  </a:lnTo>
                  <a:cubicBezTo>
                    <a:pt x="3952" y="2014"/>
                    <a:pt x="3239" y="1040"/>
                    <a:pt x="2192" y="703"/>
                  </a:cubicBezTo>
                  <a:lnTo>
                    <a:pt x="1453" y="46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3935;p72">
              <a:extLst>
                <a:ext uri="{FF2B5EF4-FFF2-40B4-BE49-F238E27FC236}">
                  <a16:creationId xmlns:a16="http://schemas.microsoft.com/office/drawing/2014/main" id="{0E25D4FE-CAE0-1B3D-13B9-291117533095}"/>
                </a:ext>
              </a:extLst>
            </p:cNvPr>
            <p:cNvSpPr/>
            <p:nvPr/>
          </p:nvSpPr>
          <p:spPr>
            <a:xfrm>
              <a:off x="4182845" y="3630544"/>
              <a:ext cx="65518" cy="98001"/>
            </a:xfrm>
            <a:custGeom>
              <a:avLst/>
              <a:gdLst/>
              <a:ahLst/>
              <a:cxnLst/>
              <a:rect l="l" t="t" r="r" b="b"/>
              <a:pathLst>
                <a:path w="2499" h="3738" extrusionOk="0">
                  <a:moveTo>
                    <a:pt x="0" y="0"/>
                  </a:moveTo>
                  <a:lnTo>
                    <a:pt x="569" y="239"/>
                  </a:lnTo>
                  <a:cubicBezTo>
                    <a:pt x="1373" y="573"/>
                    <a:pt x="1920" y="1550"/>
                    <a:pt x="1920" y="2651"/>
                  </a:cubicBezTo>
                  <a:lnTo>
                    <a:pt x="1920" y="3738"/>
                  </a:lnTo>
                  <a:lnTo>
                    <a:pt x="2499" y="3738"/>
                  </a:lnTo>
                  <a:lnTo>
                    <a:pt x="2499" y="2651"/>
                  </a:lnTo>
                  <a:cubicBezTo>
                    <a:pt x="2499" y="1550"/>
                    <a:pt x="1789" y="573"/>
                    <a:pt x="739" y="23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D6DF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3936;p72">
              <a:extLst>
                <a:ext uri="{FF2B5EF4-FFF2-40B4-BE49-F238E27FC236}">
                  <a16:creationId xmlns:a16="http://schemas.microsoft.com/office/drawing/2014/main" id="{D2460F5B-8300-48D9-65B5-BFA2104EAF82}"/>
                </a:ext>
              </a:extLst>
            </p:cNvPr>
            <p:cNvSpPr/>
            <p:nvPr/>
          </p:nvSpPr>
          <p:spPr>
            <a:xfrm>
              <a:off x="4184838" y="3387403"/>
              <a:ext cx="159166" cy="160110"/>
            </a:xfrm>
            <a:custGeom>
              <a:avLst/>
              <a:gdLst/>
              <a:ahLst/>
              <a:cxnLst/>
              <a:rect l="l" t="t" r="r" b="b"/>
              <a:pathLst>
                <a:path w="6071" h="6107" extrusionOk="0">
                  <a:moveTo>
                    <a:pt x="3295" y="0"/>
                  </a:moveTo>
                  <a:cubicBezTo>
                    <a:pt x="2920" y="0"/>
                    <a:pt x="2536" y="77"/>
                    <a:pt x="2166" y="242"/>
                  </a:cubicBezTo>
                  <a:cubicBezTo>
                    <a:pt x="536" y="970"/>
                    <a:pt x="0" y="3020"/>
                    <a:pt x="1072" y="4450"/>
                  </a:cubicBezTo>
                  <a:lnTo>
                    <a:pt x="1007" y="5899"/>
                  </a:lnTo>
                  <a:cubicBezTo>
                    <a:pt x="1001" y="6017"/>
                    <a:pt x="1098" y="6107"/>
                    <a:pt x="1205" y="6107"/>
                  </a:cubicBezTo>
                  <a:cubicBezTo>
                    <a:pt x="1233" y="6107"/>
                    <a:pt x="1262" y="6101"/>
                    <a:pt x="1289" y="6087"/>
                  </a:cubicBezTo>
                  <a:lnTo>
                    <a:pt x="2604" y="5472"/>
                  </a:lnTo>
                  <a:cubicBezTo>
                    <a:pt x="2838" y="5531"/>
                    <a:pt x="3071" y="5560"/>
                    <a:pt x="3300" y="5560"/>
                  </a:cubicBezTo>
                  <a:cubicBezTo>
                    <a:pt x="4676" y="5560"/>
                    <a:pt x="5895" y="4530"/>
                    <a:pt x="6059" y="3092"/>
                  </a:cubicBezTo>
                  <a:cubicBezTo>
                    <a:pt x="6070" y="2983"/>
                    <a:pt x="5990" y="2889"/>
                    <a:pt x="5882" y="2875"/>
                  </a:cubicBezTo>
                  <a:cubicBezTo>
                    <a:pt x="5875" y="2874"/>
                    <a:pt x="5868" y="2874"/>
                    <a:pt x="5861" y="2874"/>
                  </a:cubicBezTo>
                  <a:cubicBezTo>
                    <a:pt x="5761" y="2874"/>
                    <a:pt x="5674" y="2947"/>
                    <a:pt x="5661" y="3052"/>
                  </a:cubicBezTo>
                  <a:cubicBezTo>
                    <a:pt x="5520" y="4286"/>
                    <a:pt x="4471" y="5165"/>
                    <a:pt x="3297" y="5165"/>
                  </a:cubicBezTo>
                  <a:cubicBezTo>
                    <a:pt x="3082" y="5165"/>
                    <a:pt x="2863" y="5135"/>
                    <a:pt x="2644" y="5073"/>
                  </a:cubicBezTo>
                  <a:cubicBezTo>
                    <a:pt x="2625" y="5067"/>
                    <a:pt x="2606" y="5064"/>
                    <a:pt x="2586" y="5064"/>
                  </a:cubicBezTo>
                  <a:cubicBezTo>
                    <a:pt x="2557" y="5064"/>
                    <a:pt x="2529" y="5071"/>
                    <a:pt x="2503" y="5084"/>
                  </a:cubicBezTo>
                  <a:lnTo>
                    <a:pt x="1423" y="5587"/>
                  </a:lnTo>
                  <a:lnTo>
                    <a:pt x="1478" y="4396"/>
                  </a:lnTo>
                  <a:cubicBezTo>
                    <a:pt x="1478" y="4345"/>
                    <a:pt x="1463" y="4298"/>
                    <a:pt x="1431" y="4262"/>
                  </a:cubicBezTo>
                  <a:cubicBezTo>
                    <a:pt x="475" y="3052"/>
                    <a:pt x="902" y="1270"/>
                    <a:pt x="2300" y="626"/>
                  </a:cubicBezTo>
                  <a:cubicBezTo>
                    <a:pt x="2626" y="474"/>
                    <a:pt x="2966" y="404"/>
                    <a:pt x="3298" y="404"/>
                  </a:cubicBezTo>
                  <a:cubicBezTo>
                    <a:pt x="4388" y="404"/>
                    <a:pt x="5401" y="1163"/>
                    <a:pt x="5628" y="2321"/>
                  </a:cubicBezTo>
                  <a:cubicBezTo>
                    <a:pt x="5653" y="2431"/>
                    <a:pt x="5737" y="2480"/>
                    <a:pt x="5822" y="2480"/>
                  </a:cubicBezTo>
                  <a:cubicBezTo>
                    <a:pt x="5936" y="2480"/>
                    <a:pt x="6050" y="2392"/>
                    <a:pt x="6023" y="2245"/>
                  </a:cubicBezTo>
                  <a:cubicBezTo>
                    <a:pt x="5757" y="890"/>
                    <a:pt x="4572" y="0"/>
                    <a:pt x="329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3937;p72">
              <a:extLst>
                <a:ext uri="{FF2B5EF4-FFF2-40B4-BE49-F238E27FC236}">
                  <a16:creationId xmlns:a16="http://schemas.microsoft.com/office/drawing/2014/main" id="{142E0784-13C2-66E8-05E5-D8507D548813}"/>
                </a:ext>
              </a:extLst>
            </p:cNvPr>
            <p:cNvSpPr/>
            <p:nvPr/>
          </p:nvSpPr>
          <p:spPr>
            <a:xfrm>
              <a:off x="4108020" y="3511491"/>
              <a:ext cx="23753" cy="36180"/>
            </a:xfrm>
            <a:custGeom>
              <a:avLst/>
              <a:gdLst/>
              <a:ahLst/>
              <a:cxnLst/>
              <a:rect l="l" t="t" r="r" b="b"/>
              <a:pathLst>
                <a:path w="906" h="1380" extrusionOk="0">
                  <a:moveTo>
                    <a:pt x="203" y="1"/>
                  </a:moveTo>
                  <a:cubicBezTo>
                    <a:pt x="103" y="1"/>
                    <a:pt x="4" y="67"/>
                    <a:pt x="4" y="199"/>
                  </a:cubicBezTo>
                  <a:lnTo>
                    <a:pt x="4" y="1180"/>
                  </a:lnTo>
                  <a:cubicBezTo>
                    <a:pt x="0" y="1293"/>
                    <a:pt x="91" y="1380"/>
                    <a:pt x="203" y="1380"/>
                  </a:cubicBezTo>
                  <a:lnTo>
                    <a:pt x="638" y="1380"/>
                  </a:lnTo>
                  <a:cubicBezTo>
                    <a:pt x="906" y="1380"/>
                    <a:pt x="906" y="981"/>
                    <a:pt x="638" y="981"/>
                  </a:cubicBezTo>
                  <a:lnTo>
                    <a:pt x="402" y="981"/>
                  </a:lnTo>
                  <a:lnTo>
                    <a:pt x="402" y="199"/>
                  </a:lnTo>
                  <a:cubicBezTo>
                    <a:pt x="402" y="67"/>
                    <a:pt x="303" y="1"/>
                    <a:pt x="203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3938;p72">
              <a:extLst>
                <a:ext uri="{FF2B5EF4-FFF2-40B4-BE49-F238E27FC236}">
                  <a16:creationId xmlns:a16="http://schemas.microsoft.com/office/drawing/2014/main" id="{C559BDDD-C7CA-602D-BE88-4A3EB5A84A0B}"/>
                </a:ext>
              </a:extLst>
            </p:cNvPr>
            <p:cNvSpPr/>
            <p:nvPr/>
          </p:nvSpPr>
          <p:spPr>
            <a:xfrm>
              <a:off x="3985322" y="3437793"/>
              <a:ext cx="268284" cy="295996"/>
            </a:xfrm>
            <a:custGeom>
              <a:avLst/>
              <a:gdLst/>
              <a:ahLst/>
              <a:cxnLst/>
              <a:rect l="l" t="t" r="r" b="b"/>
              <a:pathLst>
                <a:path w="10233" h="11290" extrusionOk="0">
                  <a:moveTo>
                    <a:pt x="4195" y="486"/>
                  </a:moveTo>
                  <a:lnTo>
                    <a:pt x="4195" y="486"/>
                  </a:lnTo>
                  <a:cubicBezTo>
                    <a:pt x="3941" y="1206"/>
                    <a:pt x="3539" y="1565"/>
                    <a:pt x="3278" y="1731"/>
                  </a:cubicBezTo>
                  <a:cubicBezTo>
                    <a:pt x="3304" y="1170"/>
                    <a:pt x="3662" y="677"/>
                    <a:pt x="4195" y="486"/>
                  </a:cubicBezTo>
                  <a:close/>
                  <a:moveTo>
                    <a:pt x="5567" y="402"/>
                  </a:moveTo>
                  <a:cubicBezTo>
                    <a:pt x="6339" y="402"/>
                    <a:pt x="6962" y="1025"/>
                    <a:pt x="6962" y="1797"/>
                  </a:cubicBezTo>
                  <a:lnTo>
                    <a:pt x="6962" y="2655"/>
                  </a:lnTo>
                  <a:cubicBezTo>
                    <a:pt x="5310" y="2539"/>
                    <a:pt x="4839" y="1000"/>
                    <a:pt x="4720" y="402"/>
                  </a:cubicBezTo>
                  <a:close/>
                  <a:moveTo>
                    <a:pt x="2873" y="3115"/>
                  </a:moveTo>
                  <a:lnTo>
                    <a:pt x="2873" y="3423"/>
                  </a:lnTo>
                  <a:cubicBezTo>
                    <a:pt x="2873" y="3586"/>
                    <a:pt x="2891" y="3745"/>
                    <a:pt x="2920" y="3904"/>
                  </a:cubicBezTo>
                  <a:cubicBezTo>
                    <a:pt x="2753" y="3839"/>
                    <a:pt x="2641" y="3680"/>
                    <a:pt x="2641" y="3499"/>
                  </a:cubicBezTo>
                  <a:cubicBezTo>
                    <a:pt x="2641" y="3339"/>
                    <a:pt x="2732" y="3191"/>
                    <a:pt x="2873" y="3115"/>
                  </a:cubicBezTo>
                  <a:close/>
                  <a:moveTo>
                    <a:pt x="7360" y="3115"/>
                  </a:moveTo>
                  <a:cubicBezTo>
                    <a:pt x="7505" y="3187"/>
                    <a:pt x="7596" y="3339"/>
                    <a:pt x="7596" y="3499"/>
                  </a:cubicBezTo>
                  <a:cubicBezTo>
                    <a:pt x="7596" y="3676"/>
                    <a:pt x="7483" y="3839"/>
                    <a:pt x="7317" y="3904"/>
                  </a:cubicBezTo>
                  <a:cubicBezTo>
                    <a:pt x="7346" y="3745"/>
                    <a:pt x="7360" y="3582"/>
                    <a:pt x="7360" y="3419"/>
                  </a:cubicBezTo>
                  <a:lnTo>
                    <a:pt x="7360" y="3115"/>
                  </a:lnTo>
                  <a:close/>
                  <a:moveTo>
                    <a:pt x="4445" y="935"/>
                  </a:moveTo>
                  <a:cubicBezTo>
                    <a:pt x="4542" y="1246"/>
                    <a:pt x="4680" y="1543"/>
                    <a:pt x="4854" y="1818"/>
                  </a:cubicBezTo>
                  <a:cubicBezTo>
                    <a:pt x="5343" y="2579"/>
                    <a:pt x="6067" y="3006"/>
                    <a:pt x="6958" y="3061"/>
                  </a:cubicBezTo>
                  <a:lnTo>
                    <a:pt x="6958" y="3423"/>
                  </a:lnTo>
                  <a:cubicBezTo>
                    <a:pt x="6958" y="4201"/>
                    <a:pt x="6545" y="4922"/>
                    <a:pt x="5875" y="5317"/>
                  </a:cubicBezTo>
                  <a:lnTo>
                    <a:pt x="5575" y="5494"/>
                  </a:lnTo>
                  <a:cubicBezTo>
                    <a:pt x="5433" y="5578"/>
                    <a:pt x="5275" y="5619"/>
                    <a:pt x="5117" y="5619"/>
                  </a:cubicBezTo>
                  <a:cubicBezTo>
                    <a:pt x="4958" y="5619"/>
                    <a:pt x="4800" y="5578"/>
                    <a:pt x="4658" y="5494"/>
                  </a:cubicBezTo>
                  <a:lnTo>
                    <a:pt x="4358" y="5317"/>
                  </a:lnTo>
                  <a:cubicBezTo>
                    <a:pt x="3688" y="4922"/>
                    <a:pt x="3278" y="4201"/>
                    <a:pt x="3275" y="3423"/>
                  </a:cubicBezTo>
                  <a:lnTo>
                    <a:pt x="3275" y="2869"/>
                  </a:lnTo>
                  <a:lnTo>
                    <a:pt x="3275" y="2865"/>
                  </a:lnTo>
                  <a:lnTo>
                    <a:pt x="3275" y="2188"/>
                  </a:lnTo>
                  <a:cubicBezTo>
                    <a:pt x="3532" y="2068"/>
                    <a:pt x="4075" y="1731"/>
                    <a:pt x="4445" y="935"/>
                  </a:cubicBezTo>
                  <a:close/>
                  <a:moveTo>
                    <a:pt x="5883" y="5777"/>
                  </a:moveTo>
                  <a:lnTo>
                    <a:pt x="5883" y="6784"/>
                  </a:lnTo>
                  <a:lnTo>
                    <a:pt x="5850" y="6805"/>
                  </a:lnTo>
                  <a:lnTo>
                    <a:pt x="5118" y="7316"/>
                  </a:lnTo>
                  <a:lnTo>
                    <a:pt x="4354" y="6784"/>
                  </a:lnTo>
                  <a:lnTo>
                    <a:pt x="4354" y="5780"/>
                  </a:lnTo>
                  <a:lnTo>
                    <a:pt x="4456" y="5838"/>
                  </a:lnTo>
                  <a:cubicBezTo>
                    <a:pt x="4660" y="5958"/>
                    <a:pt x="4889" y="6018"/>
                    <a:pt x="5118" y="6018"/>
                  </a:cubicBezTo>
                  <a:cubicBezTo>
                    <a:pt x="5347" y="6018"/>
                    <a:pt x="5576" y="5958"/>
                    <a:pt x="5781" y="5838"/>
                  </a:cubicBezTo>
                  <a:lnTo>
                    <a:pt x="5883" y="5777"/>
                  </a:lnTo>
                  <a:close/>
                  <a:moveTo>
                    <a:pt x="4354" y="7273"/>
                  </a:moveTo>
                  <a:lnTo>
                    <a:pt x="4825" y="7602"/>
                  </a:lnTo>
                  <a:lnTo>
                    <a:pt x="4354" y="8156"/>
                  </a:lnTo>
                  <a:lnTo>
                    <a:pt x="4354" y="7374"/>
                  </a:lnTo>
                  <a:lnTo>
                    <a:pt x="4354" y="7273"/>
                  </a:lnTo>
                  <a:close/>
                  <a:moveTo>
                    <a:pt x="5883" y="7273"/>
                  </a:moveTo>
                  <a:lnTo>
                    <a:pt x="5883" y="7374"/>
                  </a:lnTo>
                  <a:lnTo>
                    <a:pt x="5883" y="8156"/>
                  </a:lnTo>
                  <a:lnTo>
                    <a:pt x="5412" y="7602"/>
                  </a:lnTo>
                  <a:lnTo>
                    <a:pt x="5883" y="7273"/>
                  </a:lnTo>
                  <a:close/>
                  <a:moveTo>
                    <a:pt x="5879" y="8772"/>
                  </a:moveTo>
                  <a:lnTo>
                    <a:pt x="5883" y="8779"/>
                  </a:lnTo>
                  <a:lnTo>
                    <a:pt x="5883" y="9891"/>
                  </a:lnTo>
                  <a:lnTo>
                    <a:pt x="5792" y="9011"/>
                  </a:lnTo>
                  <a:lnTo>
                    <a:pt x="5879" y="8772"/>
                  </a:lnTo>
                  <a:close/>
                  <a:moveTo>
                    <a:pt x="4361" y="8772"/>
                  </a:moveTo>
                  <a:lnTo>
                    <a:pt x="4452" y="9011"/>
                  </a:lnTo>
                  <a:lnTo>
                    <a:pt x="4354" y="9920"/>
                  </a:lnTo>
                  <a:lnTo>
                    <a:pt x="4354" y="8779"/>
                  </a:lnTo>
                  <a:lnTo>
                    <a:pt x="4361" y="8772"/>
                  </a:lnTo>
                  <a:close/>
                  <a:moveTo>
                    <a:pt x="5118" y="7877"/>
                  </a:moveTo>
                  <a:lnTo>
                    <a:pt x="5582" y="8424"/>
                  </a:lnTo>
                  <a:lnTo>
                    <a:pt x="5397" y="8917"/>
                  </a:lnTo>
                  <a:cubicBezTo>
                    <a:pt x="5386" y="8946"/>
                    <a:pt x="5383" y="8978"/>
                    <a:pt x="5386" y="9011"/>
                  </a:cubicBezTo>
                  <a:lnTo>
                    <a:pt x="5386" y="9007"/>
                  </a:lnTo>
                  <a:lnTo>
                    <a:pt x="5586" y="10887"/>
                  </a:lnTo>
                  <a:lnTo>
                    <a:pt x="4658" y="10887"/>
                  </a:lnTo>
                  <a:lnTo>
                    <a:pt x="4854" y="9007"/>
                  </a:lnTo>
                  <a:cubicBezTo>
                    <a:pt x="4858" y="8978"/>
                    <a:pt x="4854" y="8946"/>
                    <a:pt x="4843" y="8917"/>
                  </a:cubicBezTo>
                  <a:lnTo>
                    <a:pt x="4658" y="8421"/>
                  </a:lnTo>
                  <a:lnTo>
                    <a:pt x="5118" y="7877"/>
                  </a:lnTo>
                  <a:close/>
                  <a:moveTo>
                    <a:pt x="4669" y="0"/>
                  </a:moveTo>
                  <a:cubicBezTo>
                    <a:pt x="4600" y="0"/>
                    <a:pt x="4528" y="4"/>
                    <a:pt x="4459" y="15"/>
                  </a:cubicBezTo>
                  <a:cubicBezTo>
                    <a:pt x="3557" y="120"/>
                    <a:pt x="2876" y="884"/>
                    <a:pt x="2876" y="1797"/>
                  </a:cubicBezTo>
                  <a:lnTo>
                    <a:pt x="2876" y="2688"/>
                  </a:lnTo>
                  <a:cubicBezTo>
                    <a:pt x="2474" y="2789"/>
                    <a:pt x="2206" y="3169"/>
                    <a:pt x="2246" y="3582"/>
                  </a:cubicBezTo>
                  <a:cubicBezTo>
                    <a:pt x="2290" y="3995"/>
                    <a:pt x="2627" y="4314"/>
                    <a:pt x="3043" y="4332"/>
                  </a:cubicBezTo>
                  <a:cubicBezTo>
                    <a:pt x="3224" y="4813"/>
                    <a:pt x="3539" y="5226"/>
                    <a:pt x="3956" y="5527"/>
                  </a:cubicBezTo>
                  <a:lnTo>
                    <a:pt x="3956" y="6740"/>
                  </a:lnTo>
                  <a:lnTo>
                    <a:pt x="1902" y="7399"/>
                  </a:lnTo>
                  <a:cubicBezTo>
                    <a:pt x="769" y="7758"/>
                    <a:pt x="1" y="8812"/>
                    <a:pt x="1" y="10000"/>
                  </a:cubicBezTo>
                  <a:lnTo>
                    <a:pt x="1" y="11086"/>
                  </a:lnTo>
                  <a:cubicBezTo>
                    <a:pt x="1" y="11199"/>
                    <a:pt x="91" y="11289"/>
                    <a:pt x="204" y="11289"/>
                  </a:cubicBezTo>
                  <a:lnTo>
                    <a:pt x="2163" y="11289"/>
                  </a:lnTo>
                  <a:cubicBezTo>
                    <a:pt x="2431" y="11289"/>
                    <a:pt x="2431" y="10887"/>
                    <a:pt x="2163" y="10887"/>
                  </a:cubicBezTo>
                  <a:lnTo>
                    <a:pt x="403" y="10887"/>
                  </a:lnTo>
                  <a:lnTo>
                    <a:pt x="403" y="10003"/>
                  </a:lnTo>
                  <a:cubicBezTo>
                    <a:pt x="403" y="9782"/>
                    <a:pt x="435" y="9565"/>
                    <a:pt x="493" y="9355"/>
                  </a:cubicBezTo>
                  <a:cubicBezTo>
                    <a:pt x="511" y="9297"/>
                    <a:pt x="530" y="9239"/>
                    <a:pt x="551" y="9181"/>
                  </a:cubicBezTo>
                  <a:cubicBezTo>
                    <a:pt x="573" y="9127"/>
                    <a:pt x="595" y="9069"/>
                    <a:pt x="620" y="9015"/>
                  </a:cubicBezTo>
                  <a:cubicBezTo>
                    <a:pt x="895" y="8424"/>
                    <a:pt x="1406" y="7975"/>
                    <a:pt x="2025" y="7780"/>
                  </a:cubicBezTo>
                  <a:lnTo>
                    <a:pt x="3188" y="7407"/>
                  </a:lnTo>
                  <a:lnTo>
                    <a:pt x="3952" y="7160"/>
                  </a:lnTo>
                  <a:lnTo>
                    <a:pt x="3952" y="10887"/>
                  </a:lnTo>
                  <a:lnTo>
                    <a:pt x="2953" y="10887"/>
                  </a:lnTo>
                  <a:cubicBezTo>
                    <a:pt x="2688" y="10887"/>
                    <a:pt x="2688" y="11289"/>
                    <a:pt x="2953" y="11289"/>
                  </a:cubicBezTo>
                  <a:lnTo>
                    <a:pt x="10033" y="11289"/>
                  </a:lnTo>
                  <a:cubicBezTo>
                    <a:pt x="10145" y="11289"/>
                    <a:pt x="10232" y="11199"/>
                    <a:pt x="10232" y="11086"/>
                  </a:cubicBezTo>
                  <a:lnTo>
                    <a:pt x="10232" y="10000"/>
                  </a:lnTo>
                  <a:cubicBezTo>
                    <a:pt x="10232" y="9323"/>
                    <a:pt x="9982" y="8671"/>
                    <a:pt x="9530" y="8167"/>
                  </a:cubicBezTo>
                  <a:cubicBezTo>
                    <a:pt x="9489" y="8125"/>
                    <a:pt x="9435" y="8103"/>
                    <a:pt x="9381" y="8103"/>
                  </a:cubicBezTo>
                  <a:cubicBezTo>
                    <a:pt x="9333" y="8103"/>
                    <a:pt x="9285" y="8121"/>
                    <a:pt x="9247" y="8156"/>
                  </a:cubicBezTo>
                  <a:cubicBezTo>
                    <a:pt x="9164" y="8229"/>
                    <a:pt x="9157" y="8356"/>
                    <a:pt x="9233" y="8439"/>
                  </a:cubicBezTo>
                  <a:cubicBezTo>
                    <a:pt x="9620" y="8866"/>
                    <a:pt x="9834" y="9424"/>
                    <a:pt x="9834" y="10003"/>
                  </a:cubicBezTo>
                  <a:lnTo>
                    <a:pt x="9834" y="10887"/>
                  </a:lnTo>
                  <a:lnTo>
                    <a:pt x="6285" y="10887"/>
                  </a:lnTo>
                  <a:lnTo>
                    <a:pt x="6285" y="7164"/>
                  </a:lnTo>
                  <a:lnTo>
                    <a:pt x="8211" y="7780"/>
                  </a:lnTo>
                  <a:cubicBezTo>
                    <a:pt x="8367" y="7830"/>
                    <a:pt x="8519" y="7899"/>
                    <a:pt x="8664" y="7979"/>
                  </a:cubicBezTo>
                  <a:cubicBezTo>
                    <a:pt x="8702" y="8002"/>
                    <a:pt x="8739" y="8012"/>
                    <a:pt x="8773" y="8012"/>
                  </a:cubicBezTo>
                  <a:cubicBezTo>
                    <a:pt x="8952" y="8012"/>
                    <a:pt x="9067" y="7740"/>
                    <a:pt x="8863" y="7631"/>
                  </a:cubicBezTo>
                  <a:cubicBezTo>
                    <a:pt x="8693" y="7537"/>
                    <a:pt x="8519" y="7457"/>
                    <a:pt x="8334" y="7399"/>
                  </a:cubicBezTo>
                  <a:lnTo>
                    <a:pt x="6285" y="6740"/>
                  </a:lnTo>
                  <a:lnTo>
                    <a:pt x="6285" y="5531"/>
                  </a:lnTo>
                  <a:cubicBezTo>
                    <a:pt x="6697" y="5230"/>
                    <a:pt x="7016" y="4813"/>
                    <a:pt x="7197" y="4335"/>
                  </a:cubicBezTo>
                  <a:cubicBezTo>
                    <a:pt x="7610" y="4317"/>
                    <a:pt x="7951" y="3999"/>
                    <a:pt x="7990" y="3586"/>
                  </a:cubicBezTo>
                  <a:cubicBezTo>
                    <a:pt x="8034" y="3173"/>
                    <a:pt x="7766" y="2789"/>
                    <a:pt x="7360" y="2691"/>
                  </a:cubicBezTo>
                  <a:lnTo>
                    <a:pt x="7360" y="1797"/>
                  </a:lnTo>
                  <a:cubicBezTo>
                    <a:pt x="7360" y="804"/>
                    <a:pt x="6560" y="4"/>
                    <a:pt x="556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3939;p72">
              <a:extLst>
                <a:ext uri="{FF2B5EF4-FFF2-40B4-BE49-F238E27FC236}">
                  <a16:creationId xmlns:a16="http://schemas.microsoft.com/office/drawing/2014/main" id="{568FFBDE-AB37-E9C6-1497-8423F6BAB9D7}"/>
                </a:ext>
              </a:extLst>
            </p:cNvPr>
            <p:cNvSpPr/>
            <p:nvPr/>
          </p:nvSpPr>
          <p:spPr>
            <a:xfrm>
              <a:off x="4250250" y="3417711"/>
              <a:ext cx="43809" cy="63289"/>
            </a:xfrm>
            <a:custGeom>
              <a:avLst/>
              <a:gdLst/>
              <a:ahLst/>
              <a:cxnLst/>
              <a:rect l="l" t="t" r="r" b="b"/>
              <a:pathLst>
                <a:path w="1671" h="2414" extrusionOk="0">
                  <a:moveTo>
                    <a:pt x="829" y="1"/>
                  </a:moveTo>
                  <a:cubicBezTo>
                    <a:pt x="504" y="1"/>
                    <a:pt x="205" y="191"/>
                    <a:pt x="69" y="495"/>
                  </a:cubicBezTo>
                  <a:cubicBezTo>
                    <a:pt x="1" y="651"/>
                    <a:pt x="130" y="775"/>
                    <a:pt x="260" y="775"/>
                  </a:cubicBezTo>
                  <a:cubicBezTo>
                    <a:pt x="328" y="775"/>
                    <a:pt x="396" y="740"/>
                    <a:pt x="435" y="658"/>
                  </a:cubicBezTo>
                  <a:cubicBezTo>
                    <a:pt x="507" y="488"/>
                    <a:pt x="669" y="395"/>
                    <a:pt x="833" y="395"/>
                  </a:cubicBezTo>
                  <a:cubicBezTo>
                    <a:pt x="949" y="395"/>
                    <a:pt x="1065" y="441"/>
                    <a:pt x="1152" y="538"/>
                  </a:cubicBezTo>
                  <a:cubicBezTo>
                    <a:pt x="1362" y="773"/>
                    <a:pt x="1257" y="1147"/>
                    <a:pt x="957" y="1237"/>
                  </a:cubicBezTo>
                  <a:cubicBezTo>
                    <a:pt x="670" y="1328"/>
                    <a:pt x="489" y="1418"/>
                    <a:pt x="489" y="1599"/>
                  </a:cubicBezTo>
                  <a:lnTo>
                    <a:pt x="489" y="2215"/>
                  </a:lnTo>
                  <a:cubicBezTo>
                    <a:pt x="489" y="2347"/>
                    <a:pt x="590" y="2413"/>
                    <a:pt x="690" y="2413"/>
                  </a:cubicBezTo>
                  <a:cubicBezTo>
                    <a:pt x="791" y="2413"/>
                    <a:pt x="891" y="2347"/>
                    <a:pt x="891" y="2215"/>
                  </a:cubicBezTo>
                  <a:lnTo>
                    <a:pt x="891" y="1690"/>
                  </a:lnTo>
                  <a:cubicBezTo>
                    <a:pt x="953" y="1664"/>
                    <a:pt x="1015" y="1639"/>
                    <a:pt x="1076" y="1621"/>
                  </a:cubicBezTo>
                  <a:cubicBezTo>
                    <a:pt x="1261" y="1563"/>
                    <a:pt x="1420" y="1443"/>
                    <a:pt x="1529" y="1284"/>
                  </a:cubicBezTo>
                  <a:cubicBezTo>
                    <a:pt x="1627" y="1128"/>
                    <a:pt x="1670" y="951"/>
                    <a:pt x="1659" y="770"/>
                  </a:cubicBezTo>
                  <a:cubicBezTo>
                    <a:pt x="1630" y="390"/>
                    <a:pt x="1344" y="78"/>
                    <a:pt x="971" y="13"/>
                  </a:cubicBezTo>
                  <a:cubicBezTo>
                    <a:pt x="923" y="5"/>
                    <a:pt x="876" y="1"/>
                    <a:pt x="82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3940;p72">
              <a:extLst>
                <a:ext uri="{FF2B5EF4-FFF2-40B4-BE49-F238E27FC236}">
                  <a16:creationId xmlns:a16="http://schemas.microsoft.com/office/drawing/2014/main" id="{DE59D814-6713-6EFB-0ED9-F5F73FDCFC01}"/>
                </a:ext>
              </a:extLst>
            </p:cNvPr>
            <p:cNvSpPr/>
            <p:nvPr/>
          </p:nvSpPr>
          <p:spPr>
            <a:xfrm>
              <a:off x="4261655" y="3486112"/>
              <a:ext cx="16438" cy="14105"/>
            </a:xfrm>
            <a:custGeom>
              <a:avLst/>
              <a:gdLst/>
              <a:ahLst/>
              <a:cxnLst/>
              <a:rect l="l" t="t" r="r" b="b"/>
              <a:pathLst>
                <a:path w="627" h="538" extrusionOk="0">
                  <a:moveTo>
                    <a:pt x="268" y="1"/>
                  </a:moveTo>
                  <a:cubicBezTo>
                    <a:pt x="120" y="1"/>
                    <a:pt x="0" y="120"/>
                    <a:pt x="0" y="269"/>
                  </a:cubicBezTo>
                  <a:cubicBezTo>
                    <a:pt x="0" y="430"/>
                    <a:pt x="132" y="537"/>
                    <a:pt x="269" y="537"/>
                  </a:cubicBezTo>
                  <a:cubicBezTo>
                    <a:pt x="335" y="537"/>
                    <a:pt x="402" y="512"/>
                    <a:pt x="456" y="457"/>
                  </a:cubicBezTo>
                  <a:cubicBezTo>
                    <a:pt x="627" y="290"/>
                    <a:pt x="507" y="1"/>
                    <a:pt x="26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" name="Google Shape;9396;p70">
            <a:extLst>
              <a:ext uri="{FF2B5EF4-FFF2-40B4-BE49-F238E27FC236}">
                <a16:creationId xmlns:a16="http://schemas.microsoft.com/office/drawing/2014/main" id="{749B1247-EF82-892D-A355-759C03A73683}"/>
              </a:ext>
            </a:extLst>
          </p:cNvPr>
          <p:cNvGrpSpPr/>
          <p:nvPr/>
        </p:nvGrpSpPr>
        <p:grpSpPr>
          <a:xfrm>
            <a:off x="7354151" y="1011681"/>
            <a:ext cx="682683" cy="644837"/>
            <a:chOff x="3943687" y="3825107"/>
            <a:chExt cx="367908" cy="354477"/>
          </a:xfrm>
        </p:grpSpPr>
        <p:sp>
          <p:nvSpPr>
            <p:cNvPr id="28" name="Google Shape;9397;p70">
              <a:extLst>
                <a:ext uri="{FF2B5EF4-FFF2-40B4-BE49-F238E27FC236}">
                  <a16:creationId xmlns:a16="http://schemas.microsoft.com/office/drawing/2014/main" id="{3EABD3C7-C66E-6014-B1F1-F78CDF5DBF36}"/>
                </a:ext>
              </a:extLst>
            </p:cNvPr>
            <p:cNvSpPr/>
            <p:nvPr/>
          </p:nvSpPr>
          <p:spPr>
            <a:xfrm>
              <a:off x="4140508" y="4012398"/>
              <a:ext cx="87834" cy="87808"/>
            </a:xfrm>
            <a:custGeom>
              <a:avLst/>
              <a:gdLst/>
              <a:ahLst/>
              <a:cxnLst/>
              <a:rect l="l" t="t" r="r" b="b"/>
              <a:pathLst>
                <a:path w="3355" h="3354" extrusionOk="0">
                  <a:moveTo>
                    <a:pt x="621" y="0"/>
                  </a:moveTo>
                  <a:lnTo>
                    <a:pt x="1" y="615"/>
                  </a:lnTo>
                  <a:lnTo>
                    <a:pt x="2734" y="3353"/>
                  </a:lnTo>
                  <a:lnTo>
                    <a:pt x="3354" y="2734"/>
                  </a:lnTo>
                  <a:lnTo>
                    <a:pt x="621" y="0"/>
                  </a:lnTo>
                  <a:close/>
                </a:path>
              </a:pathLst>
            </a:custGeom>
            <a:solidFill>
              <a:srgbClr val="EBEE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9398;p70">
              <a:extLst>
                <a:ext uri="{FF2B5EF4-FFF2-40B4-BE49-F238E27FC236}">
                  <a16:creationId xmlns:a16="http://schemas.microsoft.com/office/drawing/2014/main" id="{545DAE43-9452-8029-5211-16BA2A9E070A}"/>
                </a:ext>
              </a:extLst>
            </p:cNvPr>
            <p:cNvSpPr/>
            <p:nvPr/>
          </p:nvSpPr>
          <p:spPr>
            <a:xfrm>
              <a:off x="4177631" y="4050412"/>
              <a:ext cx="128308" cy="124067"/>
            </a:xfrm>
            <a:custGeom>
              <a:avLst/>
              <a:gdLst/>
              <a:ahLst/>
              <a:cxnLst/>
              <a:rect l="l" t="t" r="r" b="b"/>
              <a:pathLst>
                <a:path w="4901" h="4739" extrusionOk="0">
                  <a:moveTo>
                    <a:pt x="1029" y="0"/>
                  </a:moveTo>
                  <a:cubicBezTo>
                    <a:pt x="939" y="0"/>
                    <a:pt x="848" y="35"/>
                    <a:pt x="778" y="105"/>
                  </a:cubicBezTo>
                  <a:lnTo>
                    <a:pt x="144" y="744"/>
                  </a:lnTo>
                  <a:cubicBezTo>
                    <a:pt x="10" y="878"/>
                    <a:pt x="0" y="1089"/>
                    <a:pt x="125" y="1234"/>
                  </a:cubicBezTo>
                  <a:lnTo>
                    <a:pt x="2868" y="4366"/>
                  </a:lnTo>
                  <a:cubicBezTo>
                    <a:pt x="3083" y="4613"/>
                    <a:pt x="3384" y="4739"/>
                    <a:pt x="3687" y="4739"/>
                  </a:cubicBezTo>
                  <a:cubicBezTo>
                    <a:pt x="3965" y="4739"/>
                    <a:pt x="4244" y="4633"/>
                    <a:pt x="4458" y="4419"/>
                  </a:cubicBezTo>
                  <a:cubicBezTo>
                    <a:pt x="4900" y="3972"/>
                    <a:pt x="4876" y="3246"/>
                    <a:pt x="4405" y="2833"/>
                  </a:cubicBezTo>
                  <a:lnTo>
                    <a:pt x="1268" y="90"/>
                  </a:lnTo>
                  <a:cubicBezTo>
                    <a:pt x="1199" y="30"/>
                    <a:pt x="1114" y="0"/>
                    <a:pt x="1029" y="0"/>
                  </a:cubicBezTo>
                  <a:close/>
                </a:path>
              </a:pathLst>
            </a:custGeom>
            <a:solidFill>
              <a:srgbClr val="CAD5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9399;p70">
              <a:extLst>
                <a:ext uri="{FF2B5EF4-FFF2-40B4-BE49-F238E27FC236}">
                  <a16:creationId xmlns:a16="http://schemas.microsoft.com/office/drawing/2014/main" id="{E42662C2-BD7A-0866-624E-5C89628447A4}"/>
                </a:ext>
              </a:extLst>
            </p:cNvPr>
            <p:cNvSpPr/>
            <p:nvPr/>
          </p:nvSpPr>
          <p:spPr>
            <a:xfrm>
              <a:off x="4177736" y="4059051"/>
              <a:ext cx="123177" cy="115454"/>
            </a:xfrm>
            <a:custGeom>
              <a:avLst/>
              <a:gdLst/>
              <a:ahLst/>
              <a:cxnLst/>
              <a:rect l="l" t="t" r="r" b="b"/>
              <a:pathLst>
                <a:path w="4705" h="4410" extrusionOk="0">
                  <a:moveTo>
                    <a:pt x="553" y="0"/>
                  </a:moveTo>
                  <a:lnTo>
                    <a:pt x="140" y="414"/>
                  </a:lnTo>
                  <a:cubicBezTo>
                    <a:pt x="6" y="548"/>
                    <a:pt x="1" y="759"/>
                    <a:pt x="121" y="904"/>
                  </a:cubicBezTo>
                  <a:lnTo>
                    <a:pt x="2864" y="4041"/>
                  </a:lnTo>
                  <a:cubicBezTo>
                    <a:pt x="3082" y="4286"/>
                    <a:pt x="3383" y="4410"/>
                    <a:pt x="3684" y="4410"/>
                  </a:cubicBezTo>
                  <a:cubicBezTo>
                    <a:pt x="3961" y="4410"/>
                    <a:pt x="4238" y="4305"/>
                    <a:pt x="4449" y="4093"/>
                  </a:cubicBezTo>
                  <a:cubicBezTo>
                    <a:pt x="4565" y="3978"/>
                    <a:pt x="4651" y="3844"/>
                    <a:pt x="4704" y="3690"/>
                  </a:cubicBezTo>
                  <a:lnTo>
                    <a:pt x="4704" y="3690"/>
                  </a:lnTo>
                  <a:cubicBezTo>
                    <a:pt x="4583" y="3734"/>
                    <a:pt x="4458" y="3756"/>
                    <a:pt x="4333" y="3756"/>
                  </a:cubicBezTo>
                  <a:cubicBezTo>
                    <a:pt x="4028" y="3756"/>
                    <a:pt x="3729" y="3626"/>
                    <a:pt x="3517" y="3387"/>
                  </a:cubicBezTo>
                  <a:lnTo>
                    <a:pt x="553" y="0"/>
                  </a:lnTo>
                  <a:close/>
                </a:path>
              </a:pathLst>
            </a:custGeom>
            <a:solidFill>
              <a:srgbClr val="C3C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9400;p70">
              <a:extLst>
                <a:ext uri="{FF2B5EF4-FFF2-40B4-BE49-F238E27FC236}">
                  <a16:creationId xmlns:a16="http://schemas.microsoft.com/office/drawing/2014/main" id="{05CEA706-8011-0B5F-13FE-3BD69CA4C80D}"/>
                </a:ext>
              </a:extLst>
            </p:cNvPr>
            <p:cNvSpPr/>
            <p:nvPr/>
          </p:nvSpPr>
          <p:spPr>
            <a:xfrm>
              <a:off x="3946462" y="3830343"/>
              <a:ext cx="270308" cy="246144"/>
            </a:xfrm>
            <a:custGeom>
              <a:avLst/>
              <a:gdLst/>
              <a:ahLst/>
              <a:cxnLst/>
              <a:rect l="l" t="t" r="r" b="b"/>
              <a:pathLst>
                <a:path w="10325" h="9402" extrusionOk="0">
                  <a:moveTo>
                    <a:pt x="5160" y="0"/>
                  </a:moveTo>
                  <a:cubicBezTo>
                    <a:pt x="3956" y="0"/>
                    <a:pt x="2753" y="459"/>
                    <a:pt x="1835" y="1377"/>
                  </a:cubicBezTo>
                  <a:cubicBezTo>
                    <a:pt x="0" y="3212"/>
                    <a:pt x="0" y="6190"/>
                    <a:pt x="1835" y="8025"/>
                  </a:cubicBezTo>
                  <a:cubicBezTo>
                    <a:pt x="2753" y="8943"/>
                    <a:pt x="3956" y="9402"/>
                    <a:pt x="5160" y="9402"/>
                  </a:cubicBezTo>
                  <a:cubicBezTo>
                    <a:pt x="6363" y="9402"/>
                    <a:pt x="7567" y="8943"/>
                    <a:pt x="8484" y="8025"/>
                  </a:cubicBezTo>
                  <a:cubicBezTo>
                    <a:pt x="10324" y="6190"/>
                    <a:pt x="10324" y="3212"/>
                    <a:pt x="8484" y="1377"/>
                  </a:cubicBezTo>
                  <a:cubicBezTo>
                    <a:pt x="7567" y="459"/>
                    <a:pt x="6363" y="0"/>
                    <a:pt x="5160" y="0"/>
                  </a:cubicBezTo>
                  <a:close/>
                </a:path>
              </a:pathLst>
            </a:custGeom>
            <a:solidFill>
              <a:srgbClr val="EDF0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9401;p70">
              <a:extLst>
                <a:ext uri="{FF2B5EF4-FFF2-40B4-BE49-F238E27FC236}">
                  <a16:creationId xmlns:a16="http://schemas.microsoft.com/office/drawing/2014/main" id="{6D54C8E6-7346-08EA-C104-BFC37A3E6EF0}"/>
                </a:ext>
              </a:extLst>
            </p:cNvPr>
            <p:cNvSpPr/>
            <p:nvPr/>
          </p:nvSpPr>
          <p:spPr>
            <a:xfrm>
              <a:off x="3978035" y="3858984"/>
              <a:ext cx="207162" cy="188863"/>
            </a:xfrm>
            <a:custGeom>
              <a:avLst/>
              <a:gdLst/>
              <a:ahLst/>
              <a:cxnLst/>
              <a:rect l="l" t="t" r="r" b="b"/>
              <a:pathLst>
                <a:path w="7913" h="7214" extrusionOk="0">
                  <a:moveTo>
                    <a:pt x="3956" y="0"/>
                  </a:moveTo>
                  <a:cubicBezTo>
                    <a:pt x="3034" y="0"/>
                    <a:pt x="2111" y="352"/>
                    <a:pt x="1408" y="1056"/>
                  </a:cubicBezTo>
                  <a:cubicBezTo>
                    <a:pt x="0" y="2464"/>
                    <a:pt x="0" y="4750"/>
                    <a:pt x="1408" y="6158"/>
                  </a:cubicBezTo>
                  <a:cubicBezTo>
                    <a:pt x="2111" y="6862"/>
                    <a:pt x="3034" y="7214"/>
                    <a:pt x="3956" y="7214"/>
                  </a:cubicBezTo>
                  <a:cubicBezTo>
                    <a:pt x="4879" y="7214"/>
                    <a:pt x="5801" y="6862"/>
                    <a:pt x="6505" y="6158"/>
                  </a:cubicBezTo>
                  <a:cubicBezTo>
                    <a:pt x="7912" y="4750"/>
                    <a:pt x="7912" y="2464"/>
                    <a:pt x="6505" y="1056"/>
                  </a:cubicBezTo>
                  <a:cubicBezTo>
                    <a:pt x="5801" y="352"/>
                    <a:pt x="4879" y="0"/>
                    <a:pt x="3956" y="0"/>
                  </a:cubicBezTo>
                  <a:close/>
                </a:path>
              </a:pathLst>
            </a:custGeom>
            <a:solidFill>
              <a:srgbClr val="DFE4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9402;p70">
              <a:extLst>
                <a:ext uri="{FF2B5EF4-FFF2-40B4-BE49-F238E27FC236}">
                  <a16:creationId xmlns:a16="http://schemas.microsoft.com/office/drawing/2014/main" id="{34D10331-9A95-2640-78CF-A9C2B479C036}"/>
                </a:ext>
              </a:extLst>
            </p:cNvPr>
            <p:cNvSpPr/>
            <p:nvPr/>
          </p:nvSpPr>
          <p:spPr>
            <a:xfrm>
              <a:off x="3977407" y="3878697"/>
              <a:ext cx="178862" cy="167840"/>
            </a:xfrm>
            <a:custGeom>
              <a:avLst/>
              <a:gdLst/>
              <a:ahLst/>
              <a:cxnLst/>
              <a:rect l="l" t="t" r="r" b="b"/>
              <a:pathLst>
                <a:path w="6832" h="6411" extrusionOk="0">
                  <a:moveTo>
                    <a:pt x="1773" y="0"/>
                  </a:moveTo>
                  <a:lnTo>
                    <a:pt x="1773" y="0"/>
                  </a:lnTo>
                  <a:cubicBezTo>
                    <a:pt x="1653" y="92"/>
                    <a:pt x="1537" y="193"/>
                    <a:pt x="1432" y="303"/>
                  </a:cubicBezTo>
                  <a:lnTo>
                    <a:pt x="1427" y="303"/>
                  </a:lnTo>
                  <a:cubicBezTo>
                    <a:pt x="0" y="1783"/>
                    <a:pt x="96" y="4156"/>
                    <a:pt x="1643" y="5511"/>
                  </a:cubicBezTo>
                  <a:cubicBezTo>
                    <a:pt x="2329" y="6115"/>
                    <a:pt x="3177" y="6410"/>
                    <a:pt x="4020" y="6410"/>
                  </a:cubicBezTo>
                  <a:cubicBezTo>
                    <a:pt x="5073" y="6410"/>
                    <a:pt x="6119" y="5950"/>
                    <a:pt x="6831" y="5059"/>
                  </a:cubicBezTo>
                  <a:lnTo>
                    <a:pt x="6831" y="5059"/>
                  </a:lnTo>
                  <a:cubicBezTo>
                    <a:pt x="6177" y="5573"/>
                    <a:pt x="5394" y="5826"/>
                    <a:pt x="4613" y="5826"/>
                  </a:cubicBezTo>
                  <a:cubicBezTo>
                    <a:pt x="3687" y="5826"/>
                    <a:pt x="2765" y="5470"/>
                    <a:pt x="2066" y="4771"/>
                  </a:cubicBezTo>
                  <a:cubicBezTo>
                    <a:pt x="778" y="3483"/>
                    <a:pt x="653" y="1437"/>
                    <a:pt x="1773" y="0"/>
                  </a:cubicBezTo>
                  <a:close/>
                </a:path>
              </a:pathLst>
            </a:custGeom>
            <a:solidFill>
              <a:srgbClr val="D0D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9403;p70">
              <a:extLst>
                <a:ext uri="{FF2B5EF4-FFF2-40B4-BE49-F238E27FC236}">
                  <a16:creationId xmlns:a16="http://schemas.microsoft.com/office/drawing/2014/main" id="{9D1F763B-E076-ED19-F06C-39E6B295EA96}"/>
                </a:ext>
              </a:extLst>
            </p:cNvPr>
            <p:cNvSpPr/>
            <p:nvPr/>
          </p:nvSpPr>
          <p:spPr>
            <a:xfrm>
              <a:off x="4177736" y="4050464"/>
              <a:ext cx="51863" cy="50999"/>
            </a:xfrm>
            <a:custGeom>
              <a:avLst/>
              <a:gdLst/>
              <a:ahLst/>
              <a:cxnLst/>
              <a:rect l="l" t="t" r="r" b="b"/>
              <a:pathLst>
                <a:path w="1981" h="1948" extrusionOk="0">
                  <a:moveTo>
                    <a:pt x="1032" y="0"/>
                  </a:moveTo>
                  <a:cubicBezTo>
                    <a:pt x="939" y="0"/>
                    <a:pt x="845" y="36"/>
                    <a:pt x="774" y="107"/>
                  </a:cubicBezTo>
                  <a:lnTo>
                    <a:pt x="140" y="742"/>
                  </a:lnTo>
                  <a:cubicBezTo>
                    <a:pt x="6" y="876"/>
                    <a:pt x="1" y="1087"/>
                    <a:pt x="121" y="1232"/>
                  </a:cubicBezTo>
                  <a:lnTo>
                    <a:pt x="750" y="1947"/>
                  </a:lnTo>
                  <a:lnTo>
                    <a:pt x="1980" y="713"/>
                  </a:lnTo>
                  <a:lnTo>
                    <a:pt x="1264" y="88"/>
                  </a:lnTo>
                  <a:cubicBezTo>
                    <a:pt x="1199" y="29"/>
                    <a:pt x="1116" y="0"/>
                    <a:pt x="1032" y="0"/>
                  </a:cubicBezTo>
                  <a:close/>
                </a:path>
              </a:pathLst>
            </a:custGeom>
            <a:solidFill>
              <a:srgbClr val="E1E7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9404;p70">
              <a:extLst>
                <a:ext uri="{FF2B5EF4-FFF2-40B4-BE49-F238E27FC236}">
                  <a16:creationId xmlns:a16="http://schemas.microsoft.com/office/drawing/2014/main" id="{853D9CB7-FE24-6EA1-A092-CD573CF94D3E}"/>
                </a:ext>
              </a:extLst>
            </p:cNvPr>
            <p:cNvSpPr/>
            <p:nvPr/>
          </p:nvSpPr>
          <p:spPr>
            <a:xfrm>
              <a:off x="4177736" y="4059051"/>
              <a:ext cx="36757" cy="42412"/>
            </a:xfrm>
            <a:custGeom>
              <a:avLst/>
              <a:gdLst/>
              <a:ahLst/>
              <a:cxnLst/>
              <a:rect l="l" t="t" r="r" b="b"/>
              <a:pathLst>
                <a:path w="1404" h="1620" extrusionOk="0">
                  <a:moveTo>
                    <a:pt x="553" y="0"/>
                  </a:moveTo>
                  <a:lnTo>
                    <a:pt x="140" y="414"/>
                  </a:lnTo>
                  <a:cubicBezTo>
                    <a:pt x="6" y="548"/>
                    <a:pt x="1" y="759"/>
                    <a:pt x="121" y="904"/>
                  </a:cubicBezTo>
                  <a:lnTo>
                    <a:pt x="750" y="1619"/>
                  </a:lnTo>
                  <a:lnTo>
                    <a:pt x="1404" y="966"/>
                  </a:lnTo>
                  <a:lnTo>
                    <a:pt x="553" y="0"/>
                  </a:lnTo>
                  <a:close/>
                </a:path>
              </a:pathLst>
            </a:custGeom>
            <a:solidFill>
              <a:srgbClr val="DBE2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9405;p70">
              <a:extLst>
                <a:ext uri="{FF2B5EF4-FFF2-40B4-BE49-F238E27FC236}">
                  <a16:creationId xmlns:a16="http://schemas.microsoft.com/office/drawing/2014/main" id="{7B82DFD0-78E5-4098-8265-142A270CE76F}"/>
                </a:ext>
              </a:extLst>
            </p:cNvPr>
            <p:cNvSpPr/>
            <p:nvPr/>
          </p:nvSpPr>
          <p:spPr>
            <a:xfrm>
              <a:off x="4029479" y="3885111"/>
              <a:ext cx="104144" cy="28955"/>
            </a:xfrm>
            <a:custGeom>
              <a:avLst/>
              <a:gdLst/>
              <a:ahLst/>
              <a:cxnLst/>
              <a:rect l="l" t="t" r="r" b="b"/>
              <a:pathLst>
                <a:path w="3978" h="1106" extrusionOk="0">
                  <a:moveTo>
                    <a:pt x="1989" y="0"/>
                  </a:moveTo>
                  <a:cubicBezTo>
                    <a:pt x="1321" y="0"/>
                    <a:pt x="653" y="255"/>
                    <a:pt x="144" y="764"/>
                  </a:cubicBezTo>
                  <a:cubicBezTo>
                    <a:pt x="0" y="908"/>
                    <a:pt x="131" y="1105"/>
                    <a:pt x="283" y="1105"/>
                  </a:cubicBezTo>
                  <a:cubicBezTo>
                    <a:pt x="330" y="1105"/>
                    <a:pt x="379" y="1087"/>
                    <a:pt x="423" y="1043"/>
                  </a:cubicBezTo>
                  <a:cubicBezTo>
                    <a:pt x="855" y="611"/>
                    <a:pt x="1422" y="394"/>
                    <a:pt x="1989" y="394"/>
                  </a:cubicBezTo>
                  <a:cubicBezTo>
                    <a:pt x="2556" y="394"/>
                    <a:pt x="3123" y="611"/>
                    <a:pt x="3555" y="1043"/>
                  </a:cubicBezTo>
                  <a:cubicBezTo>
                    <a:pt x="3599" y="1087"/>
                    <a:pt x="3647" y="1105"/>
                    <a:pt x="3694" y="1105"/>
                  </a:cubicBezTo>
                  <a:cubicBezTo>
                    <a:pt x="3847" y="1105"/>
                    <a:pt x="3977" y="908"/>
                    <a:pt x="3834" y="764"/>
                  </a:cubicBezTo>
                  <a:cubicBezTo>
                    <a:pt x="3324" y="255"/>
                    <a:pt x="2657" y="0"/>
                    <a:pt x="1989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9406;p70">
              <a:extLst>
                <a:ext uri="{FF2B5EF4-FFF2-40B4-BE49-F238E27FC236}">
                  <a16:creationId xmlns:a16="http://schemas.microsoft.com/office/drawing/2014/main" id="{C9A58BD9-0DD2-0411-9606-DA343A6ED9DF}"/>
                </a:ext>
              </a:extLst>
            </p:cNvPr>
            <p:cNvSpPr/>
            <p:nvPr/>
          </p:nvSpPr>
          <p:spPr>
            <a:xfrm>
              <a:off x="3943687" y="3825107"/>
              <a:ext cx="367908" cy="354477"/>
            </a:xfrm>
            <a:custGeom>
              <a:avLst/>
              <a:gdLst/>
              <a:ahLst/>
              <a:cxnLst/>
              <a:rect l="l" t="t" r="r" b="b"/>
              <a:pathLst>
                <a:path w="14053" h="13540" extrusionOk="0">
                  <a:moveTo>
                    <a:pt x="8898" y="8192"/>
                  </a:moveTo>
                  <a:lnTo>
                    <a:pt x="9426" y="8720"/>
                  </a:lnTo>
                  <a:lnTo>
                    <a:pt x="9090" y="9057"/>
                  </a:lnTo>
                  <a:lnTo>
                    <a:pt x="8557" y="8528"/>
                  </a:lnTo>
                  <a:cubicBezTo>
                    <a:pt x="8677" y="8418"/>
                    <a:pt x="8792" y="8307"/>
                    <a:pt x="8898" y="8192"/>
                  </a:cubicBezTo>
                  <a:close/>
                  <a:moveTo>
                    <a:pt x="5262" y="395"/>
                  </a:moveTo>
                  <a:cubicBezTo>
                    <a:pt x="6965" y="395"/>
                    <a:pt x="8530" y="1355"/>
                    <a:pt x="9296" y="2888"/>
                  </a:cubicBezTo>
                  <a:cubicBezTo>
                    <a:pt x="10094" y="4483"/>
                    <a:pt x="9873" y="6395"/>
                    <a:pt x="8734" y="7769"/>
                  </a:cubicBezTo>
                  <a:lnTo>
                    <a:pt x="8730" y="7779"/>
                  </a:lnTo>
                  <a:cubicBezTo>
                    <a:pt x="8552" y="7990"/>
                    <a:pt x="8360" y="8187"/>
                    <a:pt x="8143" y="8360"/>
                  </a:cubicBezTo>
                  <a:lnTo>
                    <a:pt x="8139" y="8370"/>
                  </a:lnTo>
                  <a:cubicBezTo>
                    <a:pt x="7301" y="9061"/>
                    <a:pt x="6282" y="9403"/>
                    <a:pt x="5266" y="9403"/>
                  </a:cubicBezTo>
                  <a:cubicBezTo>
                    <a:pt x="4109" y="9403"/>
                    <a:pt x="2956" y="8959"/>
                    <a:pt x="2081" y="8081"/>
                  </a:cubicBezTo>
                  <a:cubicBezTo>
                    <a:pt x="822" y="6823"/>
                    <a:pt x="423" y="4935"/>
                    <a:pt x="1067" y="3272"/>
                  </a:cubicBezTo>
                  <a:cubicBezTo>
                    <a:pt x="1711" y="1610"/>
                    <a:pt x="3272" y="486"/>
                    <a:pt x="5054" y="400"/>
                  </a:cubicBezTo>
                  <a:cubicBezTo>
                    <a:pt x="5124" y="396"/>
                    <a:pt x="5193" y="395"/>
                    <a:pt x="5262" y="395"/>
                  </a:cubicBezTo>
                  <a:close/>
                  <a:moveTo>
                    <a:pt x="9969" y="8807"/>
                  </a:moveTo>
                  <a:cubicBezTo>
                    <a:pt x="10007" y="8807"/>
                    <a:pt x="10045" y="8820"/>
                    <a:pt x="10075" y="8845"/>
                  </a:cubicBezTo>
                  <a:lnTo>
                    <a:pt x="10632" y="9330"/>
                  </a:lnTo>
                  <a:lnTo>
                    <a:pt x="9695" y="10262"/>
                  </a:lnTo>
                  <a:lnTo>
                    <a:pt x="9210" y="9710"/>
                  </a:lnTo>
                  <a:cubicBezTo>
                    <a:pt x="9157" y="9647"/>
                    <a:pt x="9157" y="9551"/>
                    <a:pt x="9220" y="9489"/>
                  </a:cubicBezTo>
                  <a:lnTo>
                    <a:pt x="9854" y="8855"/>
                  </a:lnTo>
                  <a:cubicBezTo>
                    <a:pt x="9886" y="8822"/>
                    <a:pt x="9928" y="8807"/>
                    <a:pt x="9969" y="8807"/>
                  </a:cubicBezTo>
                  <a:close/>
                  <a:moveTo>
                    <a:pt x="10930" y="9595"/>
                  </a:moveTo>
                  <a:lnTo>
                    <a:pt x="13212" y="11588"/>
                  </a:lnTo>
                  <a:cubicBezTo>
                    <a:pt x="13601" y="11929"/>
                    <a:pt x="13620" y="12525"/>
                    <a:pt x="13255" y="12890"/>
                  </a:cubicBezTo>
                  <a:cubicBezTo>
                    <a:pt x="13081" y="13064"/>
                    <a:pt x="12855" y="13150"/>
                    <a:pt x="12629" y="13150"/>
                  </a:cubicBezTo>
                  <a:cubicBezTo>
                    <a:pt x="12381" y="13150"/>
                    <a:pt x="12134" y="13046"/>
                    <a:pt x="11958" y="12842"/>
                  </a:cubicBezTo>
                  <a:lnTo>
                    <a:pt x="9959" y="10565"/>
                  </a:lnTo>
                  <a:lnTo>
                    <a:pt x="10930" y="9595"/>
                  </a:lnTo>
                  <a:close/>
                  <a:moveTo>
                    <a:pt x="5268" y="0"/>
                  </a:moveTo>
                  <a:cubicBezTo>
                    <a:pt x="5162" y="0"/>
                    <a:pt x="5055" y="4"/>
                    <a:pt x="4949" y="11"/>
                  </a:cubicBezTo>
                  <a:cubicBezTo>
                    <a:pt x="3027" y="135"/>
                    <a:pt x="1355" y="1375"/>
                    <a:pt x="678" y="3176"/>
                  </a:cubicBezTo>
                  <a:cubicBezTo>
                    <a:pt x="1" y="4978"/>
                    <a:pt x="438" y="7010"/>
                    <a:pt x="1802" y="8370"/>
                  </a:cubicBezTo>
                  <a:lnTo>
                    <a:pt x="1802" y="8365"/>
                  </a:lnTo>
                  <a:cubicBezTo>
                    <a:pt x="2752" y="9317"/>
                    <a:pt x="4007" y="9803"/>
                    <a:pt x="5269" y="9803"/>
                  </a:cubicBezTo>
                  <a:cubicBezTo>
                    <a:pt x="6317" y="9803"/>
                    <a:pt x="7369" y="9468"/>
                    <a:pt x="8254" y="8787"/>
                  </a:cubicBezTo>
                  <a:lnTo>
                    <a:pt x="8830" y="9364"/>
                  </a:lnTo>
                  <a:cubicBezTo>
                    <a:pt x="8734" y="9566"/>
                    <a:pt x="8768" y="9801"/>
                    <a:pt x="8912" y="9969"/>
                  </a:cubicBezTo>
                  <a:lnTo>
                    <a:pt x="11655" y="13106"/>
                  </a:lnTo>
                  <a:cubicBezTo>
                    <a:pt x="11910" y="13394"/>
                    <a:pt x="12265" y="13539"/>
                    <a:pt x="12621" y="13539"/>
                  </a:cubicBezTo>
                  <a:cubicBezTo>
                    <a:pt x="12949" y="13539"/>
                    <a:pt x="13277" y="13415"/>
                    <a:pt x="13529" y="13164"/>
                  </a:cubicBezTo>
                  <a:cubicBezTo>
                    <a:pt x="14052" y="12640"/>
                    <a:pt x="14028" y="11780"/>
                    <a:pt x="13471" y="11290"/>
                  </a:cubicBezTo>
                  <a:lnTo>
                    <a:pt x="10339" y="8547"/>
                  </a:lnTo>
                  <a:cubicBezTo>
                    <a:pt x="10236" y="8456"/>
                    <a:pt x="10106" y="8410"/>
                    <a:pt x="9974" y="8410"/>
                  </a:cubicBezTo>
                  <a:cubicBezTo>
                    <a:pt x="9891" y="8410"/>
                    <a:pt x="9807" y="8428"/>
                    <a:pt x="9729" y="8466"/>
                  </a:cubicBezTo>
                  <a:lnTo>
                    <a:pt x="9152" y="7889"/>
                  </a:lnTo>
                  <a:cubicBezTo>
                    <a:pt x="10324" y="6361"/>
                    <a:pt x="10497" y="4291"/>
                    <a:pt x="9589" y="2590"/>
                  </a:cubicBezTo>
                  <a:cubicBezTo>
                    <a:pt x="8732" y="989"/>
                    <a:pt x="7065" y="0"/>
                    <a:pt x="5268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9407;p70">
              <a:extLst>
                <a:ext uri="{FF2B5EF4-FFF2-40B4-BE49-F238E27FC236}">
                  <a16:creationId xmlns:a16="http://schemas.microsoft.com/office/drawing/2014/main" id="{759B688D-9CA9-D001-45AC-3F57809BADFC}"/>
                </a:ext>
              </a:extLst>
            </p:cNvPr>
            <p:cNvSpPr/>
            <p:nvPr/>
          </p:nvSpPr>
          <p:spPr>
            <a:xfrm>
              <a:off x="4087389" y="3854742"/>
              <a:ext cx="93908" cy="197371"/>
            </a:xfrm>
            <a:custGeom>
              <a:avLst/>
              <a:gdLst/>
              <a:ahLst/>
              <a:cxnLst/>
              <a:rect l="l" t="t" r="r" b="b"/>
              <a:pathLst>
                <a:path w="3587" h="7539" extrusionOk="0">
                  <a:moveTo>
                    <a:pt x="289" y="0"/>
                  </a:moveTo>
                  <a:cubicBezTo>
                    <a:pt x="56" y="0"/>
                    <a:pt x="15" y="360"/>
                    <a:pt x="267" y="397"/>
                  </a:cubicBezTo>
                  <a:cubicBezTo>
                    <a:pt x="1943" y="642"/>
                    <a:pt x="3188" y="2083"/>
                    <a:pt x="3183" y="3774"/>
                  </a:cubicBezTo>
                  <a:cubicBezTo>
                    <a:pt x="3178" y="5470"/>
                    <a:pt x="1929" y="6906"/>
                    <a:pt x="252" y="7141"/>
                  </a:cubicBezTo>
                  <a:cubicBezTo>
                    <a:pt x="0" y="7178"/>
                    <a:pt x="41" y="7538"/>
                    <a:pt x="270" y="7538"/>
                  </a:cubicBezTo>
                  <a:cubicBezTo>
                    <a:pt x="282" y="7538"/>
                    <a:pt x="293" y="7537"/>
                    <a:pt x="305" y="7535"/>
                  </a:cubicBezTo>
                  <a:cubicBezTo>
                    <a:pt x="2184" y="7271"/>
                    <a:pt x="3577" y="5671"/>
                    <a:pt x="3582" y="3774"/>
                  </a:cubicBezTo>
                  <a:cubicBezTo>
                    <a:pt x="3586" y="1881"/>
                    <a:pt x="2198" y="277"/>
                    <a:pt x="324" y="3"/>
                  </a:cubicBezTo>
                  <a:cubicBezTo>
                    <a:pt x="312" y="1"/>
                    <a:pt x="300" y="0"/>
                    <a:pt x="289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9408;p70">
              <a:extLst>
                <a:ext uri="{FF2B5EF4-FFF2-40B4-BE49-F238E27FC236}">
                  <a16:creationId xmlns:a16="http://schemas.microsoft.com/office/drawing/2014/main" id="{6062578E-F588-FCD9-FA64-5EF9E4DC7FD0}"/>
                </a:ext>
              </a:extLst>
            </p:cNvPr>
            <p:cNvSpPr/>
            <p:nvPr/>
          </p:nvSpPr>
          <p:spPr>
            <a:xfrm>
              <a:off x="3972249" y="3854376"/>
              <a:ext cx="105532" cy="197921"/>
            </a:xfrm>
            <a:custGeom>
              <a:avLst/>
              <a:gdLst/>
              <a:ahLst/>
              <a:cxnLst/>
              <a:rect l="l" t="t" r="r" b="b"/>
              <a:pathLst>
                <a:path w="4031" h="7560" extrusionOk="0">
                  <a:moveTo>
                    <a:pt x="3755" y="1"/>
                  </a:moveTo>
                  <a:cubicBezTo>
                    <a:pt x="3746" y="1"/>
                    <a:pt x="3737" y="1"/>
                    <a:pt x="3728" y="2"/>
                  </a:cubicBezTo>
                  <a:cubicBezTo>
                    <a:pt x="2878" y="103"/>
                    <a:pt x="2085" y="487"/>
                    <a:pt x="1485" y="1093"/>
                  </a:cubicBezTo>
                  <a:cubicBezTo>
                    <a:pt x="0" y="2582"/>
                    <a:pt x="0" y="4984"/>
                    <a:pt x="1485" y="6473"/>
                  </a:cubicBezTo>
                  <a:cubicBezTo>
                    <a:pt x="2085" y="7079"/>
                    <a:pt x="2878" y="7463"/>
                    <a:pt x="3728" y="7559"/>
                  </a:cubicBezTo>
                  <a:lnTo>
                    <a:pt x="3752" y="7559"/>
                  </a:lnTo>
                  <a:cubicBezTo>
                    <a:pt x="3757" y="7559"/>
                    <a:pt x="3761" y="7559"/>
                    <a:pt x="3766" y="7559"/>
                  </a:cubicBezTo>
                  <a:cubicBezTo>
                    <a:pt x="4017" y="7559"/>
                    <a:pt x="4031" y="7179"/>
                    <a:pt x="3771" y="7165"/>
                  </a:cubicBezTo>
                  <a:cubicBezTo>
                    <a:pt x="3012" y="7079"/>
                    <a:pt x="2306" y="6733"/>
                    <a:pt x="1763" y="6190"/>
                  </a:cubicBezTo>
                  <a:cubicBezTo>
                    <a:pt x="437" y="4859"/>
                    <a:pt x="437" y="2702"/>
                    <a:pt x="1763" y="1371"/>
                  </a:cubicBezTo>
                  <a:cubicBezTo>
                    <a:pt x="2306" y="829"/>
                    <a:pt x="3012" y="487"/>
                    <a:pt x="3771" y="396"/>
                  </a:cubicBezTo>
                  <a:cubicBezTo>
                    <a:pt x="4026" y="368"/>
                    <a:pt x="3995" y="1"/>
                    <a:pt x="3755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" name="Google Shape;1676;p54">
            <a:extLst>
              <a:ext uri="{FF2B5EF4-FFF2-40B4-BE49-F238E27FC236}">
                <a16:creationId xmlns:a16="http://schemas.microsoft.com/office/drawing/2014/main" id="{D96F4EE5-57D1-B7AC-9B31-C02335F5EE85}"/>
              </a:ext>
            </a:extLst>
          </p:cNvPr>
          <p:cNvSpPr txBox="1">
            <a:spLocks/>
          </p:cNvSpPr>
          <p:nvPr/>
        </p:nvSpPr>
        <p:spPr>
          <a:xfrm>
            <a:off x="850479" y="3431930"/>
            <a:ext cx="1133253" cy="986846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 Semi Condensed"/>
              <a:buNone/>
              <a:defRPr sz="1100" b="0" i="0" u="none" strike="noStrike" cap="none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 Semi Condensed"/>
              <a:buNone/>
              <a:defRPr sz="1100" b="0" i="0" u="none" strike="noStrike" cap="non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 Semi Condensed"/>
              <a:buNone/>
              <a:defRPr sz="1100" b="0" i="0" u="none" strike="noStrike" cap="non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 Semi Condensed"/>
              <a:buNone/>
              <a:defRPr sz="1100" b="0" i="0" u="none" strike="noStrike" cap="non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 Semi Condensed"/>
              <a:buNone/>
              <a:defRPr sz="1100" b="0" i="0" u="none" strike="noStrike" cap="non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 Semi Condensed"/>
              <a:buNone/>
              <a:defRPr sz="1100" b="0" i="0" u="none" strike="noStrike" cap="non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 Semi Condensed"/>
              <a:buNone/>
              <a:defRPr sz="1100" b="0" i="0" u="none" strike="noStrike" cap="non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 Semi Condensed"/>
              <a:buNone/>
              <a:defRPr sz="1100" b="0" i="0" u="none" strike="noStrike" cap="non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 Semi Condensed"/>
              <a:buNone/>
              <a:defRPr sz="1100" b="0" i="0" u="none" strike="noStrike" cap="non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 marL="0" indent="0"/>
            <a:r>
              <a:rPr lang="en-US" dirty="0">
                <a:hlinkClick r:id="rId3"/>
              </a:rPr>
              <a:t>2:50</a:t>
            </a:r>
          </a:p>
          <a:p>
            <a:pPr marL="0" indent="0"/>
            <a:endParaRPr lang="en-US" dirty="0">
              <a:hlinkClick r:id="rId3"/>
            </a:endParaRPr>
          </a:p>
          <a:p>
            <a:pPr marL="0" indent="0"/>
            <a:r>
              <a:rPr lang="en-US" dirty="0">
                <a:hlinkClick r:id="rId3"/>
              </a:rPr>
              <a:t>Awesome Video</a:t>
            </a:r>
            <a:endParaRPr lang="en-US" dirty="0"/>
          </a:p>
        </p:txBody>
      </p:sp>
      <p:grpSp>
        <p:nvGrpSpPr>
          <p:cNvPr id="41" name="Google Shape;19458;p75">
            <a:extLst>
              <a:ext uri="{FF2B5EF4-FFF2-40B4-BE49-F238E27FC236}">
                <a16:creationId xmlns:a16="http://schemas.microsoft.com/office/drawing/2014/main" id="{340440B6-7F70-8FE8-1881-BD8F1B26CE42}"/>
              </a:ext>
            </a:extLst>
          </p:cNvPr>
          <p:cNvGrpSpPr/>
          <p:nvPr/>
        </p:nvGrpSpPr>
        <p:grpSpPr>
          <a:xfrm>
            <a:off x="855360" y="3469777"/>
            <a:ext cx="372818" cy="353610"/>
            <a:chOff x="5513441" y="3796534"/>
            <a:chExt cx="372818" cy="353610"/>
          </a:xfrm>
        </p:grpSpPr>
        <p:sp>
          <p:nvSpPr>
            <p:cNvPr id="42" name="Google Shape;19459;p75">
              <a:extLst>
                <a:ext uri="{FF2B5EF4-FFF2-40B4-BE49-F238E27FC236}">
                  <a16:creationId xmlns:a16="http://schemas.microsoft.com/office/drawing/2014/main" id="{A6373547-7D1C-25B9-4A87-FFC31A2A5DE1}"/>
                </a:ext>
              </a:extLst>
            </p:cNvPr>
            <p:cNvSpPr/>
            <p:nvPr/>
          </p:nvSpPr>
          <p:spPr>
            <a:xfrm>
              <a:off x="5537803" y="3802104"/>
              <a:ext cx="342418" cy="342418"/>
            </a:xfrm>
            <a:custGeom>
              <a:avLst/>
              <a:gdLst/>
              <a:ahLst/>
              <a:cxnLst/>
              <a:rect l="l" t="t" r="r" b="b"/>
              <a:pathLst>
                <a:path w="13156" h="13156" extrusionOk="0">
                  <a:moveTo>
                    <a:pt x="6576" y="1"/>
                  </a:moveTo>
                  <a:cubicBezTo>
                    <a:pt x="2945" y="1"/>
                    <a:pt x="0" y="2945"/>
                    <a:pt x="0" y="6580"/>
                  </a:cubicBezTo>
                  <a:cubicBezTo>
                    <a:pt x="0" y="10211"/>
                    <a:pt x="2945" y="13156"/>
                    <a:pt x="6576" y="13156"/>
                  </a:cubicBezTo>
                  <a:cubicBezTo>
                    <a:pt x="10211" y="13156"/>
                    <a:pt x="13156" y="10211"/>
                    <a:pt x="13156" y="6580"/>
                  </a:cubicBezTo>
                  <a:cubicBezTo>
                    <a:pt x="13156" y="2945"/>
                    <a:pt x="10211" y="1"/>
                    <a:pt x="6576" y="1"/>
                  </a:cubicBezTo>
                  <a:close/>
                </a:path>
              </a:pathLst>
            </a:custGeom>
            <a:solidFill>
              <a:srgbClr val="4962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9460;p75">
              <a:extLst>
                <a:ext uri="{FF2B5EF4-FFF2-40B4-BE49-F238E27FC236}">
                  <a16:creationId xmlns:a16="http://schemas.microsoft.com/office/drawing/2014/main" id="{30323D2E-6D99-F7C4-B67D-897A88F16824}"/>
                </a:ext>
              </a:extLst>
            </p:cNvPr>
            <p:cNvSpPr/>
            <p:nvPr/>
          </p:nvSpPr>
          <p:spPr>
            <a:xfrm>
              <a:off x="5686602" y="3802104"/>
              <a:ext cx="199657" cy="342522"/>
            </a:xfrm>
            <a:custGeom>
              <a:avLst/>
              <a:gdLst/>
              <a:ahLst/>
              <a:cxnLst/>
              <a:rect l="l" t="t" r="r" b="b"/>
              <a:pathLst>
                <a:path w="7671" h="13160" extrusionOk="0">
                  <a:moveTo>
                    <a:pt x="859" y="1"/>
                  </a:moveTo>
                  <a:cubicBezTo>
                    <a:pt x="574" y="1"/>
                    <a:pt x="286" y="18"/>
                    <a:pt x="1" y="57"/>
                  </a:cubicBezTo>
                  <a:cubicBezTo>
                    <a:pt x="3276" y="486"/>
                    <a:pt x="5725" y="3276"/>
                    <a:pt x="5725" y="6580"/>
                  </a:cubicBezTo>
                  <a:cubicBezTo>
                    <a:pt x="5725" y="9880"/>
                    <a:pt x="3276" y="12670"/>
                    <a:pt x="1" y="13103"/>
                  </a:cubicBezTo>
                  <a:cubicBezTo>
                    <a:pt x="291" y="13141"/>
                    <a:pt x="579" y="13160"/>
                    <a:pt x="864" y="13160"/>
                  </a:cubicBezTo>
                  <a:cubicBezTo>
                    <a:pt x="4278" y="13160"/>
                    <a:pt x="7194" y="10510"/>
                    <a:pt x="7421" y="7009"/>
                  </a:cubicBezTo>
                  <a:cubicBezTo>
                    <a:pt x="7671" y="3216"/>
                    <a:pt x="4663" y="4"/>
                    <a:pt x="859" y="1"/>
                  </a:cubicBezTo>
                  <a:close/>
                </a:path>
              </a:pathLst>
            </a:custGeom>
            <a:solidFill>
              <a:srgbClr val="617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9461;p75">
              <a:extLst>
                <a:ext uri="{FF2B5EF4-FFF2-40B4-BE49-F238E27FC236}">
                  <a16:creationId xmlns:a16="http://schemas.microsoft.com/office/drawing/2014/main" id="{0C1185FD-0368-B610-52D9-B9A6E048D90C}"/>
                </a:ext>
              </a:extLst>
            </p:cNvPr>
            <p:cNvSpPr/>
            <p:nvPr/>
          </p:nvSpPr>
          <p:spPr>
            <a:xfrm>
              <a:off x="5580201" y="3876204"/>
              <a:ext cx="257620" cy="194243"/>
            </a:xfrm>
            <a:custGeom>
              <a:avLst/>
              <a:gdLst/>
              <a:ahLst/>
              <a:cxnLst/>
              <a:rect l="l" t="t" r="r" b="b"/>
              <a:pathLst>
                <a:path w="9898" h="7463" extrusionOk="0">
                  <a:moveTo>
                    <a:pt x="4949" y="1"/>
                  </a:moveTo>
                  <a:cubicBezTo>
                    <a:pt x="3563" y="1"/>
                    <a:pt x="2178" y="79"/>
                    <a:pt x="799" y="236"/>
                  </a:cubicBezTo>
                  <a:cubicBezTo>
                    <a:pt x="538" y="264"/>
                    <a:pt x="331" y="464"/>
                    <a:pt x="292" y="725"/>
                  </a:cubicBezTo>
                  <a:cubicBezTo>
                    <a:pt x="0" y="2720"/>
                    <a:pt x="0" y="4746"/>
                    <a:pt x="292" y="6741"/>
                  </a:cubicBezTo>
                  <a:cubicBezTo>
                    <a:pt x="331" y="6998"/>
                    <a:pt x="538" y="7199"/>
                    <a:pt x="799" y="7230"/>
                  </a:cubicBezTo>
                  <a:cubicBezTo>
                    <a:pt x="2178" y="7385"/>
                    <a:pt x="3561" y="7463"/>
                    <a:pt x="4947" y="7463"/>
                  </a:cubicBezTo>
                  <a:cubicBezTo>
                    <a:pt x="6333" y="7463"/>
                    <a:pt x="7720" y="7385"/>
                    <a:pt x="9099" y="7230"/>
                  </a:cubicBezTo>
                  <a:cubicBezTo>
                    <a:pt x="9359" y="7199"/>
                    <a:pt x="9567" y="6998"/>
                    <a:pt x="9606" y="6741"/>
                  </a:cubicBezTo>
                  <a:cubicBezTo>
                    <a:pt x="9898" y="4746"/>
                    <a:pt x="9898" y="2720"/>
                    <a:pt x="9606" y="725"/>
                  </a:cubicBezTo>
                  <a:cubicBezTo>
                    <a:pt x="9567" y="464"/>
                    <a:pt x="9359" y="264"/>
                    <a:pt x="9099" y="236"/>
                  </a:cubicBezTo>
                  <a:cubicBezTo>
                    <a:pt x="7720" y="79"/>
                    <a:pt x="6334" y="1"/>
                    <a:pt x="49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9462;p75">
              <a:extLst>
                <a:ext uri="{FF2B5EF4-FFF2-40B4-BE49-F238E27FC236}">
                  <a16:creationId xmlns:a16="http://schemas.microsoft.com/office/drawing/2014/main" id="{5A537CB9-0A77-0919-600C-1A1CE0E0AE56}"/>
                </a:ext>
              </a:extLst>
            </p:cNvPr>
            <p:cNvSpPr/>
            <p:nvPr/>
          </p:nvSpPr>
          <p:spPr>
            <a:xfrm>
              <a:off x="5671402" y="3924095"/>
              <a:ext cx="94636" cy="98358"/>
            </a:xfrm>
            <a:custGeom>
              <a:avLst/>
              <a:gdLst/>
              <a:ahLst/>
              <a:cxnLst/>
              <a:rect l="l" t="t" r="r" b="b"/>
              <a:pathLst>
                <a:path w="3636" h="3779" extrusionOk="0">
                  <a:moveTo>
                    <a:pt x="133" y="0"/>
                  </a:moveTo>
                  <a:cubicBezTo>
                    <a:pt x="65" y="0"/>
                    <a:pt x="3" y="53"/>
                    <a:pt x="1" y="127"/>
                  </a:cubicBezTo>
                  <a:lnTo>
                    <a:pt x="1" y="3649"/>
                  </a:lnTo>
                  <a:cubicBezTo>
                    <a:pt x="1" y="3723"/>
                    <a:pt x="63" y="3778"/>
                    <a:pt x="133" y="3778"/>
                  </a:cubicBezTo>
                  <a:cubicBezTo>
                    <a:pt x="152" y="3778"/>
                    <a:pt x="172" y="3774"/>
                    <a:pt x="191" y="3765"/>
                  </a:cubicBezTo>
                  <a:lnTo>
                    <a:pt x="3544" y="2006"/>
                  </a:lnTo>
                  <a:cubicBezTo>
                    <a:pt x="3635" y="1953"/>
                    <a:pt x="3635" y="1823"/>
                    <a:pt x="3544" y="1773"/>
                  </a:cubicBezTo>
                  <a:lnTo>
                    <a:pt x="191" y="14"/>
                  </a:lnTo>
                  <a:cubicBezTo>
                    <a:pt x="172" y="5"/>
                    <a:pt x="152" y="0"/>
                    <a:pt x="133" y="0"/>
                  </a:cubicBezTo>
                  <a:close/>
                </a:path>
              </a:pathLst>
            </a:custGeom>
            <a:solidFill>
              <a:srgbClr val="4962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9463;p75">
              <a:extLst>
                <a:ext uri="{FF2B5EF4-FFF2-40B4-BE49-F238E27FC236}">
                  <a16:creationId xmlns:a16="http://schemas.microsoft.com/office/drawing/2014/main" id="{5C02ADEF-841D-29A3-FD1B-C570547B8E72}"/>
                </a:ext>
              </a:extLst>
            </p:cNvPr>
            <p:cNvSpPr/>
            <p:nvPr/>
          </p:nvSpPr>
          <p:spPr>
            <a:xfrm>
              <a:off x="5513441" y="3796534"/>
              <a:ext cx="372454" cy="353610"/>
            </a:xfrm>
            <a:custGeom>
              <a:avLst/>
              <a:gdLst/>
              <a:ahLst/>
              <a:cxnLst/>
              <a:rect l="l" t="t" r="r" b="b"/>
              <a:pathLst>
                <a:path w="14310" h="13586" extrusionOk="0">
                  <a:moveTo>
                    <a:pt x="7512" y="429"/>
                  </a:moveTo>
                  <a:cubicBezTo>
                    <a:pt x="11020" y="429"/>
                    <a:pt x="13877" y="3283"/>
                    <a:pt x="13877" y="6794"/>
                  </a:cubicBezTo>
                  <a:cubicBezTo>
                    <a:pt x="13877" y="10302"/>
                    <a:pt x="11020" y="13155"/>
                    <a:pt x="7512" y="13155"/>
                  </a:cubicBezTo>
                  <a:cubicBezTo>
                    <a:pt x="4004" y="13155"/>
                    <a:pt x="1151" y="10302"/>
                    <a:pt x="1151" y="6794"/>
                  </a:cubicBezTo>
                  <a:cubicBezTo>
                    <a:pt x="1151" y="3283"/>
                    <a:pt x="4004" y="429"/>
                    <a:pt x="7512" y="429"/>
                  </a:cubicBezTo>
                  <a:close/>
                  <a:moveTo>
                    <a:pt x="7512" y="1"/>
                  </a:moveTo>
                  <a:cubicBezTo>
                    <a:pt x="6205" y="1"/>
                    <a:pt x="4890" y="377"/>
                    <a:pt x="3740" y="1147"/>
                  </a:cubicBezTo>
                  <a:cubicBezTo>
                    <a:pt x="1045" y="2945"/>
                    <a:pt x="0" y="6400"/>
                    <a:pt x="1239" y="9391"/>
                  </a:cubicBezTo>
                  <a:cubicBezTo>
                    <a:pt x="2307" y="11966"/>
                    <a:pt x="4809" y="13586"/>
                    <a:pt x="7510" y="13586"/>
                  </a:cubicBezTo>
                  <a:cubicBezTo>
                    <a:pt x="7949" y="13586"/>
                    <a:pt x="8394" y="13543"/>
                    <a:pt x="8839" y="13454"/>
                  </a:cubicBezTo>
                  <a:cubicBezTo>
                    <a:pt x="12016" y="12825"/>
                    <a:pt x="14306" y="10035"/>
                    <a:pt x="14306" y="6794"/>
                  </a:cubicBezTo>
                  <a:cubicBezTo>
                    <a:pt x="14310" y="4989"/>
                    <a:pt x="13596" y="3261"/>
                    <a:pt x="12315" y="1991"/>
                  </a:cubicBezTo>
                  <a:cubicBezTo>
                    <a:pt x="11003" y="677"/>
                    <a:pt x="9264" y="1"/>
                    <a:pt x="751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9464;p75">
              <a:extLst>
                <a:ext uri="{FF2B5EF4-FFF2-40B4-BE49-F238E27FC236}">
                  <a16:creationId xmlns:a16="http://schemas.microsoft.com/office/drawing/2014/main" id="{869012F8-3676-FF9F-480D-C544F213A44A}"/>
                </a:ext>
              </a:extLst>
            </p:cNvPr>
            <p:cNvSpPr/>
            <p:nvPr/>
          </p:nvSpPr>
          <p:spPr>
            <a:xfrm>
              <a:off x="5574892" y="3870999"/>
              <a:ext cx="268057" cy="204680"/>
            </a:xfrm>
            <a:custGeom>
              <a:avLst/>
              <a:gdLst/>
              <a:ahLst/>
              <a:cxnLst/>
              <a:rect l="l" t="t" r="r" b="b"/>
              <a:pathLst>
                <a:path w="10299" h="7864" extrusionOk="0">
                  <a:moveTo>
                    <a:pt x="5149" y="0"/>
                  </a:moveTo>
                  <a:cubicBezTo>
                    <a:pt x="3757" y="0"/>
                    <a:pt x="2364" y="79"/>
                    <a:pt x="978" y="235"/>
                  </a:cubicBezTo>
                  <a:cubicBezTo>
                    <a:pt x="626" y="274"/>
                    <a:pt x="348" y="545"/>
                    <a:pt x="296" y="897"/>
                  </a:cubicBezTo>
                  <a:cubicBezTo>
                    <a:pt x="0" y="2909"/>
                    <a:pt x="0" y="4953"/>
                    <a:pt x="296" y="6969"/>
                  </a:cubicBezTo>
                  <a:cubicBezTo>
                    <a:pt x="348" y="7318"/>
                    <a:pt x="626" y="7589"/>
                    <a:pt x="978" y="7627"/>
                  </a:cubicBezTo>
                  <a:cubicBezTo>
                    <a:pt x="2364" y="7786"/>
                    <a:pt x="3758" y="7863"/>
                    <a:pt x="5151" y="7863"/>
                  </a:cubicBezTo>
                  <a:cubicBezTo>
                    <a:pt x="5742" y="7863"/>
                    <a:pt x="6337" y="7849"/>
                    <a:pt x="6931" y="7821"/>
                  </a:cubicBezTo>
                  <a:cubicBezTo>
                    <a:pt x="7044" y="7814"/>
                    <a:pt x="7132" y="7719"/>
                    <a:pt x="7132" y="7606"/>
                  </a:cubicBezTo>
                  <a:cubicBezTo>
                    <a:pt x="7132" y="7487"/>
                    <a:pt x="7037" y="7391"/>
                    <a:pt x="6919" y="7391"/>
                  </a:cubicBezTo>
                  <a:cubicBezTo>
                    <a:pt x="6915" y="7391"/>
                    <a:pt x="6911" y="7391"/>
                    <a:pt x="6907" y="7392"/>
                  </a:cubicBezTo>
                  <a:cubicBezTo>
                    <a:pt x="6326" y="7420"/>
                    <a:pt x="5745" y="7434"/>
                    <a:pt x="5163" y="7434"/>
                  </a:cubicBezTo>
                  <a:cubicBezTo>
                    <a:pt x="3783" y="7434"/>
                    <a:pt x="2402" y="7355"/>
                    <a:pt x="1027" y="7202"/>
                  </a:cubicBezTo>
                  <a:cubicBezTo>
                    <a:pt x="869" y="7184"/>
                    <a:pt x="742" y="7061"/>
                    <a:pt x="721" y="6906"/>
                  </a:cubicBezTo>
                  <a:cubicBezTo>
                    <a:pt x="433" y="4932"/>
                    <a:pt x="433" y="2927"/>
                    <a:pt x="721" y="956"/>
                  </a:cubicBezTo>
                  <a:cubicBezTo>
                    <a:pt x="742" y="798"/>
                    <a:pt x="869" y="678"/>
                    <a:pt x="1027" y="661"/>
                  </a:cubicBezTo>
                  <a:cubicBezTo>
                    <a:pt x="2398" y="506"/>
                    <a:pt x="3775" y="429"/>
                    <a:pt x="5151" y="429"/>
                  </a:cubicBezTo>
                  <a:cubicBezTo>
                    <a:pt x="6528" y="429"/>
                    <a:pt x="7904" y="506"/>
                    <a:pt x="9275" y="661"/>
                  </a:cubicBezTo>
                  <a:cubicBezTo>
                    <a:pt x="9433" y="678"/>
                    <a:pt x="9560" y="798"/>
                    <a:pt x="9584" y="956"/>
                  </a:cubicBezTo>
                  <a:cubicBezTo>
                    <a:pt x="9873" y="2927"/>
                    <a:pt x="9873" y="4932"/>
                    <a:pt x="9584" y="6906"/>
                  </a:cubicBezTo>
                  <a:cubicBezTo>
                    <a:pt x="9560" y="7061"/>
                    <a:pt x="9433" y="7184"/>
                    <a:pt x="9275" y="7202"/>
                  </a:cubicBezTo>
                  <a:cubicBezTo>
                    <a:pt x="8835" y="7251"/>
                    <a:pt x="8395" y="7293"/>
                    <a:pt x="7948" y="7325"/>
                  </a:cubicBezTo>
                  <a:cubicBezTo>
                    <a:pt x="7839" y="7335"/>
                    <a:pt x="7751" y="7427"/>
                    <a:pt x="7751" y="7539"/>
                  </a:cubicBezTo>
                  <a:cubicBezTo>
                    <a:pt x="7751" y="7658"/>
                    <a:pt x="7850" y="7754"/>
                    <a:pt x="7968" y="7754"/>
                  </a:cubicBezTo>
                  <a:cubicBezTo>
                    <a:pt x="7972" y="7754"/>
                    <a:pt x="7976" y="7754"/>
                    <a:pt x="7980" y="7754"/>
                  </a:cubicBezTo>
                  <a:cubicBezTo>
                    <a:pt x="8430" y="7719"/>
                    <a:pt x="8877" y="7677"/>
                    <a:pt x="9324" y="7627"/>
                  </a:cubicBezTo>
                  <a:cubicBezTo>
                    <a:pt x="9676" y="7589"/>
                    <a:pt x="9954" y="7318"/>
                    <a:pt x="10007" y="6966"/>
                  </a:cubicBezTo>
                  <a:cubicBezTo>
                    <a:pt x="10299" y="4953"/>
                    <a:pt x="10299" y="2909"/>
                    <a:pt x="10007" y="897"/>
                  </a:cubicBezTo>
                  <a:cubicBezTo>
                    <a:pt x="9954" y="545"/>
                    <a:pt x="9672" y="274"/>
                    <a:pt x="9321" y="235"/>
                  </a:cubicBezTo>
                  <a:cubicBezTo>
                    <a:pt x="7934" y="79"/>
                    <a:pt x="6542" y="0"/>
                    <a:pt x="514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9465;p75">
              <a:extLst>
                <a:ext uri="{FF2B5EF4-FFF2-40B4-BE49-F238E27FC236}">
                  <a16:creationId xmlns:a16="http://schemas.microsoft.com/office/drawing/2014/main" id="{AFF3446B-85AC-E5C2-906A-48CEB52F9ED5}"/>
                </a:ext>
              </a:extLst>
            </p:cNvPr>
            <p:cNvSpPr/>
            <p:nvPr/>
          </p:nvSpPr>
          <p:spPr>
            <a:xfrm>
              <a:off x="5666274" y="3916937"/>
              <a:ext cx="108899" cy="112855"/>
            </a:xfrm>
            <a:custGeom>
              <a:avLst/>
              <a:gdLst/>
              <a:ahLst/>
              <a:cxnLst/>
              <a:rect l="l" t="t" r="r" b="b"/>
              <a:pathLst>
                <a:path w="4184" h="4336" extrusionOk="0">
                  <a:moveTo>
                    <a:pt x="426" y="567"/>
                  </a:moveTo>
                  <a:lnTo>
                    <a:pt x="3466" y="2164"/>
                  </a:lnTo>
                  <a:lnTo>
                    <a:pt x="426" y="3765"/>
                  </a:lnTo>
                  <a:lnTo>
                    <a:pt x="426" y="567"/>
                  </a:lnTo>
                  <a:close/>
                  <a:moveTo>
                    <a:pt x="214" y="1"/>
                  </a:moveTo>
                  <a:cubicBezTo>
                    <a:pt x="101" y="1"/>
                    <a:pt x="1" y="90"/>
                    <a:pt x="1" y="215"/>
                  </a:cubicBezTo>
                  <a:lnTo>
                    <a:pt x="1" y="4121"/>
                  </a:lnTo>
                  <a:cubicBezTo>
                    <a:pt x="1" y="4246"/>
                    <a:pt x="101" y="4335"/>
                    <a:pt x="214" y="4335"/>
                  </a:cubicBezTo>
                  <a:cubicBezTo>
                    <a:pt x="247" y="4335"/>
                    <a:pt x="281" y="4328"/>
                    <a:pt x="314" y="4311"/>
                  </a:cubicBezTo>
                  <a:lnTo>
                    <a:pt x="4033" y="2358"/>
                  </a:lnTo>
                  <a:cubicBezTo>
                    <a:pt x="4184" y="2277"/>
                    <a:pt x="4184" y="2055"/>
                    <a:pt x="4033" y="1978"/>
                  </a:cubicBezTo>
                  <a:lnTo>
                    <a:pt x="314" y="25"/>
                  </a:lnTo>
                  <a:cubicBezTo>
                    <a:pt x="281" y="9"/>
                    <a:pt x="247" y="1"/>
                    <a:pt x="21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" name="Google Shape;19074;p75">
            <a:extLst>
              <a:ext uri="{FF2B5EF4-FFF2-40B4-BE49-F238E27FC236}">
                <a16:creationId xmlns:a16="http://schemas.microsoft.com/office/drawing/2014/main" id="{F786FCB2-CBDD-1CB6-6A66-653598F960D6}"/>
              </a:ext>
            </a:extLst>
          </p:cNvPr>
          <p:cNvGrpSpPr/>
          <p:nvPr/>
        </p:nvGrpSpPr>
        <p:grpSpPr>
          <a:xfrm>
            <a:off x="7311670" y="2665920"/>
            <a:ext cx="712393" cy="447766"/>
            <a:chOff x="6980143" y="1563869"/>
            <a:chExt cx="456522" cy="279535"/>
          </a:xfrm>
        </p:grpSpPr>
        <p:sp>
          <p:nvSpPr>
            <p:cNvPr id="50" name="Google Shape;19075;p75">
              <a:extLst>
                <a:ext uri="{FF2B5EF4-FFF2-40B4-BE49-F238E27FC236}">
                  <a16:creationId xmlns:a16="http://schemas.microsoft.com/office/drawing/2014/main" id="{877E6185-F55E-A651-000F-6846D1E89E0B}"/>
                </a:ext>
              </a:extLst>
            </p:cNvPr>
            <p:cNvSpPr/>
            <p:nvPr/>
          </p:nvSpPr>
          <p:spPr>
            <a:xfrm>
              <a:off x="6986832" y="1800329"/>
              <a:ext cx="443248" cy="36386"/>
            </a:xfrm>
            <a:custGeom>
              <a:avLst/>
              <a:gdLst/>
              <a:ahLst/>
              <a:cxnLst/>
              <a:rect l="l" t="t" r="r" b="b"/>
              <a:pathLst>
                <a:path w="17030" h="1398" extrusionOk="0">
                  <a:moveTo>
                    <a:pt x="4" y="1"/>
                  </a:moveTo>
                  <a:lnTo>
                    <a:pt x="4" y="303"/>
                  </a:lnTo>
                  <a:cubicBezTo>
                    <a:pt x="0" y="905"/>
                    <a:pt x="489" y="1394"/>
                    <a:pt x="1094" y="1397"/>
                  </a:cubicBezTo>
                  <a:lnTo>
                    <a:pt x="15935" y="1397"/>
                  </a:lnTo>
                  <a:cubicBezTo>
                    <a:pt x="16537" y="1397"/>
                    <a:pt x="17029" y="908"/>
                    <a:pt x="17029" y="303"/>
                  </a:cubicBezTo>
                  <a:lnTo>
                    <a:pt x="17029" y="1"/>
                  </a:lnTo>
                  <a:close/>
                </a:path>
              </a:pathLst>
            </a:custGeom>
            <a:solidFill>
              <a:srgbClr val="D0DA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9076;p75">
              <a:extLst>
                <a:ext uri="{FF2B5EF4-FFF2-40B4-BE49-F238E27FC236}">
                  <a16:creationId xmlns:a16="http://schemas.microsoft.com/office/drawing/2014/main" id="{41C619E0-AA12-9E03-B161-C4BF982DE25D}"/>
                </a:ext>
              </a:extLst>
            </p:cNvPr>
            <p:cNvSpPr/>
            <p:nvPr/>
          </p:nvSpPr>
          <p:spPr>
            <a:xfrm>
              <a:off x="6986832" y="1778622"/>
              <a:ext cx="443144" cy="21733"/>
            </a:xfrm>
            <a:custGeom>
              <a:avLst/>
              <a:gdLst/>
              <a:ahLst/>
              <a:cxnLst/>
              <a:rect l="l" t="t" r="r" b="b"/>
              <a:pathLst>
                <a:path w="17026" h="835" extrusionOk="0">
                  <a:moveTo>
                    <a:pt x="2160" y="1"/>
                  </a:moveTo>
                  <a:lnTo>
                    <a:pt x="0" y="835"/>
                  </a:lnTo>
                  <a:lnTo>
                    <a:pt x="17026" y="835"/>
                  </a:lnTo>
                  <a:lnTo>
                    <a:pt x="14866" y="1"/>
                  </a:lnTo>
                  <a:close/>
                </a:path>
              </a:pathLst>
            </a:custGeom>
            <a:solidFill>
              <a:srgbClr val="7487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9077;p75">
              <a:extLst>
                <a:ext uri="{FF2B5EF4-FFF2-40B4-BE49-F238E27FC236}">
                  <a16:creationId xmlns:a16="http://schemas.microsoft.com/office/drawing/2014/main" id="{761B2FDB-5ACD-AB3E-14AA-25BBA840E86A}"/>
                </a:ext>
              </a:extLst>
            </p:cNvPr>
            <p:cNvSpPr/>
            <p:nvPr/>
          </p:nvSpPr>
          <p:spPr>
            <a:xfrm>
              <a:off x="7043233" y="1570558"/>
              <a:ext cx="330627" cy="208090"/>
            </a:xfrm>
            <a:custGeom>
              <a:avLst/>
              <a:gdLst/>
              <a:ahLst/>
              <a:cxnLst/>
              <a:rect l="l" t="t" r="r" b="b"/>
              <a:pathLst>
                <a:path w="12703" h="7995" extrusionOk="0">
                  <a:moveTo>
                    <a:pt x="563" y="1"/>
                  </a:moveTo>
                  <a:cubicBezTo>
                    <a:pt x="254" y="1"/>
                    <a:pt x="0" y="254"/>
                    <a:pt x="0" y="564"/>
                  </a:cubicBezTo>
                  <a:lnTo>
                    <a:pt x="0" y="7995"/>
                  </a:lnTo>
                  <a:lnTo>
                    <a:pt x="12702" y="7995"/>
                  </a:lnTo>
                  <a:lnTo>
                    <a:pt x="12702" y="564"/>
                  </a:lnTo>
                  <a:cubicBezTo>
                    <a:pt x="12702" y="254"/>
                    <a:pt x="12449" y="1"/>
                    <a:pt x="12139" y="1"/>
                  </a:cubicBezTo>
                  <a:close/>
                </a:path>
              </a:pathLst>
            </a:custGeom>
            <a:solidFill>
              <a:srgbClr val="5A70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9078;p75">
              <a:extLst>
                <a:ext uri="{FF2B5EF4-FFF2-40B4-BE49-F238E27FC236}">
                  <a16:creationId xmlns:a16="http://schemas.microsoft.com/office/drawing/2014/main" id="{5E6080A4-3F2D-5E88-6BA0-6D56F80D0EA1}"/>
                </a:ext>
              </a:extLst>
            </p:cNvPr>
            <p:cNvSpPr/>
            <p:nvPr/>
          </p:nvSpPr>
          <p:spPr>
            <a:xfrm>
              <a:off x="7043233" y="1591172"/>
              <a:ext cx="330523" cy="166888"/>
            </a:xfrm>
            <a:custGeom>
              <a:avLst/>
              <a:gdLst/>
              <a:ahLst/>
              <a:cxnLst/>
              <a:rect l="l" t="t" r="r" b="b"/>
              <a:pathLst>
                <a:path w="12699" h="6412" extrusionOk="0">
                  <a:moveTo>
                    <a:pt x="0" y="0"/>
                  </a:moveTo>
                  <a:lnTo>
                    <a:pt x="0" y="6411"/>
                  </a:lnTo>
                  <a:lnTo>
                    <a:pt x="12699" y="6411"/>
                  </a:lnTo>
                  <a:lnTo>
                    <a:pt x="12699" y="0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9079;p75">
              <a:extLst>
                <a:ext uri="{FF2B5EF4-FFF2-40B4-BE49-F238E27FC236}">
                  <a16:creationId xmlns:a16="http://schemas.microsoft.com/office/drawing/2014/main" id="{18ABD6F9-9FBD-BF1D-2026-AF93E7F0676A}"/>
                </a:ext>
              </a:extLst>
            </p:cNvPr>
            <p:cNvSpPr/>
            <p:nvPr/>
          </p:nvSpPr>
          <p:spPr>
            <a:xfrm>
              <a:off x="7043233" y="1591172"/>
              <a:ext cx="124203" cy="166888"/>
            </a:xfrm>
            <a:custGeom>
              <a:avLst/>
              <a:gdLst/>
              <a:ahLst/>
              <a:cxnLst/>
              <a:rect l="l" t="t" r="r" b="b"/>
              <a:pathLst>
                <a:path w="4772" h="6412" extrusionOk="0">
                  <a:moveTo>
                    <a:pt x="0" y="0"/>
                  </a:moveTo>
                  <a:lnTo>
                    <a:pt x="0" y="6411"/>
                  </a:lnTo>
                  <a:lnTo>
                    <a:pt x="4771" y="6411"/>
                  </a:lnTo>
                  <a:lnTo>
                    <a:pt x="4771" y="0"/>
                  </a:lnTo>
                  <a:close/>
                </a:path>
              </a:pathLst>
            </a:custGeom>
            <a:solidFill>
              <a:srgbClr val="7487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9080;p75">
              <a:extLst>
                <a:ext uri="{FF2B5EF4-FFF2-40B4-BE49-F238E27FC236}">
                  <a16:creationId xmlns:a16="http://schemas.microsoft.com/office/drawing/2014/main" id="{01BCEB66-D547-00EC-E64A-E6DCB9D9F1BC}"/>
                </a:ext>
              </a:extLst>
            </p:cNvPr>
            <p:cNvSpPr/>
            <p:nvPr/>
          </p:nvSpPr>
          <p:spPr>
            <a:xfrm>
              <a:off x="7074102" y="1625606"/>
              <a:ext cx="39848" cy="23008"/>
            </a:xfrm>
            <a:custGeom>
              <a:avLst/>
              <a:gdLst/>
              <a:ahLst/>
              <a:cxnLst/>
              <a:rect l="l" t="t" r="r" b="b"/>
              <a:pathLst>
                <a:path w="1531" h="884" extrusionOk="0">
                  <a:moveTo>
                    <a:pt x="0" y="0"/>
                  </a:moveTo>
                  <a:lnTo>
                    <a:pt x="0" y="883"/>
                  </a:lnTo>
                  <a:lnTo>
                    <a:pt x="1531" y="883"/>
                  </a:lnTo>
                  <a:lnTo>
                    <a:pt x="1531" y="0"/>
                  </a:lnTo>
                  <a:close/>
                </a:path>
              </a:pathLst>
            </a:custGeom>
            <a:solidFill>
              <a:srgbClr val="D0DA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9081;p75">
              <a:extLst>
                <a:ext uri="{FF2B5EF4-FFF2-40B4-BE49-F238E27FC236}">
                  <a16:creationId xmlns:a16="http://schemas.microsoft.com/office/drawing/2014/main" id="{B434D65C-7480-284E-15A1-A169538485DF}"/>
                </a:ext>
              </a:extLst>
            </p:cNvPr>
            <p:cNvSpPr/>
            <p:nvPr/>
          </p:nvSpPr>
          <p:spPr>
            <a:xfrm>
              <a:off x="7105309" y="1687968"/>
              <a:ext cx="39874" cy="23008"/>
            </a:xfrm>
            <a:custGeom>
              <a:avLst/>
              <a:gdLst/>
              <a:ahLst/>
              <a:cxnLst/>
              <a:rect l="l" t="t" r="r" b="b"/>
              <a:pathLst>
                <a:path w="1532" h="884" extrusionOk="0">
                  <a:moveTo>
                    <a:pt x="1" y="0"/>
                  </a:moveTo>
                  <a:lnTo>
                    <a:pt x="1" y="884"/>
                  </a:lnTo>
                  <a:lnTo>
                    <a:pt x="1531" y="884"/>
                  </a:lnTo>
                  <a:lnTo>
                    <a:pt x="1531" y="0"/>
                  </a:lnTo>
                  <a:close/>
                </a:path>
              </a:pathLst>
            </a:custGeom>
            <a:solidFill>
              <a:srgbClr val="D0DA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9082;p75">
              <a:extLst>
                <a:ext uri="{FF2B5EF4-FFF2-40B4-BE49-F238E27FC236}">
                  <a16:creationId xmlns:a16="http://schemas.microsoft.com/office/drawing/2014/main" id="{249D84ED-84FE-31BA-0DD3-E72B5D104883}"/>
                </a:ext>
              </a:extLst>
            </p:cNvPr>
            <p:cNvSpPr/>
            <p:nvPr/>
          </p:nvSpPr>
          <p:spPr>
            <a:xfrm>
              <a:off x="6980143" y="1563869"/>
              <a:ext cx="456522" cy="279535"/>
            </a:xfrm>
            <a:custGeom>
              <a:avLst/>
              <a:gdLst/>
              <a:ahLst/>
              <a:cxnLst/>
              <a:rect l="l" t="t" r="r" b="b"/>
              <a:pathLst>
                <a:path w="17540" h="10740" extrusionOk="0">
                  <a:moveTo>
                    <a:pt x="14866" y="1310"/>
                  </a:moveTo>
                  <a:lnTo>
                    <a:pt x="14866" y="7203"/>
                  </a:lnTo>
                  <a:lnTo>
                    <a:pt x="12058" y="7203"/>
                  </a:lnTo>
                  <a:cubicBezTo>
                    <a:pt x="11917" y="7203"/>
                    <a:pt x="11801" y="7319"/>
                    <a:pt x="11801" y="7460"/>
                  </a:cubicBezTo>
                  <a:cubicBezTo>
                    <a:pt x="11801" y="7601"/>
                    <a:pt x="11917" y="7717"/>
                    <a:pt x="12058" y="7717"/>
                  </a:cubicBezTo>
                  <a:lnTo>
                    <a:pt x="14866" y="7717"/>
                  </a:lnTo>
                  <a:lnTo>
                    <a:pt x="14866" y="7995"/>
                  </a:lnTo>
                  <a:lnTo>
                    <a:pt x="2685" y="7995"/>
                  </a:lnTo>
                  <a:lnTo>
                    <a:pt x="2685" y="7717"/>
                  </a:lnTo>
                  <a:lnTo>
                    <a:pt x="10981" y="7717"/>
                  </a:lnTo>
                  <a:cubicBezTo>
                    <a:pt x="11122" y="7717"/>
                    <a:pt x="11238" y="7601"/>
                    <a:pt x="11238" y="7460"/>
                  </a:cubicBezTo>
                  <a:cubicBezTo>
                    <a:pt x="11238" y="7319"/>
                    <a:pt x="11122" y="7203"/>
                    <a:pt x="10981" y="7203"/>
                  </a:cubicBezTo>
                  <a:lnTo>
                    <a:pt x="7452" y="7203"/>
                  </a:lnTo>
                  <a:lnTo>
                    <a:pt x="7452" y="1310"/>
                  </a:lnTo>
                  <a:close/>
                  <a:moveTo>
                    <a:pt x="15077" y="8509"/>
                  </a:moveTo>
                  <a:lnTo>
                    <a:pt x="15907" y="8829"/>
                  </a:lnTo>
                  <a:lnTo>
                    <a:pt x="1633" y="8829"/>
                  </a:lnTo>
                  <a:lnTo>
                    <a:pt x="2467" y="8509"/>
                  </a:lnTo>
                  <a:close/>
                  <a:moveTo>
                    <a:pt x="10883" y="9342"/>
                  </a:moveTo>
                  <a:lnTo>
                    <a:pt x="10654" y="9575"/>
                  </a:lnTo>
                  <a:lnTo>
                    <a:pt x="6932" y="9575"/>
                  </a:lnTo>
                  <a:lnTo>
                    <a:pt x="6703" y="9342"/>
                  </a:lnTo>
                  <a:close/>
                  <a:moveTo>
                    <a:pt x="17030" y="9342"/>
                  </a:moveTo>
                  <a:lnTo>
                    <a:pt x="17026" y="9388"/>
                  </a:lnTo>
                  <a:cubicBezTo>
                    <a:pt x="17026" y="9849"/>
                    <a:pt x="16653" y="10222"/>
                    <a:pt x="16192" y="10222"/>
                  </a:cubicBezTo>
                  <a:lnTo>
                    <a:pt x="1351" y="10222"/>
                  </a:lnTo>
                  <a:cubicBezTo>
                    <a:pt x="890" y="10222"/>
                    <a:pt x="514" y="9849"/>
                    <a:pt x="514" y="9388"/>
                  </a:cubicBezTo>
                  <a:lnTo>
                    <a:pt x="514" y="9342"/>
                  </a:lnTo>
                  <a:lnTo>
                    <a:pt x="5978" y="9342"/>
                  </a:lnTo>
                  <a:lnTo>
                    <a:pt x="6647" y="10011"/>
                  </a:lnTo>
                  <a:cubicBezTo>
                    <a:pt x="6692" y="10060"/>
                    <a:pt x="6759" y="10088"/>
                    <a:pt x="6826" y="10088"/>
                  </a:cubicBezTo>
                  <a:lnTo>
                    <a:pt x="10763" y="10088"/>
                  </a:lnTo>
                  <a:cubicBezTo>
                    <a:pt x="10830" y="10088"/>
                    <a:pt x="10897" y="10060"/>
                    <a:pt x="10943" y="10011"/>
                  </a:cubicBezTo>
                  <a:lnTo>
                    <a:pt x="11611" y="9342"/>
                  </a:lnTo>
                  <a:close/>
                  <a:moveTo>
                    <a:pt x="2987" y="1"/>
                  </a:moveTo>
                  <a:cubicBezTo>
                    <a:pt x="2537" y="1"/>
                    <a:pt x="2171" y="370"/>
                    <a:pt x="2168" y="821"/>
                  </a:cubicBezTo>
                  <a:lnTo>
                    <a:pt x="2168" y="4040"/>
                  </a:lnTo>
                  <a:cubicBezTo>
                    <a:pt x="2168" y="4184"/>
                    <a:pt x="2284" y="4297"/>
                    <a:pt x="2424" y="4297"/>
                  </a:cubicBezTo>
                  <a:cubicBezTo>
                    <a:pt x="2569" y="4297"/>
                    <a:pt x="2681" y="4184"/>
                    <a:pt x="2681" y="4040"/>
                  </a:cubicBezTo>
                  <a:lnTo>
                    <a:pt x="2681" y="1306"/>
                  </a:lnTo>
                  <a:lnTo>
                    <a:pt x="6939" y="1306"/>
                  </a:lnTo>
                  <a:lnTo>
                    <a:pt x="6939" y="7200"/>
                  </a:lnTo>
                  <a:lnTo>
                    <a:pt x="2681" y="7200"/>
                  </a:lnTo>
                  <a:lnTo>
                    <a:pt x="2681" y="5078"/>
                  </a:lnTo>
                  <a:cubicBezTo>
                    <a:pt x="2681" y="4934"/>
                    <a:pt x="2569" y="4821"/>
                    <a:pt x="2424" y="4821"/>
                  </a:cubicBezTo>
                  <a:cubicBezTo>
                    <a:pt x="2284" y="4821"/>
                    <a:pt x="2168" y="4934"/>
                    <a:pt x="2168" y="5078"/>
                  </a:cubicBezTo>
                  <a:lnTo>
                    <a:pt x="2168" y="8072"/>
                  </a:lnTo>
                  <a:lnTo>
                    <a:pt x="166" y="8850"/>
                  </a:lnTo>
                  <a:cubicBezTo>
                    <a:pt x="67" y="8889"/>
                    <a:pt x="0" y="8984"/>
                    <a:pt x="0" y="9089"/>
                  </a:cubicBezTo>
                  <a:lnTo>
                    <a:pt x="0" y="9388"/>
                  </a:lnTo>
                  <a:cubicBezTo>
                    <a:pt x="0" y="10134"/>
                    <a:pt x="605" y="10739"/>
                    <a:pt x="1351" y="10739"/>
                  </a:cubicBezTo>
                  <a:lnTo>
                    <a:pt x="16192" y="10739"/>
                  </a:lnTo>
                  <a:cubicBezTo>
                    <a:pt x="16935" y="10739"/>
                    <a:pt x="17540" y="10134"/>
                    <a:pt x="17540" y="9388"/>
                  </a:cubicBezTo>
                  <a:lnTo>
                    <a:pt x="17540" y="9089"/>
                  </a:lnTo>
                  <a:cubicBezTo>
                    <a:pt x="17540" y="8980"/>
                    <a:pt x="17476" y="8885"/>
                    <a:pt x="17378" y="8846"/>
                  </a:cubicBezTo>
                  <a:lnTo>
                    <a:pt x="15379" y="8076"/>
                  </a:lnTo>
                  <a:lnTo>
                    <a:pt x="15379" y="821"/>
                  </a:lnTo>
                  <a:cubicBezTo>
                    <a:pt x="15379" y="370"/>
                    <a:pt x="15014" y="1"/>
                    <a:pt x="14563" y="1"/>
                  </a:cubicBezTo>
                  <a:lnTo>
                    <a:pt x="12283" y="1"/>
                  </a:lnTo>
                  <a:cubicBezTo>
                    <a:pt x="12139" y="1"/>
                    <a:pt x="12026" y="117"/>
                    <a:pt x="12026" y="258"/>
                  </a:cubicBezTo>
                  <a:cubicBezTo>
                    <a:pt x="12026" y="402"/>
                    <a:pt x="12139" y="515"/>
                    <a:pt x="12283" y="515"/>
                  </a:cubicBezTo>
                  <a:lnTo>
                    <a:pt x="14563" y="515"/>
                  </a:lnTo>
                  <a:cubicBezTo>
                    <a:pt x="14718" y="518"/>
                    <a:pt x="14852" y="638"/>
                    <a:pt x="14866" y="793"/>
                  </a:cubicBezTo>
                  <a:lnTo>
                    <a:pt x="2681" y="793"/>
                  </a:lnTo>
                  <a:cubicBezTo>
                    <a:pt x="2699" y="638"/>
                    <a:pt x="2829" y="518"/>
                    <a:pt x="2987" y="515"/>
                  </a:cubicBezTo>
                  <a:lnTo>
                    <a:pt x="11245" y="515"/>
                  </a:lnTo>
                  <a:cubicBezTo>
                    <a:pt x="11386" y="515"/>
                    <a:pt x="11502" y="402"/>
                    <a:pt x="11502" y="258"/>
                  </a:cubicBezTo>
                  <a:cubicBezTo>
                    <a:pt x="11502" y="117"/>
                    <a:pt x="11386" y="1"/>
                    <a:pt x="1124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9083;p75">
              <a:extLst>
                <a:ext uri="{FF2B5EF4-FFF2-40B4-BE49-F238E27FC236}">
                  <a16:creationId xmlns:a16="http://schemas.microsoft.com/office/drawing/2014/main" id="{BA3F4073-D58D-4698-934B-4B5CEE68145F}"/>
                </a:ext>
              </a:extLst>
            </p:cNvPr>
            <p:cNvSpPr/>
            <p:nvPr/>
          </p:nvSpPr>
          <p:spPr>
            <a:xfrm>
              <a:off x="7067413" y="1618917"/>
              <a:ext cx="53226" cy="36386"/>
            </a:xfrm>
            <a:custGeom>
              <a:avLst/>
              <a:gdLst/>
              <a:ahLst/>
              <a:cxnLst/>
              <a:rect l="l" t="t" r="r" b="b"/>
              <a:pathLst>
                <a:path w="2045" h="1398" extrusionOk="0">
                  <a:moveTo>
                    <a:pt x="1531" y="514"/>
                  </a:moveTo>
                  <a:lnTo>
                    <a:pt x="1531" y="884"/>
                  </a:lnTo>
                  <a:lnTo>
                    <a:pt x="514" y="884"/>
                  </a:lnTo>
                  <a:lnTo>
                    <a:pt x="514" y="514"/>
                  </a:lnTo>
                  <a:close/>
                  <a:moveTo>
                    <a:pt x="257" y="0"/>
                  </a:moveTo>
                  <a:cubicBezTo>
                    <a:pt x="116" y="0"/>
                    <a:pt x="0" y="113"/>
                    <a:pt x="0" y="257"/>
                  </a:cubicBezTo>
                  <a:lnTo>
                    <a:pt x="0" y="1140"/>
                  </a:lnTo>
                  <a:cubicBezTo>
                    <a:pt x="0" y="1281"/>
                    <a:pt x="116" y="1397"/>
                    <a:pt x="257" y="1397"/>
                  </a:cubicBezTo>
                  <a:lnTo>
                    <a:pt x="1788" y="1397"/>
                  </a:lnTo>
                  <a:cubicBezTo>
                    <a:pt x="1928" y="1397"/>
                    <a:pt x="2045" y="1281"/>
                    <a:pt x="2045" y="1140"/>
                  </a:cubicBezTo>
                  <a:lnTo>
                    <a:pt x="2045" y="257"/>
                  </a:lnTo>
                  <a:cubicBezTo>
                    <a:pt x="2045" y="113"/>
                    <a:pt x="1928" y="0"/>
                    <a:pt x="178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9084;p75">
              <a:extLst>
                <a:ext uri="{FF2B5EF4-FFF2-40B4-BE49-F238E27FC236}">
                  <a16:creationId xmlns:a16="http://schemas.microsoft.com/office/drawing/2014/main" id="{3B67BABE-F0E4-A58B-B938-0DBC4400AC5B}"/>
                </a:ext>
              </a:extLst>
            </p:cNvPr>
            <p:cNvSpPr/>
            <p:nvPr/>
          </p:nvSpPr>
          <p:spPr>
            <a:xfrm>
              <a:off x="7067413" y="1662409"/>
              <a:ext cx="84355" cy="13404"/>
            </a:xfrm>
            <a:custGeom>
              <a:avLst/>
              <a:gdLst/>
              <a:ahLst/>
              <a:cxnLst/>
              <a:rect l="l" t="t" r="r" b="b"/>
              <a:pathLst>
                <a:path w="3241" h="515" extrusionOk="0">
                  <a:moveTo>
                    <a:pt x="257" y="1"/>
                  </a:moveTo>
                  <a:cubicBezTo>
                    <a:pt x="116" y="1"/>
                    <a:pt x="0" y="113"/>
                    <a:pt x="0" y="258"/>
                  </a:cubicBezTo>
                  <a:cubicBezTo>
                    <a:pt x="0" y="398"/>
                    <a:pt x="116" y="514"/>
                    <a:pt x="257" y="514"/>
                  </a:cubicBezTo>
                  <a:lnTo>
                    <a:pt x="2984" y="514"/>
                  </a:lnTo>
                  <a:cubicBezTo>
                    <a:pt x="3128" y="514"/>
                    <a:pt x="3241" y="398"/>
                    <a:pt x="3241" y="258"/>
                  </a:cubicBezTo>
                  <a:cubicBezTo>
                    <a:pt x="3241" y="113"/>
                    <a:pt x="3128" y="1"/>
                    <a:pt x="298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9085;p75">
              <a:extLst>
                <a:ext uri="{FF2B5EF4-FFF2-40B4-BE49-F238E27FC236}">
                  <a16:creationId xmlns:a16="http://schemas.microsoft.com/office/drawing/2014/main" id="{2C437D05-7090-1166-6992-30562D7E7181}"/>
                </a:ext>
              </a:extLst>
            </p:cNvPr>
            <p:cNvSpPr/>
            <p:nvPr/>
          </p:nvSpPr>
          <p:spPr>
            <a:xfrm>
              <a:off x="7098646" y="1681279"/>
              <a:ext cx="53226" cy="36386"/>
            </a:xfrm>
            <a:custGeom>
              <a:avLst/>
              <a:gdLst/>
              <a:ahLst/>
              <a:cxnLst/>
              <a:rect l="l" t="t" r="r" b="b"/>
              <a:pathLst>
                <a:path w="2045" h="1398" extrusionOk="0">
                  <a:moveTo>
                    <a:pt x="1531" y="514"/>
                  </a:moveTo>
                  <a:lnTo>
                    <a:pt x="1531" y="884"/>
                  </a:lnTo>
                  <a:lnTo>
                    <a:pt x="514" y="884"/>
                  </a:lnTo>
                  <a:lnTo>
                    <a:pt x="514" y="514"/>
                  </a:lnTo>
                  <a:close/>
                  <a:moveTo>
                    <a:pt x="257" y="1"/>
                  </a:moveTo>
                  <a:cubicBezTo>
                    <a:pt x="116" y="1"/>
                    <a:pt x="0" y="117"/>
                    <a:pt x="0" y="257"/>
                  </a:cubicBezTo>
                  <a:lnTo>
                    <a:pt x="0" y="1141"/>
                  </a:lnTo>
                  <a:cubicBezTo>
                    <a:pt x="0" y="1281"/>
                    <a:pt x="116" y="1397"/>
                    <a:pt x="257" y="1397"/>
                  </a:cubicBezTo>
                  <a:lnTo>
                    <a:pt x="1787" y="1397"/>
                  </a:lnTo>
                  <a:cubicBezTo>
                    <a:pt x="1928" y="1397"/>
                    <a:pt x="2044" y="1281"/>
                    <a:pt x="2044" y="1141"/>
                  </a:cubicBezTo>
                  <a:lnTo>
                    <a:pt x="2044" y="257"/>
                  </a:lnTo>
                  <a:cubicBezTo>
                    <a:pt x="2044" y="117"/>
                    <a:pt x="1928" y="1"/>
                    <a:pt x="178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9086;p75">
              <a:extLst>
                <a:ext uri="{FF2B5EF4-FFF2-40B4-BE49-F238E27FC236}">
                  <a16:creationId xmlns:a16="http://schemas.microsoft.com/office/drawing/2014/main" id="{B8C88AC4-B9DC-6DAB-1377-CC19F8E03287}"/>
                </a:ext>
              </a:extLst>
            </p:cNvPr>
            <p:cNvSpPr/>
            <p:nvPr/>
          </p:nvSpPr>
          <p:spPr>
            <a:xfrm>
              <a:off x="7067413" y="1724771"/>
              <a:ext cx="84355" cy="13404"/>
            </a:xfrm>
            <a:custGeom>
              <a:avLst/>
              <a:gdLst/>
              <a:ahLst/>
              <a:cxnLst/>
              <a:rect l="l" t="t" r="r" b="b"/>
              <a:pathLst>
                <a:path w="3241" h="515" extrusionOk="0">
                  <a:moveTo>
                    <a:pt x="257" y="1"/>
                  </a:moveTo>
                  <a:cubicBezTo>
                    <a:pt x="116" y="1"/>
                    <a:pt x="0" y="113"/>
                    <a:pt x="0" y="258"/>
                  </a:cubicBezTo>
                  <a:cubicBezTo>
                    <a:pt x="0" y="398"/>
                    <a:pt x="116" y="515"/>
                    <a:pt x="257" y="515"/>
                  </a:cubicBezTo>
                  <a:lnTo>
                    <a:pt x="2984" y="515"/>
                  </a:lnTo>
                  <a:cubicBezTo>
                    <a:pt x="3128" y="515"/>
                    <a:pt x="3241" y="398"/>
                    <a:pt x="3241" y="258"/>
                  </a:cubicBezTo>
                  <a:cubicBezTo>
                    <a:pt x="3241" y="113"/>
                    <a:pt x="3128" y="1"/>
                    <a:pt x="298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9087;p75">
              <a:extLst>
                <a:ext uri="{FF2B5EF4-FFF2-40B4-BE49-F238E27FC236}">
                  <a16:creationId xmlns:a16="http://schemas.microsoft.com/office/drawing/2014/main" id="{89A880A1-F7C3-BCC7-EA85-2DCB47D91F41}"/>
                </a:ext>
              </a:extLst>
            </p:cNvPr>
            <p:cNvSpPr/>
            <p:nvPr/>
          </p:nvSpPr>
          <p:spPr>
            <a:xfrm>
              <a:off x="7199372" y="1646194"/>
              <a:ext cx="45366" cy="70352"/>
            </a:xfrm>
            <a:custGeom>
              <a:avLst/>
              <a:gdLst/>
              <a:ahLst/>
              <a:cxnLst/>
              <a:rect l="l" t="t" r="r" b="b"/>
              <a:pathLst>
                <a:path w="1743" h="2703" extrusionOk="0">
                  <a:moveTo>
                    <a:pt x="1373" y="1"/>
                  </a:moveTo>
                  <a:cubicBezTo>
                    <a:pt x="1308" y="1"/>
                    <a:pt x="1242" y="26"/>
                    <a:pt x="1193" y="75"/>
                  </a:cubicBezTo>
                  <a:lnTo>
                    <a:pt x="102" y="1166"/>
                  </a:lnTo>
                  <a:cubicBezTo>
                    <a:pt x="0" y="1268"/>
                    <a:pt x="0" y="1429"/>
                    <a:pt x="102" y="1532"/>
                  </a:cubicBezTo>
                  <a:lnTo>
                    <a:pt x="1193" y="2622"/>
                  </a:lnTo>
                  <a:cubicBezTo>
                    <a:pt x="1249" y="2679"/>
                    <a:pt x="1312" y="2702"/>
                    <a:pt x="1372" y="2702"/>
                  </a:cubicBezTo>
                  <a:cubicBezTo>
                    <a:pt x="1571" y="2702"/>
                    <a:pt x="1742" y="2444"/>
                    <a:pt x="1556" y="2260"/>
                  </a:cubicBezTo>
                  <a:lnTo>
                    <a:pt x="644" y="1349"/>
                  </a:lnTo>
                  <a:lnTo>
                    <a:pt x="1556" y="441"/>
                  </a:lnTo>
                  <a:cubicBezTo>
                    <a:pt x="1658" y="339"/>
                    <a:pt x="1658" y="177"/>
                    <a:pt x="1556" y="75"/>
                  </a:cubicBezTo>
                  <a:cubicBezTo>
                    <a:pt x="1505" y="26"/>
                    <a:pt x="1439" y="1"/>
                    <a:pt x="1373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9088;p75">
              <a:extLst>
                <a:ext uri="{FF2B5EF4-FFF2-40B4-BE49-F238E27FC236}">
                  <a16:creationId xmlns:a16="http://schemas.microsoft.com/office/drawing/2014/main" id="{F421D56B-0EA7-82EB-0E58-4B756BCCBAD2}"/>
                </a:ext>
              </a:extLst>
            </p:cNvPr>
            <p:cNvSpPr/>
            <p:nvPr/>
          </p:nvSpPr>
          <p:spPr>
            <a:xfrm>
              <a:off x="7300203" y="1646064"/>
              <a:ext cx="45340" cy="70378"/>
            </a:xfrm>
            <a:custGeom>
              <a:avLst/>
              <a:gdLst/>
              <a:ahLst/>
              <a:cxnLst/>
              <a:rect l="l" t="t" r="r" b="b"/>
              <a:pathLst>
                <a:path w="1742" h="2704" extrusionOk="0">
                  <a:moveTo>
                    <a:pt x="370" y="0"/>
                  </a:moveTo>
                  <a:cubicBezTo>
                    <a:pt x="171" y="0"/>
                    <a:pt x="0" y="259"/>
                    <a:pt x="187" y="446"/>
                  </a:cubicBezTo>
                  <a:lnTo>
                    <a:pt x="1095" y="1354"/>
                  </a:lnTo>
                  <a:lnTo>
                    <a:pt x="187" y="2265"/>
                  </a:lnTo>
                  <a:cubicBezTo>
                    <a:pt x="85" y="2363"/>
                    <a:pt x="85" y="2525"/>
                    <a:pt x="187" y="2627"/>
                  </a:cubicBezTo>
                  <a:cubicBezTo>
                    <a:pt x="236" y="2678"/>
                    <a:pt x="301" y="2704"/>
                    <a:pt x="367" y="2704"/>
                  </a:cubicBezTo>
                  <a:cubicBezTo>
                    <a:pt x="432" y="2704"/>
                    <a:pt x="498" y="2678"/>
                    <a:pt x="549" y="2627"/>
                  </a:cubicBezTo>
                  <a:lnTo>
                    <a:pt x="1640" y="1537"/>
                  </a:lnTo>
                  <a:cubicBezTo>
                    <a:pt x="1742" y="1434"/>
                    <a:pt x="1742" y="1273"/>
                    <a:pt x="1640" y="1174"/>
                  </a:cubicBezTo>
                  <a:lnTo>
                    <a:pt x="549" y="80"/>
                  </a:lnTo>
                  <a:cubicBezTo>
                    <a:pt x="493" y="24"/>
                    <a:pt x="430" y="0"/>
                    <a:pt x="37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9089;p75">
              <a:extLst>
                <a:ext uri="{FF2B5EF4-FFF2-40B4-BE49-F238E27FC236}">
                  <a16:creationId xmlns:a16="http://schemas.microsoft.com/office/drawing/2014/main" id="{31368B54-4387-53FA-1F5D-B9218C191447}"/>
                </a:ext>
              </a:extLst>
            </p:cNvPr>
            <p:cNvSpPr/>
            <p:nvPr/>
          </p:nvSpPr>
          <p:spPr>
            <a:xfrm>
              <a:off x="7251740" y="1637813"/>
              <a:ext cx="42243" cy="86932"/>
            </a:xfrm>
            <a:custGeom>
              <a:avLst/>
              <a:gdLst/>
              <a:ahLst/>
              <a:cxnLst/>
              <a:rect l="l" t="t" r="r" b="b"/>
              <a:pathLst>
                <a:path w="1623" h="3340" extrusionOk="0">
                  <a:moveTo>
                    <a:pt x="1331" y="1"/>
                  </a:moveTo>
                  <a:cubicBezTo>
                    <a:pt x="1228" y="1"/>
                    <a:pt x="1130" y="64"/>
                    <a:pt x="1092" y="168"/>
                  </a:cubicBezTo>
                  <a:lnTo>
                    <a:pt x="50" y="2993"/>
                  </a:lnTo>
                  <a:cubicBezTo>
                    <a:pt x="1" y="3127"/>
                    <a:pt x="71" y="3275"/>
                    <a:pt x="205" y="3324"/>
                  </a:cubicBezTo>
                  <a:cubicBezTo>
                    <a:pt x="234" y="3335"/>
                    <a:pt x="264" y="3340"/>
                    <a:pt x="293" y="3340"/>
                  </a:cubicBezTo>
                  <a:cubicBezTo>
                    <a:pt x="398" y="3340"/>
                    <a:pt x="496" y="3274"/>
                    <a:pt x="532" y="3169"/>
                  </a:cubicBezTo>
                  <a:lnTo>
                    <a:pt x="1574" y="344"/>
                  </a:lnTo>
                  <a:cubicBezTo>
                    <a:pt x="1623" y="210"/>
                    <a:pt x="1553" y="66"/>
                    <a:pt x="1419" y="17"/>
                  </a:cubicBezTo>
                  <a:cubicBezTo>
                    <a:pt x="1390" y="6"/>
                    <a:pt x="1360" y="1"/>
                    <a:pt x="133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Global War on Terrorism Thesis Defense by Slidesgo">
  <a:themeElements>
    <a:clrScheme name="Simple Light">
      <a:dk1>
        <a:srgbClr val="F3F3F3"/>
      </a:dk1>
      <a:lt1>
        <a:srgbClr val="191919"/>
      </a:lt1>
      <a:dk2>
        <a:srgbClr val="434343"/>
      </a:dk2>
      <a:lt2>
        <a:srgbClr val="666666"/>
      </a:lt2>
      <a:accent1>
        <a:srgbClr val="B7B7B7"/>
      </a:accent1>
      <a:accent2>
        <a:srgbClr val="CCCCCC"/>
      </a:accent2>
      <a:accent3>
        <a:srgbClr val="B7B7B7"/>
      </a:accent3>
      <a:accent4>
        <a:srgbClr val="999999"/>
      </a:accent4>
      <a:accent5>
        <a:srgbClr val="595A63"/>
      </a:accent5>
      <a:accent6>
        <a:srgbClr val="37383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171</Words>
  <Application>Microsoft Office PowerPoint</Application>
  <PresentationFormat>On-screen Show (16:9)</PresentationFormat>
  <Paragraphs>75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Barlow Semi Condensed</vt:lpstr>
      <vt:lpstr>Bebas Neue</vt:lpstr>
      <vt:lpstr>Lexend Giga</vt:lpstr>
      <vt:lpstr>Lexend Exa</vt:lpstr>
      <vt:lpstr>Arial</vt:lpstr>
      <vt:lpstr>Global War on Terrorism Thesis Defense by Slidesgo</vt:lpstr>
      <vt:lpstr>Cold War</vt:lpstr>
      <vt:lpstr>POST WAR</vt:lpstr>
      <vt:lpstr>MIGRATION</vt:lpstr>
      <vt:lpstr>#01 Freedom</vt:lpstr>
      <vt:lpstr>Construction of</vt:lpstr>
      <vt:lpstr>Life during the</vt:lpstr>
      <vt:lpstr>The Fall of</vt:lpstr>
      <vt:lpstr>A PICTURE IS WORTH A THOUSAND</vt:lpstr>
      <vt:lpstr>MANY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Cold War</dc:title>
  <dc:creator>Ilia Arqania</dc:creator>
  <cp:lastModifiedBy>Ilia Arqania</cp:lastModifiedBy>
  <cp:revision>1</cp:revision>
  <dcterms:modified xsi:type="dcterms:W3CDTF">2023-04-24T21:59:39Z</dcterms:modified>
</cp:coreProperties>
</file>