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8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38521-232B-4B1B-BB50-4F0DCD6EDC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1E471-9094-40C0-B2EA-EA9D54DB689B}">
      <dgm:prSet/>
      <dgm:spPr/>
      <dgm:t>
        <a:bodyPr/>
        <a:lstStyle/>
        <a:p>
          <a:r>
            <a:rPr lang="ka-GE"/>
            <a:t>აირია</a:t>
          </a:r>
          <a:endParaRPr lang="en-US"/>
        </a:p>
      </dgm:t>
    </dgm:pt>
    <dgm:pt modelId="{F1804BBF-7F42-4C12-AFB3-88BB2B6A748A}" type="parTrans" cxnId="{E1E53B8A-90FB-4877-B429-C60499A113F2}">
      <dgm:prSet/>
      <dgm:spPr/>
      <dgm:t>
        <a:bodyPr/>
        <a:lstStyle/>
        <a:p>
          <a:endParaRPr lang="en-US"/>
        </a:p>
      </dgm:t>
    </dgm:pt>
    <dgm:pt modelId="{5FE32DCF-DBBE-4377-9B4C-067296DE2801}" type="sibTrans" cxnId="{E1E53B8A-90FB-4877-B429-C60499A113F2}">
      <dgm:prSet/>
      <dgm:spPr/>
      <dgm:t>
        <a:bodyPr/>
        <a:lstStyle/>
        <a:p>
          <a:endParaRPr lang="en-US"/>
        </a:p>
      </dgm:t>
    </dgm:pt>
    <dgm:pt modelId="{E415B678-1678-42CA-8E80-2C7318D2C559}">
      <dgm:prSet/>
      <dgm:spPr/>
      <dgm:t>
        <a:bodyPr/>
        <a:lstStyle/>
        <a:p>
          <a:r>
            <a:rPr lang="ka-GE"/>
            <a:t>ნაყოფს ამწიფებს</a:t>
          </a:r>
          <a:endParaRPr lang="en-US"/>
        </a:p>
      </dgm:t>
    </dgm:pt>
    <dgm:pt modelId="{D0646A32-1CA8-4B7D-A326-8DD4D40BA502}" type="parTrans" cxnId="{144A8F14-7A92-4FD5-B593-3E1D6FE3D17F}">
      <dgm:prSet/>
      <dgm:spPr/>
      <dgm:t>
        <a:bodyPr/>
        <a:lstStyle/>
        <a:p>
          <a:endParaRPr lang="en-US"/>
        </a:p>
      </dgm:t>
    </dgm:pt>
    <dgm:pt modelId="{4B5A14F3-9498-46DA-8CC9-1BC20D3ECAC8}" type="sibTrans" cxnId="{144A8F14-7A92-4FD5-B593-3E1D6FE3D17F}">
      <dgm:prSet/>
      <dgm:spPr/>
      <dgm:t>
        <a:bodyPr/>
        <a:lstStyle/>
        <a:p>
          <a:endParaRPr lang="en-US"/>
        </a:p>
      </dgm:t>
    </dgm:pt>
    <dgm:pt modelId="{C48B0A00-DE0D-4077-9DA7-260D637A533F}" type="pres">
      <dgm:prSet presAssocID="{4CE38521-232B-4B1B-BB50-4F0DCD6EDC55}" presName="linear" presStyleCnt="0">
        <dgm:presLayoutVars>
          <dgm:animLvl val="lvl"/>
          <dgm:resizeHandles val="exact"/>
        </dgm:presLayoutVars>
      </dgm:prSet>
      <dgm:spPr/>
    </dgm:pt>
    <dgm:pt modelId="{B654BE6A-9E1B-4701-95FF-7C19A3319AA4}" type="pres">
      <dgm:prSet presAssocID="{F6B1E471-9094-40C0-B2EA-EA9D54DB68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22AC6DC-607C-48A3-9CDF-D15240D8260A}" type="pres">
      <dgm:prSet presAssocID="{5FE32DCF-DBBE-4377-9B4C-067296DE2801}" presName="spacer" presStyleCnt="0"/>
      <dgm:spPr/>
    </dgm:pt>
    <dgm:pt modelId="{B3392903-4596-45A8-A250-3300D4AA1947}" type="pres">
      <dgm:prSet presAssocID="{E415B678-1678-42CA-8E80-2C7318D2C55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44A8F14-7A92-4FD5-B593-3E1D6FE3D17F}" srcId="{4CE38521-232B-4B1B-BB50-4F0DCD6EDC55}" destId="{E415B678-1678-42CA-8E80-2C7318D2C559}" srcOrd="1" destOrd="0" parTransId="{D0646A32-1CA8-4B7D-A326-8DD4D40BA502}" sibTransId="{4B5A14F3-9498-46DA-8CC9-1BC20D3ECAC8}"/>
    <dgm:cxn modelId="{9648E824-D088-45D2-AB11-E036849FA1CE}" type="presOf" srcId="{E415B678-1678-42CA-8E80-2C7318D2C559}" destId="{B3392903-4596-45A8-A250-3300D4AA1947}" srcOrd="0" destOrd="0" presId="urn:microsoft.com/office/officeart/2005/8/layout/vList2"/>
    <dgm:cxn modelId="{E1E53B8A-90FB-4877-B429-C60499A113F2}" srcId="{4CE38521-232B-4B1B-BB50-4F0DCD6EDC55}" destId="{F6B1E471-9094-40C0-B2EA-EA9D54DB689B}" srcOrd="0" destOrd="0" parTransId="{F1804BBF-7F42-4C12-AFB3-88BB2B6A748A}" sibTransId="{5FE32DCF-DBBE-4377-9B4C-067296DE2801}"/>
    <dgm:cxn modelId="{A5B47D9E-3C60-4B56-8D55-F1920769E97A}" type="presOf" srcId="{F6B1E471-9094-40C0-B2EA-EA9D54DB689B}" destId="{B654BE6A-9E1B-4701-95FF-7C19A3319AA4}" srcOrd="0" destOrd="0" presId="urn:microsoft.com/office/officeart/2005/8/layout/vList2"/>
    <dgm:cxn modelId="{FC4362CB-DB78-4756-BC67-4861E6EA3660}" type="presOf" srcId="{4CE38521-232B-4B1B-BB50-4F0DCD6EDC55}" destId="{C48B0A00-DE0D-4077-9DA7-260D637A533F}" srcOrd="0" destOrd="0" presId="urn:microsoft.com/office/officeart/2005/8/layout/vList2"/>
    <dgm:cxn modelId="{CAFD2765-790F-4467-8966-668B0E08BB04}" type="presParOf" srcId="{C48B0A00-DE0D-4077-9DA7-260D637A533F}" destId="{B654BE6A-9E1B-4701-95FF-7C19A3319AA4}" srcOrd="0" destOrd="0" presId="urn:microsoft.com/office/officeart/2005/8/layout/vList2"/>
    <dgm:cxn modelId="{6016AC4B-9DDA-44D5-AA27-B0563B3758DD}" type="presParOf" srcId="{C48B0A00-DE0D-4077-9DA7-260D637A533F}" destId="{422AC6DC-607C-48A3-9CDF-D15240D8260A}" srcOrd="1" destOrd="0" presId="urn:microsoft.com/office/officeart/2005/8/layout/vList2"/>
    <dgm:cxn modelId="{357A67A0-C920-4A8A-8761-FF94DA98294D}" type="presParOf" srcId="{C48B0A00-DE0D-4077-9DA7-260D637A533F}" destId="{B3392903-4596-45A8-A250-3300D4AA19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484E9-4741-4E0F-A327-109FF2C6D6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4BA150-EC5F-4CBC-B58B-7EC22089ACAE}">
      <dgm:prSet/>
      <dgm:spPr/>
      <dgm:t>
        <a:bodyPr/>
        <a:lstStyle/>
        <a:p>
          <a:r>
            <a:rPr lang="en-US" dirty="0" err="1"/>
            <a:t>ფესვებში</a:t>
          </a:r>
          <a:r>
            <a:rPr lang="en-US" dirty="0"/>
            <a:t> </a:t>
          </a:r>
          <a:r>
            <a:rPr lang="en-US" dirty="0" err="1"/>
            <a:t>წარმოიქმნება</a:t>
          </a:r>
          <a:r>
            <a:rPr lang="en-US" dirty="0"/>
            <a:t> </a:t>
          </a:r>
          <a:r>
            <a:rPr lang="en-US" dirty="0" err="1"/>
            <a:t>წყლის</a:t>
          </a:r>
          <a:r>
            <a:rPr lang="en-US" dirty="0"/>
            <a:t> </a:t>
          </a:r>
          <a:r>
            <a:rPr lang="en-US" dirty="0" err="1"/>
            <a:t>დეფიციტის</a:t>
          </a:r>
          <a:r>
            <a:rPr lang="en-US" dirty="0"/>
            <a:t> </a:t>
          </a:r>
          <a:r>
            <a:rPr lang="en-US" dirty="0" err="1"/>
            <a:t>დროს</a:t>
          </a:r>
          <a:r>
            <a:rPr lang="en-US" dirty="0"/>
            <a:t> </a:t>
          </a:r>
          <a:r>
            <a:rPr lang="en-US" dirty="0" err="1"/>
            <a:t>და</a:t>
          </a:r>
          <a:r>
            <a:rPr lang="en-US" dirty="0"/>
            <a:t> </a:t>
          </a:r>
          <a:r>
            <a:rPr lang="en-US" dirty="0" err="1"/>
            <a:t>იწვევს</a:t>
          </a:r>
          <a:r>
            <a:rPr lang="en-US" dirty="0"/>
            <a:t> </a:t>
          </a:r>
          <a:r>
            <a:rPr lang="en-US" dirty="0" err="1"/>
            <a:t>ბაგეების</a:t>
          </a:r>
          <a:r>
            <a:rPr lang="en-US" dirty="0"/>
            <a:t> </a:t>
          </a:r>
          <a:r>
            <a:rPr lang="en-US" dirty="0" err="1"/>
            <a:t>დახურვას</a:t>
          </a:r>
          <a:r>
            <a:rPr lang="en-US" dirty="0"/>
            <a:t>.</a:t>
          </a:r>
        </a:p>
      </dgm:t>
    </dgm:pt>
    <dgm:pt modelId="{43EFD0BB-5A99-4025-A294-755E4D4E96C0}" type="parTrans" cxnId="{8CDC3AB7-4819-4941-96A9-2D131424388A}">
      <dgm:prSet/>
      <dgm:spPr/>
      <dgm:t>
        <a:bodyPr/>
        <a:lstStyle/>
        <a:p>
          <a:endParaRPr lang="en-US"/>
        </a:p>
      </dgm:t>
    </dgm:pt>
    <dgm:pt modelId="{D6F3BBBA-49B6-4FE4-AF6C-27B9B8300694}" type="sibTrans" cxnId="{8CDC3AB7-4819-4941-96A9-2D131424388A}">
      <dgm:prSet/>
      <dgm:spPr/>
      <dgm:t>
        <a:bodyPr/>
        <a:lstStyle/>
        <a:p>
          <a:endParaRPr lang="en-US"/>
        </a:p>
      </dgm:t>
    </dgm:pt>
    <dgm:pt modelId="{64AFA78E-0C28-421D-BDA9-C4D60F05B4CC}">
      <dgm:prSet/>
      <dgm:spPr/>
      <dgm:t>
        <a:bodyPr/>
        <a:lstStyle/>
        <a:p>
          <a:r>
            <a:rPr lang="en-US"/>
            <a:t>სიცივეში კვირტებში წარმოიქმნება და მათ ზრდას აჩერებს</a:t>
          </a:r>
        </a:p>
      </dgm:t>
    </dgm:pt>
    <dgm:pt modelId="{AA3DAC18-016D-4E3E-B935-F590056889FD}" type="parTrans" cxnId="{225E5AFC-325A-4F70-8D38-EEFF558965E6}">
      <dgm:prSet/>
      <dgm:spPr/>
      <dgm:t>
        <a:bodyPr/>
        <a:lstStyle/>
        <a:p>
          <a:endParaRPr lang="en-US"/>
        </a:p>
      </dgm:t>
    </dgm:pt>
    <dgm:pt modelId="{9039EB4F-5178-4773-816C-A3CB31703861}" type="sibTrans" cxnId="{225E5AFC-325A-4F70-8D38-EEFF558965E6}">
      <dgm:prSet/>
      <dgm:spPr/>
      <dgm:t>
        <a:bodyPr/>
        <a:lstStyle/>
        <a:p>
          <a:endParaRPr lang="en-US"/>
        </a:p>
      </dgm:t>
    </dgm:pt>
    <dgm:pt modelId="{4A1E9592-E023-4326-98C6-C9BFADD23BE6}">
      <dgm:prSet/>
      <dgm:spPr/>
      <dgm:t>
        <a:bodyPr/>
        <a:lstStyle/>
        <a:p>
          <a:r>
            <a:rPr lang="en-US"/>
            <a:t>მონაწილეობს ფოთოლცვენაში</a:t>
          </a:r>
        </a:p>
      </dgm:t>
    </dgm:pt>
    <dgm:pt modelId="{6E3A8F14-27BB-4D96-BDA4-09004D299DB5}" type="parTrans" cxnId="{A5FB2F26-E319-4D86-BC13-C90A902E667E}">
      <dgm:prSet/>
      <dgm:spPr/>
      <dgm:t>
        <a:bodyPr/>
        <a:lstStyle/>
        <a:p>
          <a:endParaRPr lang="en-US"/>
        </a:p>
      </dgm:t>
    </dgm:pt>
    <dgm:pt modelId="{B8EF92AA-D307-4A4D-A38B-2682A0790295}" type="sibTrans" cxnId="{A5FB2F26-E319-4D86-BC13-C90A902E667E}">
      <dgm:prSet/>
      <dgm:spPr/>
      <dgm:t>
        <a:bodyPr/>
        <a:lstStyle/>
        <a:p>
          <a:endParaRPr lang="en-US"/>
        </a:p>
      </dgm:t>
    </dgm:pt>
    <dgm:pt modelId="{1E6A1FE7-4BB2-4E92-8831-1B5E33F38E5E}">
      <dgm:prSet/>
      <dgm:spPr/>
      <dgm:t>
        <a:bodyPr/>
        <a:lstStyle/>
        <a:p>
          <a:r>
            <a:rPr lang="en-US"/>
            <a:t>თრგუნავს ნაყოფების წარმოქმნას.</a:t>
          </a:r>
        </a:p>
      </dgm:t>
    </dgm:pt>
    <dgm:pt modelId="{1056AE28-2C5C-4F58-AC3E-70F1F9AA39A9}" type="parTrans" cxnId="{D9B6329E-F927-432F-A802-A2559B05F556}">
      <dgm:prSet/>
      <dgm:spPr/>
      <dgm:t>
        <a:bodyPr/>
        <a:lstStyle/>
        <a:p>
          <a:endParaRPr lang="en-US"/>
        </a:p>
      </dgm:t>
    </dgm:pt>
    <dgm:pt modelId="{034A33AB-44C7-4DB7-B9A6-94784F69C905}" type="sibTrans" cxnId="{D9B6329E-F927-432F-A802-A2559B05F556}">
      <dgm:prSet/>
      <dgm:spPr/>
      <dgm:t>
        <a:bodyPr/>
        <a:lstStyle/>
        <a:p>
          <a:endParaRPr lang="en-US"/>
        </a:p>
      </dgm:t>
    </dgm:pt>
    <dgm:pt modelId="{892BB549-8EB7-4523-A7C2-F61A77DC6CEA}">
      <dgm:prSet/>
      <dgm:spPr/>
      <dgm:t>
        <a:bodyPr/>
        <a:lstStyle/>
        <a:p>
          <a:r>
            <a:rPr lang="en-US"/>
            <a:t>ბლოკავს ფოტოსინთეზში მონაწილე ფერმენტებს</a:t>
          </a:r>
        </a:p>
      </dgm:t>
    </dgm:pt>
    <dgm:pt modelId="{66A2B3E1-F57B-49D7-AC11-E4D333874A64}" type="parTrans" cxnId="{E1870E5E-645E-4F74-A76A-AAB9C3E0D0F9}">
      <dgm:prSet/>
      <dgm:spPr/>
      <dgm:t>
        <a:bodyPr/>
        <a:lstStyle/>
        <a:p>
          <a:endParaRPr lang="en-US"/>
        </a:p>
      </dgm:t>
    </dgm:pt>
    <dgm:pt modelId="{030FD213-8A5C-4320-BE83-C8C0A3509CF3}" type="sibTrans" cxnId="{E1870E5E-645E-4F74-A76A-AAB9C3E0D0F9}">
      <dgm:prSet/>
      <dgm:spPr/>
      <dgm:t>
        <a:bodyPr/>
        <a:lstStyle/>
        <a:p>
          <a:endParaRPr lang="en-US"/>
        </a:p>
      </dgm:t>
    </dgm:pt>
    <dgm:pt modelId="{6C6D987D-CD8D-4B7C-A1A3-1BF2E45999CD}">
      <dgm:prSet/>
      <dgm:spPr/>
      <dgm:t>
        <a:bodyPr/>
        <a:lstStyle/>
        <a:p>
          <a:r>
            <a:rPr lang="en-US"/>
            <a:t>თესლებში დაგროვების შემდეგ იგი ხელს უშლის ზამთარში თესლის აღმოცენებას</a:t>
          </a:r>
        </a:p>
      </dgm:t>
    </dgm:pt>
    <dgm:pt modelId="{9982942D-A7E6-4AA1-9F57-4CC0BB3EC87C}" type="parTrans" cxnId="{E1B53FB0-ECC3-4233-8429-41D7CBFFBCA4}">
      <dgm:prSet/>
      <dgm:spPr/>
      <dgm:t>
        <a:bodyPr/>
        <a:lstStyle/>
        <a:p>
          <a:endParaRPr lang="en-US"/>
        </a:p>
      </dgm:t>
    </dgm:pt>
    <dgm:pt modelId="{E6979032-1A4C-446E-A140-961B5E208814}" type="sibTrans" cxnId="{E1B53FB0-ECC3-4233-8429-41D7CBFFBCA4}">
      <dgm:prSet/>
      <dgm:spPr/>
      <dgm:t>
        <a:bodyPr/>
        <a:lstStyle/>
        <a:p>
          <a:endParaRPr lang="en-US"/>
        </a:p>
      </dgm:t>
    </dgm:pt>
    <dgm:pt modelId="{A14BFF6E-12EB-4C3A-8EC0-EA151B496239}" type="pres">
      <dgm:prSet presAssocID="{AC2484E9-4741-4E0F-A327-109FF2C6D639}" presName="linear" presStyleCnt="0">
        <dgm:presLayoutVars>
          <dgm:animLvl val="lvl"/>
          <dgm:resizeHandles val="exact"/>
        </dgm:presLayoutVars>
      </dgm:prSet>
      <dgm:spPr/>
    </dgm:pt>
    <dgm:pt modelId="{F885F027-185F-455E-964D-63345B073A55}" type="pres">
      <dgm:prSet presAssocID="{DF4BA150-EC5F-4CBC-B58B-7EC22089ACA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939C227-9ED2-44E3-8C3F-34FC24DF9598}" type="pres">
      <dgm:prSet presAssocID="{D6F3BBBA-49B6-4FE4-AF6C-27B9B8300694}" presName="spacer" presStyleCnt="0"/>
      <dgm:spPr/>
    </dgm:pt>
    <dgm:pt modelId="{4441D2C7-6B04-4EF6-8FBB-8F8363334A46}" type="pres">
      <dgm:prSet presAssocID="{64AFA78E-0C28-421D-BDA9-C4D60F05B4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ADCC758-364F-4EEC-9CF0-CF22946AA9AF}" type="pres">
      <dgm:prSet presAssocID="{9039EB4F-5178-4773-816C-A3CB31703861}" presName="spacer" presStyleCnt="0"/>
      <dgm:spPr/>
    </dgm:pt>
    <dgm:pt modelId="{F5DCD354-AC0B-462D-8BE2-0A232E2642E3}" type="pres">
      <dgm:prSet presAssocID="{4A1E9592-E023-4326-98C6-C9BFADD23BE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A9E90FC-1550-4FF6-AFD9-B3FA0FC885BE}" type="pres">
      <dgm:prSet presAssocID="{B8EF92AA-D307-4A4D-A38B-2682A0790295}" presName="spacer" presStyleCnt="0"/>
      <dgm:spPr/>
    </dgm:pt>
    <dgm:pt modelId="{F0861842-F43D-4355-98D9-A382151C0F83}" type="pres">
      <dgm:prSet presAssocID="{1E6A1FE7-4BB2-4E92-8831-1B5E33F38E5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2023891-02E9-42C5-84CA-CCFBEBD316A3}" type="pres">
      <dgm:prSet presAssocID="{034A33AB-44C7-4DB7-B9A6-94784F69C905}" presName="spacer" presStyleCnt="0"/>
      <dgm:spPr/>
    </dgm:pt>
    <dgm:pt modelId="{CB31E073-A0F9-409B-B380-950CF7530C4B}" type="pres">
      <dgm:prSet presAssocID="{892BB549-8EB7-4523-A7C2-F61A77DC6CE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0D6C54B-33EC-4265-92C7-CA05FDD28981}" type="pres">
      <dgm:prSet presAssocID="{030FD213-8A5C-4320-BE83-C8C0A3509CF3}" presName="spacer" presStyleCnt="0"/>
      <dgm:spPr/>
    </dgm:pt>
    <dgm:pt modelId="{7DF948AA-C350-44B9-88F7-A9E28D76B32A}" type="pres">
      <dgm:prSet presAssocID="{6C6D987D-CD8D-4B7C-A1A3-1BF2E45999C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EB15807-572C-4068-9145-8E235C76DE2B}" type="presOf" srcId="{4A1E9592-E023-4326-98C6-C9BFADD23BE6}" destId="{F5DCD354-AC0B-462D-8BE2-0A232E2642E3}" srcOrd="0" destOrd="0" presId="urn:microsoft.com/office/officeart/2005/8/layout/vList2"/>
    <dgm:cxn modelId="{D6081209-77DB-4E84-ACA0-ECDAE6521AB4}" type="presOf" srcId="{64AFA78E-0C28-421D-BDA9-C4D60F05B4CC}" destId="{4441D2C7-6B04-4EF6-8FBB-8F8363334A46}" srcOrd="0" destOrd="0" presId="urn:microsoft.com/office/officeart/2005/8/layout/vList2"/>
    <dgm:cxn modelId="{A5FB2F26-E319-4D86-BC13-C90A902E667E}" srcId="{AC2484E9-4741-4E0F-A327-109FF2C6D639}" destId="{4A1E9592-E023-4326-98C6-C9BFADD23BE6}" srcOrd="2" destOrd="0" parTransId="{6E3A8F14-27BB-4D96-BDA4-09004D299DB5}" sibTransId="{B8EF92AA-D307-4A4D-A38B-2682A0790295}"/>
    <dgm:cxn modelId="{E1870E5E-645E-4F74-A76A-AAB9C3E0D0F9}" srcId="{AC2484E9-4741-4E0F-A327-109FF2C6D639}" destId="{892BB549-8EB7-4523-A7C2-F61A77DC6CEA}" srcOrd="4" destOrd="0" parTransId="{66A2B3E1-F57B-49D7-AC11-E4D333874A64}" sibTransId="{030FD213-8A5C-4320-BE83-C8C0A3509CF3}"/>
    <dgm:cxn modelId="{11481544-DB7F-43E0-B7D7-56BF0D390D53}" type="presOf" srcId="{892BB549-8EB7-4523-A7C2-F61A77DC6CEA}" destId="{CB31E073-A0F9-409B-B380-950CF7530C4B}" srcOrd="0" destOrd="0" presId="urn:microsoft.com/office/officeart/2005/8/layout/vList2"/>
    <dgm:cxn modelId="{F075C845-CAA3-4A2D-BD35-FDE6677A3225}" type="presOf" srcId="{AC2484E9-4741-4E0F-A327-109FF2C6D639}" destId="{A14BFF6E-12EB-4C3A-8EC0-EA151B496239}" srcOrd="0" destOrd="0" presId="urn:microsoft.com/office/officeart/2005/8/layout/vList2"/>
    <dgm:cxn modelId="{1BD7934B-9BB6-40E0-8320-E473ED12BB04}" type="presOf" srcId="{DF4BA150-EC5F-4CBC-B58B-7EC22089ACAE}" destId="{F885F027-185F-455E-964D-63345B073A55}" srcOrd="0" destOrd="0" presId="urn:microsoft.com/office/officeart/2005/8/layout/vList2"/>
    <dgm:cxn modelId="{ACAFA459-6B92-43B7-A594-65D65529E8C6}" type="presOf" srcId="{6C6D987D-CD8D-4B7C-A1A3-1BF2E45999CD}" destId="{7DF948AA-C350-44B9-88F7-A9E28D76B32A}" srcOrd="0" destOrd="0" presId="urn:microsoft.com/office/officeart/2005/8/layout/vList2"/>
    <dgm:cxn modelId="{D9B6329E-F927-432F-A802-A2559B05F556}" srcId="{AC2484E9-4741-4E0F-A327-109FF2C6D639}" destId="{1E6A1FE7-4BB2-4E92-8831-1B5E33F38E5E}" srcOrd="3" destOrd="0" parTransId="{1056AE28-2C5C-4F58-AC3E-70F1F9AA39A9}" sibTransId="{034A33AB-44C7-4DB7-B9A6-94784F69C905}"/>
    <dgm:cxn modelId="{E1B53FB0-ECC3-4233-8429-41D7CBFFBCA4}" srcId="{AC2484E9-4741-4E0F-A327-109FF2C6D639}" destId="{6C6D987D-CD8D-4B7C-A1A3-1BF2E45999CD}" srcOrd="5" destOrd="0" parTransId="{9982942D-A7E6-4AA1-9F57-4CC0BB3EC87C}" sibTransId="{E6979032-1A4C-446E-A140-961B5E208814}"/>
    <dgm:cxn modelId="{8CDC3AB7-4819-4941-96A9-2D131424388A}" srcId="{AC2484E9-4741-4E0F-A327-109FF2C6D639}" destId="{DF4BA150-EC5F-4CBC-B58B-7EC22089ACAE}" srcOrd="0" destOrd="0" parTransId="{43EFD0BB-5A99-4025-A294-755E4D4E96C0}" sibTransId="{D6F3BBBA-49B6-4FE4-AF6C-27B9B8300694}"/>
    <dgm:cxn modelId="{3966DDF2-44DE-49E7-8A32-2573661C4EE7}" type="presOf" srcId="{1E6A1FE7-4BB2-4E92-8831-1B5E33F38E5E}" destId="{F0861842-F43D-4355-98D9-A382151C0F83}" srcOrd="0" destOrd="0" presId="urn:microsoft.com/office/officeart/2005/8/layout/vList2"/>
    <dgm:cxn modelId="{225E5AFC-325A-4F70-8D38-EEFF558965E6}" srcId="{AC2484E9-4741-4E0F-A327-109FF2C6D639}" destId="{64AFA78E-0C28-421D-BDA9-C4D60F05B4CC}" srcOrd="1" destOrd="0" parTransId="{AA3DAC18-016D-4E3E-B935-F590056889FD}" sibTransId="{9039EB4F-5178-4773-816C-A3CB31703861}"/>
    <dgm:cxn modelId="{9119FCF4-68FA-4C7C-935E-9D4F71F7AE72}" type="presParOf" srcId="{A14BFF6E-12EB-4C3A-8EC0-EA151B496239}" destId="{F885F027-185F-455E-964D-63345B073A55}" srcOrd="0" destOrd="0" presId="urn:microsoft.com/office/officeart/2005/8/layout/vList2"/>
    <dgm:cxn modelId="{1E895507-3BB4-44E1-A7F0-83428F4B2894}" type="presParOf" srcId="{A14BFF6E-12EB-4C3A-8EC0-EA151B496239}" destId="{8939C227-9ED2-44E3-8C3F-34FC24DF9598}" srcOrd="1" destOrd="0" presId="urn:microsoft.com/office/officeart/2005/8/layout/vList2"/>
    <dgm:cxn modelId="{5F7238CB-7965-460C-A1EC-4B6973EE2B39}" type="presParOf" srcId="{A14BFF6E-12EB-4C3A-8EC0-EA151B496239}" destId="{4441D2C7-6B04-4EF6-8FBB-8F8363334A46}" srcOrd="2" destOrd="0" presId="urn:microsoft.com/office/officeart/2005/8/layout/vList2"/>
    <dgm:cxn modelId="{FA0368E6-EC20-4E26-9796-E3AEE0ABE372}" type="presParOf" srcId="{A14BFF6E-12EB-4C3A-8EC0-EA151B496239}" destId="{3ADCC758-364F-4EEC-9CF0-CF22946AA9AF}" srcOrd="3" destOrd="0" presId="urn:microsoft.com/office/officeart/2005/8/layout/vList2"/>
    <dgm:cxn modelId="{E63A37D4-B551-4C74-8B28-259E7581F97D}" type="presParOf" srcId="{A14BFF6E-12EB-4C3A-8EC0-EA151B496239}" destId="{F5DCD354-AC0B-462D-8BE2-0A232E2642E3}" srcOrd="4" destOrd="0" presId="urn:microsoft.com/office/officeart/2005/8/layout/vList2"/>
    <dgm:cxn modelId="{B18C7475-2363-4EB9-9558-9BF0561215DC}" type="presParOf" srcId="{A14BFF6E-12EB-4C3A-8EC0-EA151B496239}" destId="{9A9E90FC-1550-4FF6-AFD9-B3FA0FC885BE}" srcOrd="5" destOrd="0" presId="urn:microsoft.com/office/officeart/2005/8/layout/vList2"/>
    <dgm:cxn modelId="{51C4ED8E-5FB6-485B-B2C0-72F0C6C9DF89}" type="presParOf" srcId="{A14BFF6E-12EB-4C3A-8EC0-EA151B496239}" destId="{F0861842-F43D-4355-98D9-A382151C0F83}" srcOrd="6" destOrd="0" presId="urn:microsoft.com/office/officeart/2005/8/layout/vList2"/>
    <dgm:cxn modelId="{FCA58B68-9E08-422B-9420-A82608FED420}" type="presParOf" srcId="{A14BFF6E-12EB-4C3A-8EC0-EA151B496239}" destId="{A2023891-02E9-42C5-84CA-CCFBEBD316A3}" srcOrd="7" destOrd="0" presId="urn:microsoft.com/office/officeart/2005/8/layout/vList2"/>
    <dgm:cxn modelId="{D9D0CD14-E6B3-41F0-945D-C70D6B178F74}" type="presParOf" srcId="{A14BFF6E-12EB-4C3A-8EC0-EA151B496239}" destId="{CB31E073-A0F9-409B-B380-950CF7530C4B}" srcOrd="8" destOrd="0" presId="urn:microsoft.com/office/officeart/2005/8/layout/vList2"/>
    <dgm:cxn modelId="{5EEABCD5-540B-44BC-A8CB-F330B5018A71}" type="presParOf" srcId="{A14BFF6E-12EB-4C3A-8EC0-EA151B496239}" destId="{E0D6C54B-33EC-4265-92C7-CA05FDD28981}" srcOrd="9" destOrd="0" presId="urn:microsoft.com/office/officeart/2005/8/layout/vList2"/>
    <dgm:cxn modelId="{2228BE99-7355-4232-ADB1-77F923A229ED}" type="presParOf" srcId="{A14BFF6E-12EB-4C3A-8EC0-EA151B496239}" destId="{7DF948AA-C350-44B9-88F7-A9E28D76B32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4BE6A-9E1B-4701-95FF-7C19A3319AA4}">
      <dsp:nvSpPr>
        <dsp:cNvPr id="0" name=""/>
        <dsp:cNvSpPr/>
      </dsp:nvSpPr>
      <dsp:spPr>
        <a:xfrm>
          <a:off x="0" y="623988"/>
          <a:ext cx="4937760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4500" kern="1200"/>
            <a:t>აირია</a:t>
          </a:r>
          <a:endParaRPr lang="en-US" sz="4500" kern="1200"/>
        </a:p>
      </dsp:txBody>
      <dsp:txXfrm>
        <a:off x="56543" y="680531"/>
        <a:ext cx="4824674" cy="1045213"/>
      </dsp:txXfrm>
    </dsp:sp>
    <dsp:sp modelId="{B3392903-4596-45A8-A250-3300D4AA1947}">
      <dsp:nvSpPr>
        <dsp:cNvPr id="0" name=""/>
        <dsp:cNvSpPr/>
      </dsp:nvSpPr>
      <dsp:spPr>
        <a:xfrm>
          <a:off x="0" y="1911888"/>
          <a:ext cx="4937760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4500" kern="1200"/>
            <a:t>ნაყოფს ამწიფებს</a:t>
          </a:r>
          <a:endParaRPr lang="en-US" sz="4500" kern="1200"/>
        </a:p>
      </dsp:txBody>
      <dsp:txXfrm>
        <a:off x="56543" y="1968431"/>
        <a:ext cx="4824674" cy="1045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5F027-185F-455E-964D-63345B073A55}">
      <dsp:nvSpPr>
        <dsp:cNvPr id="0" name=""/>
        <dsp:cNvSpPr/>
      </dsp:nvSpPr>
      <dsp:spPr>
        <a:xfrm>
          <a:off x="0" y="399803"/>
          <a:ext cx="6272784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ფესვებში</a:t>
          </a:r>
          <a:r>
            <a:rPr lang="en-US" sz="1200" kern="1200" dirty="0"/>
            <a:t> </a:t>
          </a:r>
          <a:r>
            <a:rPr lang="en-US" sz="1200" kern="1200" dirty="0" err="1"/>
            <a:t>წარმოიქმნება</a:t>
          </a:r>
          <a:r>
            <a:rPr lang="en-US" sz="1200" kern="1200" dirty="0"/>
            <a:t> </a:t>
          </a:r>
          <a:r>
            <a:rPr lang="en-US" sz="1200" kern="1200" dirty="0" err="1"/>
            <a:t>წყლის</a:t>
          </a:r>
          <a:r>
            <a:rPr lang="en-US" sz="1200" kern="1200" dirty="0"/>
            <a:t> </a:t>
          </a:r>
          <a:r>
            <a:rPr lang="en-US" sz="1200" kern="1200" dirty="0" err="1"/>
            <a:t>დეფიციტის</a:t>
          </a:r>
          <a:r>
            <a:rPr lang="en-US" sz="1200" kern="1200" dirty="0"/>
            <a:t> </a:t>
          </a:r>
          <a:r>
            <a:rPr lang="en-US" sz="1200" kern="1200" dirty="0" err="1"/>
            <a:t>დროს</a:t>
          </a:r>
          <a:r>
            <a:rPr lang="en-US" sz="1200" kern="1200" dirty="0"/>
            <a:t> </a:t>
          </a:r>
          <a:r>
            <a:rPr lang="en-US" sz="1200" kern="1200" dirty="0" err="1"/>
            <a:t>და</a:t>
          </a:r>
          <a:r>
            <a:rPr lang="en-US" sz="1200" kern="1200" dirty="0"/>
            <a:t> </a:t>
          </a:r>
          <a:r>
            <a:rPr lang="en-US" sz="1200" kern="1200" dirty="0" err="1"/>
            <a:t>იწვევს</a:t>
          </a:r>
          <a:r>
            <a:rPr lang="en-US" sz="1200" kern="1200" dirty="0"/>
            <a:t> </a:t>
          </a:r>
          <a:r>
            <a:rPr lang="en-US" sz="1200" kern="1200" dirty="0" err="1"/>
            <a:t>ბაგეების</a:t>
          </a:r>
          <a:r>
            <a:rPr lang="en-US" sz="1200" kern="1200" dirty="0"/>
            <a:t> </a:t>
          </a:r>
          <a:r>
            <a:rPr lang="en-US" sz="1200" kern="1200" dirty="0" err="1"/>
            <a:t>დახურვას</a:t>
          </a:r>
          <a:r>
            <a:rPr lang="en-US" sz="1200" kern="1200" dirty="0"/>
            <a:t>.</a:t>
          </a:r>
        </a:p>
      </dsp:txBody>
      <dsp:txXfrm>
        <a:off x="15078" y="414881"/>
        <a:ext cx="6242628" cy="278723"/>
      </dsp:txXfrm>
    </dsp:sp>
    <dsp:sp modelId="{4441D2C7-6B04-4EF6-8FBB-8F8363334A46}">
      <dsp:nvSpPr>
        <dsp:cNvPr id="0" name=""/>
        <dsp:cNvSpPr/>
      </dsp:nvSpPr>
      <dsp:spPr>
        <a:xfrm>
          <a:off x="0" y="743243"/>
          <a:ext cx="6272784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სიცივეში კვირტებში წარმოიქმნება და მათ ზრდას აჩერებს</a:t>
          </a:r>
        </a:p>
      </dsp:txBody>
      <dsp:txXfrm>
        <a:off x="15078" y="758321"/>
        <a:ext cx="6242628" cy="278723"/>
      </dsp:txXfrm>
    </dsp:sp>
    <dsp:sp modelId="{F5DCD354-AC0B-462D-8BE2-0A232E2642E3}">
      <dsp:nvSpPr>
        <dsp:cNvPr id="0" name=""/>
        <dsp:cNvSpPr/>
      </dsp:nvSpPr>
      <dsp:spPr>
        <a:xfrm>
          <a:off x="0" y="1086683"/>
          <a:ext cx="6272784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მონაწილეობს ფოთოლცვენაში</a:t>
          </a:r>
        </a:p>
      </dsp:txBody>
      <dsp:txXfrm>
        <a:off x="15078" y="1101761"/>
        <a:ext cx="6242628" cy="278723"/>
      </dsp:txXfrm>
    </dsp:sp>
    <dsp:sp modelId="{F0861842-F43D-4355-98D9-A382151C0F83}">
      <dsp:nvSpPr>
        <dsp:cNvPr id="0" name=""/>
        <dsp:cNvSpPr/>
      </dsp:nvSpPr>
      <dsp:spPr>
        <a:xfrm>
          <a:off x="0" y="1430123"/>
          <a:ext cx="6272784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თრგუნავს ნაყოფების წარმოქმნას.</a:t>
          </a:r>
        </a:p>
      </dsp:txBody>
      <dsp:txXfrm>
        <a:off x="15078" y="1445201"/>
        <a:ext cx="6242628" cy="278723"/>
      </dsp:txXfrm>
    </dsp:sp>
    <dsp:sp modelId="{CB31E073-A0F9-409B-B380-950CF7530C4B}">
      <dsp:nvSpPr>
        <dsp:cNvPr id="0" name=""/>
        <dsp:cNvSpPr/>
      </dsp:nvSpPr>
      <dsp:spPr>
        <a:xfrm>
          <a:off x="0" y="1773563"/>
          <a:ext cx="6272784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ბლოკავს ფოტოსინთეზში მონაწილე ფერმენტებს</a:t>
          </a:r>
        </a:p>
      </dsp:txBody>
      <dsp:txXfrm>
        <a:off x="15078" y="1788641"/>
        <a:ext cx="6242628" cy="278723"/>
      </dsp:txXfrm>
    </dsp:sp>
    <dsp:sp modelId="{7DF948AA-C350-44B9-88F7-A9E28D76B32A}">
      <dsp:nvSpPr>
        <dsp:cNvPr id="0" name=""/>
        <dsp:cNvSpPr/>
      </dsp:nvSpPr>
      <dsp:spPr>
        <a:xfrm>
          <a:off x="0" y="2117003"/>
          <a:ext cx="6272784" cy="308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თესლებში დაგროვების შემდეგ იგი ხელს უშლის ზამთარში თესლის აღმოცენებას</a:t>
          </a:r>
        </a:p>
      </dsp:txBody>
      <dsp:txXfrm>
        <a:off x="15078" y="2132081"/>
        <a:ext cx="6242628" cy="278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07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7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5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6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3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16334-4A8A-733C-5EB9-CDCE16B6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302" b="1987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BA81F-B971-E180-9C61-2D69D51AB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ka-GE" sz="6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მცენარული</a:t>
            </a:r>
            <a:r>
              <a:rPr lang="ka-GE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ჰორმონები</a:t>
            </a:r>
            <a:endParaRPr lang="en-150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C1050-70FE-B5BC-0D11-A669C020D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 fontScale="62500" lnSpcReduction="20000"/>
          </a:bodyPr>
          <a:lstStyle/>
          <a:p>
            <a:r>
              <a:rPr lang="ka-GE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ილია არქანია </a:t>
            </a:r>
          </a:p>
          <a:p>
            <a:r>
              <a:rPr lang="en-150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დათა</a:t>
            </a:r>
            <a:r>
              <a:rPr lang="en-150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150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თავადზე</a:t>
            </a:r>
            <a:endParaRPr lang="ka-GE" sz="20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762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0D8A5-8E49-654D-1176-6160134F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ტროპიზმი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FAB16-90F1-2259-C18C-64CA0732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/>
              <a:t>ტროპიზმი</a:t>
            </a:r>
            <a:r>
              <a:rPr lang="en-US" sz="1400" dirty="0"/>
              <a:t> - </a:t>
            </a:r>
            <a:r>
              <a:rPr lang="en-US" sz="1400" dirty="0" err="1"/>
              <a:t>მცენარის</a:t>
            </a:r>
            <a:r>
              <a:rPr lang="en-US" sz="1400" dirty="0"/>
              <a:t> </a:t>
            </a:r>
            <a:r>
              <a:rPr lang="en-US" sz="1400" dirty="0" err="1"/>
              <a:t>ნაწილების</a:t>
            </a:r>
            <a:r>
              <a:rPr lang="en-US" sz="1400" dirty="0"/>
              <a:t> </a:t>
            </a:r>
            <a:r>
              <a:rPr lang="en-US" sz="1400" dirty="0" err="1"/>
              <a:t>მიმართული</a:t>
            </a:r>
            <a:r>
              <a:rPr lang="en-US" sz="1400" dirty="0"/>
              <a:t> </a:t>
            </a:r>
            <a:r>
              <a:rPr lang="en-US" sz="1400" dirty="0" err="1"/>
              <a:t>მოძრაობა</a:t>
            </a:r>
            <a:r>
              <a:rPr lang="en-US" sz="1400" dirty="0"/>
              <a:t> </a:t>
            </a:r>
            <a:r>
              <a:rPr lang="en-US" sz="1400" dirty="0" err="1"/>
              <a:t>გარეგანი</a:t>
            </a:r>
            <a:r>
              <a:rPr lang="en-US" sz="1400" dirty="0"/>
              <a:t> </a:t>
            </a:r>
            <a:r>
              <a:rPr lang="en-US" sz="1400" dirty="0" err="1"/>
              <a:t>ფაქტორების</a:t>
            </a:r>
            <a:r>
              <a:rPr lang="en-US" sz="1400" dirty="0"/>
              <a:t> </a:t>
            </a:r>
            <a:r>
              <a:rPr lang="en-US" sz="1400" dirty="0" err="1"/>
              <a:t>გავლენით</a:t>
            </a: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 err="1">
                <a:effectLst/>
              </a:rPr>
              <a:t>ფოტოტროპიზმი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სინათლის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მიმართ</a:t>
            </a:r>
            <a:r>
              <a:rPr lang="en-US" sz="1400" dirty="0">
                <a:effectLst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effectLst/>
              </a:rPr>
              <a:t>გეოტროპიზმი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გრავიტაციის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მიმართ</a:t>
            </a:r>
            <a:r>
              <a:rPr lang="en-US" sz="1400" dirty="0">
                <a:effectLst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 err="1">
                <a:effectLst/>
              </a:rPr>
              <a:t>ჰიდროტროპიზმი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წყლის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მიმართ</a:t>
            </a:r>
            <a:r>
              <a:rPr lang="en-US" sz="1400" dirty="0">
                <a:effectLst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effectLst/>
              </a:rPr>
              <a:t>ქ</a:t>
            </a:r>
            <a:r>
              <a:rPr lang="ka-GE" sz="1400" dirty="0">
                <a:effectLst/>
              </a:rPr>
              <a:t>ე</a:t>
            </a:r>
            <a:r>
              <a:rPr lang="en-US" sz="1400" dirty="0" err="1">
                <a:effectLst/>
              </a:rPr>
              <a:t>მოტროპიზმი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ქიმიური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ნივთიერებების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მიმართ</a:t>
            </a:r>
            <a:r>
              <a:rPr lang="en-US" sz="1400" dirty="0">
                <a:effectLst/>
              </a:rPr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C9D811-B947-72C3-2EB9-94A623A23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1184" y="883539"/>
            <a:ext cx="6922008" cy="519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82F5E-7C63-D14B-4F3E-9873C109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აუქსინი და მისი კავშირი ფოტოტროპიზმინთან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2087-B627-545B-F0B3-5F223A4FF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4" y="2359152"/>
            <a:ext cx="6007608" cy="342900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/>
              <a:t>ძირითადი</a:t>
            </a:r>
            <a:r>
              <a:rPr lang="en-US" sz="1600" b="1" dirty="0"/>
              <a:t> </a:t>
            </a:r>
            <a:r>
              <a:rPr lang="en-US" sz="1600" b="1" dirty="0" err="1"/>
              <a:t>თვისებები</a:t>
            </a:r>
            <a:r>
              <a:rPr lang="en-US" sz="1600" b="1" dirty="0"/>
              <a:t> </a:t>
            </a:r>
            <a:r>
              <a:rPr lang="en-US" sz="1600" b="1" dirty="0" err="1"/>
              <a:t>და</a:t>
            </a:r>
            <a:r>
              <a:rPr lang="en-US" sz="1600" b="1" dirty="0"/>
              <a:t> </a:t>
            </a:r>
            <a:r>
              <a:rPr lang="en-US" sz="1600" b="1" dirty="0" err="1"/>
              <a:t>ფუნქციები</a:t>
            </a:r>
            <a:r>
              <a:rPr lang="en-US" sz="1600" b="1" dirty="0"/>
              <a:t>:</a:t>
            </a:r>
          </a:p>
          <a:p>
            <a:pPr>
              <a:lnSpc>
                <a:spcPct val="100000"/>
              </a:lnSpc>
            </a:pPr>
            <a:r>
              <a:rPr lang="en-US" sz="1600" b="1" dirty="0" err="1"/>
              <a:t>ზრდის</a:t>
            </a:r>
            <a:r>
              <a:rPr lang="en-US" sz="1600" b="1" dirty="0"/>
              <a:t> </a:t>
            </a:r>
            <a:r>
              <a:rPr lang="en-US" sz="1600" b="1" dirty="0" err="1"/>
              <a:t>რეგულირება</a:t>
            </a:r>
            <a:r>
              <a:rPr lang="en-US" sz="1600" dirty="0"/>
              <a:t>: </a:t>
            </a:r>
            <a:r>
              <a:rPr lang="en-US" sz="1600" dirty="0" err="1"/>
              <a:t>აუქსინი</a:t>
            </a:r>
            <a:r>
              <a:rPr lang="en-US" sz="1600" dirty="0"/>
              <a:t> </a:t>
            </a:r>
            <a:r>
              <a:rPr lang="en-US" sz="1600" dirty="0" err="1"/>
              <a:t>ასტიმულირებს</a:t>
            </a:r>
            <a:r>
              <a:rPr lang="en-US" sz="1600" dirty="0"/>
              <a:t> </a:t>
            </a:r>
            <a:r>
              <a:rPr lang="en-US" sz="1600" dirty="0" err="1"/>
              <a:t>უჯრედების</a:t>
            </a:r>
            <a:r>
              <a:rPr lang="en-US" sz="1600" dirty="0"/>
              <a:t> </a:t>
            </a:r>
            <a:r>
              <a:rPr lang="en-US" sz="1600" dirty="0" err="1"/>
              <a:t>გაფართოებას</a:t>
            </a:r>
            <a:r>
              <a:rPr lang="en-US" sz="1600" dirty="0"/>
              <a:t> </a:t>
            </a:r>
            <a:r>
              <a:rPr lang="en-US" sz="1600" dirty="0" err="1"/>
              <a:t>და</a:t>
            </a:r>
            <a:r>
              <a:rPr lang="en-US" sz="1600" dirty="0"/>
              <a:t> </a:t>
            </a:r>
            <a:r>
              <a:rPr lang="en-US" sz="1600" dirty="0" err="1"/>
              <a:t>დაგრძელებას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 err="1"/>
              <a:t>აპიკალური</a:t>
            </a:r>
            <a:r>
              <a:rPr lang="en-US" sz="1600" b="1" dirty="0"/>
              <a:t> </a:t>
            </a:r>
            <a:r>
              <a:rPr lang="en-US" sz="1600" b="1" dirty="0" err="1"/>
              <a:t>დომინანტობა</a:t>
            </a:r>
            <a:r>
              <a:rPr lang="en-US" sz="1600" dirty="0"/>
              <a:t>: </a:t>
            </a:r>
            <a:r>
              <a:rPr lang="en-US" sz="1600" dirty="0" err="1"/>
              <a:t>თრგუნავს</a:t>
            </a:r>
            <a:r>
              <a:rPr lang="en-US" sz="1600" dirty="0"/>
              <a:t> </a:t>
            </a:r>
            <a:r>
              <a:rPr lang="en-US" sz="1600" dirty="0" err="1"/>
              <a:t>გვერდითი</a:t>
            </a:r>
            <a:r>
              <a:rPr lang="en-US" sz="1600" dirty="0"/>
              <a:t> </a:t>
            </a:r>
            <a:r>
              <a:rPr lang="en-US" sz="1600" dirty="0" err="1"/>
              <a:t>კვირტების</a:t>
            </a:r>
            <a:r>
              <a:rPr lang="en-US" sz="1600" dirty="0"/>
              <a:t> </a:t>
            </a:r>
            <a:r>
              <a:rPr lang="en-US" sz="1600" dirty="0" err="1"/>
              <a:t>ზრდას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 err="1"/>
              <a:t>ფესვთა</a:t>
            </a:r>
            <a:r>
              <a:rPr lang="en-US" sz="1600" b="1" dirty="0"/>
              <a:t> </a:t>
            </a:r>
            <a:r>
              <a:rPr lang="en-US" sz="1600" b="1" dirty="0" err="1"/>
              <a:t>ფორმირება</a:t>
            </a:r>
            <a:r>
              <a:rPr lang="en-US" sz="1600" dirty="0"/>
              <a:t>: </a:t>
            </a:r>
            <a:r>
              <a:rPr lang="en-US" sz="1600" dirty="0" err="1"/>
              <a:t>ხელს</a:t>
            </a:r>
            <a:r>
              <a:rPr lang="en-US" sz="1600" dirty="0"/>
              <a:t> </a:t>
            </a:r>
            <a:r>
              <a:rPr lang="en-US" sz="1600" dirty="0" err="1"/>
              <a:t>უწყობს</a:t>
            </a:r>
            <a:r>
              <a:rPr lang="en-US" sz="1600" dirty="0"/>
              <a:t> </a:t>
            </a:r>
            <a:r>
              <a:rPr lang="en-US" sz="1600" dirty="0" err="1"/>
              <a:t>ადვენტური</a:t>
            </a:r>
            <a:r>
              <a:rPr lang="en-US" sz="1600" dirty="0"/>
              <a:t> </a:t>
            </a:r>
            <a:r>
              <a:rPr lang="en-US" sz="1600" dirty="0" err="1"/>
              <a:t>ფესვების</a:t>
            </a:r>
            <a:r>
              <a:rPr lang="en-US" sz="1600" dirty="0"/>
              <a:t> </a:t>
            </a:r>
            <a:r>
              <a:rPr lang="en-US" sz="1600" dirty="0" err="1"/>
              <a:t>განვითარებას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 err="1"/>
              <a:t>ტროპიზმი</a:t>
            </a:r>
            <a:r>
              <a:rPr lang="en-US" sz="1600" dirty="0"/>
              <a:t>: </a:t>
            </a:r>
            <a:r>
              <a:rPr lang="en-US" sz="1600" dirty="0" err="1"/>
              <a:t>მონაწილეობს</a:t>
            </a:r>
            <a:r>
              <a:rPr lang="en-US" sz="1600" dirty="0"/>
              <a:t> </a:t>
            </a:r>
            <a:r>
              <a:rPr lang="en-US" sz="1600" dirty="0" err="1"/>
              <a:t>ფოტოტროპიზმსა</a:t>
            </a:r>
            <a:r>
              <a:rPr lang="en-US" sz="1600" dirty="0"/>
              <a:t> </a:t>
            </a:r>
            <a:r>
              <a:rPr lang="en-US" sz="1600" dirty="0" err="1"/>
              <a:t>და</a:t>
            </a:r>
            <a:r>
              <a:rPr lang="en-US" sz="1600" dirty="0"/>
              <a:t> </a:t>
            </a:r>
            <a:r>
              <a:rPr lang="en-US" sz="1600" dirty="0" err="1"/>
              <a:t>გეოტროპიზმში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dirty="0" err="1"/>
              <a:t>უჯრედთა</a:t>
            </a:r>
            <a:r>
              <a:rPr lang="en-US" sz="1600" b="1" dirty="0"/>
              <a:t> </a:t>
            </a:r>
            <a:r>
              <a:rPr lang="en-US" sz="1600" b="1" dirty="0" err="1"/>
              <a:t>დიფერენციაცია</a:t>
            </a:r>
            <a:r>
              <a:rPr lang="en-US" sz="1600" dirty="0"/>
              <a:t>: </a:t>
            </a:r>
            <a:r>
              <a:rPr lang="en-US" sz="1600" dirty="0" err="1"/>
              <a:t>გავლენას</a:t>
            </a:r>
            <a:r>
              <a:rPr lang="en-US" sz="1600" dirty="0"/>
              <a:t> </a:t>
            </a:r>
            <a:r>
              <a:rPr lang="en-US" sz="1600" dirty="0" err="1"/>
              <a:t>ახდენს</a:t>
            </a:r>
            <a:r>
              <a:rPr lang="en-US" sz="1600" dirty="0"/>
              <a:t> </a:t>
            </a:r>
            <a:r>
              <a:rPr lang="en-US" sz="1600" dirty="0" err="1"/>
              <a:t>უჯრედების</a:t>
            </a:r>
            <a:r>
              <a:rPr lang="en-US" sz="1600" dirty="0"/>
              <a:t> </a:t>
            </a:r>
            <a:r>
              <a:rPr lang="en-US" sz="1600" dirty="0" err="1"/>
              <a:t>სპეციალიზაციაზე</a:t>
            </a:r>
            <a:endParaRPr lang="ka-GE" sz="1600" dirty="0"/>
          </a:p>
          <a:p>
            <a:pPr marL="0" indent="0">
              <a:lnSpc>
                <a:spcPct val="100000"/>
              </a:lnSpc>
              <a:buNone/>
            </a:pPr>
            <a:r>
              <a:rPr lang="ka-GE" sz="1600" b="1" dirty="0"/>
              <a:t>დარვინის ექსპერიმენტი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2052" name="Picture 4" descr="სინათლის წყარო (სანთელი) და ქოთანში დარგული კოლეოპტილე, რომელსაც წვეროზე ლითონის „ქუდი“ აქვს ჩამოცმული. სურათი გვიჩვენებს, რომ გამართული კოელოპტილე ასეთადვე რჩება, როდესაც მის წვეროზე ლითონის „ქუდია“ ჩამოცმული. ">
            <a:extLst>
              <a:ext uri="{FF2B5EF4-FFF2-40B4-BE49-F238E27FC236}">
                <a16:creationId xmlns:a16="http://schemas.microsoft.com/office/drawing/2014/main" id="{EF7A2D98-236E-943D-8D39-47524A58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0960" y="1213314"/>
            <a:ext cx="4233672" cy="149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uxin Hormone - Types, Function, Example, and Mechanism of Action -  GeeksforGeeks">
            <a:extLst>
              <a:ext uri="{FF2B5EF4-FFF2-40B4-BE49-F238E27FC236}">
                <a16:creationId xmlns:a16="http://schemas.microsoft.com/office/drawing/2014/main" id="{7796E460-4DB8-F1A4-2EE5-F0CC88290F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1640" y="3472468"/>
            <a:ext cx="3708755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10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5851-ABFD-3C12-8B4F-41F1CE43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err="1"/>
              <a:t>გირელინი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3CDC-16D9-9CD0-2FF3-DACCFBB15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a-GE" b="1" dirty="0"/>
              <a:t>ფუნქციები:</a:t>
            </a:r>
            <a:r>
              <a:rPr lang="ka-GE" dirty="0"/>
              <a:t> ასტიმულირებს უჯრედების გაჭიმვას და გაყოფას.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a-GE" dirty="0"/>
              <a:t>ზრდის მცენარის საერთო მასას და მოსავლიანობას.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a-GE" dirty="0"/>
              <a:t>აჩქარებს თესლის აღმოცენებას.</a:t>
            </a:r>
          </a:p>
          <a:p>
            <a:endParaRPr lang="en-150" dirty="0"/>
          </a:p>
        </p:txBody>
      </p:sp>
      <p:pic>
        <p:nvPicPr>
          <p:cNvPr id="3074" name="Picture 2" descr="Gibberellins - Role in Plant Growth and Agriculture">
            <a:extLst>
              <a:ext uri="{FF2B5EF4-FFF2-40B4-BE49-F238E27FC236}">
                <a16:creationId xmlns:a16="http://schemas.microsoft.com/office/drawing/2014/main" id="{96412195-8E6A-01D7-1160-65548150A9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945391"/>
            <a:ext cx="4938712" cy="27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7AD3-C6A1-FB79-D14E-4B396AE0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/>
              <a:t>ეთილენი</a:t>
            </a:r>
            <a:endParaRPr lang="en-150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08CA47F-45E5-0631-B550-1489930401A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15568" y="2478024"/>
          <a:ext cx="4937760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DB0F6D-FD21-4AB0-5449-02806DB4E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45238" y="2693384"/>
            <a:ext cx="4938712" cy="32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5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775D4-8C52-BF10-4D3A-ED9D8897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834" y="1077749"/>
            <a:ext cx="6272784" cy="1535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 err="1"/>
              <a:t>აბსციზინი</a:t>
            </a:r>
            <a:endParaRPr lang="en-US" sz="5200" dirty="0"/>
          </a:p>
        </p:txBody>
      </p:sp>
      <p:pic>
        <p:nvPicPr>
          <p:cNvPr id="5" name="Content Placeholder 4" descr="A structure of a molecule&#10;&#10;AI-generated content may be incorrect.">
            <a:extLst>
              <a:ext uri="{FF2B5EF4-FFF2-40B4-BE49-F238E27FC236}">
                <a16:creationId xmlns:a16="http://schemas.microsoft.com/office/drawing/2014/main" id="{F6559A83-BAC2-0BCC-6A54-9339465591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7057" r="17249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8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9A41D541-BB3E-D0E9-759E-C59EC646946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3712613"/>
              </p:ext>
            </p:extLst>
          </p:nvPr>
        </p:nvGraphicFramePr>
        <p:xfrm>
          <a:off x="5080216" y="3152590"/>
          <a:ext cx="6272784" cy="282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55843C-26B5-358F-7D46-576871DF0670}"/>
              </a:ext>
            </a:extLst>
          </p:cNvPr>
          <p:cNvSpPr txBox="1"/>
          <p:nvPr/>
        </p:nvSpPr>
        <p:spPr>
          <a:xfrm>
            <a:off x="5080216" y="2541052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სტრესის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საპასუხო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ჰორმონი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091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BB7377-8FC2-DF6E-A4E0-1C9FDE92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a-GE" sz="7200" dirty="0"/>
              <a:t>მადლობა ყურადღებისათვის</a:t>
            </a:r>
            <a:endParaRPr lang="en-US" sz="7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041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154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Neue Haas Grotesk Text Pro</vt:lpstr>
      <vt:lpstr>AccentBoxVTI</vt:lpstr>
      <vt:lpstr>მცენარული ჰორმონები</vt:lpstr>
      <vt:lpstr>ტროპიზმი</vt:lpstr>
      <vt:lpstr>აუქსინი და მისი კავშირი ფოტოტროპიზმინთან</vt:lpstr>
      <vt:lpstr>გირელინი</vt:lpstr>
      <vt:lpstr>ეთილენი</vt:lpstr>
      <vt:lpstr>აბსციზინი</vt:lpstr>
      <vt:lpstr>მადლობა ყურადღებისათვის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 Arkania</dc:creator>
  <cp:lastModifiedBy>Ilia Arkania</cp:lastModifiedBy>
  <cp:revision>1</cp:revision>
  <dcterms:created xsi:type="dcterms:W3CDTF">2025-02-27T19:26:30Z</dcterms:created>
  <dcterms:modified xsi:type="dcterms:W3CDTF">2025-02-27T21:13:54Z</dcterms:modified>
</cp:coreProperties>
</file>