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27858f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127858f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27858f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27858f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27858f8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27858f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27858f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27858f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27858f8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27858f8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27858f8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27858f8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27858f8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127858f8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27858f8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27858f8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27858f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127858f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27858f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27858f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27858f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27858f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27858f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27858f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27858f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27858f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27858f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27858f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27858f8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27858f8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27858f8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27858f8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27858f8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27858f8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TV Shows and Movies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 Rene Lorelli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Fall 2020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Problem Solving w/ Data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TV / Movie Release Comparison by Top Countries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1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2017- 2019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the data seems to suggest that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Netflix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slowly starting to focuses on release TV shows.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India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the only country where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seem to be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focused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on more.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started to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United States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around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Japan’s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releases focus on TV shows.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thought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South Korea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 would be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closer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Japan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but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instead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South Korea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movies and tv-shows were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neck and neck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Release by Rating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2990825"/>
            <a:ext cx="86262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2017 - 2020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Most common </a:t>
            </a:r>
            <a:r>
              <a:rPr lang="en">
                <a:solidFill>
                  <a:srgbClr val="FFFFFF"/>
                </a:solidFill>
              </a:rPr>
              <a:t>release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ratings</a:t>
            </a:r>
            <a:r>
              <a:rPr lang="en">
                <a:solidFill>
                  <a:srgbClr val="FFFFFF"/>
                </a:solidFill>
              </a:rPr>
              <a:t> for TV shows on Netflix is </a:t>
            </a:r>
            <a:r>
              <a:rPr b="1" lang="en">
                <a:solidFill>
                  <a:srgbClr val="FFFFFF"/>
                </a:solidFill>
              </a:rPr>
              <a:t>TV-MA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b="1" lang="en">
                <a:solidFill>
                  <a:srgbClr val="FFFFFF"/>
                </a:solidFill>
              </a:rPr>
              <a:t>TV-14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was surprised at how little PG and G release were. It seems </a:t>
            </a:r>
            <a:r>
              <a:rPr lang="en">
                <a:solidFill>
                  <a:srgbClr val="FFFFFF"/>
                </a:solidFill>
              </a:rPr>
              <a:t>Netflix</a:t>
            </a:r>
            <a:r>
              <a:rPr lang="en">
                <a:solidFill>
                  <a:srgbClr val="FFFFFF"/>
                </a:solidFill>
              </a:rPr>
              <a:t> is not concerned with children/younger tv at the moment or they do not see the value in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200"/>
            <a:ext cx="8839205" cy="158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RELEASES BY </a:t>
            </a: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GENRE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21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Genres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TV Comedies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Docuseries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Reality TV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really thought crime would be higher on this chart.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 never see reality tv on my netflix, so I assume that's hidden content for me.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76" y="1017725"/>
            <a:ext cx="6482826" cy="40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TV Show Releases Compared Streaming Services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74125" y="1152475"/>
            <a:ext cx="24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Netflix released more TV shows compared to Hulu and Prime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2019 </a:t>
            </a:r>
            <a:r>
              <a:rPr lang="en">
                <a:solidFill>
                  <a:srgbClr val="FFFFFF"/>
                </a:solidFill>
              </a:rPr>
              <a:t>Netflix</a:t>
            </a:r>
            <a:r>
              <a:rPr lang="en">
                <a:solidFill>
                  <a:srgbClr val="FFFFFF"/>
                </a:solidFill>
              </a:rPr>
              <a:t> release 109 more shows than Hulu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2018 Prime beat Hulu for second place but than drastically decreased for 2019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50" y="1152473"/>
            <a:ext cx="6429172" cy="34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Stream Services Comparisons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150"/>
            <a:ext cx="8520601" cy="391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Age Content on Streams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25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Netflix and Hulu produce the most content for 16+ and 18+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Hulu focuses on more content for 16+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Netflix</a:t>
            </a:r>
            <a:r>
              <a:rPr lang="en" sz="1600">
                <a:solidFill>
                  <a:srgbClr val="FFFFFF"/>
                </a:solidFill>
              </a:rPr>
              <a:t> focuses on 18+ content audiences.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400" y="1152475"/>
            <a:ext cx="6019299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Streams and Genre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07703" cy="396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Year 2020 Releases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showed the least release results and this was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likely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due to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COVID-19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Many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productions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were put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hold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over all the world.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some of the plots I did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exclude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this reason.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572000" y="3806400"/>
            <a:ext cx="45273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Image from fda.gov</a:t>
            </a:r>
            <a:endParaRPr sz="6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99" y="1152475"/>
            <a:ext cx="4464248" cy="26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90400" y="1134725"/>
            <a:ext cx="8563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After looking at all the data, I decided that Netflix is worth keeping.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Netflix seem to be putting more TV shows up as the years increase.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Hulu holds value and is a solid 2nd in TV show releases.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 am glad </a:t>
            </a:r>
            <a:r>
              <a:rPr lang="en">
                <a:solidFill>
                  <a:srgbClr val="FFFFFF"/>
                </a:solidFill>
              </a:rPr>
              <a:t>Prime shipping</a:t>
            </a:r>
            <a:r>
              <a:rPr lang="en">
                <a:solidFill>
                  <a:srgbClr val="FFFFFF"/>
                </a:solidFill>
              </a:rPr>
              <a:t> comes with </a:t>
            </a:r>
            <a:r>
              <a:rPr lang="en">
                <a:solidFill>
                  <a:srgbClr val="FFFFFF"/>
                </a:solidFill>
              </a:rPr>
              <a:t>Prime Video</a:t>
            </a:r>
            <a:r>
              <a:rPr lang="en">
                <a:solidFill>
                  <a:srgbClr val="FFFFFF"/>
                </a:solidFill>
              </a:rPr>
              <a:t>, because I do not see the value in it.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Disney +</a:t>
            </a:r>
            <a:r>
              <a:rPr lang="en">
                <a:solidFill>
                  <a:srgbClr val="FFFFFF"/>
                </a:solidFill>
              </a:rPr>
              <a:t> needs to release more content or they will </a:t>
            </a:r>
            <a:r>
              <a:rPr lang="en">
                <a:solidFill>
                  <a:srgbClr val="FFFFFF"/>
                </a:solidFill>
              </a:rPr>
              <a:t>become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obsolete. (Hopefully more marvel and star wars shows.</a:t>
            </a:r>
            <a:r>
              <a:rPr lang="en">
                <a:solidFill>
                  <a:srgbClr val="FFFFFF"/>
                </a:solidFill>
              </a:rPr>
              <a:t>)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Thank you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this final project I used Kaggle.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became interested in looking at data for streaming services </a:t>
            </a:r>
            <a:r>
              <a:rPr lang="en">
                <a:solidFill>
                  <a:srgbClr val="FFFFFF"/>
                </a:solidFill>
              </a:rPr>
              <a:t>specifically Netflix.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Looking to Solve: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 I keep Netflixs or cancel my subscription? I currently have too many subs and wish to downgrade on the amount of 5. My main type of of watching entertainment is TV shows, and I am not a big movie person.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90475"/>
            <a:ext cx="3999901" cy="3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Datasets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2094050" y="1523600"/>
            <a:ext cx="52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0" y="1061800"/>
            <a:ext cx="8696177" cy="21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12" y="3377225"/>
            <a:ext cx="8237950" cy="16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1997</a:t>
            </a:r>
            <a:r>
              <a:rPr lang="en">
                <a:solidFill>
                  <a:srgbClr val="FFFFFF"/>
                </a:solidFill>
              </a:rPr>
              <a:t> Netflix started as a </a:t>
            </a:r>
            <a:r>
              <a:rPr b="1" lang="en">
                <a:solidFill>
                  <a:srgbClr val="CC0000"/>
                </a:solidFill>
              </a:rPr>
              <a:t>mail</a:t>
            </a:r>
            <a:r>
              <a:rPr b="1" lang="en">
                <a:solidFill>
                  <a:srgbClr val="FFFFFF"/>
                </a:solidFill>
              </a:rPr>
              <a:t> in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DVD</a:t>
            </a:r>
            <a:r>
              <a:rPr lang="en">
                <a:solidFill>
                  <a:srgbClr val="FFFFFF"/>
                </a:solidFill>
              </a:rPr>
              <a:t> rentals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1999</a:t>
            </a:r>
            <a:r>
              <a:rPr lang="en">
                <a:solidFill>
                  <a:srgbClr val="FFFFFF"/>
                </a:solidFill>
              </a:rPr>
              <a:t> The </a:t>
            </a:r>
            <a:r>
              <a:rPr lang="en">
                <a:solidFill>
                  <a:srgbClr val="FFFFFF"/>
                </a:solidFill>
              </a:rPr>
              <a:t>Netflix </a:t>
            </a:r>
            <a:r>
              <a:rPr b="1" lang="en">
                <a:solidFill>
                  <a:srgbClr val="CC0000"/>
                </a:solidFill>
              </a:rPr>
              <a:t>subscription service</a:t>
            </a:r>
            <a:r>
              <a:rPr lang="en">
                <a:solidFill>
                  <a:srgbClr val="FFFFFF"/>
                </a:solidFill>
              </a:rPr>
              <a:t> debuts. The subscription offered unlimited DVD rentals with no dues, late fees, or limits.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2002</a:t>
            </a:r>
            <a:r>
              <a:rPr lang="en">
                <a:solidFill>
                  <a:srgbClr val="FFFFFF"/>
                </a:solidFill>
              </a:rPr>
              <a:t> Netflix makes its initial </a:t>
            </a:r>
            <a:r>
              <a:rPr b="1" lang="en">
                <a:solidFill>
                  <a:srgbClr val="CC0000"/>
                </a:solidFill>
              </a:rPr>
              <a:t>public</a:t>
            </a:r>
            <a:r>
              <a:rPr lang="en">
                <a:solidFill>
                  <a:srgbClr val="FFFFFF"/>
                </a:solidFill>
              </a:rPr>
              <a:t> offering (IPO), at a selling price of $1 a share under the </a:t>
            </a:r>
            <a:r>
              <a:rPr b="1" lang="en">
                <a:solidFill>
                  <a:srgbClr val="FFFFFF"/>
                </a:solidFill>
              </a:rPr>
              <a:t>NASDAQ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2016</a:t>
            </a:r>
            <a:r>
              <a:rPr lang="en">
                <a:solidFill>
                  <a:srgbClr val="FFFFFF"/>
                </a:solidFill>
              </a:rPr>
              <a:t> Netflix expands to </a:t>
            </a:r>
            <a:r>
              <a:rPr b="1" lang="en">
                <a:solidFill>
                  <a:srgbClr val="CC0000"/>
                </a:solidFill>
              </a:rPr>
              <a:t>130</a:t>
            </a:r>
            <a:r>
              <a:rPr lang="en">
                <a:solidFill>
                  <a:srgbClr val="FFFFFF"/>
                </a:solidFill>
              </a:rPr>
              <a:t> new </a:t>
            </a:r>
            <a:r>
              <a:rPr b="1" lang="en">
                <a:solidFill>
                  <a:srgbClr val="CC0000"/>
                </a:solidFill>
              </a:rPr>
              <a:t>countries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2017</a:t>
            </a:r>
            <a:r>
              <a:rPr lang="en">
                <a:solidFill>
                  <a:srgbClr val="FFFFFF"/>
                </a:solidFill>
              </a:rPr>
              <a:t> Membership hits </a:t>
            </a:r>
            <a:r>
              <a:rPr b="1" lang="en">
                <a:solidFill>
                  <a:srgbClr val="CC0000"/>
                </a:solidFill>
              </a:rPr>
              <a:t>100 million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members</a:t>
            </a:r>
            <a:r>
              <a:rPr lang="en">
                <a:solidFill>
                  <a:srgbClr val="FFFFFF"/>
                </a:solidFill>
              </a:rPr>
              <a:t> globally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25" y="1492675"/>
            <a:ext cx="4476075" cy="23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607475" y="3884575"/>
            <a:ext cx="3066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0000"/>
                </a:solidFill>
              </a:rPr>
              <a:t>Image from netflix.com</a:t>
            </a:r>
            <a:endParaRPr sz="700">
              <a:solidFill>
                <a:srgbClr val="CC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7675" y="4825675"/>
            <a:ext cx="3789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information</a:t>
            </a:r>
            <a:r>
              <a:rPr lang="en" sz="700">
                <a:solidFill>
                  <a:srgbClr val="FFFFFF"/>
                </a:solidFill>
              </a:rPr>
              <a:t> source: https://about.netflix.com/en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TV Show and Movie Release Rates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2000" y="1152475"/>
            <a:ext cx="15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0" y="946100"/>
            <a:ext cx="8660301" cy="41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TV Shows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8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Before 2019, Netflix was very movie heavy, but that changed in 2019.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Netflix</a:t>
            </a:r>
            <a:r>
              <a:rPr lang="en">
                <a:solidFill>
                  <a:srgbClr val="FFFFFF"/>
                </a:solidFill>
              </a:rPr>
              <a:t> switched gears and focuses on TV shows.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2019</a:t>
            </a:r>
            <a:r>
              <a:rPr lang="en">
                <a:solidFill>
                  <a:srgbClr val="FFFFFF"/>
                </a:solidFill>
              </a:rPr>
              <a:t> TV shows released </a:t>
            </a:r>
            <a:r>
              <a:rPr b="1" lang="en">
                <a:solidFill>
                  <a:srgbClr val="FFFFFF"/>
                </a:solidFill>
              </a:rPr>
              <a:t>443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Movies released </a:t>
            </a:r>
            <a:r>
              <a:rPr b="1" lang="en">
                <a:solidFill>
                  <a:srgbClr val="FFFFFF"/>
                </a:solidFill>
              </a:rPr>
              <a:t>400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2018 - 2019</a:t>
            </a:r>
            <a:r>
              <a:rPr lang="en">
                <a:solidFill>
                  <a:srgbClr val="FFFFFF"/>
                </a:solidFill>
              </a:rPr>
              <a:t> Movies went from </a:t>
            </a:r>
            <a:r>
              <a:rPr b="1" lang="en">
                <a:solidFill>
                  <a:srgbClr val="FFFFFF"/>
                </a:solidFill>
              </a:rPr>
              <a:t>646 to 400</a:t>
            </a:r>
            <a:r>
              <a:rPr lang="en">
                <a:solidFill>
                  <a:srgbClr val="FFFFFF"/>
                </a:solidFill>
              </a:rPr>
              <a:t> compared to TV went from </a:t>
            </a:r>
            <a:r>
              <a:rPr b="1" lang="en">
                <a:solidFill>
                  <a:srgbClr val="FFFFFF"/>
                </a:solidFill>
              </a:rPr>
              <a:t>417 - 443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425" y="1218962"/>
            <a:ext cx="5651151" cy="328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Netflix TV Show Release by Countries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750"/>
            <a:ext cx="8520601" cy="404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Netflix TV Show Release by Countries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72875" y="1073525"/>
            <a:ext cx="2532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Show Releases by Countries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UK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Japan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South Korea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expected more releases from other countries like Japan and South Korea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rise of anime and k-dramas in US has been talked about a lot so figured they would buy/</a:t>
            </a:r>
            <a:r>
              <a:rPr lang="en">
                <a:solidFill>
                  <a:srgbClr val="FFFFFF"/>
                </a:solidFill>
              </a:rPr>
              <a:t>license</a:t>
            </a:r>
            <a:r>
              <a:rPr lang="en">
                <a:solidFill>
                  <a:srgbClr val="FFFFFF"/>
                </a:solidFill>
              </a:rPr>
              <a:t> of that content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50" y="1073525"/>
            <a:ext cx="6154051" cy="35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TV / Movie Release Comparison by Top Countries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9075"/>
            <a:ext cx="8520601" cy="416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