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65" r:id="rId4"/>
    <p:sldId id="258" r:id="rId5"/>
    <p:sldId id="259" r:id="rId6"/>
    <p:sldId id="260" r:id="rId7"/>
    <p:sldId id="264" r:id="rId8"/>
    <p:sldId id="261" r:id="rId9"/>
    <p:sldId id="262" r:id="rId10"/>
    <p:sldId id="263"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E13346-661F-4F92-8AB7-0A78B62FBD89}" v="77" dt="2023-06-08T20:31:47.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00" d="100"/>
          <a:sy n="100" d="100"/>
        </p:scale>
        <p:origin x="72"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id Ziaee" userId="d96dc3aef7aee421" providerId="LiveId" clId="{AEE13346-661F-4F92-8AB7-0A78B62FBD89}"/>
    <pc:docChg chg="undo custSel addSld modSld">
      <pc:chgData name="Navid Ziaee" userId="d96dc3aef7aee421" providerId="LiveId" clId="{AEE13346-661F-4F92-8AB7-0A78B62FBD89}" dt="2023-06-08T20:51:35.500" v="175" actId="14"/>
      <pc:docMkLst>
        <pc:docMk/>
      </pc:docMkLst>
      <pc:sldChg chg="modSp mod">
        <pc:chgData name="Navid Ziaee" userId="d96dc3aef7aee421" providerId="LiveId" clId="{AEE13346-661F-4F92-8AB7-0A78B62FBD89}" dt="2023-06-08T19:52:00.999" v="12" actId="1076"/>
        <pc:sldMkLst>
          <pc:docMk/>
          <pc:sldMk cId="569525063" sldId="258"/>
        </pc:sldMkLst>
        <pc:spChg chg="mod">
          <ac:chgData name="Navid Ziaee" userId="d96dc3aef7aee421" providerId="LiveId" clId="{AEE13346-661F-4F92-8AB7-0A78B62FBD89}" dt="2023-06-08T19:51:42.925" v="8"/>
          <ac:spMkLst>
            <pc:docMk/>
            <pc:sldMk cId="569525063" sldId="258"/>
            <ac:spMk id="5" creationId="{560C5481-6604-A0A4-A0A1-9E07892B2FF0}"/>
          </ac:spMkLst>
        </pc:spChg>
        <pc:picChg chg="mod">
          <ac:chgData name="Navid Ziaee" userId="d96dc3aef7aee421" providerId="LiveId" clId="{AEE13346-661F-4F92-8AB7-0A78B62FBD89}" dt="2023-06-08T19:52:00.999" v="12" actId="1076"/>
          <ac:picMkLst>
            <pc:docMk/>
            <pc:sldMk cId="569525063" sldId="258"/>
            <ac:picMk id="2052" creationId="{931C8E28-E3F1-2322-EE51-FC30CE98C8F0}"/>
          </ac:picMkLst>
        </pc:picChg>
      </pc:sldChg>
      <pc:sldChg chg="modSp mod">
        <pc:chgData name="Navid Ziaee" userId="d96dc3aef7aee421" providerId="LiveId" clId="{AEE13346-661F-4F92-8AB7-0A78B62FBD89}" dt="2023-06-08T19:51:21.924" v="6" actId="12"/>
        <pc:sldMkLst>
          <pc:docMk/>
          <pc:sldMk cId="2176566065" sldId="259"/>
        </pc:sldMkLst>
        <pc:spChg chg="mod">
          <ac:chgData name="Navid Ziaee" userId="d96dc3aef7aee421" providerId="LiveId" clId="{AEE13346-661F-4F92-8AB7-0A78B62FBD89}" dt="2023-06-08T19:51:21.924" v="6" actId="12"/>
          <ac:spMkLst>
            <pc:docMk/>
            <pc:sldMk cId="2176566065" sldId="259"/>
            <ac:spMk id="3" creationId="{5E39D195-7970-00FE-FF5D-D3815D8E4CCA}"/>
          </ac:spMkLst>
        </pc:spChg>
      </pc:sldChg>
      <pc:sldChg chg="modSp new mod">
        <pc:chgData name="Navid Ziaee" userId="d96dc3aef7aee421" providerId="LiveId" clId="{AEE13346-661F-4F92-8AB7-0A78B62FBD89}" dt="2023-06-08T20:04:51.452" v="75"/>
        <pc:sldMkLst>
          <pc:docMk/>
          <pc:sldMk cId="1282309087" sldId="260"/>
        </pc:sldMkLst>
        <pc:spChg chg="mod">
          <ac:chgData name="Navid Ziaee" userId="d96dc3aef7aee421" providerId="LiveId" clId="{AEE13346-661F-4F92-8AB7-0A78B62FBD89}" dt="2023-06-08T19:53:30.902" v="20" actId="20577"/>
          <ac:spMkLst>
            <pc:docMk/>
            <pc:sldMk cId="1282309087" sldId="260"/>
            <ac:spMk id="2" creationId="{9A1B822E-4E50-2F96-D216-D06A6DCD7559}"/>
          </ac:spMkLst>
        </pc:spChg>
        <pc:spChg chg="mod">
          <ac:chgData name="Navid Ziaee" userId="d96dc3aef7aee421" providerId="LiveId" clId="{AEE13346-661F-4F92-8AB7-0A78B62FBD89}" dt="2023-06-08T20:04:51.452" v="75"/>
          <ac:spMkLst>
            <pc:docMk/>
            <pc:sldMk cId="1282309087" sldId="260"/>
            <ac:spMk id="3" creationId="{55AB0F8F-D6F2-3A54-7FF8-D7B416A062A7}"/>
          </ac:spMkLst>
        </pc:spChg>
      </pc:sldChg>
      <pc:sldChg chg="addSp delSp modSp new mod setBg">
        <pc:chgData name="Navid Ziaee" userId="d96dc3aef7aee421" providerId="LiveId" clId="{AEE13346-661F-4F92-8AB7-0A78B62FBD89}" dt="2023-06-08T19:59:40.111" v="41" actId="26606"/>
        <pc:sldMkLst>
          <pc:docMk/>
          <pc:sldMk cId="3865971671" sldId="261"/>
        </pc:sldMkLst>
        <pc:spChg chg="mod">
          <ac:chgData name="Navid Ziaee" userId="d96dc3aef7aee421" providerId="LiveId" clId="{AEE13346-661F-4F92-8AB7-0A78B62FBD89}" dt="2023-06-08T19:59:40.111" v="41" actId="26606"/>
          <ac:spMkLst>
            <pc:docMk/>
            <pc:sldMk cId="3865971671" sldId="261"/>
            <ac:spMk id="2" creationId="{06F85D5D-907B-2827-8BB2-2EC7A19FC325}"/>
          </ac:spMkLst>
        </pc:spChg>
        <pc:spChg chg="add del">
          <ac:chgData name="Navid Ziaee" userId="d96dc3aef7aee421" providerId="LiveId" clId="{AEE13346-661F-4F92-8AB7-0A78B62FBD89}" dt="2023-06-08T19:59:40.111" v="41" actId="26606"/>
          <ac:spMkLst>
            <pc:docMk/>
            <pc:sldMk cId="3865971671" sldId="261"/>
            <ac:spMk id="3" creationId="{128AFA91-3D83-141C-9167-40EF0F9CC791}"/>
          </ac:spMkLst>
        </pc:spChg>
        <pc:spChg chg="add">
          <ac:chgData name="Navid Ziaee" userId="d96dc3aef7aee421" providerId="LiveId" clId="{AEE13346-661F-4F92-8AB7-0A78B62FBD89}" dt="2023-06-08T19:59:40.111" v="41" actId="26606"/>
          <ac:spMkLst>
            <pc:docMk/>
            <pc:sldMk cId="3865971671" sldId="261"/>
            <ac:spMk id="9" creationId="{435959F4-53DA-47FF-BC24-1E5B75C69876}"/>
          </ac:spMkLst>
        </pc:spChg>
        <pc:spChg chg="add del">
          <ac:chgData name="Navid Ziaee" userId="d96dc3aef7aee421" providerId="LiveId" clId="{AEE13346-661F-4F92-8AB7-0A78B62FBD89}" dt="2023-06-08T19:59:40.080" v="40" actId="26606"/>
          <ac:spMkLst>
            <pc:docMk/>
            <pc:sldMk cId="3865971671" sldId="261"/>
            <ac:spMk id="10" creationId="{435959F4-53DA-47FF-BC24-1E5B75C69876}"/>
          </ac:spMkLst>
        </pc:spChg>
        <pc:spChg chg="add">
          <ac:chgData name="Navid Ziaee" userId="d96dc3aef7aee421" providerId="LiveId" clId="{AEE13346-661F-4F92-8AB7-0A78B62FBD89}" dt="2023-06-08T19:59:40.111" v="41" actId="26606"/>
          <ac:spMkLst>
            <pc:docMk/>
            <pc:sldMk cId="3865971671" sldId="261"/>
            <ac:spMk id="20" creationId="{59226104-0061-4319-8237-9C001BF85D49}"/>
          </ac:spMkLst>
        </pc:spChg>
        <pc:spChg chg="add del">
          <ac:chgData name="Navid Ziaee" userId="d96dc3aef7aee421" providerId="LiveId" clId="{AEE13346-661F-4F92-8AB7-0A78B62FBD89}" dt="2023-06-08T19:59:40.080" v="40" actId="26606"/>
          <ac:spMkLst>
            <pc:docMk/>
            <pc:sldMk cId="3865971671" sldId="261"/>
            <ac:spMk id="21" creationId="{59226104-0061-4319-8237-9C001BF85D49}"/>
          </ac:spMkLst>
        </pc:spChg>
        <pc:spChg chg="add">
          <ac:chgData name="Navid Ziaee" userId="d96dc3aef7aee421" providerId="LiveId" clId="{AEE13346-661F-4F92-8AB7-0A78B62FBD89}" dt="2023-06-08T19:59:40.111" v="41" actId="26606"/>
          <ac:spMkLst>
            <pc:docMk/>
            <pc:sldMk cId="3865971671" sldId="261"/>
            <ac:spMk id="30" creationId="{A5D0B0D3-D735-4619-AA45-B57B791E1744}"/>
          </ac:spMkLst>
        </pc:spChg>
        <pc:spChg chg="add del">
          <ac:chgData name="Navid Ziaee" userId="d96dc3aef7aee421" providerId="LiveId" clId="{AEE13346-661F-4F92-8AB7-0A78B62FBD89}" dt="2023-06-08T19:59:40.080" v="40" actId="26606"/>
          <ac:spMkLst>
            <pc:docMk/>
            <pc:sldMk cId="3865971671" sldId="261"/>
            <ac:spMk id="31" creationId="{A5D0B0D3-D735-4619-AA45-B57B791E1744}"/>
          </ac:spMkLst>
        </pc:spChg>
        <pc:spChg chg="add">
          <ac:chgData name="Navid Ziaee" userId="d96dc3aef7aee421" providerId="LiveId" clId="{AEE13346-661F-4F92-8AB7-0A78B62FBD89}" dt="2023-06-08T19:59:40.111" v="41" actId="26606"/>
          <ac:spMkLst>
            <pc:docMk/>
            <pc:sldMk cId="3865971671" sldId="261"/>
            <ac:spMk id="32" creationId="{948AEA76-67F2-4344-A189-9BFFE0076388}"/>
          </ac:spMkLst>
        </pc:spChg>
        <pc:spChg chg="add del">
          <ac:chgData name="Navid Ziaee" userId="d96dc3aef7aee421" providerId="LiveId" clId="{AEE13346-661F-4F92-8AB7-0A78B62FBD89}" dt="2023-06-08T19:59:40.080" v="40" actId="26606"/>
          <ac:spMkLst>
            <pc:docMk/>
            <pc:sldMk cId="3865971671" sldId="261"/>
            <ac:spMk id="33" creationId="{CF7F2079-504C-499A-A644-58F4DDC7643B}"/>
          </ac:spMkLst>
        </pc:spChg>
        <pc:spChg chg="add">
          <ac:chgData name="Navid Ziaee" userId="d96dc3aef7aee421" providerId="LiveId" clId="{AEE13346-661F-4F92-8AB7-0A78B62FBD89}" dt="2023-06-08T19:59:40.111" v="41" actId="26606"/>
          <ac:spMkLst>
            <pc:docMk/>
            <pc:sldMk cId="3865971671" sldId="261"/>
            <ac:spMk id="34" creationId="{CF7F2079-504C-499A-A644-58F4DDC7643B}"/>
          </ac:spMkLst>
        </pc:spChg>
        <pc:spChg chg="add del">
          <ac:chgData name="Navid Ziaee" userId="d96dc3aef7aee421" providerId="LiveId" clId="{AEE13346-661F-4F92-8AB7-0A78B62FBD89}" dt="2023-06-08T19:59:40.080" v="40" actId="26606"/>
          <ac:spMkLst>
            <pc:docMk/>
            <pc:sldMk cId="3865971671" sldId="261"/>
            <ac:spMk id="43" creationId="{3D505D40-32E9-4C48-81F8-AD80433BE6B7}"/>
          </ac:spMkLst>
        </pc:spChg>
        <pc:spChg chg="add">
          <ac:chgData name="Navid Ziaee" userId="d96dc3aef7aee421" providerId="LiveId" clId="{AEE13346-661F-4F92-8AB7-0A78B62FBD89}" dt="2023-06-08T19:59:40.111" v="41" actId="26606"/>
          <ac:spMkLst>
            <pc:docMk/>
            <pc:sldMk cId="3865971671" sldId="261"/>
            <ac:spMk id="44" creationId="{3D505D40-32E9-4C48-81F8-AD80433BE6B7}"/>
          </ac:spMkLst>
        </pc:spChg>
        <pc:grpChg chg="add">
          <ac:chgData name="Navid Ziaee" userId="d96dc3aef7aee421" providerId="LiveId" clId="{AEE13346-661F-4F92-8AB7-0A78B62FBD89}" dt="2023-06-08T19:59:40.111" v="41" actId="26606"/>
          <ac:grpSpMkLst>
            <pc:docMk/>
            <pc:sldMk cId="3865971671" sldId="261"/>
            <ac:grpSpMk id="11" creationId="{A7CF83E8-F6F0-41E3-B580-7412A04DDFB5}"/>
          </ac:grpSpMkLst>
        </pc:grpChg>
        <pc:grpChg chg="add del">
          <ac:chgData name="Navid Ziaee" userId="d96dc3aef7aee421" providerId="LiveId" clId="{AEE13346-661F-4F92-8AB7-0A78B62FBD89}" dt="2023-06-08T19:59:40.080" v="40" actId="26606"/>
          <ac:grpSpMkLst>
            <pc:docMk/>
            <pc:sldMk cId="3865971671" sldId="261"/>
            <ac:grpSpMk id="12" creationId="{A7CF83E8-F6F0-41E3-B580-7412A04DDFB5}"/>
          </ac:grpSpMkLst>
        </pc:grpChg>
        <pc:grpChg chg="add">
          <ac:chgData name="Navid Ziaee" userId="d96dc3aef7aee421" providerId="LiveId" clId="{AEE13346-661F-4F92-8AB7-0A78B62FBD89}" dt="2023-06-08T19:59:40.111" v="41" actId="26606"/>
          <ac:grpSpMkLst>
            <pc:docMk/>
            <pc:sldMk cId="3865971671" sldId="261"/>
            <ac:grpSpMk id="22" creationId="{51B01909-73B8-4486-A749-C643B1D7E361}"/>
          </ac:grpSpMkLst>
        </pc:grpChg>
        <pc:grpChg chg="add del">
          <ac:chgData name="Navid Ziaee" userId="d96dc3aef7aee421" providerId="LiveId" clId="{AEE13346-661F-4F92-8AB7-0A78B62FBD89}" dt="2023-06-08T19:59:40.080" v="40" actId="26606"/>
          <ac:grpSpMkLst>
            <pc:docMk/>
            <pc:sldMk cId="3865971671" sldId="261"/>
            <ac:grpSpMk id="23" creationId="{51B01909-73B8-4486-A749-C643B1D7E361}"/>
          </ac:grpSpMkLst>
        </pc:grpChg>
        <pc:grpChg chg="add del">
          <ac:chgData name="Navid Ziaee" userId="d96dc3aef7aee421" providerId="LiveId" clId="{AEE13346-661F-4F92-8AB7-0A78B62FBD89}" dt="2023-06-08T19:59:40.080" v="40" actId="26606"/>
          <ac:grpSpMkLst>
            <pc:docMk/>
            <pc:sldMk cId="3865971671" sldId="261"/>
            <ac:grpSpMk id="35" creationId="{DBBA0A0D-8F6A-400A-9E49-8C008E2C7DB1}"/>
          </ac:grpSpMkLst>
        </pc:grpChg>
        <pc:grpChg chg="add del">
          <ac:chgData name="Navid Ziaee" userId="d96dc3aef7aee421" providerId="LiveId" clId="{AEE13346-661F-4F92-8AB7-0A78B62FBD89}" dt="2023-06-08T19:59:40.080" v="40" actId="26606"/>
          <ac:grpSpMkLst>
            <pc:docMk/>
            <pc:sldMk cId="3865971671" sldId="261"/>
            <ac:grpSpMk id="45" creationId="{C507BF36-B92B-4CAC-BCA7-8364B51E1F09}"/>
          </ac:grpSpMkLst>
        </pc:grpChg>
        <pc:grpChg chg="add">
          <ac:chgData name="Navid Ziaee" userId="d96dc3aef7aee421" providerId="LiveId" clId="{AEE13346-661F-4F92-8AB7-0A78B62FBD89}" dt="2023-06-08T19:59:40.111" v="41" actId="26606"/>
          <ac:grpSpMkLst>
            <pc:docMk/>
            <pc:sldMk cId="3865971671" sldId="261"/>
            <ac:grpSpMk id="66" creationId="{DBBA0A0D-8F6A-400A-9E49-8C008E2C7DB1}"/>
          </ac:grpSpMkLst>
        </pc:grpChg>
        <pc:grpChg chg="add">
          <ac:chgData name="Navid Ziaee" userId="d96dc3aef7aee421" providerId="LiveId" clId="{AEE13346-661F-4F92-8AB7-0A78B62FBD89}" dt="2023-06-08T19:59:40.111" v="41" actId="26606"/>
          <ac:grpSpMkLst>
            <pc:docMk/>
            <pc:sldMk cId="3865971671" sldId="261"/>
            <ac:grpSpMk id="71" creationId="{C507BF36-B92B-4CAC-BCA7-8364B51E1F09}"/>
          </ac:grpSpMkLst>
        </pc:grpChg>
        <pc:picChg chg="add">
          <ac:chgData name="Navid Ziaee" userId="d96dc3aef7aee421" providerId="LiveId" clId="{AEE13346-661F-4F92-8AB7-0A78B62FBD89}" dt="2023-06-08T19:59:40.111" v="41" actId="26606"/>
          <ac:picMkLst>
            <pc:docMk/>
            <pc:sldMk cId="3865971671" sldId="261"/>
            <ac:picMk id="5" creationId="{7BF21C4C-5C9E-0DC0-A300-66426581FE29}"/>
          </ac:picMkLst>
        </pc:picChg>
        <pc:picChg chg="add del">
          <ac:chgData name="Navid Ziaee" userId="d96dc3aef7aee421" providerId="LiveId" clId="{AEE13346-661F-4F92-8AB7-0A78B62FBD89}" dt="2023-06-08T19:59:40.080" v="40" actId="26606"/>
          <ac:picMkLst>
            <pc:docMk/>
            <pc:sldMk cId="3865971671" sldId="261"/>
            <ac:picMk id="7" creationId="{968B8FBC-A897-CB48-191A-804BF1BC6605}"/>
          </ac:picMkLst>
        </pc:picChg>
      </pc:sldChg>
      <pc:sldChg chg="modSp new mod">
        <pc:chgData name="Navid Ziaee" userId="d96dc3aef7aee421" providerId="LiveId" clId="{AEE13346-661F-4F92-8AB7-0A78B62FBD89}" dt="2023-06-08T20:00:50.101" v="63" actId="113"/>
        <pc:sldMkLst>
          <pc:docMk/>
          <pc:sldMk cId="182321630" sldId="262"/>
        </pc:sldMkLst>
        <pc:spChg chg="mod">
          <ac:chgData name="Navid Ziaee" userId="d96dc3aef7aee421" providerId="LiveId" clId="{AEE13346-661F-4F92-8AB7-0A78B62FBD89}" dt="2023-06-08T19:59:44.763" v="43"/>
          <ac:spMkLst>
            <pc:docMk/>
            <pc:sldMk cId="182321630" sldId="262"/>
            <ac:spMk id="2" creationId="{171453F4-CEEB-60A2-8149-A36BC075F33D}"/>
          </ac:spMkLst>
        </pc:spChg>
        <pc:spChg chg="mod">
          <ac:chgData name="Navid Ziaee" userId="d96dc3aef7aee421" providerId="LiveId" clId="{AEE13346-661F-4F92-8AB7-0A78B62FBD89}" dt="2023-06-08T20:00:50.101" v="63" actId="113"/>
          <ac:spMkLst>
            <pc:docMk/>
            <pc:sldMk cId="182321630" sldId="262"/>
            <ac:spMk id="3" creationId="{96DF196B-E840-9C1E-71FF-861E335876F4}"/>
          </ac:spMkLst>
        </pc:spChg>
      </pc:sldChg>
      <pc:sldChg chg="modSp new mod">
        <pc:chgData name="Navid Ziaee" userId="d96dc3aef7aee421" providerId="LiveId" clId="{AEE13346-661F-4F92-8AB7-0A78B62FBD89}" dt="2023-06-08T20:03:56.715" v="71"/>
        <pc:sldMkLst>
          <pc:docMk/>
          <pc:sldMk cId="2996201448" sldId="263"/>
        </pc:sldMkLst>
        <pc:spChg chg="mod">
          <ac:chgData name="Navid Ziaee" userId="d96dc3aef7aee421" providerId="LiveId" clId="{AEE13346-661F-4F92-8AB7-0A78B62FBD89}" dt="2023-06-08T20:03:38.896" v="69"/>
          <ac:spMkLst>
            <pc:docMk/>
            <pc:sldMk cId="2996201448" sldId="263"/>
            <ac:spMk id="2" creationId="{35FDFB5B-AD37-D6CB-7185-5B9BE76EC07A}"/>
          </ac:spMkLst>
        </pc:spChg>
        <pc:spChg chg="mod">
          <ac:chgData name="Navid Ziaee" userId="d96dc3aef7aee421" providerId="LiveId" clId="{AEE13346-661F-4F92-8AB7-0A78B62FBD89}" dt="2023-06-08T20:03:56.715" v="71"/>
          <ac:spMkLst>
            <pc:docMk/>
            <pc:sldMk cId="2996201448" sldId="263"/>
            <ac:spMk id="3" creationId="{D266A8FC-5C43-C10F-9F6E-71B986177A11}"/>
          </ac:spMkLst>
        </pc:spChg>
      </pc:sldChg>
      <pc:sldChg chg="modSp add mod">
        <pc:chgData name="Navid Ziaee" userId="d96dc3aef7aee421" providerId="LiveId" clId="{AEE13346-661F-4F92-8AB7-0A78B62FBD89}" dt="2023-06-08T20:05:46.619" v="87" actId="20577"/>
        <pc:sldMkLst>
          <pc:docMk/>
          <pc:sldMk cId="3148570737" sldId="264"/>
        </pc:sldMkLst>
        <pc:spChg chg="mod">
          <ac:chgData name="Navid Ziaee" userId="d96dc3aef7aee421" providerId="LiveId" clId="{AEE13346-661F-4F92-8AB7-0A78B62FBD89}" dt="2023-06-08T20:05:46.619" v="87" actId="20577"/>
          <ac:spMkLst>
            <pc:docMk/>
            <pc:sldMk cId="3148570737" sldId="264"/>
            <ac:spMk id="2" creationId="{9A1B822E-4E50-2F96-D216-D06A6DCD7559}"/>
          </ac:spMkLst>
        </pc:spChg>
        <pc:spChg chg="mod">
          <ac:chgData name="Navid Ziaee" userId="d96dc3aef7aee421" providerId="LiveId" clId="{AEE13346-661F-4F92-8AB7-0A78B62FBD89}" dt="2023-06-08T20:05:42.115" v="77"/>
          <ac:spMkLst>
            <pc:docMk/>
            <pc:sldMk cId="3148570737" sldId="264"/>
            <ac:spMk id="3" creationId="{55AB0F8F-D6F2-3A54-7FF8-D7B416A062A7}"/>
          </ac:spMkLst>
        </pc:spChg>
      </pc:sldChg>
      <pc:sldChg chg="addSp modSp new mod setBg">
        <pc:chgData name="Navid Ziaee" userId="d96dc3aef7aee421" providerId="LiveId" clId="{AEE13346-661F-4F92-8AB7-0A78B62FBD89}" dt="2023-06-08T20:31:47.763" v="148" actId="1076"/>
        <pc:sldMkLst>
          <pc:docMk/>
          <pc:sldMk cId="3358090819" sldId="265"/>
        </pc:sldMkLst>
        <pc:spChg chg="mod">
          <ac:chgData name="Navid Ziaee" userId="d96dc3aef7aee421" providerId="LiveId" clId="{AEE13346-661F-4F92-8AB7-0A78B62FBD89}" dt="2023-06-08T20:28:53.270" v="100" actId="20577"/>
          <ac:spMkLst>
            <pc:docMk/>
            <pc:sldMk cId="3358090819" sldId="265"/>
            <ac:spMk id="2" creationId="{5DBE5299-9760-FF4C-DBDA-FE8726D990C8}"/>
          </ac:spMkLst>
        </pc:spChg>
        <pc:spChg chg="mod">
          <ac:chgData name="Navid Ziaee" userId="d96dc3aef7aee421" providerId="LiveId" clId="{AEE13346-661F-4F92-8AB7-0A78B62FBD89}" dt="2023-06-08T20:31:42.902" v="146" actId="20577"/>
          <ac:spMkLst>
            <pc:docMk/>
            <pc:sldMk cId="3358090819" sldId="265"/>
            <ac:spMk id="3" creationId="{64585D77-0E82-1626-7186-128AFDA553EE}"/>
          </ac:spMkLst>
        </pc:spChg>
        <pc:picChg chg="add mod">
          <ac:chgData name="Navid Ziaee" userId="d96dc3aef7aee421" providerId="LiveId" clId="{AEE13346-661F-4F92-8AB7-0A78B62FBD89}" dt="2023-06-08T20:31:47.763" v="148" actId="1076"/>
          <ac:picMkLst>
            <pc:docMk/>
            <pc:sldMk cId="3358090819" sldId="265"/>
            <ac:picMk id="3074" creationId="{37FF73D5-CCF8-646C-C017-C7C9769EC6D5}"/>
          </ac:picMkLst>
        </pc:picChg>
      </pc:sldChg>
      <pc:sldChg chg="modSp add mod">
        <pc:chgData name="Navid Ziaee" userId="d96dc3aef7aee421" providerId="LiveId" clId="{AEE13346-661F-4F92-8AB7-0A78B62FBD89}" dt="2023-06-08T20:50:32.690" v="165" actId="113"/>
        <pc:sldMkLst>
          <pc:docMk/>
          <pc:sldMk cId="998591366" sldId="266"/>
        </pc:sldMkLst>
        <pc:spChg chg="mod">
          <ac:chgData name="Navid Ziaee" userId="d96dc3aef7aee421" providerId="LiveId" clId="{AEE13346-661F-4F92-8AB7-0A78B62FBD89}" dt="2023-06-08T20:50:32.690" v="165" actId="113"/>
          <ac:spMkLst>
            <pc:docMk/>
            <pc:sldMk cId="998591366" sldId="266"/>
            <ac:spMk id="3" creationId="{D266A8FC-5C43-C10F-9F6E-71B986177A11}"/>
          </ac:spMkLst>
        </pc:spChg>
      </pc:sldChg>
      <pc:sldChg chg="modSp add mod">
        <pc:chgData name="Navid Ziaee" userId="d96dc3aef7aee421" providerId="LiveId" clId="{AEE13346-661F-4F92-8AB7-0A78B62FBD89}" dt="2023-06-08T20:51:35.500" v="175" actId="14"/>
        <pc:sldMkLst>
          <pc:docMk/>
          <pc:sldMk cId="1717426299" sldId="267"/>
        </pc:sldMkLst>
        <pc:spChg chg="mod">
          <ac:chgData name="Navid Ziaee" userId="d96dc3aef7aee421" providerId="LiveId" clId="{AEE13346-661F-4F92-8AB7-0A78B62FBD89}" dt="2023-06-08T20:51:35.500" v="175" actId="14"/>
          <ac:spMkLst>
            <pc:docMk/>
            <pc:sldMk cId="1717426299" sldId="267"/>
            <ac:spMk id="3" creationId="{D266A8FC-5C43-C10F-9F6E-71B986177A1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6/8/2023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4444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6/8/2023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3696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6/8/2023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6157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lvl3pPr marL="742950" indent="-285750">
              <a:buFont typeface="Arial" panose="020B0604020202020204" pitchFamily="34" charset="0"/>
              <a:buChar char="•"/>
              <a:defRPr/>
            </a:lvl3pPr>
            <a:lvl4pPr marL="742950" indent="-285750">
              <a:buFont typeface="Arial" panose="020B0604020202020204" pitchFamily="34" charset="0"/>
              <a:buChar char="•"/>
              <a:defRPr/>
            </a:lvl4pPr>
            <a:lvl5pPr marL="1200150"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6/8/2023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56770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6/8/2023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188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6/8/2023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285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6/8/2023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32427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6/8/2023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9713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6/8/2023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5412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6/8/2023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3488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6/8/2023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56129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6/8/2023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56744788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5" name="Picture 3">
            <a:extLst>
              <a:ext uri="{FF2B5EF4-FFF2-40B4-BE49-F238E27FC236}">
                <a16:creationId xmlns:a16="http://schemas.microsoft.com/office/drawing/2014/main" id="{924553F5-3E4C-ACF5-AC5B-D50CF4D4BE1E}"/>
              </a:ext>
            </a:extLst>
          </p:cNvPr>
          <p:cNvPicPr>
            <a:picLocks noChangeAspect="1"/>
          </p:cNvPicPr>
          <p:nvPr/>
        </p:nvPicPr>
        <p:blipFill rotWithShape="1">
          <a:blip r:embed="rId2">
            <a:alphaModFix amt="40000"/>
          </a:blip>
          <a:srcRect r="10688"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612DC2C9-E3C5-9532-B2D9-9DC411699343}"/>
              </a:ext>
            </a:extLst>
          </p:cNvPr>
          <p:cNvSpPr>
            <a:spLocks noGrp="1"/>
          </p:cNvSpPr>
          <p:nvPr>
            <p:ph type="ctrTitle"/>
          </p:nvPr>
        </p:nvSpPr>
        <p:spPr>
          <a:xfrm>
            <a:off x="530351" y="1122363"/>
            <a:ext cx="7630931" cy="1978346"/>
          </a:xfrm>
        </p:spPr>
        <p:txBody>
          <a:bodyPr>
            <a:normAutofit/>
          </a:bodyPr>
          <a:lstStyle/>
          <a:p>
            <a:r>
              <a:rPr lang="en-US">
                <a:solidFill>
                  <a:srgbClr val="FFFFFF"/>
                </a:solidFill>
              </a:rPr>
              <a:t>Predicting Protein Function</a:t>
            </a:r>
          </a:p>
        </p:txBody>
      </p:sp>
      <p:sp>
        <p:nvSpPr>
          <p:cNvPr id="3" name="Subtitle 2">
            <a:extLst>
              <a:ext uri="{FF2B5EF4-FFF2-40B4-BE49-F238E27FC236}">
                <a16:creationId xmlns:a16="http://schemas.microsoft.com/office/drawing/2014/main" id="{958481DF-751F-88D7-C1FF-A43421CC43C9}"/>
              </a:ext>
            </a:extLst>
          </p:cNvPr>
          <p:cNvSpPr>
            <a:spLocks noGrp="1"/>
          </p:cNvSpPr>
          <p:nvPr>
            <p:ph type="subTitle" idx="1"/>
          </p:nvPr>
        </p:nvSpPr>
        <p:spPr>
          <a:xfrm>
            <a:off x="530351" y="3509963"/>
            <a:ext cx="7630931" cy="1747837"/>
          </a:xfrm>
        </p:spPr>
        <p:txBody>
          <a:bodyPr>
            <a:normAutofit/>
          </a:bodyPr>
          <a:lstStyle/>
          <a:p>
            <a:r>
              <a:rPr lang="en-US">
                <a:solidFill>
                  <a:srgbClr val="FFFFFF"/>
                </a:solidFill>
              </a:rPr>
              <a:t>Kaggle Competition</a:t>
            </a:r>
          </a:p>
        </p:txBody>
      </p:sp>
      <p:grpSp>
        <p:nvGrpSpPr>
          <p:cNvPr id="36"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8"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1" name="Freeform: Shape 18">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2" name="Group 20">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3" name="Freeform: Shape 21">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22">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23">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27">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26101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FB5B-AD37-D6CB-7185-5B9BE76EC07A}"/>
              </a:ext>
            </a:extLst>
          </p:cNvPr>
          <p:cNvSpPr>
            <a:spLocks noGrp="1"/>
          </p:cNvSpPr>
          <p:nvPr>
            <p:ph type="title"/>
          </p:nvPr>
        </p:nvSpPr>
        <p:spPr/>
        <p:txBody>
          <a:bodyPr/>
          <a:lstStyle/>
          <a:p>
            <a:r>
              <a:rPr lang="en-US" dirty="0"/>
              <a:t>Gene Ontology</a:t>
            </a:r>
          </a:p>
        </p:txBody>
      </p:sp>
      <p:sp>
        <p:nvSpPr>
          <p:cNvPr id="3" name="Content Placeholder 2">
            <a:extLst>
              <a:ext uri="{FF2B5EF4-FFF2-40B4-BE49-F238E27FC236}">
                <a16:creationId xmlns:a16="http://schemas.microsoft.com/office/drawing/2014/main" id="{D266A8FC-5C43-C10F-9F6E-71B986177A11}"/>
              </a:ext>
            </a:extLst>
          </p:cNvPr>
          <p:cNvSpPr>
            <a:spLocks noGrp="1"/>
          </p:cNvSpPr>
          <p:nvPr>
            <p:ph idx="1"/>
          </p:nvPr>
        </p:nvSpPr>
        <p:spPr/>
        <p:txBody>
          <a:bodyPr/>
          <a:lstStyle/>
          <a:p>
            <a:pPr marL="342900" indent="-342900">
              <a:buFont typeface="Arial" panose="020B0604020202020204" pitchFamily="34" charset="0"/>
              <a:buChar char="•"/>
            </a:pPr>
            <a:r>
              <a:rPr lang="en-US" dirty="0"/>
              <a:t>Each branch of the Gene Ontology is organized as a directed acyclic graph (DAG)</a:t>
            </a:r>
          </a:p>
          <a:p>
            <a:pPr marL="342900" indent="-342900">
              <a:buFont typeface="Arial" panose="020B0604020202020204" pitchFamily="34" charset="0"/>
              <a:buChar char="•"/>
            </a:pPr>
            <a:r>
              <a:rPr lang="en-US" dirty="0"/>
              <a:t>By annotating genes with GO terms, researchers can gain insights into the functions, processes, and cellular locations associated with specific genes. </a:t>
            </a:r>
          </a:p>
          <a:p>
            <a:pPr marL="342900" indent="-342900">
              <a:buFont typeface="Arial" panose="020B0604020202020204" pitchFamily="34" charset="0"/>
              <a:buChar char="•"/>
            </a:pPr>
            <a:r>
              <a:rPr lang="en-US" dirty="0"/>
              <a:t>This information can be used for functional enrichment analysis, comparing gene sets, pathway analysis, and interpreting large-scale genomic and proteomic data.</a:t>
            </a:r>
          </a:p>
        </p:txBody>
      </p:sp>
    </p:spTree>
    <p:extLst>
      <p:ext uri="{BB962C8B-B14F-4D97-AF65-F5344CB8AC3E}">
        <p14:creationId xmlns:p14="http://schemas.microsoft.com/office/powerpoint/2010/main" val="299620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FB5B-AD37-D6CB-7185-5B9BE76EC07A}"/>
              </a:ext>
            </a:extLst>
          </p:cNvPr>
          <p:cNvSpPr>
            <a:spLocks noGrp="1"/>
          </p:cNvSpPr>
          <p:nvPr>
            <p:ph type="title"/>
          </p:nvPr>
        </p:nvSpPr>
        <p:spPr/>
        <p:txBody>
          <a:bodyPr/>
          <a:lstStyle/>
          <a:p>
            <a:r>
              <a:rPr lang="en-US" dirty="0"/>
              <a:t>Gene Ontology</a:t>
            </a:r>
          </a:p>
        </p:txBody>
      </p:sp>
      <p:sp>
        <p:nvSpPr>
          <p:cNvPr id="3" name="Content Placeholder 2">
            <a:extLst>
              <a:ext uri="{FF2B5EF4-FFF2-40B4-BE49-F238E27FC236}">
                <a16:creationId xmlns:a16="http://schemas.microsoft.com/office/drawing/2014/main" id="{D266A8FC-5C43-C10F-9F6E-71B986177A11}"/>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GO is a directed acyclic graph.</a:t>
            </a:r>
          </a:p>
          <a:p>
            <a:pPr marL="342900" indent="-342900">
              <a:buFont typeface="Arial" panose="020B0604020202020204" pitchFamily="34" charset="0"/>
              <a:buChar char="•"/>
            </a:pPr>
            <a:r>
              <a:rPr lang="en-US" dirty="0"/>
              <a:t>The nodes in this graph are functional descriptors (terms or classes) connected by relational ties between them (</a:t>
            </a:r>
            <a:r>
              <a:rPr lang="en-US" dirty="0" err="1"/>
              <a:t>is_a</a:t>
            </a:r>
            <a:r>
              <a:rPr lang="en-US" dirty="0"/>
              <a:t>, </a:t>
            </a:r>
            <a:r>
              <a:rPr lang="en-US" dirty="0" err="1"/>
              <a:t>part_of</a:t>
            </a:r>
            <a:r>
              <a:rPr lang="en-US" dirty="0"/>
              <a:t>, etc.).</a:t>
            </a:r>
          </a:p>
          <a:p>
            <a:pPr marL="342900" indent="-342900">
              <a:buFont typeface="Arial" panose="020B0604020202020204" pitchFamily="34" charset="0"/>
              <a:buChar char="•"/>
            </a:pPr>
            <a:r>
              <a:rPr lang="en-US" dirty="0"/>
              <a:t>For example, terms 'protein binding activity' and 'binding activity' are related by an </a:t>
            </a:r>
            <a:r>
              <a:rPr lang="en-US" dirty="0" err="1"/>
              <a:t>is_a</a:t>
            </a:r>
            <a:r>
              <a:rPr lang="en-US" dirty="0"/>
              <a:t> relationship</a:t>
            </a:r>
          </a:p>
          <a:p>
            <a:pPr marL="342900" indent="-342900">
              <a:buFont typeface="Arial" panose="020B0604020202020204" pitchFamily="34" charset="0"/>
              <a:buChar char="•"/>
            </a:pPr>
            <a:r>
              <a:rPr lang="en-US" dirty="0"/>
              <a:t>This graph contains three subgraphs (subontologies): Molecular Function (MF), Biological Process (BP), and Cellular Component (CC), defined by their root nodes.</a:t>
            </a:r>
          </a:p>
          <a:p>
            <a:pPr marL="342900" indent="-342900">
              <a:buFont typeface="Arial" panose="020B0604020202020204" pitchFamily="34" charset="0"/>
              <a:buChar char="•"/>
            </a:pPr>
            <a:r>
              <a:rPr lang="en-US" b="1" dirty="0">
                <a:solidFill>
                  <a:srgbClr val="FF0000"/>
                </a:solidFill>
              </a:rPr>
              <a:t>what</a:t>
            </a:r>
            <a:r>
              <a:rPr lang="en-US" dirty="0"/>
              <a:t> it does on a molecular level (MF), </a:t>
            </a:r>
            <a:r>
              <a:rPr lang="en-US" b="1" dirty="0">
                <a:solidFill>
                  <a:srgbClr val="FF0000"/>
                </a:solidFill>
              </a:rPr>
              <a:t>which</a:t>
            </a:r>
            <a:r>
              <a:rPr lang="en-US" dirty="0"/>
              <a:t> biological processes it participates in (BP) and </a:t>
            </a:r>
            <a:r>
              <a:rPr lang="en-US" b="1" dirty="0">
                <a:solidFill>
                  <a:srgbClr val="FF0000"/>
                </a:solidFill>
              </a:rPr>
              <a:t>where</a:t>
            </a:r>
            <a:r>
              <a:rPr lang="en-US" dirty="0"/>
              <a:t> in the cell it is located (CC).</a:t>
            </a:r>
          </a:p>
        </p:txBody>
      </p:sp>
    </p:spTree>
    <p:extLst>
      <p:ext uri="{BB962C8B-B14F-4D97-AF65-F5344CB8AC3E}">
        <p14:creationId xmlns:p14="http://schemas.microsoft.com/office/powerpoint/2010/main" val="99859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FB5B-AD37-D6CB-7185-5B9BE76EC07A}"/>
              </a:ext>
            </a:extLst>
          </p:cNvPr>
          <p:cNvSpPr>
            <a:spLocks noGrp="1"/>
          </p:cNvSpPr>
          <p:nvPr>
            <p:ph type="title"/>
          </p:nvPr>
        </p:nvSpPr>
        <p:spPr/>
        <p:txBody>
          <a:bodyPr/>
          <a:lstStyle/>
          <a:p>
            <a:r>
              <a:rPr lang="en-US" dirty="0"/>
              <a:t>Gene Ontology</a:t>
            </a:r>
          </a:p>
        </p:txBody>
      </p:sp>
      <p:sp>
        <p:nvSpPr>
          <p:cNvPr id="3" name="Content Placeholder 2">
            <a:extLst>
              <a:ext uri="{FF2B5EF4-FFF2-40B4-BE49-F238E27FC236}">
                <a16:creationId xmlns:a16="http://schemas.microsoft.com/office/drawing/2014/main" id="{D266A8FC-5C43-C10F-9F6E-71B986177A11}"/>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These annotations are supported by evidence codes</a:t>
            </a:r>
          </a:p>
          <a:p>
            <a:pPr marL="1085850" lvl="2" indent="-342900"/>
            <a:r>
              <a:rPr lang="en-US" dirty="0"/>
              <a:t>experimental (e.g., as documented in a paper published by a research team of biologists) </a:t>
            </a:r>
          </a:p>
          <a:p>
            <a:pPr marL="1085850" lvl="2" indent="-342900"/>
            <a:r>
              <a:rPr lang="en-US" dirty="0"/>
              <a:t>non-experimental. Non-experimental terms are usually inferred by computational </a:t>
            </a:r>
            <a:r>
              <a:rPr lang="en-US"/>
              <a:t>means.</a:t>
            </a:r>
          </a:p>
          <a:p>
            <a:pPr marL="342900" lvl="1" indent="-342900"/>
            <a:endParaRPr lang="en-US" dirty="0"/>
          </a:p>
        </p:txBody>
      </p:sp>
    </p:spTree>
    <p:extLst>
      <p:ext uri="{BB962C8B-B14F-4D97-AF65-F5344CB8AC3E}">
        <p14:creationId xmlns:p14="http://schemas.microsoft.com/office/powerpoint/2010/main" val="171742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epMind's AI uncovers structure of 98.5 per cent of human proteins | New  Scientist">
            <a:extLst>
              <a:ext uri="{FF2B5EF4-FFF2-40B4-BE49-F238E27FC236}">
                <a16:creationId xmlns:a16="http://schemas.microsoft.com/office/drawing/2014/main" id="{20B90ABF-A5E8-2E59-877A-BC36C36B7A7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9214454">
            <a:off x="6902413" y="1626978"/>
            <a:ext cx="5752418" cy="38349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9132217-6CA8-C5B0-7C47-8B95989C8FD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F845E5-4632-A7FA-4B6A-3621FC411E0B}"/>
              </a:ext>
            </a:extLst>
          </p:cNvPr>
          <p:cNvSpPr>
            <a:spLocks noGrp="1"/>
          </p:cNvSpPr>
          <p:nvPr>
            <p:ph idx="1"/>
          </p:nvPr>
        </p:nvSpPr>
        <p:spPr>
          <a:xfrm>
            <a:off x="525717" y="2521885"/>
            <a:ext cx="8339987" cy="3549045"/>
          </a:xfrm>
        </p:spPr>
        <p:txBody>
          <a:bodyPr/>
          <a:lstStyle/>
          <a:p>
            <a:pPr marL="342900" indent="-342900">
              <a:buFont typeface="Arial" panose="020B0604020202020204" pitchFamily="34" charset="0"/>
              <a:buChar char="•"/>
            </a:pPr>
            <a:r>
              <a:rPr lang="en-US" dirty="0"/>
              <a:t>The human body makes tens of thousands of different proteins</a:t>
            </a:r>
          </a:p>
          <a:p>
            <a:pPr marL="342900" indent="-342900">
              <a:buFont typeface="Arial" panose="020B0604020202020204" pitchFamily="34" charset="0"/>
              <a:buChar char="•"/>
            </a:pPr>
            <a:r>
              <a:rPr lang="en-US" dirty="0"/>
              <a:t>Each protein is composed of dozens or hundreds of amino acids that are linked sequentially</a:t>
            </a:r>
          </a:p>
          <a:p>
            <a:pPr marL="342900" indent="-342900">
              <a:buFont typeface="Arial" panose="020B0604020202020204" pitchFamily="34" charset="0"/>
              <a:buChar char="•"/>
            </a:pPr>
            <a:r>
              <a:rPr lang="en-US" dirty="0"/>
              <a:t>This amino-acid sequence determines the 3D structure and conformational dynamics of the protein, and that, in turn, determines its biological function.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55740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5299-9760-FF4C-DBDA-FE8726D990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4585D77-0E82-1626-7186-128AFDA553EE}"/>
              </a:ext>
            </a:extLst>
          </p:cNvPr>
          <p:cNvSpPr>
            <a:spLocks noGrp="1"/>
          </p:cNvSpPr>
          <p:nvPr>
            <p:ph idx="1"/>
          </p:nvPr>
        </p:nvSpPr>
        <p:spPr/>
        <p:txBody>
          <a:bodyPr/>
          <a:lstStyle/>
          <a:p>
            <a:r>
              <a:rPr lang="en-US" dirty="0"/>
              <a:t>Each protein is composed of dozens or hundreds of amino acids that are linked sequentially. </a:t>
            </a:r>
          </a:p>
          <a:p>
            <a:r>
              <a:rPr lang="en-US" dirty="0"/>
              <a:t>Each amino acid in the sequence may be represented by a one-letter or three-letter code. Thus the sequence of a protein is often notated as a string of letters.</a:t>
            </a:r>
          </a:p>
        </p:txBody>
      </p:sp>
      <p:pic>
        <p:nvPicPr>
          <p:cNvPr id="3074" name="Picture 2" descr="anno">
            <a:extLst>
              <a:ext uri="{FF2B5EF4-FFF2-40B4-BE49-F238E27FC236}">
                <a16:creationId xmlns:a16="http://schemas.microsoft.com/office/drawing/2014/main" id="{37FF73D5-CCF8-646C-C017-C7C9769EC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742" y="4102477"/>
            <a:ext cx="66675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09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931C8E28-E3F1-2322-EE51-FC30CE98C8F0}"/>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l="5526" r="11198" b="2"/>
          <a:stretch/>
        </p:blipFill>
        <p:spPr bwMode="auto">
          <a:xfrm>
            <a:off x="6679097" y="-511822"/>
            <a:ext cx="5387486" cy="53856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CC9147-6BBC-A064-2C5A-51785C991FC3}"/>
              </a:ext>
            </a:extLst>
          </p:cNvPr>
          <p:cNvSpPr>
            <a:spLocks noGrp="1"/>
          </p:cNvSpPr>
          <p:nvPr>
            <p:ph type="title"/>
          </p:nvPr>
        </p:nvSpPr>
        <p:spPr/>
        <p:txBody>
          <a:bodyPr vert="horz" lIns="91440" tIns="45720" rIns="91440" bIns="45720" rtlCol="0" anchor="b">
            <a:normAutofit/>
          </a:bodyPr>
          <a:lstStyle/>
          <a:p>
            <a:r>
              <a:rPr lang="en-US" sz="4000" dirty="0"/>
              <a:t>Problem Statement</a:t>
            </a:r>
          </a:p>
        </p:txBody>
      </p:sp>
      <p:sp>
        <p:nvSpPr>
          <p:cNvPr id="5" name="Content Placeholder 4">
            <a:extLst>
              <a:ext uri="{FF2B5EF4-FFF2-40B4-BE49-F238E27FC236}">
                <a16:creationId xmlns:a16="http://schemas.microsoft.com/office/drawing/2014/main" id="{560C5481-6604-A0A4-A0A1-9E07892B2FF0}"/>
              </a:ext>
            </a:extLst>
          </p:cNvPr>
          <p:cNvSpPr>
            <a:spLocks noGrp="1"/>
          </p:cNvSpPr>
          <p:nvPr>
            <p:ph idx="1"/>
          </p:nvPr>
        </p:nvSpPr>
        <p:spPr/>
        <p:txBody>
          <a:bodyPr/>
          <a:lstStyle/>
          <a:p>
            <a:pPr marL="342900" indent="-342900">
              <a:buFont typeface="Arial" panose="020B0604020202020204" pitchFamily="34" charset="0"/>
              <a:buChar char="•"/>
            </a:pPr>
            <a:r>
              <a:rPr lang="en-US" dirty="0"/>
              <a:t>Due to ongoing genome sequencing projects, we are inundated with large amounts of genomic sequence data from thousands of species, which informs us of the amino-acid sequence data of proteins for which these genes code.</a:t>
            </a:r>
          </a:p>
          <a:p>
            <a:pPr marL="342900" indent="-342900">
              <a:buFont typeface="Arial" panose="020B0604020202020204" pitchFamily="34" charset="0"/>
              <a:buChar char="•"/>
            </a:pPr>
            <a:r>
              <a:rPr lang="en-US" dirty="0"/>
              <a:t>The accurate assignment of biological function to the protein is key to understanding life at the molecular level.</a:t>
            </a:r>
          </a:p>
          <a:p>
            <a:pPr marL="342900" indent="-342900">
              <a:buFont typeface="Arial" panose="020B0604020202020204" pitchFamily="34" charset="0"/>
              <a:buChar char="•"/>
            </a:pPr>
            <a:r>
              <a:rPr lang="en-US" dirty="0"/>
              <a:t>More knowledge of the functions assigned to proteins—potentially aided by data science—could lead to curing diseases and improving human and animal health and wellness in areas as varied as medicine and agriculture.</a:t>
            </a:r>
          </a:p>
        </p:txBody>
      </p:sp>
    </p:spTree>
    <p:extLst>
      <p:ext uri="{BB962C8B-B14F-4D97-AF65-F5344CB8AC3E}">
        <p14:creationId xmlns:p14="http://schemas.microsoft.com/office/powerpoint/2010/main" val="56952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A939-A823-CEFC-9C86-0223169E7F89}"/>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E39D195-7970-00FE-FF5D-D3815D8E4CCA}"/>
              </a:ext>
            </a:extLst>
          </p:cNvPr>
          <p:cNvSpPr>
            <a:spLocks noGrp="1"/>
          </p:cNvSpPr>
          <p:nvPr>
            <p:ph idx="1"/>
          </p:nvPr>
        </p:nvSpPr>
        <p:spPr/>
        <p:txBody>
          <a:bodyPr/>
          <a:lstStyle/>
          <a:p>
            <a:pPr marL="342900" indent="-342900">
              <a:buFont typeface="Arial" panose="020B0604020202020204" pitchFamily="34" charset="0"/>
              <a:buChar char="•"/>
            </a:pPr>
            <a:r>
              <a:rPr lang="en-US" dirty="0"/>
              <a:t>Assigning function to any specific protein can be made difficult due to</a:t>
            </a:r>
          </a:p>
          <a:p>
            <a:pPr marL="1085850" lvl="2" indent="-342900">
              <a:buFont typeface="+mj-lt"/>
              <a:buAutoNum type="arabicPeriod"/>
            </a:pPr>
            <a:r>
              <a:rPr lang="en-US" dirty="0"/>
              <a:t> the multiple functions many proteins have</a:t>
            </a:r>
          </a:p>
          <a:p>
            <a:pPr marL="1085850" lvl="2" indent="-342900">
              <a:buFont typeface="+mj-lt"/>
              <a:buAutoNum type="arabicPeriod"/>
            </a:pPr>
            <a:r>
              <a:rPr lang="en-US" dirty="0"/>
              <a:t>their ability to interact with multiple partners.</a:t>
            </a:r>
          </a:p>
          <a:p>
            <a:pPr marL="342900" lvl="1" indent="-342900"/>
            <a:endParaRPr lang="en-US" dirty="0"/>
          </a:p>
        </p:txBody>
      </p:sp>
    </p:spTree>
    <p:extLst>
      <p:ext uri="{BB962C8B-B14F-4D97-AF65-F5344CB8AC3E}">
        <p14:creationId xmlns:p14="http://schemas.microsoft.com/office/powerpoint/2010/main" val="217656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822E-4E50-2F96-D216-D06A6DCD7559}"/>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55AB0F8F-D6F2-3A54-7FF8-D7B416A062A7}"/>
              </a:ext>
            </a:extLst>
          </p:cNvPr>
          <p:cNvSpPr>
            <a:spLocks noGrp="1"/>
          </p:cNvSpPr>
          <p:nvPr>
            <p:ph idx="1"/>
          </p:nvPr>
        </p:nvSpPr>
        <p:spPr/>
        <p:txBody>
          <a:bodyPr/>
          <a:lstStyle/>
          <a:p>
            <a:pPr marL="342900" indent="-342900">
              <a:buFont typeface="Arial" panose="020B0604020202020204" pitchFamily="34" charset="0"/>
              <a:buChar char="•"/>
            </a:pPr>
            <a:r>
              <a:rPr lang="en-US" dirty="0"/>
              <a:t>The organizers provide a set of protein sequences on which the participants are asked to predict Gene Ontology (GO) terms in each of the three subontologies:</a:t>
            </a:r>
          </a:p>
          <a:p>
            <a:pPr marL="1085850" lvl="2" indent="-342900">
              <a:buFont typeface="+mj-lt"/>
              <a:buAutoNum type="arabicPeriod"/>
            </a:pPr>
            <a:r>
              <a:rPr lang="en-US" dirty="0"/>
              <a:t>Molecular Function (MF)</a:t>
            </a:r>
          </a:p>
          <a:p>
            <a:pPr marL="1085850" lvl="2" indent="-342900">
              <a:buFont typeface="+mj-lt"/>
              <a:buAutoNum type="arabicPeriod"/>
            </a:pPr>
            <a:r>
              <a:rPr lang="en-US" dirty="0"/>
              <a:t>Biological Process (BP)</a:t>
            </a:r>
          </a:p>
          <a:p>
            <a:pPr marL="1085850" lvl="2" indent="-342900">
              <a:buFont typeface="+mj-lt"/>
              <a:buAutoNum type="arabicPeriod"/>
            </a:pPr>
            <a:r>
              <a:rPr lang="en-US" dirty="0"/>
              <a:t>Cellular Component (CC)</a:t>
            </a:r>
          </a:p>
          <a:p>
            <a:pPr marL="342900" lvl="1" indent="-342900"/>
            <a:r>
              <a:rPr lang="en-US" dirty="0"/>
              <a:t>Submissions will be evaluated on proteins (test set) that did not have experimentally determined functional annotations in at least one subontology of the Gene Ontology (GO) before the submission deadline and have accumulated experimentally-validated functional annotations in that subontology between the submission deadline and the time of evaluation.</a:t>
            </a:r>
          </a:p>
          <a:p>
            <a:pPr marL="342900" lvl="1" indent="-342900"/>
            <a:endParaRPr lang="en-US" dirty="0"/>
          </a:p>
        </p:txBody>
      </p:sp>
    </p:spTree>
    <p:extLst>
      <p:ext uri="{BB962C8B-B14F-4D97-AF65-F5344CB8AC3E}">
        <p14:creationId xmlns:p14="http://schemas.microsoft.com/office/powerpoint/2010/main" val="128230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822E-4E50-2F96-D216-D06A6DCD7559}"/>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55AB0F8F-D6F2-3A54-7FF8-D7B416A062A7}"/>
              </a:ext>
            </a:extLst>
          </p:cNvPr>
          <p:cNvSpPr>
            <a:spLocks noGrp="1"/>
          </p:cNvSpPr>
          <p:nvPr>
            <p:ph idx="1"/>
          </p:nvPr>
        </p:nvSpPr>
        <p:spPr/>
        <p:txBody>
          <a:bodyPr/>
          <a:lstStyle/>
          <a:p>
            <a:pPr marL="342900" indent="-342900">
              <a:buFont typeface="Arial" panose="020B0604020202020204" pitchFamily="34" charset="0"/>
              <a:buChar char="•"/>
            </a:pPr>
            <a:r>
              <a:rPr lang="en-US" dirty="0"/>
              <a:t>The maximum F-measure based on the weighted precision and recall will be calculated on each of the three test sets and the final performance measure will be an arithmetic mean of the three maximum F-measures (for MF, BP, and CC).</a:t>
            </a:r>
          </a:p>
        </p:txBody>
      </p:sp>
    </p:spTree>
    <p:extLst>
      <p:ext uri="{BB962C8B-B14F-4D97-AF65-F5344CB8AC3E}">
        <p14:creationId xmlns:p14="http://schemas.microsoft.com/office/powerpoint/2010/main" val="314857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4"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0"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3"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4"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5"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DNA render">
            <a:extLst>
              <a:ext uri="{FF2B5EF4-FFF2-40B4-BE49-F238E27FC236}">
                <a16:creationId xmlns:a16="http://schemas.microsoft.com/office/drawing/2014/main" id="{7BF21C4C-5C9E-0DC0-A300-66426581FE29}"/>
              </a:ext>
            </a:extLst>
          </p:cNvPr>
          <p:cNvPicPr>
            <a:picLocks noChangeAspect="1"/>
          </p:cNvPicPr>
          <p:nvPr/>
        </p:nvPicPr>
        <p:blipFill rotWithShape="1">
          <a:blip r:embed="rId2"/>
          <a:srcRect l="25"/>
          <a:stretch/>
        </p:blipFill>
        <p:spPr>
          <a:xfrm>
            <a:off x="20" y="10"/>
            <a:ext cx="12188932" cy="6857990"/>
          </a:xfrm>
          <a:prstGeom prst="rect">
            <a:avLst/>
          </a:prstGeom>
        </p:spPr>
      </p:pic>
      <p:sp>
        <p:nvSpPr>
          <p:cNvPr id="32" name="Rectangle 31">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0186" y="-570186"/>
            <a:ext cx="6858000" cy="7998371"/>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85D5D-907B-2827-8BB2-2EC7A19FC325}"/>
              </a:ext>
            </a:extLst>
          </p:cNvPr>
          <p:cNvSpPr>
            <a:spLocks noGrp="1"/>
          </p:cNvSpPr>
          <p:nvPr>
            <p:ph type="title"/>
          </p:nvPr>
        </p:nvSpPr>
        <p:spPr>
          <a:xfrm>
            <a:off x="530352" y="799521"/>
            <a:ext cx="5565648" cy="2179601"/>
          </a:xfrm>
        </p:spPr>
        <p:txBody>
          <a:bodyPr vert="horz" lIns="91440" tIns="45720" rIns="91440" bIns="45720" rtlCol="0" anchor="b">
            <a:normAutofit/>
          </a:bodyPr>
          <a:lstStyle/>
          <a:p>
            <a:r>
              <a:rPr lang="en-US" sz="4400">
                <a:solidFill>
                  <a:srgbClr val="FFFFFF"/>
                </a:solidFill>
              </a:rPr>
              <a:t>Gene Ontology</a:t>
            </a:r>
          </a:p>
        </p:txBody>
      </p:sp>
      <p:sp>
        <p:nvSpPr>
          <p:cNvPr id="34" name="Freeform: Shape 33">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5350" y="-785349"/>
            <a:ext cx="744976"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6"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7"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7"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8"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9"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0"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4" name="Freeform: Shape 43">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1" name="Group 45">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72" name="Freeform: Shape 46">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3" name="Freeform: Shape 47">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4" name="Freeform: Shape 48">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5"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6"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7"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659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53F4-CEEB-60A2-8149-A36BC075F33D}"/>
              </a:ext>
            </a:extLst>
          </p:cNvPr>
          <p:cNvSpPr>
            <a:spLocks noGrp="1"/>
          </p:cNvSpPr>
          <p:nvPr>
            <p:ph type="title"/>
          </p:nvPr>
        </p:nvSpPr>
        <p:spPr/>
        <p:txBody>
          <a:bodyPr/>
          <a:lstStyle/>
          <a:p>
            <a:r>
              <a:rPr lang="en-US" dirty="0"/>
              <a:t>Gene Ontology</a:t>
            </a:r>
          </a:p>
        </p:txBody>
      </p:sp>
      <p:sp>
        <p:nvSpPr>
          <p:cNvPr id="3" name="Content Placeholder 2">
            <a:extLst>
              <a:ext uri="{FF2B5EF4-FFF2-40B4-BE49-F238E27FC236}">
                <a16:creationId xmlns:a16="http://schemas.microsoft.com/office/drawing/2014/main" id="{96DF196B-E840-9C1E-71FF-861E335876F4}"/>
              </a:ext>
            </a:extLst>
          </p:cNvPr>
          <p:cNvSpPr>
            <a:spLocks noGrp="1"/>
          </p:cNvSpPr>
          <p:nvPr>
            <p:ph idx="1"/>
          </p:nvPr>
        </p:nvSpPr>
        <p:spPr/>
        <p:txBody>
          <a:bodyPr>
            <a:normAutofit fontScale="85000" lnSpcReduction="20000"/>
          </a:bodyPr>
          <a:lstStyle/>
          <a:p>
            <a:r>
              <a:rPr lang="en-US" dirty="0"/>
              <a:t>Gene Ontology (GO) is a widely used bioinformatics resource that provides a structured and standardized vocabulary for describing gene and protein attributes in a hierarchical manner. </a:t>
            </a:r>
          </a:p>
          <a:p>
            <a:r>
              <a:rPr lang="en-US" dirty="0"/>
              <a:t>A common language to describe gene functions, processes, and cellular components across different organisms. It consists of three main branches or ontologies:</a:t>
            </a:r>
          </a:p>
          <a:p>
            <a:pPr marL="457200" indent="-457200">
              <a:buFont typeface="+mj-lt"/>
              <a:buAutoNum type="arabicPeriod"/>
            </a:pPr>
            <a:r>
              <a:rPr lang="en-US" b="1" dirty="0"/>
              <a:t>Molecular Function</a:t>
            </a:r>
            <a:r>
              <a:rPr lang="en-US" dirty="0"/>
              <a:t>: This branch describes the elemental activities or tasks performed by individual gene products, such as binding to specific molecules or catalyzing chemical reactions.</a:t>
            </a:r>
          </a:p>
          <a:p>
            <a:pPr marL="457200" indent="-457200">
              <a:buFont typeface="+mj-lt"/>
              <a:buAutoNum type="arabicPeriod"/>
            </a:pPr>
            <a:r>
              <a:rPr lang="en-US" b="1" dirty="0"/>
              <a:t>Biological Process</a:t>
            </a:r>
            <a:r>
              <a:rPr lang="en-US" dirty="0"/>
              <a:t>: This branch describes larger biological events, pathways, or processes that involve multiple gene products working together. It includes processes such as cell cycle, signal transduction, and immune response.</a:t>
            </a:r>
          </a:p>
          <a:p>
            <a:pPr marL="457200" indent="-457200">
              <a:buFont typeface="+mj-lt"/>
              <a:buAutoNum type="arabicPeriod"/>
            </a:pPr>
            <a:r>
              <a:rPr lang="en-US" b="1" dirty="0"/>
              <a:t>Cellular Component</a:t>
            </a:r>
            <a:r>
              <a:rPr lang="en-US" dirty="0"/>
              <a:t>: This branch describes the locations or structures within a cell where gene products are active, such as the nucleus, mitochondria, or cytoplasm.</a:t>
            </a:r>
          </a:p>
        </p:txBody>
      </p:sp>
    </p:spTree>
    <p:extLst>
      <p:ext uri="{BB962C8B-B14F-4D97-AF65-F5344CB8AC3E}">
        <p14:creationId xmlns:p14="http://schemas.microsoft.com/office/powerpoint/2010/main" val="182321630"/>
      </p:ext>
    </p:extLst>
  </p:cSld>
  <p:clrMapOvr>
    <a:masterClrMapping/>
  </p:clrMapOvr>
</p:sld>
</file>

<file path=ppt/theme/theme1.xml><?xml version="1.0" encoding="utf-8"?>
<a:theme xmlns:a="http://schemas.openxmlformats.org/drawingml/2006/main" name="RocaVTI">
  <a:themeElements>
    <a:clrScheme name="AnalogousFromRegularSeedRightStep">
      <a:dk1>
        <a:srgbClr val="000000"/>
      </a:dk1>
      <a:lt1>
        <a:srgbClr val="FFFFFF"/>
      </a:lt1>
      <a:dk2>
        <a:srgbClr val="202639"/>
      </a:dk2>
      <a:lt2>
        <a:srgbClr val="E8E2E5"/>
      </a:lt2>
      <a:accent1>
        <a:srgbClr val="2AB674"/>
      </a:accent1>
      <a:accent2>
        <a:srgbClr val="1DB4AC"/>
      </a:accent2>
      <a:accent3>
        <a:srgbClr val="339FDD"/>
      </a:accent3>
      <a:accent4>
        <a:srgbClr val="2146CB"/>
      </a:accent4>
      <a:accent5>
        <a:srgbClr val="5533DD"/>
      </a:accent5>
      <a:accent6>
        <a:srgbClr val="8A21CB"/>
      </a:accent6>
      <a:hlink>
        <a:srgbClr val="BF3F7B"/>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69</TotalTime>
  <Words>750</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Avenir Next LT Pro Light</vt:lpstr>
      <vt:lpstr>Georgia Pro Semibold</vt:lpstr>
      <vt:lpstr>RocaVTI</vt:lpstr>
      <vt:lpstr>Predicting Protein Function</vt:lpstr>
      <vt:lpstr>Introduction</vt:lpstr>
      <vt:lpstr>Introduction</vt:lpstr>
      <vt:lpstr>Problem Statement</vt:lpstr>
      <vt:lpstr>Challenges</vt:lpstr>
      <vt:lpstr>Dataset</vt:lpstr>
      <vt:lpstr>Evaluation</vt:lpstr>
      <vt:lpstr>Gene Ontology</vt:lpstr>
      <vt:lpstr>Gene Ontology</vt:lpstr>
      <vt:lpstr>Gene Ontology</vt:lpstr>
      <vt:lpstr>Gene Ontology</vt:lpstr>
      <vt:lpstr>Gene Ontology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Protein Function</dc:title>
  <dc:creator>Navid Ziaee</dc:creator>
  <cp:lastModifiedBy>Navid Ziaee</cp:lastModifiedBy>
  <cp:revision>1</cp:revision>
  <dcterms:created xsi:type="dcterms:W3CDTF">2023-06-08T19:41:58Z</dcterms:created>
  <dcterms:modified xsi:type="dcterms:W3CDTF">2023-06-08T20:51:37Z</dcterms:modified>
</cp:coreProperties>
</file>