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7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313-8B7F-564C-9C88-EBDFD94A3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3FB01-3517-174D-BBAE-C18DE7286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131-5A45-1841-94D8-CA90073B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528A-E780-2340-A946-6D486D0D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35EA-2D9E-714B-9C0A-18BABF94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1079-330D-7F4C-894D-2CBE6D50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6395F-5972-1440-BCB3-9AF5B44B3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E737F-6584-4F4E-9E92-94401299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525A-783E-A649-9885-4ADB6C81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97FD-85F2-2542-B5B5-E83353A1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5F0A2-8050-B24B-AA34-A97D20A1D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E22EA-FBA6-5D4E-B101-646DA0DA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56F5-66BB-D74E-83B7-50344D45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A9FA-064B-824D-A7E6-421FB936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926C-9F12-0949-B261-92FD9215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22ED-7917-CE49-A29B-44FF5F63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DC8A-8E42-7A43-9A65-3ED37B21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9106-583A-B04F-80E9-22472CBC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27E5E-4869-734C-A450-D551604C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EB55-0799-9C4C-B9CA-50A999E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8C4-BE21-4B43-8AC4-680199D1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A5048-7F7E-8941-8626-F1173FD9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326F-D2CC-BC4A-A110-42456CA0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D56A-1243-A543-AA61-CD9D6A2C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2FEB-70FA-B746-AC22-4FFF92F5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F5C2-CCE2-2446-BD51-7246F563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6387-55B5-4B48-A323-39C071D90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3638-7935-044D-99E5-8BB8E5729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20216-2758-FD4E-9087-4CB399FB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215E1-6580-3544-84E5-793E4AAC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7694-37B4-AD4B-B21A-1932FB4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A563-B605-DD4D-885E-1CF6469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4A77-B5C0-E143-AE93-2FD69BC1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37BE8-333A-2443-9806-9DF142477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3E93D-DEE8-B040-B075-F10387579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F185F-9F5A-4E48-8B4A-B98C1A03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7DD96-160C-F149-95C7-2343FABA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8E435-5C01-2D46-83C4-CBD9353E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9C3FE-FEBE-7A44-A58E-8BA29263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D57C-5F5C-A04F-B13D-643F30A4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758DD-436A-4641-BC09-CB96B102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9C073-8332-4449-A35F-98A35C23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17ED8-DC00-4549-BE26-4A192206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3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79100-E8DA-DE41-9505-1E3D0BC8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980A3-B86A-114F-8321-9CB7B6FE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35696-FD28-7446-A360-3C0E6335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0ABE-6E5F-2F46-B371-F7C5C9DC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1DDF-AB1C-E54A-80B1-BFCE0126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D354F-C7A1-104D-987D-252506A32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4D7A-5CAC-B741-9D6A-4FF871F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4CED2-DD73-3A41-95D6-6BB9D04F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CAB0A-D25E-AA43-9465-675DC60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F735-CB4B-BD46-A017-D95D3665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4D1BB-7077-FF4E-B263-2D37087D9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75F95-104D-7140-8A93-44EB34470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5E6F-A029-6449-AF8B-CFA884A2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F8CC9-7A2F-9642-88AF-A6051FB6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EA4F-9DCC-1D4A-B116-B400187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4EF4D-B8A6-244A-9A15-AFB3BF33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BE637-ADEC-8C4B-B9FF-CA57435B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61EB-BAE2-C14C-B30C-4C66D7501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1074-C735-A44A-A245-CF89720A71C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CB6B-78FF-684E-8F80-4DB316AD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7079-1897-6C4B-840B-2ACB6E349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2951-F745-5B4A-B743-9EB3FDE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E4EAF-14C4-B646-AAC3-02D2E40D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71450"/>
            <a:ext cx="8636000" cy="651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CE4F1-2CD1-4F4B-AC89-FFC8A5F11E6A}"/>
              </a:ext>
            </a:extLst>
          </p:cNvPr>
          <p:cNvSpPr txBox="1"/>
          <p:nvPr/>
        </p:nvSpPr>
        <p:spPr>
          <a:xfrm>
            <a:off x="1778000" y="1276387"/>
            <a:ext cx="936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Ecology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E81BC-B83F-7546-968B-A747BA0B3F03}"/>
              </a:ext>
            </a:extLst>
          </p:cNvPr>
          <p:cNvSpPr txBox="1"/>
          <p:nvPr/>
        </p:nvSpPr>
        <p:spPr>
          <a:xfrm>
            <a:off x="1520328" y="2080352"/>
            <a:ext cx="1194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freshwater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0BD95-FFEA-9341-B538-B0253E07C2D3}"/>
              </a:ext>
            </a:extLst>
          </p:cNvPr>
          <p:cNvSpPr txBox="1"/>
          <p:nvPr/>
        </p:nvSpPr>
        <p:spPr>
          <a:xfrm>
            <a:off x="1749234" y="4446454"/>
            <a:ext cx="936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stream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B1E2D-D2FE-0747-8ED7-3DC4B442EA1F}"/>
              </a:ext>
            </a:extLst>
          </p:cNvPr>
          <p:cNvSpPr txBox="1"/>
          <p:nvPr/>
        </p:nvSpPr>
        <p:spPr>
          <a:xfrm>
            <a:off x="1749234" y="3642489"/>
            <a:ext cx="936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7B6EC-219A-624C-B5B0-AF6AEB1ACA3F}"/>
              </a:ext>
            </a:extLst>
          </p:cNvPr>
          <p:cNvSpPr txBox="1"/>
          <p:nvPr/>
        </p:nvSpPr>
        <p:spPr>
          <a:xfrm>
            <a:off x="1778000" y="2884317"/>
            <a:ext cx="936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AC8AE-83E0-6A47-A759-81997213E50C}"/>
              </a:ext>
            </a:extLst>
          </p:cNvPr>
          <p:cNvSpPr txBox="1"/>
          <p:nvPr/>
        </p:nvSpPr>
        <p:spPr>
          <a:xfrm>
            <a:off x="1749234" y="5250419"/>
            <a:ext cx="936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45BE1-4A14-FD43-AEE2-986A8C7E1AEE}"/>
              </a:ext>
            </a:extLst>
          </p:cNvPr>
          <p:cNvSpPr txBox="1"/>
          <p:nvPr/>
        </p:nvSpPr>
        <p:spPr>
          <a:xfrm>
            <a:off x="2882748" y="473840"/>
            <a:ext cx="66137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Local explanation for class river bank</a:t>
            </a:r>
          </a:p>
        </p:txBody>
      </p:sp>
    </p:spTree>
    <p:extLst>
      <p:ext uri="{BB962C8B-B14F-4D97-AF65-F5344CB8AC3E}">
        <p14:creationId xmlns:p14="http://schemas.microsoft.com/office/powerpoint/2010/main" val="2225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6CE89E-FE38-A042-949A-4E73186F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3" y="1404603"/>
            <a:ext cx="7264514" cy="3588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FB56A-1345-B644-86EB-738B3EDD1A08}"/>
              </a:ext>
            </a:extLst>
          </p:cNvPr>
          <p:cNvSpPr txBox="1"/>
          <p:nvPr/>
        </p:nvSpPr>
        <p:spPr>
          <a:xfrm>
            <a:off x="7947321" y="4685437"/>
            <a:ext cx="16369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E[f(x)] =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23.376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2E723-B491-414A-BB0D-9EEE98883984}"/>
              </a:ext>
            </a:extLst>
          </p:cNvPr>
          <p:cNvSpPr txBox="1"/>
          <p:nvPr/>
        </p:nvSpPr>
        <p:spPr>
          <a:xfrm>
            <a:off x="5218317" y="1404603"/>
            <a:ext cx="16369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f(x) =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17.046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7F66D-629B-8743-BCF6-571943DF6E1B}"/>
              </a:ext>
            </a:extLst>
          </p:cNvPr>
          <p:cNvSpPr txBox="1"/>
          <p:nvPr/>
        </p:nvSpPr>
        <p:spPr>
          <a:xfrm>
            <a:off x="4185383" y="2022515"/>
            <a:ext cx="6123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+5.59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70B09-5BD1-2841-B1D4-5AA39D967190}"/>
              </a:ext>
            </a:extLst>
          </p:cNvPr>
          <p:cNvSpPr txBox="1"/>
          <p:nvPr/>
        </p:nvSpPr>
        <p:spPr>
          <a:xfrm>
            <a:off x="4066849" y="2468426"/>
            <a:ext cx="6123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-5.03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EE8CD-4E57-1E41-93A1-8938439A633D}"/>
              </a:ext>
            </a:extLst>
          </p:cNvPr>
          <p:cNvSpPr txBox="1"/>
          <p:nvPr/>
        </p:nvSpPr>
        <p:spPr>
          <a:xfrm>
            <a:off x="6149649" y="2924998"/>
            <a:ext cx="6123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-4-46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A422A-7DEB-1B49-BF6A-12B5A552E1F4}"/>
              </a:ext>
            </a:extLst>
          </p:cNvPr>
          <p:cNvSpPr txBox="1"/>
          <p:nvPr/>
        </p:nvSpPr>
        <p:spPr>
          <a:xfrm>
            <a:off x="6612436" y="3366208"/>
            <a:ext cx="6123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+1.91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26817-C37A-C145-834A-79595343B822}"/>
              </a:ext>
            </a:extLst>
          </p:cNvPr>
          <p:cNvSpPr txBox="1"/>
          <p:nvPr/>
        </p:nvSpPr>
        <p:spPr>
          <a:xfrm>
            <a:off x="6635014" y="3819883"/>
            <a:ext cx="6123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-1.77</a:t>
            </a:r>
          </a:p>
        </p:txBody>
      </p:sp>
    </p:spTree>
    <p:extLst>
      <p:ext uri="{BB962C8B-B14F-4D97-AF65-F5344CB8AC3E}">
        <p14:creationId xmlns:p14="http://schemas.microsoft.com/office/powerpoint/2010/main" val="233085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094060-1E49-4549-8784-F11ED92E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60" y="1109279"/>
            <a:ext cx="6702748" cy="4185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EB857-6F0A-124A-9166-21BD41D4850A}"/>
              </a:ext>
            </a:extLst>
          </p:cNvPr>
          <p:cNvSpPr txBox="1"/>
          <p:nvPr/>
        </p:nvSpPr>
        <p:spPr>
          <a:xfrm>
            <a:off x="3832101" y="4865625"/>
            <a:ext cx="38720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64237-BCD5-A044-891A-504791D8C201}"/>
              </a:ext>
            </a:extLst>
          </p:cNvPr>
          <p:cNvSpPr txBox="1"/>
          <p:nvPr/>
        </p:nvSpPr>
        <p:spPr>
          <a:xfrm rot="16200000">
            <a:off x="1454479" y="2947198"/>
            <a:ext cx="27981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f(x)|CRIM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9B4F0-F706-FF44-B3B5-34E2DEA5186A}"/>
              </a:ext>
            </a:extLst>
          </p:cNvPr>
          <p:cNvSpPr txBox="1"/>
          <p:nvPr/>
        </p:nvSpPr>
        <p:spPr>
          <a:xfrm>
            <a:off x="8073302" y="2602201"/>
            <a:ext cx="10706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E[f(x)]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975E3-8F9F-5243-BA54-36F00531B887}"/>
              </a:ext>
            </a:extLst>
          </p:cNvPr>
          <p:cNvSpPr txBox="1"/>
          <p:nvPr/>
        </p:nvSpPr>
        <p:spPr>
          <a:xfrm>
            <a:off x="3296752" y="1222168"/>
            <a:ext cx="10706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E[CRIM]</a:t>
            </a:r>
          </a:p>
        </p:txBody>
      </p:sp>
    </p:spTree>
    <p:extLst>
      <p:ext uri="{BB962C8B-B14F-4D97-AF65-F5344CB8AC3E}">
        <p14:creationId xmlns:p14="http://schemas.microsoft.com/office/powerpoint/2010/main" val="70180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28679-2BFD-5047-B70D-CB38D0C4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97" y="1797541"/>
            <a:ext cx="7606076" cy="29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3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268687-ED7B-4C4A-8B81-4F23788DADEE}"/>
              </a:ext>
            </a:extLst>
          </p:cNvPr>
          <p:cNvGrpSpPr/>
          <p:nvPr/>
        </p:nvGrpSpPr>
        <p:grpSpPr>
          <a:xfrm>
            <a:off x="353935" y="1582503"/>
            <a:ext cx="11200184" cy="4053798"/>
            <a:chOff x="2692400" y="2197100"/>
            <a:chExt cx="6807200" cy="2463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4D9B03-34F1-0349-B989-23A11442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400" y="2197100"/>
              <a:ext cx="6807200" cy="2463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CDFA0B-D6A7-8745-9979-DB3F88BC6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40" t="49992" r="60645" b="20805"/>
            <a:stretch/>
          </p:blipFill>
          <p:spPr>
            <a:xfrm>
              <a:off x="8184630" y="3354049"/>
              <a:ext cx="1049311" cy="71952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059AD2-9914-174C-8226-6DAC561B369F}"/>
                </a:ext>
              </a:extLst>
            </p:cNvPr>
            <p:cNvSpPr/>
            <p:nvPr/>
          </p:nvSpPr>
          <p:spPr>
            <a:xfrm>
              <a:off x="4347149" y="3429000"/>
              <a:ext cx="1109272" cy="644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F03CDAA-42A6-B444-A092-40B9A2D2F578}"/>
              </a:ext>
            </a:extLst>
          </p:cNvPr>
          <p:cNvSpPr txBox="1"/>
          <p:nvPr/>
        </p:nvSpPr>
        <p:spPr>
          <a:xfrm>
            <a:off x="9996897" y="4238268"/>
            <a:ext cx="12200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Setosa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509FE-E684-E048-8908-5F9CE7ED42FA}"/>
              </a:ext>
            </a:extLst>
          </p:cNvPr>
          <p:cNvSpPr txBox="1"/>
          <p:nvPr/>
        </p:nvSpPr>
        <p:spPr>
          <a:xfrm>
            <a:off x="9996897" y="3516062"/>
            <a:ext cx="12200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Versicolor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69208-C7A3-B845-A624-25D17179FC1C}"/>
              </a:ext>
            </a:extLst>
          </p:cNvPr>
          <p:cNvSpPr txBox="1"/>
          <p:nvPr/>
        </p:nvSpPr>
        <p:spPr>
          <a:xfrm>
            <a:off x="9996897" y="3899353"/>
            <a:ext cx="12200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Virginica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C1FEC-7D4E-A74F-A99E-58EEF0DA4F58}"/>
              </a:ext>
            </a:extLst>
          </p:cNvPr>
          <p:cNvSpPr txBox="1"/>
          <p:nvPr/>
        </p:nvSpPr>
        <p:spPr>
          <a:xfrm>
            <a:off x="584618" y="2070893"/>
            <a:ext cx="21885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Petal 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15A1C-6171-AD40-87F5-526AD206F042}"/>
              </a:ext>
            </a:extLst>
          </p:cNvPr>
          <p:cNvSpPr txBox="1"/>
          <p:nvPr/>
        </p:nvSpPr>
        <p:spPr>
          <a:xfrm>
            <a:off x="584618" y="2702978"/>
            <a:ext cx="21885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Petal 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3410C-422D-0A41-BA53-3ECA1B3466D5}"/>
              </a:ext>
            </a:extLst>
          </p:cNvPr>
          <p:cNvSpPr txBox="1"/>
          <p:nvPr/>
        </p:nvSpPr>
        <p:spPr>
          <a:xfrm>
            <a:off x="584618" y="3335063"/>
            <a:ext cx="21885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Sepal 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322A0-9CAE-4841-B7ED-9968DDC00B27}"/>
              </a:ext>
            </a:extLst>
          </p:cNvPr>
          <p:cNvSpPr txBox="1"/>
          <p:nvPr/>
        </p:nvSpPr>
        <p:spPr>
          <a:xfrm>
            <a:off x="584618" y="4037853"/>
            <a:ext cx="21885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Sepal 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4100C-7546-C04F-8B94-16542CF09850}"/>
              </a:ext>
            </a:extLst>
          </p:cNvPr>
          <p:cNvSpPr txBox="1"/>
          <p:nvPr/>
        </p:nvSpPr>
        <p:spPr>
          <a:xfrm>
            <a:off x="2773182" y="5290624"/>
            <a:ext cx="85593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Average impact on model output</a:t>
            </a:r>
          </a:p>
        </p:txBody>
      </p:sp>
    </p:spTree>
    <p:extLst>
      <p:ext uri="{BB962C8B-B14F-4D97-AF65-F5344CB8AC3E}">
        <p14:creationId xmlns:p14="http://schemas.microsoft.com/office/powerpoint/2010/main" val="103073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BC8A986-3FA6-EE4A-BD89-6793E12B5438}"/>
              </a:ext>
            </a:extLst>
          </p:cNvPr>
          <p:cNvGrpSpPr/>
          <p:nvPr/>
        </p:nvGrpSpPr>
        <p:grpSpPr>
          <a:xfrm>
            <a:off x="1289156" y="1308769"/>
            <a:ext cx="9558125" cy="4177632"/>
            <a:chOff x="1289156" y="1308769"/>
            <a:chExt cx="9558125" cy="41776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83BF1B-C3B2-A54C-AEBC-833794FD7036}"/>
                </a:ext>
              </a:extLst>
            </p:cNvPr>
            <p:cNvGrpSpPr/>
            <p:nvPr/>
          </p:nvGrpSpPr>
          <p:grpSpPr>
            <a:xfrm>
              <a:off x="1707481" y="1308769"/>
              <a:ext cx="9139800" cy="4177632"/>
              <a:chOff x="2686050" y="939800"/>
              <a:chExt cx="6819900" cy="311724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80A1BF2-3BB0-704E-AA88-7F9D6EF0E3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-1" b="50323"/>
              <a:stretch/>
            </p:blipFill>
            <p:spPr>
              <a:xfrm>
                <a:off x="2686050" y="939800"/>
                <a:ext cx="6819900" cy="2473158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025ED0F-E097-6A4F-B512-C0659D0645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7062"/>
              <a:stretch/>
            </p:blipFill>
            <p:spPr>
              <a:xfrm>
                <a:off x="2686050" y="3412958"/>
                <a:ext cx="6819900" cy="644091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C635DD-C9DA-2C4A-A8E9-DAD29F6794D0}"/>
                </a:ext>
              </a:extLst>
            </p:cNvPr>
            <p:cNvSpPr txBox="1"/>
            <p:nvPr/>
          </p:nvSpPr>
          <p:spPr>
            <a:xfrm>
              <a:off x="1289156" y="2100873"/>
              <a:ext cx="21885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CRIM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9BD56C-6BFB-7F43-80ED-13FC6CE6FA33}"/>
                </a:ext>
              </a:extLst>
            </p:cNvPr>
            <p:cNvSpPr txBox="1"/>
            <p:nvPr/>
          </p:nvSpPr>
          <p:spPr>
            <a:xfrm>
              <a:off x="1334128" y="3662349"/>
              <a:ext cx="21885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NOX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EECC00-2AA9-A448-A0C2-63C3A1133E32}"/>
                </a:ext>
              </a:extLst>
            </p:cNvPr>
            <p:cNvSpPr txBox="1"/>
            <p:nvPr/>
          </p:nvSpPr>
          <p:spPr>
            <a:xfrm>
              <a:off x="1289156" y="2618232"/>
              <a:ext cx="21885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RM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D0FEA1-711F-EB44-B0AA-414F7DB6B265}"/>
                </a:ext>
              </a:extLst>
            </p:cNvPr>
            <p:cNvSpPr txBox="1"/>
            <p:nvPr/>
          </p:nvSpPr>
          <p:spPr>
            <a:xfrm>
              <a:off x="1289156" y="3135591"/>
              <a:ext cx="21885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DIS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EA695C-BC09-654B-86B6-713DFFE7FEA0}"/>
                </a:ext>
              </a:extLst>
            </p:cNvPr>
            <p:cNvSpPr txBox="1"/>
            <p:nvPr/>
          </p:nvSpPr>
          <p:spPr>
            <a:xfrm>
              <a:off x="1334128" y="4179708"/>
              <a:ext cx="21885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RAD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92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42529-F41E-0349-98A3-0083D0528D75}"/>
              </a:ext>
            </a:extLst>
          </p:cNvPr>
          <p:cNvGrpSpPr/>
          <p:nvPr/>
        </p:nvGrpSpPr>
        <p:grpSpPr>
          <a:xfrm>
            <a:off x="1142958" y="720695"/>
            <a:ext cx="9026928" cy="4907219"/>
            <a:chOff x="1142958" y="720695"/>
            <a:chExt cx="9026928" cy="490721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F88DD1-CB4B-E044-A41F-7C65E5CB95D5}"/>
                </a:ext>
              </a:extLst>
            </p:cNvPr>
            <p:cNvGrpSpPr/>
            <p:nvPr/>
          </p:nvGrpSpPr>
          <p:grpSpPr>
            <a:xfrm>
              <a:off x="1392318" y="1133021"/>
              <a:ext cx="8777568" cy="4494893"/>
              <a:chOff x="2489200" y="196850"/>
              <a:chExt cx="7245257" cy="371021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BE34E87-A6B1-564F-B46E-642E256220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2695"/>
              <a:stretch/>
            </p:blipFill>
            <p:spPr>
              <a:xfrm>
                <a:off x="2489200" y="196850"/>
                <a:ext cx="7213600" cy="305797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0E85019-BC75-DF49-8E1F-E2AA42E0F2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2099"/>
              <a:stretch/>
            </p:blipFill>
            <p:spPr>
              <a:xfrm>
                <a:off x="2489200" y="3396343"/>
                <a:ext cx="7213600" cy="51072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A730A1-F562-304C-A5B8-B681C32026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4366" t="37875" b="41917"/>
              <a:stretch/>
            </p:blipFill>
            <p:spPr>
              <a:xfrm>
                <a:off x="9233085" y="1233591"/>
                <a:ext cx="406400" cy="130628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CBB47D7-5F0A-9B43-8393-410BBA21E3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0452" t="1345" r="7435" b="5699"/>
              <a:stretch/>
            </p:blipFill>
            <p:spPr>
              <a:xfrm>
                <a:off x="8948056" y="224727"/>
                <a:ext cx="221715" cy="3324015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9C5266-F14F-FC4C-88C8-5354B84B2D8C}"/>
                  </a:ext>
                </a:extLst>
              </p:cNvPr>
              <p:cNvSpPr/>
              <p:nvPr/>
            </p:nvSpPr>
            <p:spPr>
              <a:xfrm>
                <a:off x="9386114" y="2715986"/>
                <a:ext cx="348343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5869DF-3EC0-8143-B363-F0D98EF14FB5}"/>
                </a:ext>
              </a:extLst>
            </p:cNvPr>
            <p:cNvSpPr/>
            <p:nvPr/>
          </p:nvSpPr>
          <p:spPr>
            <a:xfrm>
              <a:off x="1142958" y="720695"/>
              <a:ext cx="2699181" cy="46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68A72-E2A9-B54F-8200-085A6B03FCB3}"/>
                </a:ext>
              </a:extLst>
            </p:cNvPr>
            <p:cNvSpPr txBox="1"/>
            <p:nvPr/>
          </p:nvSpPr>
          <p:spPr>
            <a:xfrm>
              <a:off x="1653575" y="1459220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perimeter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FE00C7-E454-D94F-9B59-66A4814464B2}"/>
                </a:ext>
              </a:extLst>
            </p:cNvPr>
            <p:cNvSpPr txBox="1"/>
            <p:nvPr/>
          </p:nvSpPr>
          <p:spPr>
            <a:xfrm>
              <a:off x="1653575" y="1796619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concave points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CDCCA4-7D21-9D46-8E73-0A6E85C7B78C}"/>
                </a:ext>
              </a:extLst>
            </p:cNvPr>
            <p:cNvSpPr txBox="1"/>
            <p:nvPr/>
          </p:nvSpPr>
          <p:spPr>
            <a:xfrm>
              <a:off x="1653575" y="2134018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texture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671E4D-6076-3449-B12B-3E3A88156659}"/>
                </a:ext>
              </a:extLst>
            </p:cNvPr>
            <p:cNvSpPr txBox="1"/>
            <p:nvPr/>
          </p:nvSpPr>
          <p:spPr>
            <a:xfrm>
              <a:off x="1653575" y="2471417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area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7D3A5B-DD7F-734A-959D-443527007D50}"/>
                </a:ext>
              </a:extLst>
            </p:cNvPr>
            <p:cNvSpPr txBox="1"/>
            <p:nvPr/>
          </p:nvSpPr>
          <p:spPr>
            <a:xfrm>
              <a:off x="1653575" y="2808816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smoothness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9921DD-A5FD-A541-8FA7-3605EC66E81F}"/>
                </a:ext>
              </a:extLst>
            </p:cNvPr>
            <p:cNvSpPr txBox="1"/>
            <p:nvPr/>
          </p:nvSpPr>
          <p:spPr>
            <a:xfrm>
              <a:off x="1653575" y="3146215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radius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C555A-BC37-7842-97D3-B53259DA8F97}"/>
                </a:ext>
              </a:extLst>
            </p:cNvPr>
            <p:cNvSpPr txBox="1"/>
            <p:nvPr/>
          </p:nvSpPr>
          <p:spPr>
            <a:xfrm>
              <a:off x="1653575" y="3483614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fractal dim.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B8792B-CA72-7847-A17B-158182EA29AE}"/>
                </a:ext>
              </a:extLst>
            </p:cNvPr>
            <p:cNvSpPr txBox="1"/>
            <p:nvPr/>
          </p:nvSpPr>
          <p:spPr>
            <a:xfrm>
              <a:off x="1653575" y="3821013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concavity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C0CE5C-9168-B84F-BD69-14320DACB740}"/>
                </a:ext>
              </a:extLst>
            </p:cNvPr>
            <p:cNvSpPr txBox="1"/>
            <p:nvPr/>
          </p:nvSpPr>
          <p:spPr>
            <a:xfrm>
              <a:off x="1653575" y="4158412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symmetry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C84BFA-871D-0D40-8C07-E2430767B2F9}"/>
                </a:ext>
              </a:extLst>
            </p:cNvPr>
            <p:cNvSpPr txBox="1"/>
            <p:nvPr/>
          </p:nvSpPr>
          <p:spPr>
            <a:xfrm>
              <a:off x="1653575" y="4495814"/>
              <a:ext cx="21885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Worst concavity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77A60-71CA-3C41-AC8D-4A195CC3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59" y="181298"/>
            <a:ext cx="4636997" cy="1808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4B082-D9AA-A949-B039-53C6DFE1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30" y="0"/>
            <a:ext cx="3016660" cy="2198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C0C62-0D4D-8148-AB2C-36DA39607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1" y="4653587"/>
            <a:ext cx="3924178" cy="193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977B0-C911-7942-B9A6-3E09E7908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407" y="2136847"/>
            <a:ext cx="4030640" cy="251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71EBA-8E89-C84C-9C01-F9DDFB882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808" y="2198914"/>
            <a:ext cx="3508403" cy="2013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2D247-17DE-E549-A6BC-6B997577C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808" y="4470599"/>
            <a:ext cx="3623463" cy="2254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4E26A5-E52B-254B-93E5-E1809CC72E3E}"/>
              </a:ext>
            </a:extLst>
          </p:cNvPr>
          <p:cNvSpPr txBox="1"/>
          <p:nvPr/>
        </p:nvSpPr>
        <p:spPr>
          <a:xfrm rot="16200000">
            <a:off x="-197977" y="802175"/>
            <a:ext cx="16110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Figure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4EC24-7C2E-0545-98A5-039B8AE68BEB}"/>
              </a:ext>
            </a:extLst>
          </p:cNvPr>
          <p:cNvSpPr txBox="1"/>
          <p:nvPr/>
        </p:nvSpPr>
        <p:spPr>
          <a:xfrm rot="16200000">
            <a:off x="-197978" y="3045958"/>
            <a:ext cx="16110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Figure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A8C4A-0686-6D4D-B9B9-F94444676C76}"/>
              </a:ext>
            </a:extLst>
          </p:cNvPr>
          <p:cNvSpPr txBox="1"/>
          <p:nvPr/>
        </p:nvSpPr>
        <p:spPr>
          <a:xfrm rot="16200000">
            <a:off x="-197978" y="5438177"/>
            <a:ext cx="16110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Figure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13DAB-6C0F-AB49-81F4-2918F45EB79E}"/>
              </a:ext>
            </a:extLst>
          </p:cNvPr>
          <p:cNvSpPr txBox="1"/>
          <p:nvPr/>
        </p:nvSpPr>
        <p:spPr>
          <a:xfrm rot="16200000">
            <a:off x="5974223" y="802175"/>
            <a:ext cx="16110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Figure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7F89D-0637-F946-AD43-31A867616CA9}"/>
              </a:ext>
            </a:extLst>
          </p:cNvPr>
          <p:cNvSpPr txBox="1"/>
          <p:nvPr/>
        </p:nvSpPr>
        <p:spPr>
          <a:xfrm rot="16200000">
            <a:off x="5974222" y="3045958"/>
            <a:ext cx="16110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Figure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AE4BC-16A2-0E45-AEBD-6355962BF53D}"/>
              </a:ext>
            </a:extLst>
          </p:cNvPr>
          <p:cNvSpPr txBox="1"/>
          <p:nvPr/>
        </p:nvSpPr>
        <p:spPr>
          <a:xfrm rot="16200000">
            <a:off x="5974222" y="5438177"/>
            <a:ext cx="16110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Figure 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86D1C9-C42D-D440-8CCD-482F78BF272A}"/>
              </a:ext>
            </a:extLst>
          </p:cNvPr>
          <p:cNvCxnSpPr/>
          <p:nvPr/>
        </p:nvCxnSpPr>
        <p:spPr>
          <a:xfrm>
            <a:off x="5921825" y="97971"/>
            <a:ext cx="0" cy="649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3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1370DE3-4BC0-5044-8103-7AA912C1A491}"/>
              </a:ext>
            </a:extLst>
          </p:cNvPr>
          <p:cNvGrpSpPr/>
          <p:nvPr/>
        </p:nvGrpSpPr>
        <p:grpSpPr>
          <a:xfrm>
            <a:off x="6456860" y="4710074"/>
            <a:ext cx="5265556" cy="1808429"/>
            <a:chOff x="422900" y="181298"/>
            <a:chExt cx="5265556" cy="18084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D77A60-71CA-3C41-AC8D-4A195CC38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459" y="181298"/>
              <a:ext cx="4636997" cy="180842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4E26A5-E52B-254B-93E5-E1809CC72E3E}"/>
                </a:ext>
              </a:extLst>
            </p:cNvPr>
            <p:cNvSpPr txBox="1"/>
            <p:nvPr/>
          </p:nvSpPr>
          <p:spPr>
            <a:xfrm rot="16200000">
              <a:off x="-197977" y="802175"/>
              <a:ext cx="16110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3A4C2-8480-8F49-9D20-99905AC12A15}"/>
              </a:ext>
            </a:extLst>
          </p:cNvPr>
          <p:cNvGrpSpPr/>
          <p:nvPr/>
        </p:nvGrpSpPr>
        <p:grpSpPr>
          <a:xfrm>
            <a:off x="6456860" y="2260746"/>
            <a:ext cx="4909148" cy="2516740"/>
            <a:chOff x="422899" y="2136847"/>
            <a:chExt cx="4909148" cy="25167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0977B0-C911-7942-B9A6-3E09E7908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407" y="2136847"/>
              <a:ext cx="4030640" cy="2516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24EC24-7C2E-0545-98A5-039B8AE68BEB}"/>
                </a:ext>
              </a:extLst>
            </p:cNvPr>
            <p:cNvSpPr txBox="1"/>
            <p:nvPr/>
          </p:nvSpPr>
          <p:spPr>
            <a:xfrm rot="16200000">
              <a:off x="-197978" y="3045958"/>
              <a:ext cx="16110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2A0742-6D12-924A-9A55-DA967A44C4D6}"/>
              </a:ext>
            </a:extLst>
          </p:cNvPr>
          <p:cNvGrpSpPr/>
          <p:nvPr/>
        </p:nvGrpSpPr>
        <p:grpSpPr>
          <a:xfrm>
            <a:off x="6456860" y="38648"/>
            <a:ext cx="5007120" cy="1938512"/>
            <a:chOff x="422899" y="4653587"/>
            <a:chExt cx="5007120" cy="19385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BC0C62-0D4D-8148-AB2C-36DA39607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5841" y="4653587"/>
              <a:ext cx="3924178" cy="19385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AA8C4A-0686-6D4D-B9B9-F94444676C76}"/>
                </a:ext>
              </a:extLst>
            </p:cNvPr>
            <p:cNvSpPr txBox="1"/>
            <p:nvPr/>
          </p:nvSpPr>
          <p:spPr>
            <a:xfrm rot="16200000">
              <a:off x="-197978" y="5438177"/>
              <a:ext cx="16110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95E657-6947-3141-A5DE-DD67C9350DEF}"/>
              </a:ext>
            </a:extLst>
          </p:cNvPr>
          <p:cNvGrpSpPr/>
          <p:nvPr/>
        </p:nvGrpSpPr>
        <p:grpSpPr>
          <a:xfrm>
            <a:off x="431800" y="4514832"/>
            <a:ext cx="3552490" cy="2198914"/>
            <a:chOff x="6595100" y="0"/>
            <a:chExt cx="3552490" cy="21989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4B082-D9AA-A949-B039-53C6DFE17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930" y="0"/>
              <a:ext cx="3016660" cy="21989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613DAB-6C0F-AB49-81F4-2918F45EB79E}"/>
                </a:ext>
              </a:extLst>
            </p:cNvPr>
            <p:cNvSpPr txBox="1"/>
            <p:nvPr/>
          </p:nvSpPr>
          <p:spPr>
            <a:xfrm rot="16200000">
              <a:off x="5974223" y="802175"/>
              <a:ext cx="16110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58EFC0-0343-BA47-BBD6-62C8A3254926}"/>
              </a:ext>
            </a:extLst>
          </p:cNvPr>
          <p:cNvGrpSpPr/>
          <p:nvPr/>
        </p:nvGrpSpPr>
        <p:grpSpPr>
          <a:xfrm>
            <a:off x="431802" y="92948"/>
            <a:ext cx="3895112" cy="2013018"/>
            <a:chOff x="6595099" y="2198914"/>
            <a:chExt cx="3895112" cy="20130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471EBA-8E89-C84C-9C01-F9DDFB882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81808" y="2198914"/>
              <a:ext cx="3508403" cy="20130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77F89D-0637-F946-AD43-31A867616CA9}"/>
                </a:ext>
              </a:extLst>
            </p:cNvPr>
            <p:cNvSpPr txBox="1"/>
            <p:nvPr/>
          </p:nvSpPr>
          <p:spPr>
            <a:xfrm rot="16200000">
              <a:off x="5974222" y="3045958"/>
              <a:ext cx="16110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B8D9F2B-53DC-5A42-9A13-3C8EF7C4351C}"/>
              </a:ext>
            </a:extLst>
          </p:cNvPr>
          <p:cNvGrpSpPr/>
          <p:nvPr/>
        </p:nvGrpSpPr>
        <p:grpSpPr>
          <a:xfrm>
            <a:off x="431801" y="2260746"/>
            <a:ext cx="4010172" cy="2254086"/>
            <a:chOff x="6595099" y="4470599"/>
            <a:chExt cx="4010172" cy="22540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62D247-17DE-E549-A6BC-6B997577C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81808" y="4470599"/>
              <a:ext cx="3623463" cy="225408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8AE4BC-16A2-0E45-AEBD-6355962BF53D}"/>
                </a:ext>
              </a:extLst>
            </p:cNvPr>
            <p:cNvSpPr txBox="1"/>
            <p:nvPr/>
          </p:nvSpPr>
          <p:spPr>
            <a:xfrm rot="16200000">
              <a:off x="5974222" y="5438177"/>
              <a:ext cx="16110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2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86D1C9-C42D-D440-8CCD-482F78BF272A}"/>
              </a:ext>
            </a:extLst>
          </p:cNvPr>
          <p:cNvCxnSpPr/>
          <p:nvPr/>
        </p:nvCxnSpPr>
        <p:spPr>
          <a:xfrm>
            <a:off x="5921825" y="97971"/>
            <a:ext cx="0" cy="649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7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471EBA-8E89-C84C-9C01-F9DDFB88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45" y="939615"/>
            <a:ext cx="7885049" cy="45242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24B0B8-7330-624D-AF2F-8DD973E5CF41}"/>
              </a:ext>
            </a:extLst>
          </p:cNvPr>
          <p:cNvSpPr txBox="1"/>
          <p:nvPr/>
        </p:nvSpPr>
        <p:spPr>
          <a:xfrm>
            <a:off x="4233333" y="5170311"/>
            <a:ext cx="38720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SHAP value (impact on model output)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762BB-6E29-0C40-AB7D-627C14AFD3C5}"/>
              </a:ext>
            </a:extLst>
          </p:cNvPr>
          <p:cNvSpPr txBox="1"/>
          <p:nvPr/>
        </p:nvSpPr>
        <p:spPr>
          <a:xfrm rot="16200000">
            <a:off x="8116739" y="2895627"/>
            <a:ext cx="23367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67F52-DCE4-D74C-B3BB-3118B18185E8}"/>
              </a:ext>
            </a:extLst>
          </p:cNvPr>
          <p:cNvSpPr txBox="1"/>
          <p:nvPr/>
        </p:nvSpPr>
        <p:spPr>
          <a:xfrm>
            <a:off x="8963321" y="4710261"/>
            <a:ext cx="502356" cy="27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BAA632-6CC2-3348-AA67-BF3DF162190D}"/>
              </a:ext>
            </a:extLst>
          </p:cNvPr>
          <p:cNvSpPr txBox="1"/>
          <p:nvPr/>
        </p:nvSpPr>
        <p:spPr>
          <a:xfrm>
            <a:off x="8988776" y="1037075"/>
            <a:ext cx="502356" cy="27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58379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E60BA-1AEF-9847-A007-2471420B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8" y="1185334"/>
            <a:ext cx="6841415" cy="4255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1FBA6-E19E-444D-9FC2-7B294E8C3E5A}"/>
              </a:ext>
            </a:extLst>
          </p:cNvPr>
          <p:cNvSpPr txBox="1"/>
          <p:nvPr/>
        </p:nvSpPr>
        <p:spPr>
          <a:xfrm>
            <a:off x="3644401" y="5102691"/>
            <a:ext cx="38720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 Perimeter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18BFC-700E-C443-A46A-CFB8AD3ADB70}"/>
              </a:ext>
            </a:extLst>
          </p:cNvPr>
          <p:cNvSpPr txBox="1"/>
          <p:nvPr/>
        </p:nvSpPr>
        <p:spPr>
          <a:xfrm rot="16200000">
            <a:off x="1609374" y="2857272"/>
            <a:ext cx="223508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SHAP value for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worst perimeter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376CF-1775-2643-A959-0F273F4C1057}"/>
              </a:ext>
            </a:extLst>
          </p:cNvPr>
          <p:cNvSpPr txBox="1"/>
          <p:nvPr/>
        </p:nvSpPr>
        <p:spPr>
          <a:xfrm rot="16200000">
            <a:off x="7586842" y="2946629"/>
            <a:ext cx="22350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 concave points</a:t>
            </a:r>
          </a:p>
        </p:txBody>
      </p:sp>
    </p:spTree>
    <p:extLst>
      <p:ext uri="{BB962C8B-B14F-4D97-AF65-F5344CB8AC3E}">
        <p14:creationId xmlns:p14="http://schemas.microsoft.com/office/powerpoint/2010/main" val="157830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39D0D2-C86A-FE4B-BD2D-B01424A5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30" y="1162031"/>
            <a:ext cx="6189525" cy="45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9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146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Navid Nobani</dc:creator>
  <cp:lastModifiedBy>Navid Nobani</cp:lastModifiedBy>
  <cp:revision>14</cp:revision>
  <dcterms:created xsi:type="dcterms:W3CDTF">2022-01-02T14:11:49Z</dcterms:created>
  <dcterms:modified xsi:type="dcterms:W3CDTF">2022-04-10T09:11:19Z</dcterms:modified>
</cp:coreProperties>
</file>