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7" name="Shape 597"/>
        <p:cNvGrpSpPr/>
        <p:nvPr/>
      </p:nvGrpSpPr>
      <p:grpSpPr>
        <a:xfrm>
          <a:off x="0" y="0"/>
          <a:ext cx="0" cy="0"/>
          <a:chOff x="0" y="0"/>
          <a:chExt cx="0" cy="0"/>
        </a:xfrm>
      </p:grpSpPr>
      <p:sp>
        <p:nvSpPr>
          <p:cNvPr id="598" name="Google Shape;598;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9" name="Google Shape;599;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0" name="Google Shape;600;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1" name="Google Shape;601;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602" name="Google Shape;602;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3" name="Google Shape;603;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5" name="Google Shape;7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3" name="Google Shape;78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3" name="Google Shape;7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4" name="Google Shape;7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1" name="Google Shape;7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3" name="Shape 613"/>
        <p:cNvGrpSpPr/>
        <p:nvPr/>
      </p:nvGrpSpPr>
      <p:grpSpPr>
        <a:xfrm>
          <a:off x="0" y="0"/>
          <a:ext cx="0" cy="0"/>
          <a:chOff x="0" y="0"/>
          <a:chExt cx="0" cy="0"/>
        </a:xfrm>
      </p:grpSpPr>
      <p:sp>
        <p:nvSpPr>
          <p:cNvPr id="614" name="Google Shape;614;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6" name="Google Shape;616;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617" name="Google Shape;617;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8" name="Google Shape;618;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19" name="Google Shape;619;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1" name="Shape 671"/>
        <p:cNvGrpSpPr/>
        <p:nvPr/>
      </p:nvGrpSpPr>
      <p:grpSpPr>
        <a:xfrm>
          <a:off x="0" y="0"/>
          <a:ext cx="0" cy="0"/>
          <a:chOff x="0" y="0"/>
          <a:chExt cx="0" cy="0"/>
        </a:xfrm>
      </p:grpSpPr>
      <p:sp>
        <p:nvSpPr>
          <p:cNvPr id="672" name="Google Shape;672;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3" name="Google Shape;673;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4" name="Google Shape;674;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5" name="Google Shape;675;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76" name="Google Shape;676;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677" name="Shape 677"/>
        <p:cNvGrpSpPr/>
        <p:nvPr/>
      </p:nvGrpSpPr>
      <p:grpSpPr>
        <a:xfrm>
          <a:off x="0" y="0"/>
          <a:ext cx="0" cy="0"/>
          <a:chOff x="0" y="0"/>
          <a:chExt cx="0" cy="0"/>
        </a:xfrm>
      </p:grpSpPr>
      <p:sp>
        <p:nvSpPr>
          <p:cNvPr id="678" name="Google Shape;678;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0" name="Google Shape;680;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81" name="Google Shape;681;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5" name="Google Shape;685;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6" name="Google Shape;686;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0" name="Shape 620"/>
        <p:cNvGrpSpPr/>
        <p:nvPr/>
      </p:nvGrpSpPr>
      <p:grpSpPr>
        <a:xfrm>
          <a:off x="0" y="0"/>
          <a:ext cx="0" cy="0"/>
          <a:chOff x="0" y="0"/>
          <a:chExt cx="0" cy="0"/>
        </a:xfrm>
      </p:grpSpPr>
      <p:sp>
        <p:nvSpPr>
          <p:cNvPr id="621" name="Google Shape;621;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2" name="Google Shape;622;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23" name="Google Shape;623;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4" name="Shape 624"/>
        <p:cNvGrpSpPr/>
        <p:nvPr/>
      </p:nvGrpSpPr>
      <p:grpSpPr>
        <a:xfrm>
          <a:off x="0" y="0"/>
          <a:ext cx="0" cy="0"/>
          <a:chOff x="0" y="0"/>
          <a:chExt cx="0" cy="0"/>
        </a:xfrm>
      </p:grpSpPr>
      <p:sp>
        <p:nvSpPr>
          <p:cNvPr id="625" name="Google Shape;625;p4"/>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6" name="Google Shape;626;p4"/>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27" name="Google Shape;627;p4"/>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28" name="Google Shape;628;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9" name="Google Shape;629;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30" name="Google Shape;630;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1" name="Shape 631"/>
        <p:cNvGrpSpPr/>
        <p:nvPr/>
      </p:nvGrpSpPr>
      <p:grpSpPr>
        <a:xfrm>
          <a:off x="0" y="0"/>
          <a:ext cx="0" cy="0"/>
          <a:chOff x="0" y="0"/>
          <a:chExt cx="0" cy="0"/>
        </a:xfrm>
      </p:grpSpPr>
      <p:sp>
        <p:nvSpPr>
          <p:cNvPr id="632" name="Google Shape;632;p5"/>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3" name="Google Shape;633;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4" name="Google Shape;634;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35" name="Google Shape;635;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6" name="Shape 636"/>
        <p:cNvGrpSpPr/>
        <p:nvPr/>
      </p:nvGrpSpPr>
      <p:grpSpPr>
        <a:xfrm>
          <a:off x="0" y="0"/>
          <a:ext cx="0" cy="0"/>
          <a:chOff x="0" y="0"/>
          <a:chExt cx="0" cy="0"/>
        </a:xfrm>
      </p:grpSpPr>
      <p:sp>
        <p:nvSpPr>
          <p:cNvPr id="637" name="Google Shape;637;p6"/>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9" name="Google Shape;639;p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640" name="Google Shape;640;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1" name="Google Shape;641;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42" name="Google Shape;642;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43" name="Shape 643"/>
        <p:cNvGrpSpPr/>
        <p:nvPr/>
      </p:nvGrpSpPr>
      <p:grpSpPr>
        <a:xfrm>
          <a:off x="0" y="0"/>
          <a:ext cx="0" cy="0"/>
          <a:chOff x="0" y="0"/>
          <a:chExt cx="0" cy="0"/>
        </a:xfrm>
      </p:grpSpPr>
      <p:sp>
        <p:nvSpPr>
          <p:cNvPr id="644" name="Google Shape;644;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5" name="Google Shape;645;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6" name="Google Shape;646;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47" name="Google Shape;647;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8" name="Google Shape;648;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49" name="Google Shape;649;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0" name="Google Shape;650;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51" name="Google Shape;651;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2" name="Shape 652"/>
        <p:cNvGrpSpPr/>
        <p:nvPr/>
      </p:nvGrpSpPr>
      <p:grpSpPr>
        <a:xfrm>
          <a:off x="0" y="0"/>
          <a:ext cx="0" cy="0"/>
          <a:chOff x="0" y="0"/>
          <a:chExt cx="0" cy="0"/>
        </a:xfrm>
      </p:grpSpPr>
      <p:sp>
        <p:nvSpPr>
          <p:cNvPr id="653" name="Google Shape;653;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4" name="Google Shape;654;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55" name="Google Shape;655;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6" name="Shape 656"/>
        <p:cNvGrpSpPr/>
        <p:nvPr/>
      </p:nvGrpSpPr>
      <p:grpSpPr>
        <a:xfrm>
          <a:off x="0" y="0"/>
          <a:ext cx="0" cy="0"/>
          <a:chOff x="0" y="0"/>
          <a:chExt cx="0" cy="0"/>
        </a:xfrm>
      </p:grpSpPr>
      <p:sp>
        <p:nvSpPr>
          <p:cNvPr id="657" name="Google Shape;657;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9" name="Google Shape;659;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660" name="Google Shape;660;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661" name="Google Shape;661;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2" name="Google Shape;662;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63" name="Google Shape;663;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4" name="Shape 664"/>
        <p:cNvGrpSpPr/>
        <p:nvPr/>
      </p:nvGrpSpPr>
      <p:grpSpPr>
        <a:xfrm>
          <a:off x="0" y="0"/>
          <a:ext cx="0" cy="0"/>
          <a:chOff x="0" y="0"/>
          <a:chExt cx="0" cy="0"/>
        </a:xfrm>
      </p:grpSpPr>
      <p:sp>
        <p:nvSpPr>
          <p:cNvPr id="665" name="Google Shape;665;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6" name="Google Shape;666;p10"/>
          <p:cNvSpPr/>
          <p:nvPr>
            <p:ph idx="2" type="pic"/>
          </p:nvPr>
        </p:nvSpPr>
        <p:spPr>
          <a:xfrm>
            <a:off x="447817" y="641350"/>
            <a:ext cx="11290800" cy="3651300"/>
          </a:xfrm>
          <a:prstGeom prst="rect">
            <a:avLst/>
          </a:prstGeom>
          <a:noFill/>
          <a:ln>
            <a:noFill/>
          </a:ln>
        </p:spPr>
      </p:sp>
      <p:sp>
        <p:nvSpPr>
          <p:cNvPr id="667" name="Google Shape;667;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668" name="Google Shape;668;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9" name="Google Shape;669;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70" name="Google Shape;670;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4" name="Shape 604"/>
        <p:cNvGrpSpPr/>
        <p:nvPr/>
      </p:nvGrpSpPr>
      <p:grpSpPr>
        <a:xfrm>
          <a:off x="0" y="0"/>
          <a:ext cx="0" cy="0"/>
          <a:chOff x="0" y="0"/>
          <a:chExt cx="0" cy="0"/>
        </a:xfrm>
      </p:grpSpPr>
      <p:sp>
        <p:nvSpPr>
          <p:cNvPr id="605" name="Google Shape;605;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606" name="Google Shape;606;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607" name="Google Shape;607;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8" name="Google Shape;608;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609" name="Google Shape;609;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612" name="Google Shape;612;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3"/>
          <p:cNvSpPr txBox="1"/>
          <p:nvPr>
            <p:ph type="ctrTitle"/>
          </p:nvPr>
        </p:nvSpPr>
        <p:spPr>
          <a:xfrm>
            <a:off x="1349964" y="1108403"/>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PROJECT </a:t>
            </a:r>
            <a:endParaRPr/>
          </a:p>
        </p:txBody>
      </p:sp>
      <p:sp>
        <p:nvSpPr>
          <p:cNvPr id="692" name="Google Shape;692;p13"/>
          <p:cNvSpPr txBox="1"/>
          <p:nvPr/>
        </p:nvSpPr>
        <p:spPr>
          <a:xfrm>
            <a:off x="3117529" y="4586365"/>
            <a:ext cx="7980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rPr>
              <a:t>Devadharshini M</a:t>
            </a:r>
            <a:r>
              <a:rPr b="1" lang="en-US" sz="2000">
                <a:solidFill>
                  <a:srgbClr val="1482AB"/>
                </a:solidFill>
                <a:latin typeface="Arial"/>
                <a:ea typeface="Arial"/>
                <a:cs typeface="Arial"/>
                <a:sym typeface="Arial"/>
              </a:rPr>
              <a:t>–III CSE- Vetri Vinayaha College of Engineering and Technology</a:t>
            </a:r>
            <a:endParaRPr/>
          </a:p>
        </p:txBody>
      </p:sp>
      <p:sp>
        <p:nvSpPr>
          <p:cNvPr id="693" name="Google Shape;693;p13"/>
          <p:cNvSpPr txBox="1"/>
          <p:nvPr>
            <p:ph idx="11" type="ftr"/>
          </p:nvPr>
        </p:nvSpPr>
        <p:spPr>
          <a:xfrm>
            <a:off x="581192" y="6423914"/>
            <a:ext cx="93675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771" name="Google Shape;771;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The final conclusion is using keylogger we are monitor the parental software and law enforcement without target’s user knowledge .</a:t>
            </a:r>
            <a:endParaRPr sz="2000"/>
          </a:p>
        </p:txBody>
      </p:sp>
      <p:sp>
        <p:nvSpPr>
          <p:cNvPr id="772" name="Google Shape;772;p22"/>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23"/>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188595" lvl="0" marL="305435" rtl="0" algn="l">
              <a:lnSpc>
                <a:spcPct val="110000"/>
              </a:lnSpc>
              <a:spcBef>
                <a:spcPts val="1000"/>
              </a:spcBef>
              <a:spcAft>
                <a:spcPts val="0"/>
              </a:spcAft>
              <a:buSzPts val="1840"/>
              <a:buNone/>
            </a:pPr>
            <a:r>
              <a:t/>
            </a:r>
            <a:endParaRPr sz="2000"/>
          </a:p>
          <a:p>
            <a:pPr indent="-206121" lvl="0" marL="305435" rtl="0" algn="l">
              <a:lnSpc>
                <a:spcPct val="110000"/>
              </a:lnSpc>
              <a:spcBef>
                <a:spcPts val="940"/>
              </a:spcBef>
              <a:spcAft>
                <a:spcPts val="0"/>
              </a:spcAft>
              <a:buSzPts val="1564"/>
              <a:buNone/>
            </a:pPr>
            <a:r>
              <a:t/>
            </a:r>
            <a:endParaRPr/>
          </a:p>
        </p:txBody>
      </p:sp>
      <p:sp>
        <p:nvSpPr>
          <p:cNvPr id="778" name="Google Shape;778;p23"/>
          <p:cNvSpPr txBox="1"/>
          <p:nvPr>
            <p:ph idx="2" type="body"/>
          </p:nvPr>
        </p:nvSpPr>
        <p:spPr>
          <a:xfrm>
            <a:off x="667513" y="1391479"/>
            <a:ext cx="109434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944"/>
              <a:buChar char="◼"/>
            </a:pPr>
            <a:r>
              <a:rPr lang="en-US" sz="3200"/>
              <a:t>Parental Monitoring</a:t>
            </a:r>
            <a:endParaRPr/>
          </a:p>
          <a:p>
            <a:pPr indent="-306000" lvl="0" marL="306000" rtl="0" algn="l">
              <a:lnSpc>
                <a:spcPct val="110000"/>
              </a:lnSpc>
              <a:spcBef>
                <a:spcPts val="1240"/>
              </a:spcBef>
              <a:spcAft>
                <a:spcPts val="0"/>
              </a:spcAft>
              <a:buSzPts val="2944"/>
              <a:buChar char="◼"/>
            </a:pPr>
            <a:r>
              <a:rPr lang="en-US" sz="3200"/>
              <a:t>Employee Monitoring</a:t>
            </a:r>
            <a:endParaRPr/>
          </a:p>
          <a:p>
            <a:pPr indent="-306000" lvl="0" marL="306000" rtl="0" algn="l">
              <a:lnSpc>
                <a:spcPct val="110000"/>
              </a:lnSpc>
              <a:spcBef>
                <a:spcPts val="1240"/>
              </a:spcBef>
              <a:spcAft>
                <a:spcPts val="0"/>
              </a:spcAft>
              <a:buSzPts val="2944"/>
              <a:buChar char="◼"/>
            </a:pPr>
            <a:r>
              <a:rPr lang="en-US" sz="3200"/>
              <a:t>Law Enforcement and Investigations</a:t>
            </a:r>
            <a:endParaRPr/>
          </a:p>
          <a:p>
            <a:pPr indent="0" lvl="0" marL="0" rtl="0" algn="l">
              <a:lnSpc>
                <a:spcPct val="110000"/>
              </a:lnSpc>
              <a:spcBef>
                <a:spcPts val="1240"/>
              </a:spcBef>
              <a:spcAft>
                <a:spcPts val="0"/>
              </a:spcAft>
              <a:buSzPts val="2944"/>
              <a:buNone/>
            </a:pPr>
            <a:r>
              <a:t/>
            </a:r>
            <a:endParaRPr sz="3200"/>
          </a:p>
        </p:txBody>
      </p:sp>
      <p:sp>
        <p:nvSpPr>
          <p:cNvPr id="779" name="Google Shape;779;p23"/>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
        <p:nvSpPr>
          <p:cNvPr id="780" name="Google Shape;780;p23"/>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
        <p:nvSpPr>
          <p:cNvPr id="786" name="Google Shape;786;p24"/>
          <p:cNvSpPr txBox="1"/>
          <p:nvPr>
            <p:ph idx="11" type="ftr"/>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699" name="Google Shape;699;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
        <p:nvSpPr>
          <p:cNvPr id="700" name="Google Shape;700;p14"/>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706" name="Google Shape;706;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US" sz="3200">
                <a:solidFill>
                  <a:srgbClr val="0F0F0F"/>
                </a:solidFill>
              </a:rPr>
              <a:t>Example:</a:t>
            </a:r>
            <a:r>
              <a:rPr lang="en-US" sz="28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
        <p:nvSpPr>
          <p:cNvPr id="707" name="Google Shape;707;p15"/>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WHAT IS KEYLOGGER</a:t>
            </a:r>
            <a:endParaRPr sz="4400"/>
          </a:p>
        </p:txBody>
      </p:sp>
      <p:sp>
        <p:nvSpPr>
          <p:cNvPr id="713" name="Google Shape;713;p16"/>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Keylogger is one kind of surveillance technology that is used to monitor and capture keystrokes of a specific device</a:t>
            </a:r>
            <a:endParaRPr/>
          </a:p>
          <a:p>
            <a:pPr indent="-306000" lvl="0" marL="306000" rtl="0" algn="l">
              <a:lnSpc>
                <a:spcPct val="110000"/>
              </a:lnSpc>
              <a:spcBef>
                <a:spcPts val="1000"/>
              </a:spcBef>
              <a:spcAft>
                <a:spcPts val="0"/>
              </a:spcAft>
              <a:buSzPts val="1840"/>
              <a:buChar char="◼"/>
            </a:pPr>
            <a:r>
              <a:rPr lang="en-US" sz="2000"/>
              <a:t>It can work from both hardware and software </a:t>
            </a:r>
            <a:endParaRPr sz="2000"/>
          </a:p>
        </p:txBody>
      </p:sp>
      <p:sp>
        <p:nvSpPr>
          <p:cNvPr id="714" name="Google Shape;714;p16"/>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7"/>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3F3F3F"/>
              </a:buClr>
              <a:buSzPct val="100000"/>
              <a:buFont typeface="Franklin Gothic"/>
              <a:buNone/>
            </a:pPr>
            <a:r>
              <a:rPr lang="en-US"/>
              <a:t>HARDWARE KEYLOGGER</a:t>
            </a:r>
            <a:endParaRPr/>
          </a:p>
        </p:txBody>
      </p:sp>
      <p:pic>
        <p:nvPicPr>
          <p:cNvPr id="720" name="Google Shape;720;p17"/>
          <p:cNvPicPr preferRelativeResize="0"/>
          <p:nvPr>
            <p:ph idx="1" type="body"/>
          </p:nvPr>
        </p:nvPicPr>
        <p:blipFill rotWithShape="1">
          <a:blip r:embed="rId3">
            <a:alphaModFix/>
          </a:blip>
          <a:srcRect b="0" l="0" r="0" t="0"/>
          <a:stretch/>
        </p:blipFill>
        <p:spPr>
          <a:xfrm>
            <a:off x="6636340" y="1658770"/>
            <a:ext cx="2448000" cy="1866900"/>
          </a:xfrm>
          <a:prstGeom prst="rect">
            <a:avLst/>
          </a:prstGeom>
          <a:noFill/>
          <a:ln>
            <a:noFill/>
          </a:ln>
        </p:spPr>
      </p:pic>
      <p:sp>
        <p:nvSpPr>
          <p:cNvPr id="721" name="Google Shape;721;p17"/>
          <p:cNvSpPr txBox="1"/>
          <p:nvPr>
            <p:ph idx="2" type="body"/>
          </p:nvPr>
        </p:nvSpPr>
        <p:spPr>
          <a:xfrm>
            <a:off x="718351" y="1658770"/>
            <a:ext cx="51948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Physical Placement</a:t>
            </a:r>
            <a:endParaRPr/>
          </a:p>
          <a:p>
            <a:pPr indent="-306000" lvl="0" marL="306000" rtl="0" algn="l">
              <a:lnSpc>
                <a:spcPct val="110000"/>
              </a:lnSpc>
              <a:spcBef>
                <a:spcPts val="940"/>
              </a:spcBef>
              <a:spcAft>
                <a:spcPts val="0"/>
              </a:spcAft>
              <a:buSzPts val="1564"/>
              <a:buChar char="◼"/>
            </a:pPr>
            <a:r>
              <a:rPr lang="en-US"/>
              <a:t>Stealth and Detection Avoidance</a:t>
            </a:r>
            <a:endParaRPr/>
          </a:p>
          <a:p>
            <a:pPr indent="-306000" lvl="0" marL="306000" rtl="0" algn="l">
              <a:lnSpc>
                <a:spcPct val="110000"/>
              </a:lnSpc>
              <a:spcBef>
                <a:spcPts val="940"/>
              </a:spcBef>
              <a:spcAft>
                <a:spcPts val="0"/>
              </a:spcAft>
              <a:buSzPts val="1564"/>
              <a:buChar char="◼"/>
            </a:pPr>
            <a:r>
              <a:rPr lang="en-US"/>
              <a:t>Versatility and Persistance </a:t>
            </a:r>
            <a:endParaRPr/>
          </a:p>
        </p:txBody>
      </p:sp>
      <p:sp>
        <p:nvSpPr>
          <p:cNvPr id="722" name="Google Shape;722;p17"/>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18"/>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728" name="Google Shape;728;p18"/>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a:p>
        </p:txBody>
      </p:sp>
      <p:sp>
        <p:nvSpPr>
          <p:cNvPr id="729" name="Google Shape;729;p18"/>
          <p:cNvSpPr txBox="1"/>
          <p:nvPr>
            <p:ph idx="2" type="body"/>
          </p:nvPr>
        </p:nvSpPr>
        <p:spPr>
          <a:xfrm>
            <a:off x="596434" y="1391479"/>
            <a:ext cx="98916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In Proposed system we using keylogger files using python libraries and get the date from target user without their knowledge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p:txBody>
      </p:sp>
      <p:sp>
        <p:nvSpPr>
          <p:cNvPr id="730" name="Google Shape;730;p18"/>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
        <p:nvSpPr>
          <p:cNvPr id="731" name="Google Shape;731;p18"/>
          <p:cNvSpPr/>
          <p:nvPr/>
        </p:nvSpPr>
        <p:spPr>
          <a:xfrm>
            <a:off x="723899" y="268443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Software</a:t>
            </a:r>
            <a:endParaRPr sz="1800">
              <a:solidFill>
                <a:schemeClr val="dk1"/>
              </a:solidFill>
              <a:latin typeface="Libre Franklin"/>
              <a:ea typeface="Libre Franklin"/>
              <a:cs typeface="Libre Franklin"/>
              <a:sym typeface="Libre Franklin"/>
            </a:endParaRPr>
          </a:p>
        </p:txBody>
      </p:sp>
      <p:sp>
        <p:nvSpPr>
          <p:cNvPr id="732" name="Google Shape;732;p18"/>
          <p:cNvSpPr/>
          <p:nvPr/>
        </p:nvSpPr>
        <p:spPr>
          <a:xfrm>
            <a:off x="4489911" y="263871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Source Code</a:t>
            </a:r>
            <a:endParaRPr sz="1800">
              <a:solidFill>
                <a:schemeClr val="dk1"/>
              </a:solidFill>
              <a:latin typeface="Libre Franklin"/>
              <a:ea typeface="Libre Franklin"/>
              <a:cs typeface="Libre Franklin"/>
              <a:sym typeface="Libre Franklin"/>
            </a:endParaRPr>
          </a:p>
        </p:txBody>
      </p:sp>
      <p:sp>
        <p:nvSpPr>
          <p:cNvPr id="733" name="Google Shape;733;p18"/>
          <p:cNvSpPr/>
          <p:nvPr/>
        </p:nvSpPr>
        <p:spPr>
          <a:xfrm>
            <a:off x="729995" y="471662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Results are stored in Keylogger.txt file</a:t>
            </a:r>
            <a:endParaRPr sz="1800">
              <a:solidFill>
                <a:schemeClr val="lt1"/>
              </a:solidFill>
              <a:latin typeface="Libre Franklin"/>
              <a:ea typeface="Libre Franklin"/>
              <a:cs typeface="Libre Franklin"/>
              <a:sym typeface="Libre Franklin"/>
            </a:endParaRPr>
          </a:p>
        </p:txBody>
      </p:sp>
      <p:sp>
        <p:nvSpPr>
          <p:cNvPr id="734" name="Google Shape;734;p18"/>
          <p:cNvSpPr/>
          <p:nvPr/>
        </p:nvSpPr>
        <p:spPr>
          <a:xfrm>
            <a:off x="8369596" y="258969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Run the Code</a:t>
            </a:r>
            <a:endParaRPr sz="1800">
              <a:solidFill>
                <a:schemeClr val="dk1"/>
              </a:solidFill>
              <a:latin typeface="Libre Franklin"/>
              <a:ea typeface="Libre Franklin"/>
              <a:cs typeface="Libre Franklin"/>
              <a:sym typeface="Libre Franklin"/>
            </a:endParaRPr>
          </a:p>
        </p:txBody>
      </p:sp>
      <p:sp>
        <p:nvSpPr>
          <p:cNvPr id="735" name="Google Shape;735;p18"/>
          <p:cNvSpPr/>
          <p:nvPr/>
        </p:nvSpPr>
        <p:spPr>
          <a:xfrm>
            <a:off x="8455671" y="4685357"/>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To Start Keylogger</a:t>
            </a:r>
            <a:endParaRPr sz="1800">
              <a:solidFill>
                <a:schemeClr val="dk1"/>
              </a:solidFill>
              <a:latin typeface="Libre Franklin"/>
              <a:ea typeface="Libre Franklin"/>
              <a:cs typeface="Libre Franklin"/>
              <a:sym typeface="Libre Franklin"/>
            </a:endParaRPr>
          </a:p>
        </p:txBody>
      </p:sp>
      <p:sp>
        <p:nvSpPr>
          <p:cNvPr id="736" name="Google Shape;736;p18"/>
          <p:cNvSpPr/>
          <p:nvPr/>
        </p:nvSpPr>
        <p:spPr>
          <a:xfrm>
            <a:off x="4489911" y="4729735"/>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 Gathering keys from the user</a:t>
            </a:r>
            <a:endParaRPr sz="1800">
              <a:solidFill>
                <a:schemeClr val="dk1"/>
              </a:solidFill>
              <a:latin typeface="Libre Franklin"/>
              <a:ea typeface="Libre Franklin"/>
              <a:cs typeface="Libre Franklin"/>
              <a:sym typeface="Libre Franklin"/>
            </a:endParaRPr>
          </a:p>
        </p:txBody>
      </p:sp>
      <p:sp>
        <p:nvSpPr>
          <p:cNvPr id="737" name="Google Shape;737;p18"/>
          <p:cNvSpPr/>
          <p:nvPr/>
        </p:nvSpPr>
        <p:spPr>
          <a:xfrm rot="5400000">
            <a:off x="9307307" y="3813722"/>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738" name="Google Shape;738;p18"/>
          <p:cNvSpPr/>
          <p:nvPr/>
        </p:nvSpPr>
        <p:spPr>
          <a:xfrm>
            <a:off x="7193568" y="2800766"/>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739" name="Google Shape;739;p18"/>
          <p:cNvSpPr/>
          <p:nvPr/>
        </p:nvSpPr>
        <p:spPr>
          <a:xfrm>
            <a:off x="3427556" y="2849787"/>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740" name="Google Shape;740;p18"/>
          <p:cNvSpPr/>
          <p:nvPr/>
        </p:nvSpPr>
        <p:spPr>
          <a:xfrm rot="10800000">
            <a:off x="7229091" y="4927778"/>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741" name="Google Shape;741;p18"/>
          <p:cNvSpPr/>
          <p:nvPr/>
        </p:nvSpPr>
        <p:spPr>
          <a:xfrm rot="10800000">
            <a:off x="3395762" y="4896514"/>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9"/>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REQUIREMENTS</a:t>
            </a:r>
            <a:endParaRPr sz="4400">
              <a:solidFill>
                <a:schemeClr val="accent1"/>
              </a:solidFill>
              <a:latin typeface="Calibri"/>
              <a:ea typeface="Calibri"/>
              <a:cs typeface="Calibri"/>
              <a:sym typeface="Calibri"/>
            </a:endParaRPr>
          </a:p>
        </p:txBody>
      </p:sp>
      <p:sp>
        <p:nvSpPr>
          <p:cNvPr id="747" name="Google Shape;747;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t/>
            </a:r>
            <a:endParaRPr sz="3200"/>
          </a:p>
          <a:p>
            <a:pPr indent="0" lvl="0" marL="0" rtl="0" algn="l">
              <a:lnSpc>
                <a:spcPct val="110000"/>
              </a:lnSpc>
              <a:spcBef>
                <a:spcPts val="1320"/>
              </a:spcBef>
              <a:spcAft>
                <a:spcPts val="0"/>
              </a:spcAft>
              <a:buSzPts val="3312"/>
              <a:buNone/>
            </a:pPr>
            <a:r>
              <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Python IDLE (Python 3.12.3 version)</a:t>
            </a:r>
            <a:endParaRPr/>
          </a:p>
          <a:p>
            <a:pPr indent="-305435" lvl="0" marL="305435" rtl="0" algn="l">
              <a:lnSpc>
                <a:spcPct val="110000"/>
              </a:lnSpc>
              <a:spcBef>
                <a:spcPts val="1320"/>
              </a:spcBef>
              <a:spcAft>
                <a:spcPts val="0"/>
              </a:spcAft>
              <a:buSzPts val="3312"/>
              <a:buChar char="◼"/>
            </a:pPr>
            <a:r>
              <a:rPr b="1" lang="en-US" sz="3600">
                <a:solidFill>
                  <a:srgbClr val="0F0F0F"/>
                </a:solidFill>
              </a:rPr>
              <a:t>Python Commands &amp; Libraires Files </a:t>
            </a:r>
            <a:endParaRPr/>
          </a:p>
          <a:p>
            <a:pPr indent="-305435" lvl="0" marL="305435" rtl="0" algn="l">
              <a:lnSpc>
                <a:spcPct val="110000"/>
              </a:lnSpc>
              <a:spcBef>
                <a:spcPts val="1320"/>
              </a:spcBef>
              <a:spcAft>
                <a:spcPts val="0"/>
              </a:spcAft>
              <a:buSzPts val="3312"/>
              <a:buChar char="◼"/>
            </a:pPr>
            <a:r>
              <a:rPr b="1" lang="en-US" sz="3600">
                <a:solidFill>
                  <a:srgbClr val="0F0F0F"/>
                </a:solidFill>
              </a:rPr>
              <a:t>pip install pynput</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pip install jsonlib</a:t>
            </a:r>
            <a:endParaRPr b="1" sz="3600">
              <a:solidFill>
                <a:srgbClr val="0F0F0F"/>
              </a:solidFill>
            </a:endParaRPr>
          </a:p>
          <a:p>
            <a:pPr indent="-95123" lvl="0" marL="305435" rtl="0" algn="l">
              <a:lnSpc>
                <a:spcPct val="110000"/>
              </a:lnSpc>
              <a:spcBef>
                <a:spcPts val="1320"/>
              </a:spcBef>
              <a:spcAft>
                <a:spcPts val="0"/>
              </a:spcAft>
              <a:buSzPts val="3312"/>
              <a:buNone/>
            </a:pPr>
            <a:r>
              <a:t/>
            </a:r>
            <a:endParaRPr b="1" sz="3600">
              <a:solidFill>
                <a:srgbClr val="0F0F0F"/>
              </a:solidFill>
            </a:endParaRPr>
          </a:p>
        </p:txBody>
      </p:sp>
      <p:sp>
        <p:nvSpPr>
          <p:cNvPr id="748" name="Google Shape;748;p19"/>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754" name="Google Shape;754;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p:txBody>
      </p:sp>
      <p:sp>
        <p:nvSpPr>
          <p:cNvPr id="755" name="Google Shape;755;p20"/>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756" name="Google Shape;756;p20"/>
          <p:cNvPicPr preferRelativeResize="0"/>
          <p:nvPr/>
        </p:nvPicPr>
        <p:blipFill rotWithShape="1">
          <a:blip r:embed="rId3">
            <a:alphaModFix/>
          </a:blip>
          <a:srcRect b="0" l="0" r="0" t="0"/>
          <a:stretch/>
        </p:blipFill>
        <p:spPr>
          <a:xfrm>
            <a:off x="283464" y="1232452"/>
            <a:ext cx="3731434" cy="4673324"/>
          </a:xfrm>
          <a:prstGeom prst="rect">
            <a:avLst/>
          </a:prstGeom>
          <a:noFill/>
          <a:ln>
            <a:noFill/>
          </a:ln>
        </p:spPr>
      </p:pic>
      <p:pic>
        <p:nvPicPr>
          <p:cNvPr id="757" name="Google Shape;757;p20"/>
          <p:cNvPicPr preferRelativeResize="0"/>
          <p:nvPr/>
        </p:nvPicPr>
        <p:blipFill rotWithShape="1">
          <a:blip r:embed="rId4">
            <a:alphaModFix/>
          </a:blip>
          <a:srcRect b="0" l="0" r="0" t="0"/>
          <a:stretch/>
        </p:blipFill>
        <p:spPr>
          <a:xfrm>
            <a:off x="4014898" y="1276864"/>
            <a:ext cx="3323973" cy="3235463"/>
          </a:xfrm>
          <a:prstGeom prst="rect">
            <a:avLst/>
          </a:prstGeom>
          <a:noFill/>
          <a:ln>
            <a:noFill/>
          </a:ln>
        </p:spPr>
      </p:pic>
      <p:pic>
        <p:nvPicPr>
          <p:cNvPr id="758" name="Google Shape;758;p20"/>
          <p:cNvPicPr preferRelativeResize="0"/>
          <p:nvPr/>
        </p:nvPicPr>
        <p:blipFill rotWithShape="1">
          <a:blip r:embed="rId5">
            <a:alphaModFix/>
          </a:blip>
          <a:srcRect b="0" l="0" r="0" t="0"/>
          <a:stretch/>
        </p:blipFill>
        <p:spPr>
          <a:xfrm>
            <a:off x="7712467" y="1232452"/>
            <a:ext cx="3524742" cy="357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764" name="Google Shape;764;p21"/>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765" name="Google Shape;765;p21"/>
          <p:cNvPicPr preferRelativeResize="0"/>
          <p:nvPr>
            <p:ph idx="1" type="body"/>
          </p:nvPr>
        </p:nvPicPr>
        <p:blipFill rotWithShape="1">
          <a:blip r:embed="rId3">
            <a:alphaModFix/>
          </a:blip>
          <a:srcRect b="0" l="0" r="0" t="0"/>
          <a:stretch/>
        </p:blipFill>
        <p:spPr>
          <a:xfrm>
            <a:off x="581025" y="2638353"/>
            <a:ext cx="11030100" cy="20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