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C9-B057-E3F4-3983-4E23A732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59516-54B1-B72B-F6F7-C7699819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FC90-A06F-EE03-E00B-8388CAA1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4E5E-831C-0BEA-D105-3D26E332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6D53-1C3A-F632-B89C-BFADF23B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AD03-D738-B45A-42CB-67ADC307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6065B-F69E-97E3-6F2E-470242814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09FF-4D97-D537-B39C-D787A610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5F65-1D81-C5B8-7899-13618564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803D-2A0F-55D7-101B-EFA38732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F5CF2-1FE2-93C9-9D74-BC14BC99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5507C-058C-E5DD-0340-45E6C7458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A5-71D7-B72D-C826-710E5DBD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F40A-CB73-3327-4FB4-1F1B7362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B31D-0668-BD62-AFAB-76928628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618E-A57B-1DCD-FF37-38E9863E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B0FD-5F32-5862-1A17-D49D5B43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12B3-BA68-6CDE-40B8-E97474F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F178-33C1-6DF7-68C6-3D58DCC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EF95-E770-24C2-AB12-EB63C9CB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57C3-4F18-7973-2DF3-8DAAF0D6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1805-B4B5-B199-23B7-DA54FA3C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778D-2CFD-1A32-3F81-0D9FA10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2A9E-A42E-3ED5-BE60-A6621D61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7607-1418-008E-7D4F-1EA4A84E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470-4C36-86F4-C5B1-51BCD3A1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4696-8E6D-2A41-C83C-46CA7A8C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88942-2321-AE93-4249-B408F7C8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CEDD2-CE38-8CC4-BC9D-E2B96267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6768-B029-4520-0CC5-646FB23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25D6-C459-FFA0-5B56-90F4CBE6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C7F0-2231-7641-51AF-F9E7355C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2444-D3A4-E111-8000-05E099F2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CF8B8-C817-F67C-3A1C-D5CB0E345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47D2F-2B0A-526E-57DC-E32940399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2A711-1A89-E392-7A1E-ECD0BEDBE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2FB48-093A-8485-7347-F6A3C2B1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ECB6D-3A8D-2469-6FC8-4C02F79E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B2D8E-2208-A0A5-8A03-91589915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1942-17C9-3BAE-8B66-CCBF9D1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8AC13-8BCD-EB35-A00B-4882900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4781-55DC-3F27-C21A-97AEC9C7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43A1A-8807-E2CD-B031-F934E62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5BFEA-93CA-AAAA-D288-220F9BC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B852A-594C-37F2-4ED9-8415F33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5E93-DABB-439A-A825-CD468AC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0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C351-069F-C449-D714-1ED15565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DAAF-BD40-C932-AD98-616C993F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5541-314C-AC6D-C50F-3378FCCD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D659-3362-F5F1-C1BE-61F70950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D2E3-4C94-6456-2CC9-A5B2362A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D1423-44BB-82E3-2344-13661ED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9DF-2159-A90D-00F2-C3481BBE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7F0E3-1A73-E0C0-FF13-3471EED2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5AF1-F113-D115-58AB-443102D3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E963-8E13-EA45-D900-A910B8F1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410C-6C57-8D26-6FC1-90F2EAF2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3596E-F44E-5EF8-ED5B-B7870DB1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CCCAF-058E-93B4-CF4F-40E7FC08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74EB-2042-145E-3CD8-A4FB7B63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441-CCA0-F6D0-6FE6-71EE3E848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3D9C4-8C3B-45F9-9612-D726354BB0A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88FF-7303-D483-BEBB-C33E40DB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813C-B3E5-4DB7-0D7E-0D4CD3861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72F3A-A9AF-53E7-3B96-950FAE29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78" y="1074449"/>
            <a:ext cx="6056162" cy="41552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725DD-C550-3C89-F002-7CFDF7C81229}"/>
                  </a:ext>
                </a:extLst>
              </p:cNvPr>
              <p:cNvSpPr txBox="1"/>
              <p:nvPr/>
            </p:nvSpPr>
            <p:spPr>
              <a:xfrm>
                <a:off x="4880605" y="4656702"/>
                <a:ext cx="97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725DD-C550-3C89-F002-7CFDF7C8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605" y="4656702"/>
                <a:ext cx="9778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4199BA-4A73-9662-E0FB-74BC79DDE4A6}"/>
                  </a:ext>
                </a:extLst>
              </p:cNvPr>
              <p:cNvSpPr txBox="1"/>
              <p:nvPr/>
            </p:nvSpPr>
            <p:spPr>
              <a:xfrm>
                <a:off x="1361778" y="5283684"/>
                <a:ext cx="8372677" cy="1384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⋀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 ,  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,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=1,2,3,4,5,6,7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4199BA-4A73-9662-E0FB-74BC79DD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78" y="5283684"/>
                <a:ext cx="8372677" cy="1384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2789A4-D93F-3736-E29E-545E31093BF5}"/>
              </a:ext>
            </a:extLst>
          </p:cNvPr>
          <p:cNvSpPr txBox="1"/>
          <p:nvPr/>
        </p:nvSpPr>
        <p:spPr>
          <a:xfrm>
            <a:off x="294439" y="189450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62208-3339-C83F-916E-7C1D1C21D46C}"/>
              </a:ext>
            </a:extLst>
          </p:cNvPr>
          <p:cNvSpPr txBox="1"/>
          <p:nvPr/>
        </p:nvSpPr>
        <p:spPr>
          <a:xfrm>
            <a:off x="8193024" y="2375668"/>
            <a:ext cx="345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When the formula does not result in the explosion of the width of the computation graph we outperform STLCG++</a:t>
            </a:r>
          </a:p>
        </p:txBody>
      </p:sp>
    </p:spTree>
    <p:extLst>
      <p:ext uri="{BB962C8B-B14F-4D97-AF65-F5344CB8AC3E}">
        <p14:creationId xmlns:p14="http://schemas.microsoft.com/office/powerpoint/2010/main" val="202986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77C065-92C2-2FB1-A53A-B55C47174AE0}"/>
                  </a:ext>
                </a:extLst>
              </p:cNvPr>
              <p:cNvSpPr txBox="1"/>
              <p:nvPr/>
            </p:nvSpPr>
            <p:spPr>
              <a:xfrm>
                <a:off x="858858" y="5788488"/>
                <a:ext cx="984455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Goal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1  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Goal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=15,20,…, 255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77C065-92C2-2FB1-A53A-B55C47174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8" y="5788488"/>
                <a:ext cx="9844554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BB2206E-5837-C6ED-F5B9-0293E9742703}"/>
              </a:ext>
            </a:extLst>
          </p:cNvPr>
          <p:cNvSpPr txBox="1"/>
          <p:nvPr/>
        </p:nvSpPr>
        <p:spPr>
          <a:xfrm>
            <a:off x="8366760" y="2572478"/>
            <a:ext cx="345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When the formula does not result in the explosion of the width of the computation graph we outperform STLCG++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944D6-D9B6-9EDF-A46C-906CB7847738}"/>
              </a:ext>
            </a:extLst>
          </p:cNvPr>
          <p:cNvSpPr txBox="1"/>
          <p:nvPr/>
        </p:nvSpPr>
        <p:spPr>
          <a:xfrm>
            <a:off x="294439" y="189450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CPU</a:t>
            </a:r>
          </a:p>
        </p:txBody>
      </p:sp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452B4E0-C373-F520-496D-A0D4FF4E4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7" y="1311323"/>
            <a:ext cx="7484257" cy="37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0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1C628-86AC-74F4-384F-7180811B1D9C}"/>
              </a:ext>
            </a:extLst>
          </p:cNvPr>
          <p:cNvSpPr txBox="1"/>
          <p:nvPr/>
        </p:nvSpPr>
        <p:spPr>
          <a:xfrm>
            <a:off x="2472053" y="1906383"/>
            <a:ext cx="72478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However, STL2NN has its own weakness and drawback.  Unlike its depth that increases logarithmically, Its width increases linearly with the complexity of the formula. This means, in this case STLCG++ finds a way to take advantage of this drawback and outperforms STL2NN. 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Look at an example the results in the explosion of the with of computation graph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27436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D10D-0497-3EE3-D006-82515435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40" y="1033483"/>
            <a:ext cx="5433153" cy="3766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6BAB9-5801-125D-F211-98A9ADEFAF45}"/>
              </a:ext>
            </a:extLst>
          </p:cNvPr>
          <p:cNvSpPr txBox="1"/>
          <p:nvPr/>
        </p:nvSpPr>
        <p:spPr>
          <a:xfrm>
            <a:off x="294439" y="189450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8D60A-C428-5773-A62E-A1CC89D2AC7C}"/>
              </a:ext>
            </a:extLst>
          </p:cNvPr>
          <p:cNvSpPr txBox="1"/>
          <p:nvPr/>
        </p:nvSpPr>
        <p:spPr>
          <a:xfrm>
            <a:off x="8154093" y="1889084"/>
            <a:ext cx="3456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When the formula results in the explosion of the width of the computation graph we face weakness and STLCG++ finds the opportunity to outperform STL2NN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115B9-B3DF-96E4-7138-45E3078A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24" y="4800025"/>
            <a:ext cx="3701771" cy="19670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0B423F-8510-3D13-8F57-D9A354854A98}"/>
                  </a:ext>
                </a:extLst>
              </p:cNvPr>
              <p:cNvSpPr txBox="1"/>
              <p:nvPr/>
            </p:nvSpPr>
            <p:spPr>
              <a:xfrm>
                <a:off x="0" y="5375268"/>
                <a:ext cx="7909601" cy="1761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,11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,7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,9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=1,2,3,4,5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0B423F-8510-3D13-8F57-D9A354854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5268"/>
                <a:ext cx="7909601" cy="1761123"/>
              </a:xfrm>
              <a:prstGeom prst="rect">
                <a:avLst/>
              </a:prstGeom>
              <a:blipFill>
                <a:blip r:embed="rId4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73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navid hashemi</dc:creator>
  <cp:lastModifiedBy>navid hashemi</cp:lastModifiedBy>
  <cp:revision>2</cp:revision>
  <dcterms:created xsi:type="dcterms:W3CDTF">2025-04-25T20:39:52Z</dcterms:created>
  <dcterms:modified xsi:type="dcterms:W3CDTF">2025-04-29T01:11:00Z</dcterms:modified>
</cp:coreProperties>
</file>