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C9-B057-E3F4-3983-4E23A732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59516-54B1-B72B-F6F7-C7699819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FC90-A06F-EE03-E00B-8388CAA1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4E5E-831C-0BEA-D105-3D26E332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6D53-1C3A-F632-B89C-BFADF23B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AD03-D738-B45A-42CB-67ADC307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6065B-F69E-97E3-6F2E-470242814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09FF-4D97-D537-B39C-D787A610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5F65-1D81-C5B8-7899-13618564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803D-2A0F-55D7-101B-EFA38732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F5CF2-1FE2-93C9-9D74-BC14BC99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5507C-058C-E5DD-0340-45E6C7458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A5-71D7-B72D-C826-710E5DBD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F40A-CB73-3327-4FB4-1F1B7362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B31D-0668-BD62-AFAB-76928628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618E-A57B-1DCD-FF37-38E9863E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B0FD-5F32-5862-1A17-D49D5B43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12B3-BA68-6CDE-40B8-E97474F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F178-33C1-6DF7-68C6-3D58DCC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EF95-E770-24C2-AB12-EB63C9CB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57C3-4F18-7973-2DF3-8DAAF0D6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1805-B4B5-B199-23B7-DA54FA3C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778D-2CFD-1A32-3F81-0D9FA10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2A9E-A42E-3ED5-BE60-A6621D61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7607-1418-008E-7D4F-1EA4A84E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470-4C36-86F4-C5B1-51BCD3A1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4696-8E6D-2A41-C83C-46CA7A8C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88942-2321-AE93-4249-B408F7C8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CEDD2-CE38-8CC4-BC9D-E2B96267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6768-B029-4520-0CC5-646FB23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25D6-C459-FFA0-5B56-90F4CBE6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C7F0-2231-7641-51AF-F9E7355C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2444-D3A4-E111-8000-05E099F2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CF8B8-C817-F67C-3A1C-D5CB0E345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47D2F-2B0A-526E-57DC-E32940399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2A711-1A89-E392-7A1E-ECD0BEDBE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2FB48-093A-8485-7347-F6A3C2B1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ECB6D-3A8D-2469-6FC8-4C02F79E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B2D8E-2208-A0A5-8A03-91589915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1942-17C9-3BAE-8B66-CCBF9D1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8AC13-8BCD-EB35-A00B-4882900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4781-55DC-3F27-C21A-97AEC9C7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43A1A-8807-E2CD-B031-F934E62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5BFEA-93CA-AAAA-D288-220F9BC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B852A-594C-37F2-4ED9-8415F33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5E93-DABB-439A-A825-CD468AC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0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C351-069F-C449-D714-1ED15565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DAAF-BD40-C932-AD98-616C993F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5541-314C-AC6D-C50F-3378FCCD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D659-3362-F5F1-C1BE-61F70950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D2E3-4C94-6456-2CC9-A5B2362A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D1423-44BB-82E3-2344-13661ED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9DF-2159-A90D-00F2-C3481BBE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7F0E3-1A73-E0C0-FF13-3471EED2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5AF1-F113-D115-58AB-443102D3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E963-8E13-EA45-D900-A910B8F1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410C-6C57-8D26-6FC1-90F2EAF2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3596E-F44E-5EF8-ED5B-B7870DB1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CCCAF-058E-93B4-CF4F-40E7FC08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74EB-2042-145E-3CD8-A4FB7B63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441-CCA0-F6D0-6FE6-71EE3E848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3D9C4-8C3B-45F9-9612-D726354BB0A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88FF-7303-D483-BEBB-C33E40DB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813C-B3E5-4DB7-0D7E-0D4CD3861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D2ED4-884B-44DB-95FB-4B3679A0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">
            <a:extLst>
              <a:ext uri="{FF2B5EF4-FFF2-40B4-BE49-F238E27FC236}">
                <a16:creationId xmlns:a16="http://schemas.microsoft.com/office/drawing/2014/main" id="{75034534-96C7-8EB1-2D7B-0894BBEE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" y="95626"/>
            <a:ext cx="12048191" cy="67265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D16BEB0-B626-C346-B5EA-6CC98042AA93}"/>
              </a:ext>
            </a:extLst>
          </p:cNvPr>
          <p:cNvGrpSpPr/>
          <p:nvPr/>
        </p:nvGrpSpPr>
        <p:grpSpPr>
          <a:xfrm>
            <a:off x="4647518" y="2335522"/>
            <a:ext cx="5556738" cy="2956399"/>
            <a:chOff x="3579222" y="4659828"/>
            <a:chExt cx="2632047" cy="119168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030C841-684B-7A32-3FCC-14547FA64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056" y="4970964"/>
              <a:ext cx="51883" cy="393022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944869-3BBA-BA85-9FAB-28BB7CD3A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1772" y="5351613"/>
              <a:ext cx="275976" cy="24732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C552AC-490B-79AE-B3A6-B37BFF96E8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319" y="5320569"/>
              <a:ext cx="444635" cy="281456"/>
            </a:xfrm>
            <a:prstGeom prst="straightConnector1">
              <a:avLst/>
            </a:prstGeom>
            <a:ln w="50800">
              <a:solidFill>
                <a:srgbClr val="F196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83FC4-0460-7DA1-E207-5C2AEC79AD9C}"/>
                </a:ext>
              </a:extLst>
            </p:cNvPr>
            <p:cNvSpPr txBox="1"/>
            <p:nvPr/>
          </p:nvSpPr>
          <p:spPr>
            <a:xfrm>
              <a:off x="3579222" y="5125888"/>
              <a:ext cx="750259" cy="31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F1960F"/>
                  </a:solidFill>
                  <a:latin typeface="Franklin Gothic Demi         "/>
                </a:rPr>
                <a:t>ReLU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4CE936-8D96-1D8E-F94C-3A8281576B89}"/>
                </a:ext>
              </a:extLst>
            </p:cNvPr>
            <p:cNvSpPr txBox="1"/>
            <p:nvPr/>
          </p:nvSpPr>
          <p:spPr>
            <a:xfrm>
              <a:off x="4468989" y="4659828"/>
              <a:ext cx="1148387" cy="31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0070C0"/>
                  </a:solidFill>
                  <a:latin typeface="Franklin Gothic Demi         "/>
                </a:rPr>
                <a:t>softplus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9C76F-5E6E-2C28-5BF1-A95DA578BC18}"/>
                </a:ext>
              </a:extLst>
            </p:cNvPr>
            <p:cNvSpPr txBox="1"/>
            <p:nvPr/>
          </p:nvSpPr>
          <p:spPr>
            <a:xfrm>
              <a:off x="5366934" y="5541362"/>
              <a:ext cx="844335" cy="31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Franklin Gothic Demi         "/>
                </a:rPr>
                <a:t>swish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Franklin Gothic Demi         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navid hashemi</dc:creator>
  <cp:lastModifiedBy>navid hashemi</cp:lastModifiedBy>
  <cp:revision>1</cp:revision>
  <dcterms:created xsi:type="dcterms:W3CDTF">2025-04-25T20:39:52Z</dcterms:created>
  <dcterms:modified xsi:type="dcterms:W3CDTF">2025-04-25T20:45:52Z</dcterms:modified>
</cp:coreProperties>
</file>