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7"/>
  </p:notesMasterIdLst>
  <p:handoutMasterIdLst>
    <p:handoutMasterId r:id="rId8"/>
  </p:handoutMasterIdLst>
  <p:sldIdLst>
    <p:sldId id="257" r:id="rId2"/>
    <p:sldId id="263" r:id="rId3"/>
    <p:sldId id="262" r:id="rId4"/>
    <p:sldId id="264" r:id="rId5"/>
    <p:sldId id="265" r:id="rId6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NGIU" initials="C" lastIdx="1" clrIdx="0">
    <p:extLst>
      <p:ext uri="{19B8F6BF-5375-455C-9EA6-DF929625EA0E}">
        <p15:presenceInfo xmlns:p15="http://schemas.microsoft.com/office/powerpoint/2012/main" userId="S-1-5-21-822653994-1404021214-1752774711-19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541C455-0541-42CB-85F2-EF2EB726E407}" type="datetime1">
              <a:rPr lang="fr-FR" smtClean="0"/>
              <a:t>03/11/2020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9F4AB6-716B-4E95-AAD2-DB349D9AC9BA}" type="datetime1">
              <a:rPr lang="fr-FR" smtClean="0"/>
              <a:t>03/11/2020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 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 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Espace réservé de la date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43B6331D-8BD5-4AF5-97EE-8FB3C79FE924}" type="datetime1">
              <a:rPr lang="fr-FR" smtClean="0"/>
              <a:t>03/11/2020</a:t>
            </a:fld>
            <a:endParaRPr lang="en-US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9D1B91-EF9C-42FB-BBE2-597FDE1B14D7}" type="datetime1">
              <a:rPr lang="fr-FR" smtClean="0"/>
              <a:t>03/11/2020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733226-97BF-4FE9-8F44-80542C0EB53C}" type="datetime1">
              <a:rPr lang="fr-FR" smtClean="0"/>
              <a:t>03/11/2020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2FE938-1586-4780-B61A-DD3B60BAB93C}" type="datetime1">
              <a:rPr lang="fr-FR" smtClean="0"/>
              <a:t>03/11/2020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 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57CE27EF-4081-4F92-AC85-8FD255C3955B}" type="datetime1">
              <a:rPr lang="fr-FR" smtClean="0"/>
              <a:t>03/11/2020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52E25-1182-4E86-836C-7D703787597C}" type="datetime1">
              <a:rPr lang="fr-FR" smtClean="0"/>
              <a:t>03/11/2020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7B49E2-AD49-4B10-A213-CF194D4A25A3}" type="datetime1">
              <a:rPr lang="fr-FR" smtClean="0"/>
              <a:t>03/11/2020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B4F25-64BB-460E-8192-B4AC51BA66FC}" type="datetime1">
              <a:rPr lang="fr-FR" smtClean="0"/>
              <a:t>03/11/2020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D66AC7-6890-4F0E-B000-A39D822B7C00}" type="datetime1">
              <a:rPr lang="fr-FR" smtClean="0"/>
              <a:t>03/11/2020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7B0F5FB-B743-44F1-84BA-99C248DB6023}" type="datetime1">
              <a:rPr lang="fr-FR" smtClean="0"/>
              <a:t>03/11/2020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 l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" dirty="0"/>
              <a:t>Cliquez sur l’icône pour ajouter une image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C80E5F3D-7A62-48B1-A43E-C6091B37429D}" type="datetime1">
              <a:rPr lang="fr-FR" smtClean="0"/>
              <a:t>03/11/2020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20D9D58-8984-498B-A4DA-61EAC8A72DD8}" type="datetime1">
              <a:rPr lang="fr-FR" smtClean="0"/>
              <a:t>03/11/2020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Zoom sur un logo&#10;&#10;Description générée automatiquemen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fr" sz="4400" dirty="0">
                <a:solidFill>
                  <a:schemeClr val="tx1"/>
                </a:solidFill>
              </a:rPr>
              <a:t>Proposition</a:t>
            </a:r>
            <a:br>
              <a:rPr lang="fr" sz="4400" dirty="0">
                <a:solidFill>
                  <a:schemeClr val="tx1"/>
                </a:solidFill>
              </a:rPr>
            </a:br>
            <a:r>
              <a:rPr lang="fr" sz="4400" dirty="0">
                <a:solidFill>
                  <a:schemeClr val="tx1"/>
                </a:solidFill>
              </a:rPr>
              <a:t>de Serveur :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>
              <a:spcAft>
                <a:spcPts val="600"/>
              </a:spcAft>
            </a:pPr>
            <a:r>
              <a:rPr lang="fr" dirty="0">
                <a:solidFill>
                  <a:schemeClr val="tx1"/>
                </a:solidFill>
              </a:rPr>
              <a:t>Rack Poweredge R740</a:t>
            </a:r>
            <a:endParaRPr lang="fr-FR" b="0" i="0" dirty="0">
              <a:solidFill>
                <a:srgbClr val="444444"/>
              </a:solidFill>
              <a:effectLst/>
              <a:latin typeface="roboto"/>
            </a:endParaRPr>
          </a:p>
          <a:p>
            <a:pPr rtl="0">
              <a:spcAft>
                <a:spcPts val="600"/>
              </a:spcAft>
            </a:pPr>
            <a:endParaRPr lang="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693A5B-40D1-4BC5-A33A-ED62E5DF8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		</a:t>
            </a:r>
            <a:r>
              <a:rPr lang="fr-FR" dirty="0" err="1"/>
              <a:t>Poweredge</a:t>
            </a:r>
            <a:r>
              <a:rPr lang="fr-FR" dirty="0"/>
              <a:t> R740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F0AFA9-1D3E-48C1-8369-20841E2D6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03/11/2020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BC04510-71C1-4966-8A31-B0F10A9A0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321" y="2390630"/>
            <a:ext cx="5220429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96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E1F68E-10C6-43FF-B695-29307EF3F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: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C40737-E582-4CE5-A325-8BB55C87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03/11/2020</a:t>
            </a:fld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EFE71DF-AE93-4553-95F4-6575DDCB720D}"/>
              </a:ext>
            </a:extLst>
          </p:cNvPr>
          <p:cNvSpPr txBox="1"/>
          <p:nvPr/>
        </p:nvSpPr>
        <p:spPr>
          <a:xfrm>
            <a:off x="1066800" y="2014194"/>
            <a:ext cx="9929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	Grâce au </a:t>
            </a:r>
            <a:r>
              <a:rPr lang="fr-FR" dirty="0" err="1"/>
              <a:t>Poweredge</a:t>
            </a:r>
            <a:r>
              <a:rPr lang="fr-FR" dirty="0"/>
              <a:t> R740, votre entreprise bénéficiera d’un serveur pouvant à la fois protéger et répartir les données avec la technologie RAID. </a:t>
            </a:r>
          </a:p>
          <a:p>
            <a:r>
              <a:rPr lang="fr-FR" dirty="0"/>
              <a:t>De plus il supportera à l’aide de ses 3 cartes accélératrices de 300W une importante charge de travail laissant la fluidité au rendez-vous. Idéal pour le VDI, le cloud privé, l’IA et l’apprentissage automatique !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CE51E27-89A2-4C74-972E-176A019A7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367" y="3634225"/>
            <a:ext cx="4134427" cy="2457793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2D1FC03-8A6A-41F9-A95B-A99FC4620046}"/>
              </a:ext>
            </a:extLst>
          </p:cNvPr>
          <p:cNvCxnSpPr/>
          <p:nvPr/>
        </p:nvCxnSpPr>
        <p:spPr>
          <a:xfrm>
            <a:off x="5128591" y="4007457"/>
            <a:ext cx="13119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BB92F0B-FE5B-4F01-BB70-47166ACAB558}"/>
              </a:ext>
            </a:extLst>
          </p:cNvPr>
          <p:cNvCxnSpPr>
            <a:cxnSpLocks/>
          </p:cNvCxnSpPr>
          <p:nvPr/>
        </p:nvCxnSpPr>
        <p:spPr>
          <a:xfrm flipH="1">
            <a:off x="3912042" y="4007457"/>
            <a:ext cx="1216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DDDC4E0-6AAF-41CA-83BF-30C2BE0F117A}"/>
              </a:ext>
            </a:extLst>
          </p:cNvPr>
          <p:cNvCxnSpPr>
            <a:cxnSpLocks/>
          </p:cNvCxnSpPr>
          <p:nvPr/>
        </p:nvCxnSpPr>
        <p:spPr>
          <a:xfrm flipV="1">
            <a:off x="3236181" y="4230094"/>
            <a:ext cx="461176" cy="747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98A85F96-F213-4546-A0E6-405BB401B8B0}"/>
              </a:ext>
            </a:extLst>
          </p:cNvPr>
          <p:cNvCxnSpPr>
            <a:cxnSpLocks/>
          </p:cNvCxnSpPr>
          <p:nvPr/>
        </p:nvCxnSpPr>
        <p:spPr>
          <a:xfrm flipH="1">
            <a:off x="3236181" y="4381618"/>
            <a:ext cx="373711" cy="595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3BC2E9B-755B-40C7-A9AF-382006062907}"/>
              </a:ext>
            </a:extLst>
          </p:cNvPr>
          <p:cNvCxnSpPr/>
          <p:nvPr/>
        </p:nvCxnSpPr>
        <p:spPr>
          <a:xfrm flipV="1">
            <a:off x="3236181" y="4977517"/>
            <a:ext cx="0" cy="667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D46E22C-A1DE-4216-8D61-D6EDEB18DEBE}"/>
              </a:ext>
            </a:extLst>
          </p:cNvPr>
          <p:cNvCxnSpPr/>
          <p:nvPr/>
        </p:nvCxnSpPr>
        <p:spPr>
          <a:xfrm>
            <a:off x="3236181" y="5144494"/>
            <a:ext cx="0" cy="524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F6C1F3A6-257C-462D-B3B0-F9E6D2139BD9}"/>
              </a:ext>
            </a:extLst>
          </p:cNvPr>
          <p:cNvSpPr txBox="1"/>
          <p:nvPr/>
        </p:nvSpPr>
        <p:spPr>
          <a:xfrm>
            <a:off x="4676720" y="3646078"/>
            <a:ext cx="102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434mm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56AB931-1BBA-4FD0-BF22-DC8446B6F73B}"/>
              </a:ext>
            </a:extLst>
          </p:cNvPr>
          <p:cNvSpPr txBox="1"/>
          <p:nvPr/>
        </p:nvSpPr>
        <p:spPr>
          <a:xfrm>
            <a:off x="2305896" y="5120220"/>
            <a:ext cx="116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86,8mm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6B3FAB9-4DEC-46D3-BED8-B5B2F1A8C50F}"/>
              </a:ext>
            </a:extLst>
          </p:cNvPr>
          <p:cNvSpPr txBox="1"/>
          <p:nvPr/>
        </p:nvSpPr>
        <p:spPr>
          <a:xfrm>
            <a:off x="2390849" y="4340031"/>
            <a:ext cx="146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>
                <a:solidFill>
                  <a:srgbClr val="444444"/>
                </a:solidFill>
                <a:effectLst/>
                <a:latin typeface="roboto"/>
              </a:rPr>
              <a:t>715,5 mm</a:t>
            </a:r>
            <a:endParaRPr lang="fr-FR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FA23583-A16D-4A29-8A10-62C25311B371}"/>
              </a:ext>
            </a:extLst>
          </p:cNvPr>
          <p:cNvSpPr txBox="1"/>
          <p:nvPr/>
        </p:nvSpPr>
        <p:spPr>
          <a:xfrm>
            <a:off x="5682436" y="5777867"/>
            <a:ext cx="173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Poids : 28,6kg</a:t>
            </a:r>
          </a:p>
        </p:txBody>
      </p:sp>
    </p:spTree>
    <p:extLst>
      <p:ext uri="{BB962C8B-B14F-4D97-AF65-F5344CB8AC3E}">
        <p14:creationId xmlns:p14="http://schemas.microsoft.com/office/powerpoint/2010/main" val="92238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40E807-5AC1-4311-8A1D-849D002CC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03/11/2020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8787C64-ADC4-42EA-B380-4A87059CB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88" y="536032"/>
            <a:ext cx="2238687" cy="561100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ABF8F5D-B009-4501-9F63-65E94EA5E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369" y="623496"/>
            <a:ext cx="2238687" cy="407726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9F5027D-BEF3-43CA-A2A9-57B6D6E33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5250" y="623496"/>
            <a:ext cx="1550635" cy="561100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BC025CC-563D-46B3-9F1A-54695F9E5F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0369" y="4700765"/>
            <a:ext cx="2238687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21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A2481E-80CA-415A-9E54-DB13A8AF8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prix :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DF7146-F007-4C56-82C8-1F9D4C1D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03/11/2020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3CA7BAA-AA52-48D5-96F2-02D88C594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996" y="2014194"/>
            <a:ext cx="5792008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98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64_TF78438558" id="{D9EAB963-68A7-41B0-84AC-6DCEBA0B29E9}" vid="{8501B65A-0E3C-4167-83F9-AC76A6F729D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{406B583D-331A-4D75-8E9F-A46509638B33}tf78438558_win32</Template>
  <TotalTime>40</TotalTime>
  <Words>92</Words>
  <Application>Microsoft Office PowerPoint</Application>
  <PresentationFormat>Grand écran</PresentationFormat>
  <Paragraphs>15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Calibri</vt:lpstr>
      <vt:lpstr>Century Gothic</vt:lpstr>
      <vt:lpstr>Garamond</vt:lpstr>
      <vt:lpstr>roboto</vt:lpstr>
      <vt:lpstr>SavonVTI</vt:lpstr>
      <vt:lpstr>Proposition de Serveur :</vt:lpstr>
      <vt:lpstr>   Poweredge R740</vt:lpstr>
      <vt:lpstr>Fonction :</vt:lpstr>
      <vt:lpstr>Présentation PowerPoint</vt:lpstr>
      <vt:lpstr>Le prix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 de Serveur :</dc:title>
  <dc:creator>CONGIU</dc:creator>
  <cp:lastModifiedBy>CONGIU</cp:lastModifiedBy>
  <cp:revision>7</cp:revision>
  <dcterms:created xsi:type="dcterms:W3CDTF">2020-11-03T12:59:11Z</dcterms:created>
  <dcterms:modified xsi:type="dcterms:W3CDTF">2020-11-03T13:40:06Z</dcterms:modified>
</cp:coreProperties>
</file>