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Unbounded"/>
      <p:regular r:id="rId11"/>
    </p:embeddedFont>
    <p:embeddedFont>
      <p:font typeface="Unbounded"/>
      <p:regular r:id="rId12"/>
    </p:embeddedFont>
    <p:embeddedFont>
      <p:font typeface="Open Sans"/>
      <p:regular r:id="rId13"/>
    </p:embeddedFont>
    <p:embeddedFont>
      <p:font typeface="Open Sans"/>
      <p:regular r:id="rId14"/>
    </p:embeddedFont>
    <p:embeddedFont>
      <p:font typeface="Open Sans"/>
      <p:regular r:id="rId15"/>
    </p:embeddedFont>
    <p:embeddedFont>
      <p:font typeface="Open Sans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5656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Your First Data Science Program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142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the exciting world of data science programming! This presentation will guide you through creating your first program.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24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analyze a dataset and compute basic statistics using Python. No prior coding experience is needed to start this journey!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793105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56C9F2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07256" y="5925741"/>
            <a:ext cx="13596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Open Sans Medium" pitchFamily="34" charset="0"/>
                <a:ea typeface="Open Sans Medium" pitchFamily="34" charset="-122"/>
                <a:cs typeface="Open Sans Medium" pitchFamily="34" charset="-120"/>
              </a:rPr>
              <a:t>NK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1270040" y="5776198"/>
            <a:ext cx="175974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Naveen K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649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Setting Up Your Environment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777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1777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Install Python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6819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Download Python 3.7+ from python.org.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1777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22583" y="3177778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Choose an Editor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402252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 VS Code, Sublime Text, or IDLE.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302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2302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Run Your Code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207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Save the file as a `.py` and run it from the terminal.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3387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steps ensure your environment is ready to write and execute Python code. Let's start building!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071" y="935355"/>
            <a:ext cx="7627858" cy="13537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Calculating Descriptive Statistics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71" y="2651760"/>
            <a:ext cx="541496" cy="54149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16142" y="2613898"/>
            <a:ext cx="2923937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Import statistics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516142" y="3082171"/>
            <a:ext cx="6869787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statistical functions.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71" y="4116229"/>
            <a:ext cx="541496" cy="54149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16142" y="4078367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Define the Data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516142" y="4546640"/>
            <a:ext cx="6869787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Enter your dataset as a list.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5580698"/>
            <a:ext cx="541496" cy="54149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16142" y="5542836"/>
            <a:ext cx="3361849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Compute Statistics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516142" y="6011108"/>
            <a:ext cx="6869787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Calculate mean, median, mode, and standard deviation.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758071" y="6601182"/>
            <a:ext cx="7627858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module will enable you to compute essential descriptive statistics for data analysis.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49104"/>
            <a:ext cx="6225064" cy="510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Complete Code Example</a:t>
            </a:r>
            <a:endParaRPr lang="en-US" sz="32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04317"/>
            <a:ext cx="816531" cy="12714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32942" y="1367552"/>
            <a:ext cx="2041327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Import Module</a:t>
            </a:r>
            <a:endParaRPr lang="en-US" sz="1600" dirty="0"/>
          </a:p>
        </p:txBody>
      </p:sp>
      <p:sp>
        <p:nvSpPr>
          <p:cNvPr id="6" name="Shape 2"/>
          <p:cNvSpPr/>
          <p:nvPr/>
        </p:nvSpPr>
        <p:spPr>
          <a:xfrm>
            <a:off x="1632942" y="1806416"/>
            <a:ext cx="6939558" cy="506135"/>
          </a:xfrm>
          <a:prstGeom prst="roundRect">
            <a:avLst>
              <a:gd name="adj" fmla="val 13552"/>
            </a:avLst>
          </a:prstGeom>
          <a:solidFill>
            <a:srgbClr val="D6F5EE"/>
          </a:solidFill>
          <a:ln/>
        </p:spPr>
      </p:sp>
      <p:sp>
        <p:nvSpPr>
          <p:cNvPr id="7" name="Shape 3"/>
          <p:cNvSpPr/>
          <p:nvPr/>
        </p:nvSpPr>
        <p:spPr>
          <a:xfrm>
            <a:off x="1624846" y="1806416"/>
            <a:ext cx="6955750" cy="506135"/>
          </a:xfrm>
          <a:prstGeom prst="roundRect">
            <a:avLst>
              <a:gd name="adj" fmla="val 4840"/>
            </a:avLst>
          </a:prstGeom>
          <a:solidFill>
            <a:srgbClr val="D6F5EE"/>
          </a:solidFill>
          <a:ln/>
        </p:spPr>
      </p:sp>
      <p:sp>
        <p:nvSpPr>
          <p:cNvPr id="8" name="Text 4"/>
          <p:cNvSpPr/>
          <p:nvPr/>
        </p:nvSpPr>
        <p:spPr>
          <a:xfrm>
            <a:off x="1788081" y="1928813"/>
            <a:ext cx="6629281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statistics</a:t>
            </a:r>
            <a:endParaRPr lang="en-US" sz="12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475786"/>
            <a:ext cx="816531" cy="12714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32942" y="2639020"/>
            <a:ext cx="2041327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Define Data</a:t>
            </a:r>
            <a:endParaRPr lang="en-US" sz="1600" dirty="0"/>
          </a:p>
        </p:txBody>
      </p:sp>
      <p:sp>
        <p:nvSpPr>
          <p:cNvPr id="11" name="Shape 6"/>
          <p:cNvSpPr/>
          <p:nvPr/>
        </p:nvSpPr>
        <p:spPr>
          <a:xfrm>
            <a:off x="1632942" y="3077885"/>
            <a:ext cx="6939558" cy="506135"/>
          </a:xfrm>
          <a:prstGeom prst="roundRect">
            <a:avLst>
              <a:gd name="adj" fmla="val 13552"/>
            </a:avLst>
          </a:prstGeom>
          <a:solidFill>
            <a:srgbClr val="D6F5EE"/>
          </a:solidFill>
          <a:ln/>
        </p:spPr>
      </p:sp>
      <p:sp>
        <p:nvSpPr>
          <p:cNvPr id="12" name="Shape 7"/>
          <p:cNvSpPr/>
          <p:nvPr/>
        </p:nvSpPr>
        <p:spPr>
          <a:xfrm>
            <a:off x="1624846" y="3077885"/>
            <a:ext cx="6955750" cy="506135"/>
          </a:xfrm>
          <a:prstGeom prst="roundRect">
            <a:avLst>
              <a:gd name="adj" fmla="val 4840"/>
            </a:avLst>
          </a:prstGeom>
          <a:solidFill>
            <a:srgbClr val="D6F5EE"/>
          </a:solidFill>
          <a:ln/>
        </p:spPr>
      </p:sp>
      <p:sp>
        <p:nvSpPr>
          <p:cNvPr id="13" name="Text 8"/>
          <p:cNvSpPr/>
          <p:nvPr/>
        </p:nvSpPr>
        <p:spPr>
          <a:xfrm>
            <a:off x="1788081" y="3200281"/>
            <a:ext cx="6629281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data = [22, 28, 24, 30, 26, 22]</a:t>
            </a:r>
            <a:endParaRPr lang="en-US" sz="12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747254"/>
            <a:ext cx="816531" cy="205549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632942" y="3910489"/>
            <a:ext cx="2582347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Calculate Statistics</a:t>
            </a:r>
            <a:endParaRPr lang="en-US" sz="1600" dirty="0"/>
          </a:p>
        </p:txBody>
      </p:sp>
      <p:sp>
        <p:nvSpPr>
          <p:cNvPr id="16" name="Shape 10"/>
          <p:cNvSpPr/>
          <p:nvPr/>
        </p:nvSpPr>
        <p:spPr>
          <a:xfrm>
            <a:off x="1632942" y="4349353"/>
            <a:ext cx="6939558" cy="1290161"/>
          </a:xfrm>
          <a:prstGeom prst="roundRect">
            <a:avLst>
              <a:gd name="adj" fmla="val 5316"/>
            </a:avLst>
          </a:prstGeom>
          <a:solidFill>
            <a:srgbClr val="D6F5EE"/>
          </a:solidFill>
          <a:ln/>
        </p:spPr>
      </p:sp>
      <p:sp>
        <p:nvSpPr>
          <p:cNvPr id="17" name="Shape 11"/>
          <p:cNvSpPr/>
          <p:nvPr/>
        </p:nvSpPr>
        <p:spPr>
          <a:xfrm>
            <a:off x="1624846" y="4349353"/>
            <a:ext cx="6955750" cy="1290161"/>
          </a:xfrm>
          <a:prstGeom prst="roundRect">
            <a:avLst>
              <a:gd name="adj" fmla="val 1899"/>
            </a:avLst>
          </a:prstGeom>
          <a:solidFill>
            <a:srgbClr val="D6F5EE"/>
          </a:solidFill>
          <a:ln/>
        </p:spPr>
      </p:sp>
      <p:sp>
        <p:nvSpPr>
          <p:cNvPr id="18" name="Text 12"/>
          <p:cNvSpPr/>
          <p:nvPr/>
        </p:nvSpPr>
        <p:spPr>
          <a:xfrm>
            <a:off x="1788081" y="4471749"/>
            <a:ext cx="6629281" cy="1045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mean = statistics.mean(data)</a:t>
            </a:r>
            <a:endParaRPr lang="en-US" sz="125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median = statistics.median(data)</a:t>
            </a:r>
            <a:endParaRPr lang="en-US" sz="125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mode = statistics.mode(data)</a:t>
            </a:r>
            <a:endParaRPr lang="en-US" sz="1250" dirty="0"/>
          </a:p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stdev = statistics.stdev(data)</a:t>
            </a:r>
            <a:endParaRPr lang="en-US" sz="1250" dirty="0"/>
          </a:p>
        </p:txBody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5802749"/>
            <a:ext cx="816531" cy="1271468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1632942" y="5965984"/>
            <a:ext cx="2041327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Print Results</a:t>
            </a:r>
            <a:endParaRPr lang="en-US" sz="1600" dirty="0"/>
          </a:p>
        </p:txBody>
      </p:sp>
      <p:sp>
        <p:nvSpPr>
          <p:cNvPr id="21" name="Shape 14"/>
          <p:cNvSpPr/>
          <p:nvPr/>
        </p:nvSpPr>
        <p:spPr>
          <a:xfrm>
            <a:off x="1632942" y="6404848"/>
            <a:ext cx="6939558" cy="506135"/>
          </a:xfrm>
          <a:prstGeom prst="roundRect">
            <a:avLst>
              <a:gd name="adj" fmla="val 13552"/>
            </a:avLst>
          </a:prstGeom>
          <a:solidFill>
            <a:srgbClr val="D6F5EE"/>
          </a:solidFill>
          <a:ln/>
        </p:spPr>
      </p:sp>
      <p:sp>
        <p:nvSpPr>
          <p:cNvPr id="22" name="Shape 15"/>
          <p:cNvSpPr/>
          <p:nvPr/>
        </p:nvSpPr>
        <p:spPr>
          <a:xfrm>
            <a:off x="1624846" y="6404848"/>
            <a:ext cx="6955750" cy="506135"/>
          </a:xfrm>
          <a:prstGeom prst="roundRect">
            <a:avLst>
              <a:gd name="adj" fmla="val 4840"/>
            </a:avLst>
          </a:prstGeom>
          <a:solidFill>
            <a:srgbClr val="D6F5EE"/>
          </a:solidFill>
          <a:ln/>
        </p:spPr>
      </p:sp>
      <p:sp>
        <p:nvSpPr>
          <p:cNvPr id="23" name="Text 16"/>
          <p:cNvSpPr/>
          <p:nvPr/>
        </p:nvSpPr>
        <p:spPr>
          <a:xfrm>
            <a:off x="1788081" y="6527244"/>
            <a:ext cx="6629281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333F70"/>
                </a:solidFill>
                <a:highlight>
                  <a:srgbClr val="D6F5E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print(mean, median, mode, stdev)</a:t>
            </a:r>
            <a:endParaRPr lang="en-US" sz="1250" dirty="0"/>
          </a:p>
        </p:txBody>
      </p:sp>
      <p:sp>
        <p:nvSpPr>
          <p:cNvPr id="24" name="Text 17"/>
          <p:cNvSpPr/>
          <p:nvPr/>
        </p:nvSpPr>
        <p:spPr>
          <a:xfrm>
            <a:off x="571500" y="7257931"/>
            <a:ext cx="8001000" cy="522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example demonstrates the simple process of calculating statistics. Now you can use it in your own analysis!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2025-03-20T11:22:49Z</dcterms:created>
  <dcterms:modified xsi:type="dcterms:W3CDTF">2025-03-20T11:22:49Z</dcterms:modified>
</cp:coreProperties>
</file>