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58"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11/14/2023</a:t>
            </a:fld>
            <a:endParaRPr lang="en-US" dirty="0"/>
          </a:p>
        </p:txBody>
      </p:sp>
      <p:sp>
        <p:nvSpPr>
          <p:cNvPr id="5" name="Footer Placeholder 4"/>
          <p:cNvSpPr>
            <a:spLocks noGrp="1"/>
          </p:cNvSpPr>
          <p:nvPr>
            <p:ph type="ftr" sz="quarter" idx="11"/>
          </p:nvPr>
        </p:nvSpPr>
        <p:spPr>
          <a:xfrm>
            <a:off x="1127124" y="329307"/>
            <a:ext cx="5943668" cy="309201"/>
          </a:xfrm>
        </p:spPr>
        <p:txBody>
          <a:bodyPr/>
          <a:lstStyle/>
          <a:p>
            <a:endParaRPr lang="en-US" dirty="0"/>
          </a:p>
        </p:txBody>
      </p:sp>
      <p:sp>
        <p:nvSpPr>
          <p:cNvPr id="6" name="Slide Number Placeholder 5"/>
          <p:cNvSpPr>
            <a:spLocks noGrp="1"/>
          </p:cNvSpPr>
          <p:nvPr>
            <p:ph type="sldNum" sz="quarter" idx="12"/>
          </p:nvPr>
        </p:nvSpPr>
        <p:spPr>
          <a:xfrm>
            <a:off x="9924392" y="134930"/>
            <a:ext cx="811019" cy="503578"/>
          </a:xfrm>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sz="1200"/>
            </a:lvl1pPr>
          </a:lstStyle>
          <a:p>
            <a:fld id="{48A87A34-81AB-432B-8DAE-1953F412C126}" type="datetimeFigureOut">
              <a:rPr lang="en-US" dirty="0"/>
              <a:pPr/>
              <a:t>11/14/2023</a:t>
            </a:fld>
            <a:endParaRPr lang="en-US" dirty="0"/>
          </a:p>
        </p:txBody>
      </p:sp>
      <p:sp>
        <p:nvSpPr>
          <p:cNvPr id="5" name="Footer Placeholder 4"/>
          <p:cNvSpPr>
            <a:spLocks noGrp="1"/>
          </p:cNvSpPr>
          <p:nvPr>
            <p:ph type="ftr" sz="quarter" idx="11"/>
          </p:nvPr>
        </p:nvSpPr>
        <p:spPr/>
        <p:txBody>
          <a:bodyPr/>
          <a:lstStyle>
            <a:lvl1pPr>
              <a:defRPr sz="1200"/>
            </a:lvl1p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48A87A34-81AB-432B-8DAE-1953F412C126}" type="datetimeFigureOut">
              <a:rPr lang="en-US" dirty="0"/>
              <a:pPr/>
              <a:t>11/14/2023</a:t>
            </a:fld>
            <a:endParaRPr lang="en-US" dirty="0"/>
          </a:p>
        </p:txBody>
      </p:sp>
      <p:sp>
        <p:nvSpPr>
          <p:cNvPr id="6" name="Footer Placeholder 5"/>
          <p:cNvSpPr>
            <a:spLocks noGrp="1"/>
          </p:cNvSpPr>
          <p:nvPr>
            <p:ph type="ftr" sz="quarter" idx="11"/>
          </p:nvPr>
        </p:nvSpPr>
        <p:spPr>
          <a:xfrm>
            <a:off x="1125300" y="318640"/>
            <a:ext cx="4877818" cy="320931"/>
          </a:xfrm>
        </p:spPr>
        <p:txBody>
          <a:bodyPr/>
          <a:lstStyle/>
          <a:p>
            <a:endParaRPr lang="en-US" dirty="0"/>
          </a:p>
        </p:txBody>
      </p:sp>
      <p:sp>
        <p:nvSpPr>
          <p:cNvPr id="7" name="Slide Number Placeholder 6"/>
          <p:cNvSpPr>
            <a:spLocks noGrp="1"/>
          </p:cNvSpPr>
          <p:nvPr>
            <p:ph type="sldNum" sz="quarter" idx="12"/>
          </p:nvPr>
        </p:nvSpPr>
        <p:spPr>
          <a:xfrm>
            <a:off x="6176794" y="137408"/>
            <a:ext cx="811019" cy="503578"/>
          </a:xfrm>
        </p:spPr>
        <p:txBody>
          <a:bodyPr/>
          <a:lstStyle/>
          <a:p>
            <a:fld id="{6D22F896-40B5-4ADD-8801-0D06FADFA095}" type="slidenum">
              <a:rPr lang="en-US" dirty="0"/>
              <a:t>‹#›</a:t>
            </a:fld>
            <a:endParaRPr lang="en-US" dirty="0"/>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11/14/2023</a:t>
            </a:fld>
            <a:endParaRPr lang="en-US" dirty="0"/>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4800" dirty="0"/>
              <a:t>Industrial Human Resource Geo-Visualization </a:t>
            </a:r>
          </a:p>
        </p:txBody>
      </p:sp>
      <p:sp>
        <p:nvSpPr>
          <p:cNvPr id="3" name="Subtitle 2"/>
          <p:cNvSpPr>
            <a:spLocks noGrp="1"/>
          </p:cNvSpPr>
          <p:nvPr>
            <p:ph type="subTitle" idx="1"/>
          </p:nvPr>
        </p:nvSpPr>
        <p:spPr/>
        <p:txBody>
          <a:bodyPr>
            <a:normAutofit/>
          </a:bodyPr>
          <a:lstStyle/>
          <a:p>
            <a:pPr algn="ctr"/>
            <a:endParaRPr lang="en-IN" sz="2000" dirty="0" smtClean="0">
              <a:latin typeface="Times New Roman" panose="02020603050405020304" pitchFamily="18" charset="0"/>
              <a:cs typeface="Times New Roman" panose="02020603050405020304" pitchFamily="18" charset="0"/>
            </a:endParaRPr>
          </a:p>
          <a:p>
            <a:pPr algn="ctr"/>
            <a:r>
              <a:rPr lang="en-IN" sz="2000" dirty="0" smtClean="0">
                <a:latin typeface="Times New Roman" panose="02020603050405020304" pitchFamily="18" charset="0"/>
                <a:cs typeface="Times New Roman" panose="02020603050405020304" pitchFamily="18" charset="0"/>
              </a:rPr>
              <a:t>Domain-Resource Management </a:t>
            </a:r>
            <a:endParaRPr lang="en-IN" sz="2000" dirty="0">
              <a:latin typeface="Times New Roman" panose="02020603050405020304" pitchFamily="18" charset="0"/>
              <a:cs typeface="Times New Roman" panose="02020603050405020304" pitchFamily="18" charset="0"/>
            </a:endParaRPr>
          </a:p>
          <a:p>
            <a:pPr algn="ct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2728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3610" y="922088"/>
            <a:ext cx="9603275" cy="5051991"/>
          </a:xfrm>
        </p:spPr>
        <p:txBody>
          <a:bodyPr>
            <a:normAutofit/>
          </a:bodyPr>
          <a:lstStyle/>
          <a:p>
            <a:pPr marL="0" indent="0">
              <a:buNone/>
            </a:pPr>
            <a:r>
              <a:rPr lang="en-IN" sz="1000" dirty="0">
                <a:latin typeface="Times New Roman" panose="02020603050405020304" pitchFamily="18" charset="0"/>
                <a:cs typeface="Times New Roman" panose="02020603050405020304" pitchFamily="18" charset="0"/>
              </a:rPr>
              <a:t>import </a:t>
            </a:r>
            <a:r>
              <a:rPr lang="en-IN" sz="1000" dirty="0" err="1">
                <a:latin typeface="Times New Roman" panose="02020603050405020304" pitchFamily="18" charset="0"/>
                <a:cs typeface="Times New Roman" panose="02020603050405020304" pitchFamily="18" charset="0"/>
              </a:rPr>
              <a:t>matplotlib.pyplot</a:t>
            </a:r>
            <a:r>
              <a:rPr lang="en-IN" sz="1000" dirty="0">
                <a:latin typeface="Times New Roman" panose="02020603050405020304" pitchFamily="18" charset="0"/>
                <a:cs typeface="Times New Roman" panose="02020603050405020304" pitchFamily="18" charset="0"/>
              </a:rPr>
              <a:t> as </a:t>
            </a:r>
            <a:r>
              <a:rPr lang="en-IN" sz="1000" dirty="0" err="1">
                <a:latin typeface="Times New Roman" panose="02020603050405020304" pitchFamily="18" charset="0"/>
                <a:cs typeface="Times New Roman" panose="02020603050405020304" pitchFamily="18" charset="0"/>
              </a:rPr>
              <a:t>plt</a:t>
            </a:r>
            <a:endParaRPr lang="en-IN" sz="1000" dirty="0">
              <a:latin typeface="Times New Roman" panose="02020603050405020304" pitchFamily="18" charset="0"/>
              <a:cs typeface="Times New Roman" panose="02020603050405020304" pitchFamily="18" charset="0"/>
            </a:endParaRPr>
          </a:p>
          <a:p>
            <a:pPr marL="0" indent="0">
              <a:buNone/>
            </a:pPr>
            <a:r>
              <a:rPr lang="en-IN" sz="1000" dirty="0">
                <a:latin typeface="Times New Roman" panose="02020603050405020304" pitchFamily="18" charset="0"/>
                <a:cs typeface="Times New Roman" panose="02020603050405020304" pitchFamily="18" charset="0"/>
              </a:rPr>
              <a:t>import </a:t>
            </a:r>
            <a:r>
              <a:rPr lang="en-IN" sz="1000" dirty="0" err="1">
                <a:latin typeface="Times New Roman" panose="02020603050405020304" pitchFamily="18" charset="0"/>
                <a:cs typeface="Times New Roman" panose="02020603050405020304" pitchFamily="18" charset="0"/>
              </a:rPr>
              <a:t>seaborn</a:t>
            </a:r>
            <a:r>
              <a:rPr lang="en-IN" sz="1000" dirty="0">
                <a:latin typeface="Times New Roman" panose="02020603050405020304" pitchFamily="18" charset="0"/>
                <a:cs typeface="Times New Roman" panose="02020603050405020304" pitchFamily="18" charset="0"/>
              </a:rPr>
              <a:t> as </a:t>
            </a:r>
            <a:r>
              <a:rPr lang="en-IN" sz="1000" dirty="0" err="1">
                <a:latin typeface="Times New Roman" panose="02020603050405020304" pitchFamily="18" charset="0"/>
                <a:cs typeface="Times New Roman" panose="02020603050405020304" pitchFamily="18" charset="0"/>
              </a:rPr>
              <a:t>sns</a:t>
            </a:r>
            <a:endParaRPr lang="en-IN" sz="1000" dirty="0">
              <a:latin typeface="Times New Roman" panose="02020603050405020304" pitchFamily="18" charset="0"/>
              <a:cs typeface="Times New Roman" panose="02020603050405020304" pitchFamily="18" charset="0"/>
            </a:endParaRPr>
          </a:p>
          <a:p>
            <a:pPr marL="0" indent="0">
              <a:buNone/>
            </a:pPr>
            <a:r>
              <a:rPr lang="en-IN" sz="1000" dirty="0" err="1">
                <a:latin typeface="Times New Roman" panose="02020603050405020304" pitchFamily="18" charset="0"/>
                <a:cs typeface="Times New Roman" panose="02020603050405020304" pitchFamily="18" charset="0"/>
              </a:rPr>
              <a:t>sns.set</a:t>
            </a:r>
            <a:r>
              <a:rPr lang="en-IN" sz="1000" dirty="0">
                <a:latin typeface="Times New Roman" panose="02020603050405020304" pitchFamily="18" charset="0"/>
                <a:cs typeface="Times New Roman" panose="02020603050405020304" pitchFamily="18" charset="0"/>
              </a:rPr>
              <a:t>(style = 'white')</a:t>
            </a:r>
          </a:p>
          <a:p>
            <a:pPr marL="0" indent="0">
              <a:buNone/>
            </a:pPr>
            <a:r>
              <a:rPr lang="en-IN" sz="1000" dirty="0">
                <a:latin typeface="Times New Roman" panose="02020603050405020304" pitchFamily="18" charset="0"/>
                <a:cs typeface="Times New Roman" panose="02020603050405020304" pitchFamily="18" charset="0"/>
              </a:rPr>
              <a:t>from </a:t>
            </a:r>
            <a:r>
              <a:rPr lang="en-IN" sz="1000" dirty="0" err="1">
                <a:latin typeface="Times New Roman" panose="02020603050405020304" pitchFamily="18" charset="0"/>
                <a:cs typeface="Times New Roman" panose="02020603050405020304" pitchFamily="18" charset="0"/>
              </a:rPr>
              <a:t>nltk</a:t>
            </a:r>
            <a:r>
              <a:rPr lang="en-IN" sz="1000" dirty="0">
                <a:latin typeface="Times New Roman" panose="02020603050405020304" pitchFamily="18" charset="0"/>
                <a:cs typeface="Times New Roman" panose="02020603050405020304" pitchFamily="18" charset="0"/>
              </a:rPr>
              <a:t> import </a:t>
            </a:r>
            <a:r>
              <a:rPr lang="en-IN" sz="1000" dirty="0" err="1">
                <a:latin typeface="Times New Roman" panose="02020603050405020304" pitchFamily="18" charset="0"/>
                <a:cs typeface="Times New Roman" panose="02020603050405020304" pitchFamily="18" charset="0"/>
              </a:rPr>
              <a:t>FreqDist</a:t>
            </a:r>
            <a:endParaRPr lang="en-IN" sz="1000" dirty="0">
              <a:latin typeface="Times New Roman" panose="02020603050405020304" pitchFamily="18" charset="0"/>
              <a:cs typeface="Times New Roman" panose="02020603050405020304" pitchFamily="18" charset="0"/>
            </a:endParaRPr>
          </a:p>
          <a:p>
            <a:pPr marL="0" indent="0">
              <a:buNone/>
            </a:pPr>
            <a:r>
              <a:rPr lang="en-IN" sz="1000" dirty="0" err="1">
                <a:latin typeface="Times New Roman" panose="02020603050405020304" pitchFamily="18" charset="0"/>
                <a:cs typeface="Times New Roman" panose="02020603050405020304" pitchFamily="18" charset="0"/>
              </a:rPr>
              <a:t>all_words</a:t>
            </a:r>
            <a:r>
              <a:rPr lang="en-IN" sz="1000" dirty="0">
                <a:latin typeface="Times New Roman" panose="02020603050405020304" pitchFamily="18" charset="0"/>
                <a:cs typeface="Times New Roman" panose="02020603050405020304" pitchFamily="18" charset="0"/>
              </a:rPr>
              <a:t> = ' '.join([text for text in </a:t>
            </a:r>
            <a:r>
              <a:rPr lang="en-IN" sz="1000" dirty="0" err="1">
                <a:latin typeface="Times New Roman" panose="02020603050405020304" pitchFamily="18" charset="0"/>
                <a:cs typeface="Times New Roman" panose="02020603050405020304" pitchFamily="18" charset="0"/>
              </a:rPr>
              <a:t>df</a:t>
            </a:r>
            <a:r>
              <a:rPr lang="en-IN" sz="1000" dirty="0">
                <a:latin typeface="Times New Roman" panose="02020603050405020304" pitchFamily="18" charset="0"/>
                <a:cs typeface="Times New Roman" panose="02020603050405020304" pitchFamily="18" charset="0"/>
              </a:rPr>
              <a:t>['NIC </a:t>
            </a:r>
            <a:r>
              <a:rPr lang="en-IN" sz="1000" dirty="0" err="1">
                <a:latin typeface="Times New Roman" panose="02020603050405020304" pitchFamily="18" charset="0"/>
                <a:cs typeface="Times New Roman" panose="02020603050405020304" pitchFamily="18" charset="0"/>
              </a:rPr>
              <a:t>Name_data</a:t>
            </a:r>
            <a:r>
              <a:rPr lang="en-IN" sz="1000" dirty="0">
                <a:latin typeface="Times New Roman" panose="02020603050405020304" pitchFamily="18" charset="0"/>
                <a:cs typeface="Times New Roman" panose="02020603050405020304" pitchFamily="18" charset="0"/>
              </a:rPr>
              <a:t>']])</a:t>
            </a:r>
          </a:p>
          <a:p>
            <a:pPr marL="0" indent="0">
              <a:buNone/>
            </a:pPr>
            <a:r>
              <a:rPr lang="en-IN" sz="1000" dirty="0" err="1">
                <a:latin typeface="Times New Roman" panose="02020603050405020304" pitchFamily="18" charset="0"/>
                <a:cs typeface="Times New Roman" panose="02020603050405020304" pitchFamily="18" charset="0"/>
              </a:rPr>
              <a:t>all_words</a:t>
            </a:r>
            <a:r>
              <a:rPr lang="en-IN" sz="1000" dirty="0">
                <a:latin typeface="Times New Roman" panose="02020603050405020304" pitchFamily="18" charset="0"/>
                <a:cs typeface="Times New Roman" panose="02020603050405020304" pitchFamily="18" charset="0"/>
              </a:rPr>
              <a:t> = </a:t>
            </a:r>
            <a:r>
              <a:rPr lang="en-IN" sz="1000" dirty="0" err="1">
                <a:latin typeface="Times New Roman" panose="02020603050405020304" pitchFamily="18" charset="0"/>
                <a:cs typeface="Times New Roman" panose="02020603050405020304" pitchFamily="18" charset="0"/>
              </a:rPr>
              <a:t>all_words.split</a:t>
            </a:r>
            <a:r>
              <a:rPr lang="en-IN" sz="1000" dirty="0">
                <a:latin typeface="Times New Roman" panose="02020603050405020304" pitchFamily="18" charset="0"/>
                <a:cs typeface="Times New Roman" panose="02020603050405020304" pitchFamily="18" charset="0"/>
              </a:rPr>
              <a:t>()</a:t>
            </a:r>
          </a:p>
          <a:p>
            <a:pPr marL="0" indent="0">
              <a:buNone/>
            </a:pPr>
            <a:r>
              <a:rPr lang="en-IN" sz="1000" dirty="0" err="1">
                <a:latin typeface="Times New Roman" panose="02020603050405020304" pitchFamily="18" charset="0"/>
                <a:cs typeface="Times New Roman" panose="02020603050405020304" pitchFamily="18" charset="0"/>
              </a:rPr>
              <a:t>words_df</a:t>
            </a:r>
            <a:r>
              <a:rPr lang="en-IN" sz="1000" dirty="0">
                <a:latin typeface="Times New Roman" panose="02020603050405020304" pitchFamily="18" charset="0"/>
                <a:cs typeface="Times New Roman" panose="02020603050405020304" pitchFamily="18" charset="0"/>
              </a:rPr>
              <a:t> = </a:t>
            </a:r>
            <a:r>
              <a:rPr lang="en-IN" sz="1000" dirty="0" err="1">
                <a:latin typeface="Times New Roman" panose="02020603050405020304" pitchFamily="18" charset="0"/>
                <a:cs typeface="Times New Roman" panose="02020603050405020304" pitchFamily="18" charset="0"/>
              </a:rPr>
              <a:t>FreqDist</a:t>
            </a:r>
            <a:r>
              <a:rPr lang="en-IN" sz="1000" dirty="0">
                <a:latin typeface="Times New Roman" panose="02020603050405020304" pitchFamily="18" charset="0"/>
                <a:cs typeface="Times New Roman" panose="02020603050405020304" pitchFamily="18" charset="0"/>
              </a:rPr>
              <a:t>(</a:t>
            </a:r>
            <a:r>
              <a:rPr lang="en-IN" sz="1000" dirty="0" err="1">
                <a:latin typeface="Times New Roman" panose="02020603050405020304" pitchFamily="18" charset="0"/>
                <a:cs typeface="Times New Roman" panose="02020603050405020304" pitchFamily="18" charset="0"/>
              </a:rPr>
              <a:t>all_words</a:t>
            </a:r>
            <a:r>
              <a:rPr lang="en-IN" sz="1000" dirty="0">
                <a:latin typeface="Times New Roman" panose="02020603050405020304" pitchFamily="18" charset="0"/>
                <a:cs typeface="Times New Roman" panose="02020603050405020304" pitchFamily="18" charset="0"/>
              </a:rPr>
              <a:t>)</a:t>
            </a:r>
          </a:p>
          <a:p>
            <a:pPr marL="0" indent="0">
              <a:buNone/>
            </a:pPr>
            <a:r>
              <a:rPr lang="en-IN" sz="1000" dirty="0" err="1">
                <a:latin typeface="Times New Roman" panose="02020603050405020304" pitchFamily="18" charset="0"/>
                <a:cs typeface="Times New Roman" panose="02020603050405020304" pitchFamily="18" charset="0"/>
              </a:rPr>
              <a:t>words_df</a:t>
            </a:r>
            <a:r>
              <a:rPr lang="en-IN" sz="1000" dirty="0">
                <a:latin typeface="Times New Roman" panose="02020603050405020304" pitchFamily="18" charset="0"/>
                <a:cs typeface="Times New Roman" panose="02020603050405020304" pitchFamily="18" charset="0"/>
              </a:rPr>
              <a:t> = </a:t>
            </a:r>
            <a:r>
              <a:rPr lang="en-IN" sz="1000" dirty="0" err="1">
                <a:latin typeface="Times New Roman" panose="02020603050405020304" pitchFamily="18" charset="0"/>
                <a:cs typeface="Times New Roman" panose="02020603050405020304" pitchFamily="18" charset="0"/>
              </a:rPr>
              <a:t>pd.DataFrame</a:t>
            </a:r>
            <a:r>
              <a:rPr lang="en-IN" sz="1000" dirty="0">
                <a:latin typeface="Times New Roman" panose="02020603050405020304" pitchFamily="18" charset="0"/>
                <a:cs typeface="Times New Roman" panose="02020603050405020304" pitchFamily="18" charset="0"/>
              </a:rPr>
              <a:t>({'</a:t>
            </a:r>
            <a:r>
              <a:rPr lang="en-IN" sz="1000" dirty="0" err="1">
                <a:latin typeface="Times New Roman" panose="02020603050405020304" pitchFamily="18" charset="0"/>
                <a:cs typeface="Times New Roman" panose="02020603050405020304" pitchFamily="18" charset="0"/>
              </a:rPr>
              <a:t>word':list</a:t>
            </a:r>
            <a:r>
              <a:rPr lang="en-IN" sz="1000" dirty="0">
                <a:latin typeface="Times New Roman" panose="02020603050405020304" pitchFamily="18" charset="0"/>
                <a:cs typeface="Times New Roman" panose="02020603050405020304" pitchFamily="18" charset="0"/>
              </a:rPr>
              <a:t>(</a:t>
            </a:r>
            <a:r>
              <a:rPr lang="en-IN" sz="1000" dirty="0" err="1">
                <a:latin typeface="Times New Roman" panose="02020603050405020304" pitchFamily="18" charset="0"/>
                <a:cs typeface="Times New Roman" panose="02020603050405020304" pitchFamily="18" charset="0"/>
              </a:rPr>
              <a:t>words_df.keys</a:t>
            </a:r>
            <a:r>
              <a:rPr lang="en-IN" sz="1000" dirty="0">
                <a:latin typeface="Times New Roman" panose="02020603050405020304" pitchFamily="18" charset="0"/>
                <a:cs typeface="Times New Roman" panose="02020603050405020304" pitchFamily="18" charset="0"/>
              </a:rPr>
              <a:t>()), '</a:t>
            </a:r>
            <a:r>
              <a:rPr lang="en-IN" sz="1000" dirty="0" err="1">
                <a:latin typeface="Times New Roman" panose="02020603050405020304" pitchFamily="18" charset="0"/>
                <a:cs typeface="Times New Roman" panose="02020603050405020304" pitchFamily="18" charset="0"/>
              </a:rPr>
              <a:t>count':list</a:t>
            </a:r>
            <a:r>
              <a:rPr lang="en-IN" sz="1000" dirty="0">
                <a:latin typeface="Times New Roman" panose="02020603050405020304" pitchFamily="18" charset="0"/>
                <a:cs typeface="Times New Roman" panose="02020603050405020304" pitchFamily="18" charset="0"/>
              </a:rPr>
              <a:t>(</a:t>
            </a:r>
            <a:r>
              <a:rPr lang="en-IN" sz="1000" dirty="0" err="1">
                <a:latin typeface="Times New Roman" panose="02020603050405020304" pitchFamily="18" charset="0"/>
                <a:cs typeface="Times New Roman" panose="02020603050405020304" pitchFamily="18" charset="0"/>
              </a:rPr>
              <a:t>words_df.values</a:t>
            </a:r>
            <a:r>
              <a:rPr lang="en-IN" sz="1000" dirty="0">
                <a:latin typeface="Times New Roman" panose="02020603050405020304" pitchFamily="18" charset="0"/>
                <a:cs typeface="Times New Roman" panose="02020603050405020304" pitchFamily="18" charset="0"/>
              </a:rPr>
              <a:t>())})</a:t>
            </a:r>
          </a:p>
          <a:p>
            <a:pPr marL="0" indent="0">
              <a:buNone/>
            </a:pPr>
            <a:r>
              <a:rPr lang="en-IN" sz="1000" dirty="0" err="1">
                <a:latin typeface="Times New Roman" panose="02020603050405020304" pitchFamily="18" charset="0"/>
                <a:cs typeface="Times New Roman" panose="02020603050405020304" pitchFamily="18" charset="0"/>
              </a:rPr>
              <a:t>words_df</a:t>
            </a:r>
            <a:endParaRPr lang="en-IN" sz="1000" dirty="0">
              <a:latin typeface="Times New Roman" panose="02020603050405020304" pitchFamily="18" charset="0"/>
              <a:cs typeface="Times New Roman" panose="02020603050405020304" pitchFamily="18" charset="0"/>
            </a:endParaRPr>
          </a:p>
          <a:p>
            <a:pPr marL="0" indent="0">
              <a:buNone/>
            </a:pPr>
            <a:r>
              <a:rPr lang="en-IN" sz="1000" dirty="0" err="1">
                <a:latin typeface="Times New Roman" panose="02020603050405020304" pitchFamily="18" charset="0"/>
                <a:cs typeface="Times New Roman" panose="02020603050405020304" pitchFamily="18" charset="0"/>
              </a:rPr>
              <a:t>words_df</a:t>
            </a:r>
            <a:r>
              <a:rPr lang="en-IN" sz="1000" dirty="0">
                <a:latin typeface="Times New Roman" panose="02020603050405020304" pitchFamily="18" charset="0"/>
                <a:cs typeface="Times New Roman" panose="02020603050405020304" pitchFamily="18" charset="0"/>
              </a:rPr>
              <a:t> = </a:t>
            </a:r>
            <a:r>
              <a:rPr lang="en-IN" sz="1000" dirty="0" err="1">
                <a:latin typeface="Times New Roman" panose="02020603050405020304" pitchFamily="18" charset="0"/>
                <a:cs typeface="Times New Roman" panose="02020603050405020304" pitchFamily="18" charset="0"/>
              </a:rPr>
              <a:t>words_df.nlargest</a:t>
            </a:r>
            <a:r>
              <a:rPr lang="en-IN" sz="1000" dirty="0">
                <a:latin typeface="Times New Roman" panose="02020603050405020304" pitchFamily="18" charset="0"/>
                <a:cs typeface="Times New Roman" panose="02020603050405020304" pitchFamily="18" charset="0"/>
              </a:rPr>
              <a:t>(columns="count", n = 20)</a:t>
            </a:r>
          </a:p>
          <a:p>
            <a:pPr marL="0" indent="0">
              <a:buNone/>
            </a:pPr>
            <a:r>
              <a:rPr lang="en-IN" sz="1000" dirty="0" err="1">
                <a:latin typeface="Times New Roman" panose="02020603050405020304" pitchFamily="18" charset="0"/>
                <a:cs typeface="Times New Roman" panose="02020603050405020304" pitchFamily="18" charset="0"/>
              </a:rPr>
              <a:t>words_df.sort_values</a:t>
            </a:r>
            <a:r>
              <a:rPr lang="en-IN" sz="1000" dirty="0">
                <a:latin typeface="Times New Roman" panose="02020603050405020304" pitchFamily="18" charset="0"/>
                <a:cs typeface="Times New Roman" panose="02020603050405020304" pitchFamily="18" charset="0"/>
              </a:rPr>
              <a:t>('count', </a:t>
            </a:r>
            <a:r>
              <a:rPr lang="en-IN" sz="1000" dirty="0" err="1">
                <a:latin typeface="Times New Roman" panose="02020603050405020304" pitchFamily="18" charset="0"/>
                <a:cs typeface="Times New Roman" panose="02020603050405020304" pitchFamily="18" charset="0"/>
              </a:rPr>
              <a:t>inplace</a:t>
            </a:r>
            <a:r>
              <a:rPr lang="en-IN" sz="1000" dirty="0">
                <a:latin typeface="Times New Roman" panose="02020603050405020304" pitchFamily="18" charset="0"/>
                <a:cs typeface="Times New Roman" panose="02020603050405020304" pitchFamily="18" charset="0"/>
              </a:rPr>
              <a:t> = True)</a:t>
            </a:r>
          </a:p>
          <a:p>
            <a:pPr marL="0" indent="0">
              <a:buNone/>
            </a:pPr>
            <a:r>
              <a:rPr lang="en-IN" sz="1000" dirty="0" err="1">
                <a:latin typeface="Times New Roman" panose="02020603050405020304" pitchFamily="18" charset="0"/>
                <a:cs typeface="Times New Roman" panose="02020603050405020304" pitchFamily="18" charset="0"/>
              </a:rPr>
              <a:t>plt.figure</a:t>
            </a:r>
            <a:r>
              <a:rPr lang="en-IN" sz="1000" dirty="0">
                <a:latin typeface="Times New Roman" panose="02020603050405020304" pitchFamily="18" charset="0"/>
                <a:cs typeface="Times New Roman" panose="02020603050405020304" pitchFamily="18" charset="0"/>
              </a:rPr>
              <a:t>(</a:t>
            </a:r>
            <a:r>
              <a:rPr lang="en-IN" sz="1000" dirty="0" err="1">
                <a:latin typeface="Times New Roman" panose="02020603050405020304" pitchFamily="18" charset="0"/>
                <a:cs typeface="Times New Roman" panose="02020603050405020304" pitchFamily="18" charset="0"/>
              </a:rPr>
              <a:t>figsize</a:t>
            </a:r>
            <a:r>
              <a:rPr lang="en-IN" sz="1000" dirty="0">
                <a:latin typeface="Times New Roman" panose="02020603050405020304" pitchFamily="18" charset="0"/>
                <a:cs typeface="Times New Roman" panose="02020603050405020304" pitchFamily="18" charset="0"/>
              </a:rPr>
              <a:t>=(20,5))</a:t>
            </a:r>
          </a:p>
          <a:p>
            <a:pPr marL="0" indent="0">
              <a:buNone/>
            </a:pPr>
            <a:r>
              <a:rPr lang="en-IN" sz="1000" dirty="0" err="1">
                <a:latin typeface="Times New Roman" panose="02020603050405020304" pitchFamily="18" charset="0"/>
                <a:cs typeface="Times New Roman" panose="02020603050405020304" pitchFamily="18" charset="0"/>
              </a:rPr>
              <a:t>ax</a:t>
            </a:r>
            <a:r>
              <a:rPr lang="en-IN" sz="1000" dirty="0">
                <a:latin typeface="Times New Roman" panose="02020603050405020304" pitchFamily="18" charset="0"/>
                <a:cs typeface="Times New Roman" panose="02020603050405020304" pitchFamily="18" charset="0"/>
              </a:rPr>
              <a:t> = </a:t>
            </a:r>
            <a:r>
              <a:rPr lang="en-IN" sz="1000" dirty="0" err="1">
                <a:latin typeface="Times New Roman" panose="02020603050405020304" pitchFamily="18" charset="0"/>
                <a:cs typeface="Times New Roman" panose="02020603050405020304" pitchFamily="18" charset="0"/>
              </a:rPr>
              <a:t>plt.barh</a:t>
            </a:r>
            <a:r>
              <a:rPr lang="en-IN" sz="1000" dirty="0">
                <a:latin typeface="Times New Roman" panose="02020603050405020304" pitchFamily="18" charset="0"/>
                <a:cs typeface="Times New Roman" panose="02020603050405020304" pitchFamily="18" charset="0"/>
              </a:rPr>
              <a:t>(</a:t>
            </a:r>
            <a:r>
              <a:rPr lang="en-IN" sz="1000" dirty="0" err="1">
                <a:latin typeface="Times New Roman" panose="02020603050405020304" pitchFamily="18" charset="0"/>
                <a:cs typeface="Times New Roman" panose="02020603050405020304" pitchFamily="18" charset="0"/>
              </a:rPr>
              <a:t>words_df</a:t>
            </a:r>
            <a:r>
              <a:rPr lang="en-IN" sz="1000" dirty="0">
                <a:latin typeface="Times New Roman" panose="02020603050405020304" pitchFamily="18" charset="0"/>
                <a:cs typeface="Times New Roman" panose="02020603050405020304" pitchFamily="18" charset="0"/>
              </a:rPr>
              <a:t>['word'], width = </a:t>
            </a:r>
            <a:r>
              <a:rPr lang="en-IN" sz="1000" dirty="0" err="1">
                <a:latin typeface="Times New Roman" panose="02020603050405020304" pitchFamily="18" charset="0"/>
                <a:cs typeface="Times New Roman" panose="02020603050405020304" pitchFamily="18" charset="0"/>
              </a:rPr>
              <a:t>words_df</a:t>
            </a:r>
            <a:r>
              <a:rPr lang="en-IN" sz="1000" dirty="0">
                <a:latin typeface="Times New Roman" panose="02020603050405020304" pitchFamily="18" charset="0"/>
                <a:cs typeface="Times New Roman" panose="02020603050405020304" pitchFamily="18" charset="0"/>
              </a:rPr>
              <a:t>['count'])</a:t>
            </a:r>
          </a:p>
          <a:p>
            <a:pPr marL="0" indent="0">
              <a:buNone/>
            </a:pPr>
            <a:r>
              <a:rPr lang="en-IN" sz="1000" dirty="0" err="1">
                <a:latin typeface="Times New Roman" panose="02020603050405020304" pitchFamily="18" charset="0"/>
                <a:cs typeface="Times New Roman" panose="02020603050405020304" pitchFamily="18" charset="0"/>
              </a:rPr>
              <a:t>plt.show</a:t>
            </a:r>
            <a:r>
              <a:rPr lang="en-IN" sz="1000" dirty="0">
                <a:latin typeface="Times New Roman" panose="02020603050405020304" pitchFamily="18" charset="0"/>
                <a:cs typeface="Times New Roman" panose="02020603050405020304" pitchFamily="18" charset="0"/>
              </a:rPr>
              <a:t>()</a:t>
            </a:r>
          </a:p>
          <a:p>
            <a:pPr marL="0" indent="0">
              <a:buNone/>
            </a:pPr>
            <a:endParaRPr lang="en-IN"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5941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373380" y="1623061"/>
            <a:ext cx="10919460" cy="3840480"/>
          </a:xfrm>
          <a:prstGeom prst="rect">
            <a:avLst/>
          </a:prstGeom>
        </p:spPr>
      </p:pic>
      <p:sp>
        <p:nvSpPr>
          <p:cNvPr id="8" name="Title 1"/>
          <p:cNvSpPr>
            <a:spLocks noGrp="1"/>
          </p:cNvSpPr>
          <p:nvPr>
            <p:ph type="title"/>
          </p:nvPr>
        </p:nvSpPr>
        <p:spPr>
          <a:xfrm>
            <a:off x="1130270" y="953325"/>
            <a:ext cx="9603275" cy="669736"/>
          </a:xfrm>
        </p:spPr>
        <p:txBody>
          <a:bodyPr/>
          <a:lstStyle/>
          <a:p>
            <a:r>
              <a:rPr lang="en-IN" dirty="0" smtClean="0">
                <a:latin typeface="Times New Roman" panose="02020603050405020304" pitchFamily="18" charset="0"/>
                <a:cs typeface="Times New Roman" panose="02020603050405020304" pitchFamily="18" charset="0"/>
              </a:rPr>
              <a:t>EDA- </a:t>
            </a:r>
            <a:r>
              <a:rPr lang="en-US" dirty="0">
                <a:latin typeface="Times New Roman" panose="02020603050405020304" pitchFamily="18" charset="0"/>
                <a:cs typeface="Times New Roman" panose="02020603050405020304" pitchFamily="18" charset="0"/>
              </a:rPr>
              <a:t>Exploratory Data Analysis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1283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30270" y="922020"/>
            <a:ext cx="9603275" cy="4544325"/>
          </a:xfrm>
        </p:spPr>
        <p:txBody>
          <a:bodyPr>
            <a:normAutofit fontScale="92500" lnSpcReduction="10000"/>
          </a:bodyPr>
          <a:lstStyle/>
          <a:p>
            <a:pPr marL="0" indent="0">
              <a:buNone/>
            </a:pPr>
            <a:r>
              <a:rPr lang="en-IN" sz="1000" dirty="0">
                <a:latin typeface="Times New Roman" panose="02020603050405020304" pitchFamily="18" charset="0"/>
                <a:cs typeface="Times New Roman" panose="02020603050405020304" pitchFamily="18" charset="0"/>
              </a:rPr>
              <a:t>from </a:t>
            </a:r>
            <a:r>
              <a:rPr lang="en-IN" sz="1000" dirty="0" err="1">
                <a:latin typeface="Times New Roman" panose="02020603050405020304" pitchFamily="18" charset="0"/>
                <a:cs typeface="Times New Roman" panose="02020603050405020304" pitchFamily="18" charset="0"/>
              </a:rPr>
              <a:t>sklearn.feature_extraction.text</a:t>
            </a:r>
            <a:r>
              <a:rPr lang="en-IN" sz="1000" dirty="0">
                <a:latin typeface="Times New Roman" panose="02020603050405020304" pitchFamily="18" charset="0"/>
                <a:cs typeface="Times New Roman" panose="02020603050405020304" pitchFamily="18" charset="0"/>
              </a:rPr>
              <a:t> import </a:t>
            </a:r>
            <a:r>
              <a:rPr lang="en-IN" sz="1000" dirty="0" err="1" smtClean="0">
                <a:latin typeface="Times New Roman" panose="02020603050405020304" pitchFamily="18" charset="0"/>
                <a:cs typeface="Times New Roman" panose="02020603050405020304" pitchFamily="18" charset="0"/>
              </a:rPr>
              <a:t>TfidfVectorizer</a:t>
            </a:r>
            <a:endParaRPr lang="en-IN" sz="1000" dirty="0" smtClean="0">
              <a:latin typeface="Times New Roman" panose="02020603050405020304" pitchFamily="18" charset="0"/>
              <a:cs typeface="Times New Roman" panose="02020603050405020304" pitchFamily="18" charset="0"/>
            </a:endParaRPr>
          </a:p>
          <a:p>
            <a:pPr marL="0" indent="0">
              <a:buNone/>
            </a:pPr>
            <a:r>
              <a:rPr lang="en-IN" sz="1000" dirty="0" smtClean="0">
                <a:latin typeface="Times New Roman" panose="02020603050405020304" pitchFamily="18" charset="0"/>
                <a:cs typeface="Times New Roman" panose="02020603050405020304" pitchFamily="18" charset="0"/>
              </a:rPr>
              <a:t> </a:t>
            </a:r>
            <a:r>
              <a:rPr lang="en-IN" sz="1000" dirty="0" err="1">
                <a:latin typeface="Times New Roman" panose="02020603050405020304" pitchFamily="18" charset="0"/>
                <a:cs typeface="Times New Roman" panose="02020603050405020304" pitchFamily="18" charset="0"/>
              </a:rPr>
              <a:t>tfidf</a:t>
            </a:r>
            <a:r>
              <a:rPr lang="en-IN" sz="1000" dirty="0">
                <a:latin typeface="Times New Roman" panose="02020603050405020304" pitchFamily="18" charset="0"/>
                <a:cs typeface="Times New Roman" panose="02020603050405020304" pitchFamily="18" charset="0"/>
              </a:rPr>
              <a:t> = </a:t>
            </a:r>
            <a:r>
              <a:rPr lang="en-IN" sz="1000" dirty="0" err="1">
                <a:latin typeface="Times New Roman" panose="02020603050405020304" pitchFamily="18" charset="0"/>
                <a:cs typeface="Times New Roman" panose="02020603050405020304" pitchFamily="18" charset="0"/>
              </a:rPr>
              <a:t>TfidfVectorizer</a:t>
            </a:r>
            <a:r>
              <a:rPr lang="en-IN" sz="1000" dirty="0">
                <a:latin typeface="Times New Roman" panose="02020603050405020304" pitchFamily="18" charset="0"/>
                <a:cs typeface="Times New Roman" panose="02020603050405020304" pitchFamily="18" charset="0"/>
              </a:rPr>
              <a:t>() </a:t>
            </a:r>
            <a:endParaRPr lang="en-IN" sz="1000" dirty="0" smtClean="0">
              <a:latin typeface="Times New Roman" panose="02020603050405020304" pitchFamily="18" charset="0"/>
              <a:cs typeface="Times New Roman" panose="02020603050405020304" pitchFamily="18" charset="0"/>
            </a:endParaRPr>
          </a:p>
          <a:p>
            <a:pPr marL="0" indent="0">
              <a:buNone/>
            </a:pPr>
            <a:r>
              <a:rPr lang="en-IN" sz="1000" dirty="0" smtClean="0">
                <a:latin typeface="Times New Roman" panose="02020603050405020304" pitchFamily="18" charset="0"/>
                <a:cs typeface="Times New Roman" panose="02020603050405020304" pitchFamily="18" charset="0"/>
              </a:rPr>
              <a:t>feature </a:t>
            </a:r>
            <a:r>
              <a:rPr lang="en-IN" sz="1000" dirty="0">
                <a:latin typeface="Times New Roman" panose="02020603050405020304" pitchFamily="18" charset="0"/>
                <a:cs typeface="Times New Roman" panose="02020603050405020304" pitchFamily="18" charset="0"/>
              </a:rPr>
              <a:t>= </a:t>
            </a:r>
            <a:r>
              <a:rPr lang="en-IN" sz="1000" dirty="0" err="1">
                <a:latin typeface="Times New Roman" panose="02020603050405020304" pitchFamily="18" charset="0"/>
                <a:cs typeface="Times New Roman" panose="02020603050405020304" pitchFamily="18" charset="0"/>
              </a:rPr>
              <a:t>tfidf.fit_transform</a:t>
            </a:r>
            <a:r>
              <a:rPr lang="en-IN" sz="1000" dirty="0">
                <a:latin typeface="Times New Roman" panose="02020603050405020304" pitchFamily="18" charset="0"/>
                <a:cs typeface="Times New Roman" panose="02020603050405020304" pitchFamily="18" charset="0"/>
              </a:rPr>
              <a:t>(</a:t>
            </a:r>
            <a:r>
              <a:rPr lang="en-IN" sz="1000" dirty="0" err="1">
                <a:latin typeface="Times New Roman" panose="02020603050405020304" pitchFamily="18" charset="0"/>
                <a:cs typeface="Times New Roman" panose="02020603050405020304" pitchFamily="18" charset="0"/>
              </a:rPr>
              <a:t>df</a:t>
            </a:r>
            <a:r>
              <a:rPr lang="en-IN" sz="1000" dirty="0">
                <a:latin typeface="Times New Roman" panose="02020603050405020304" pitchFamily="18" charset="0"/>
                <a:cs typeface="Times New Roman" panose="02020603050405020304" pitchFamily="18" charset="0"/>
              </a:rPr>
              <a:t>['NIC </a:t>
            </a:r>
            <a:r>
              <a:rPr lang="en-IN" sz="1000" dirty="0" err="1">
                <a:latin typeface="Times New Roman" panose="02020603050405020304" pitchFamily="18" charset="0"/>
                <a:cs typeface="Times New Roman" panose="02020603050405020304" pitchFamily="18" charset="0"/>
              </a:rPr>
              <a:t>Name_data</a:t>
            </a:r>
            <a:r>
              <a:rPr lang="en-IN" sz="1000" dirty="0">
                <a:latin typeface="Times New Roman" panose="02020603050405020304" pitchFamily="18" charset="0"/>
                <a:cs typeface="Times New Roman" panose="02020603050405020304" pitchFamily="18" charset="0"/>
              </a:rPr>
              <a:t>']).</a:t>
            </a:r>
            <a:r>
              <a:rPr lang="en-IN" sz="1000" dirty="0" err="1">
                <a:latin typeface="Times New Roman" panose="02020603050405020304" pitchFamily="18" charset="0"/>
                <a:cs typeface="Times New Roman" panose="02020603050405020304" pitchFamily="18" charset="0"/>
              </a:rPr>
              <a:t>toarray</a:t>
            </a:r>
            <a:r>
              <a:rPr lang="en-IN" sz="1000" dirty="0" smtClean="0">
                <a:latin typeface="Times New Roman" panose="02020603050405020304" pitchFamily="18" charset="0"/>
                <a:cs typeface="Times New Roman" panose="02020603050405020304" pitchFamily="18" charset="0"/>
              </a:rPr>
              <a:t>()</a:t>
            </a:r>
          </a:p>
          <a:p>
            <a:pPr marL="0" indent="0">
              <a:buNone/>
            </a:pPr>
            <a:r>
              <a:rPr lang="en-IN" sz="1000" dirty="0" smtClean="0">
                <a:latin typeface="Times New Roman" panose="02020603050405020304" pitchFamily="18" charset="0"/>
                <a:cs typeface="Times New Roman" panose="02020603050405020304" pitchFamily="18" charset="0"/>
              </a:rPr>
              <a:t> </a:t>
            </a:r>
            <a:r>
              <a:rPr lang="en-IN" sz="1000" dirty="0" err="1">
                <a:latin typeface="Times New Roman" panose="02020603050405020304" pitchFamily="18" charset="0"/>
                <a:cs typeface="Times New Roman" panose="02020603050405020304" pitchFamily="18" charset="0"/>
              </a:rPr>
              <a:t>featureNames</a:t>
            </a:r>
            <a:r>
              <a:rPr lang="en-IN" sz="1000" dirty="0">
                <a:latin typeface="Times New Roman" panose="02020603050405020304" pitchFamily="18" charset="0"/>
                <a:cs typeface="Times New Roman" panose="02020603050405020304" pitchFamily="18" charset="0"/>
              </a:rPr>
              <a:t> = </a:t>
            </a:r>
            <a:r>
              <a:rPr lang="en-IN" sz="1000" dirty="0" err="1">
                <a:latin typeface="Times New Roman" panose="02020603050405020304" pitchFamily="18" charset="0"/>
                <a:cs typeface="Times New Roman" panose="02020603050405020304" pitchFamily="18" charset="0"/>
              </a:rPr>
              <a:t>tfidf.get_feature_names_out</a:t>
            </a:r>
            <a:r>
              <a:rPr lang="en-IN" sz="1000" dirty="0" smtClean="0">
                <a:latin typeface="Times New Roman" panose="02020603050405020304" pitchFamily="18" charset="0"/>
                <a:cs typeface="Times New Roman" panose="02020603050405020304" pitchFamily="18" charset="0"/>
              </a:rPr>
              <a:t>()</a:t>
            </a:r>
          </a:p>
          <a:p>
            <a:pPr marL="0" indent="0">
              <a:buNone/>
            </a:pPr>
            <a:r>
              <a:rPr lang="en-IN" sz="1000" dirty="0" smtClean="0">
                <a:latin typeface="Times New Roman" panose="02020603050405020304" pitchFamily="18" charset="0"/>
                <a:cs typeface="Times New Roman" panose="02020603050405020304" pitchFamily="18" charset="0"/>
              </a:rPr>
              <a:t>Feature</a:t>
            </a:r>
          </a:p>
          <a:p>
            <a:pPr marL="0" indent="0">
              <a:buNone/>
            </a:pPr>
            <a:r>
              <a:rPr lang="en-US" sz="1000" dirty="0">
                <a:latin typeface="Times New Roman" panose="02020603050405020304" pitchFamily="18" charset="0"/>
                <a:cs typeface="Times New Roman" panose="02020603050405020304" pitchFamily="18" charset="0"/>
              </a:rPr>
              <a:t>from </a:t>
            </a:r>
            <a:r>
              <a:rPr lang="en-US" sz="1000" dirty="0" err="1">
                <a:latin typeface="Times New Roman" panose="02020603050405020304" pitchFamily="18" charset="0"/>
                <a:cs typeface="Times New Roman" panose="02020603050405020304" pitchFamily="18" charset="0"/>
              </a:rPr>
              <a:t>sklearn.cluster</a:t>
            </a:r>
            <a:r>
              <a:rPr lang="en-US" sz="1000" dirty="0">
                <a:latin typeface="Times New Roman" panose="02020603050405020304" pitchFamily="18" charset="0"/>
                <a:cs typeface="Times New Roman" panose="02020603050405020304" pitchFamily="18" charset="0"/>
              </a:rPr>
              <a:t> import </a:t>
            </a:r>
            <a:r>
              <a:rPr lang="en-US" sz="1000" dirty="0" err="1" smtClean="0">
                <a:latin typeface="Times New Roman" panose="02020603050405020304" pitchFamily="18" charset="0"/>
                <a:cs typeface="Times New Roman" panose="02020603050405020304" pitchFamily="18" charset="0"/>
              </a:rPr>
              <a:t>Kmeans</a:t>
            </a:r>
            <a:endParaRPr lang="en-US" sz="1000" dirty="0" smtClean="0">
              <a:latin typeface="Times New Roman" panose="02020603050405020304" pitchFamily="18" charset="0"/>
              <a:cs typeface="Times New Roman" panose="02020603050405020304" pitchFamily="18" charset="0"/>
            </a:endParaRPr>
          </a:p>
          <a:p>
            <a:pPr marL="0" indent="0">
              <a:buNone/>
            </a:pPr>
            <a:r>
              <a:rPr lang="en-US" sz="1000" dirty="0" smtClean="0">
                <a:latin typeface="Times New Roman" panose="02020603050405020304" pitchFamily="18" charset="0"/>
                <a:cs typeface="Times New Roman" panose="02020603050405020304" pitchFamily="18" charset="0"/>
              </a:rPr>
              <a:t> </a:t>
            </a:r>
            <a:r>
              <a:rPr lang="en-US" sz="1000" dirty="0">
                <a:latin typeface="Times New Roman" panose="02020603050405020304" pitchFamily="18" charset="0"/>
                <a:cs typeface="Times New Roman" panose="02020603050405020304" pitchFamily="18" charset="0"/>
              </a:rPr>
              <a:t>from </a:t>
            </a:r>
            <a:r>
              <a:rPr lang="en-US" sz="1000" dirty="0" err="1">
                <a:latin typeface="Times New Roman" panose="02020603050405020304" pitchFamily="18" charset="0"/>
                <a:cs typeface="Times New Roman" panose="02020603050405020304" pitchFamily="18" charset="0"/>
              </a:rPr>
              <a:t>sklearn.preprocessing</a:t>
            </a:r>
            <a:r>
              <a:rPr lang="en-US" sz="1000" dirty="0">
                <a:latin typeface="Times New Roman" panose="02020603050405020304" pitchFamily="18" charset="0"/>
                <a:cs typeface="Times New Roman" panose="02020603050405020304" pitchFamily="18" charset="0"/>
              </a:rPr>
              <a:t> import </a:t>
            </a:r>
            <a:r>
              <a:rPr lang="en-US" sz="1000" dirty="0" err="1" smtClean="0">
                <a:latin typeface="Times New Roman" panose="02020603050405020304" pitchFamily="18" charset="0"/>
                <a:cs typeface="Times New Roman" panose="02020603050405020304" pitchFamily="18" charset="0"/>
              </a:rPr>
              <a:t>StandardScaler</a:t>
            </a:r>
            <a:endParaRPr lang="en-US" sz="1000" dirty="0" smtClean="0">
              <a:latin typeface="Times New Roman" panose="02020603050405020304" pitchFamily="18" charset="0"/>
              <a:cs typeface="Times New Roman" panose="02020603050405020304" pitchFamily="18" charset="0"/>
            </a:endParaRPr>
          </a:p>
          <a:p>
            <a:pPr marL="0" indent="0">
              <a:buNone/>
            </a:pPr>
            <a:r>
              <a:rPr lang="en-IN" sz="1000" dirty="0" err="1">
                <a:latin typeface="Times New Roman" panose="02020603050405020304" pitchFamily="18" charset="0"/>
                <a:cs typeface="Times New Roman" panose="02020603050405020304" pitchFamily="18" charset="0"/>
              </a:rPr>
              <a:t>contat</a:t>
            </a:r>
            <a:r>
              <a:rPr lang="en-IN" sz="1000" dirty="0">
                <a:latin typeface="Times New Roman" panose="02020603050405020304" pitchFamily="18" charset="0"/>
                <a:cs typeface="Times New Roman" panose="02020603050405020304" pitchFamily="18" charset="0"/>
              </a:rPr>
              <a:t> = </a:t>
            </a:r>
            <a:r>
              <a:rPr lang="en-IN" sz="1000" dirty="0" smtClean="0">
                <a:latin typeface="Times New Roman" panose="02020603050405020304" pitchFamily="18" charset="0"/>
                <a:cs typeface="Times New Roman" panose="02020603050405020304" pitchFamily="18" charset="0"/>
              </a:rPr>
              <a:t>[]</a:t>
            </a:r>
          </a:p>
          <a:p>
            <a:pPr marL="0" indent="0">
              <a:buNone/>
            </a:pPr>
            <a:r>
              <a:rPr lang="en-IN" sz="1000" dirty="0" err="1" smtClean="0">
                <a:latin typeface="Times New Roman" panose="02020603050405020304" pitchFamily="18" charset="0"/>
                <a:cs typeface="Times New Roman" panose="02020603050405020304" pitchFamily="18" charset="0"/>
              </a:rPr>
              <a:t>list_k</a:t>
            </a:r>
            <a:r>
              <a:rPr lang="en-IN" sz="1000" dirty="0" smtClean="0">
                <a:latin typeface="Times New Roman" panose="02020603050405020304" pitchFamily="18" charset="0"/>
                <a:cs typeface="Times New Roman" panose="02020603050405020304" pitchFamily="18" charset="0"/>
              </a:rPr>
              <a:t> </a:t>
            </a:r>
            <a:r>
              <a:rPr lang="en-IN" sz="1000" dirty="0">
                <a:latin typeface="Times New Roman" panose="02020603050405020304" pitchFamily="18" charset="0"/>
                <a:cs typeface="Times New Roman" panose="02020603050405020304" pitchFamily="18" charset="0"/>
              </a:rPr>
              <a:t>= list(range(1, 10)) for k in </a:t>
            </a:r>
            <a:r>
              <a:rPr lang="en-IN" sz="1000" dirty="0" err="1">
                <a:latin typeface="Times New Roman" panose="02020603050405020304" pitchFamily="18" charset="0"/>
                <a:cs typeface="Times New Roman" panose="02020603050405020304" pitchFamily="18" charset="0"/>
              </a:rPr>
              <a:t>list_k</a:t>
            </a:r>
            <a:r>
              <a:rPr lang="en-IN" sz="1000" dirty="0">
                <a:latin typeface="Times New Roman" panose="02020603050405020304" pitchFamily="18" charset="0"/>
                <a:cs typeface="Times New Roman" panose="02020603050405020304" pitchFamily="18" charset="0"/>
              </a:rPr>
              <a:t>: </a:t>
            </a:r>
            <a:endParaRPr lang="en-IN" sz="1000" dirty="0" smtClean="0">
              <a:latin typeface="Times New Roman" panose="02020603050405020304" pitchFamily="18" charset="0"/>
              <a:cs typeface="Times New Roman" panose="02020603050405020304" pitchFamily="18" charset="0"/>
            </a:endParaRPr>
          </a:p>
          <a:p>
            <a:pPr marL="0" indent="0">
              <a:buNone/>
            </a:pPr>
            <a:r>
              <a:rPr lang="en-IN" sz="1000" dirty="0" smtClean="0">
                <a:latin typeface="Times New Roman" panose="02020603050405020304" pitchFamily="18" charset="0"/>
                <a:cs typeface="Times New Roman" panose="02020603050405020304" pitchFamily="18" charset="0"/>
              </a:rPr>
              <a:t>km </a:t>
            </a:r>
            <a:r>
              <a:rPr lang="en-IN" sz="1000" dirty="0">
                <a:latin typeface="Times New Roman" panose="02020603050405020304" pitchFamily="18" charset="0"/>
                <a:cs typeface="Times New Roman" panose="02020603050405020304" pitchFamily="18" charset="0"/>
              </a:rPr>
              <a:t>= </a:t>
            </a:r>
            <a:r>
              <a:rPr lang="en-IN" sz="1000" dirty="0" err="1">
                <a:latin typeface="Times New Roman" panose="02020603050405020304" pitchFamily="18" charset="0"/>
                <a:cs typeface="Times New Roman" panose="02020603050405020304" pitchFamily="18" charset="0"/>
              </a:rPr>
              <a:t>KMeans</a:t>
            </a:r>
            <a:r>
              <a:rPr lang="en-IN" sz="1000" dirty="0">
                <a:latin typeface="Times New Roman" panose="02020603050405020304" pitchFamily="18" charset="0"/>
                <a:cs typeface="Times New Roman" panose="02020603050405020304" pitchFamily="18" charset="0"/>
              </a:rPr>
              <a:t>(</a:t>
            </a:r>
            <a:r>
              <a:rPr lang="en-IN" sz="1000" dirty="0" err="1">
                <a:latin typeface="Times New Roman" panose="02020603050405020304" pitchFamily="18" charset="0"/>
                <a:cs typeface="Times New Roman" panose="02020603050405020304" pitchFamily="18" charset="0"/>
              </a:rPr>
              <a:t>n_clusters</a:t>
            </a:r>
            <a:r>
              <a:rPr lang="en-IN" sz="1000" dirty="0">
                <a:latin typeface="Times New Roman" panose="02020603050405020304" pitchFamily="18" charset="0"/>
                <a:cs typeface="Times New Roman" panose="02020603050405020304" pitchFamily="18" charset="0"/>
              </a:rPr>
              <a:t>=5</a:t>
            </a:r>
            <a:r>
              <a:rPr lang="en-IN" sz="1000" dirty="0" smtClean="0">
                <a:latin typeface="Times New Roman" panose="02020603050405020304" pitchFamily="18" charset="0"/>
                <a:cs typeface="Times New Roman" panose="02020603050405020304" pitchFamily="18" charset="0"/>
              </a:rPr>
              <a:t>)</a:t>
            </a:r>
          </a:p>
          <a:p>
            <a:pPr marL="0" indent="0">
              <a:buNone/>
            </a:pPr>
            <a:r>
              <a:rPr lang="en-IN" sz="1000" dirty="0" smtClean="0">
                <a:latin typeface="Times New Roman" panose="02020603050405020304" pitchFamily="18" charset="0"/>
                <a:cs typeface="Times New Roman" panose="02020603050405020304" pitchFamily="18" charset="0"/>
              </a:rPr>
              <a:t> </a:t>
            </a:r>
            <a:r>
              <a:rPr lang="en-IN" sz="1000" dirty="0" err="1">
                <a:latin typeface="Times New Roman" panose="02020603050405020304" pitchFamily="18" charset="0"/>
                <a:cs typeface="Times New Roman" panose="02020603050405020304" pitchFamily="18" charset="0"/>
              </a:rPr>
              <a:t>km.fit</a:t>
            </a:r>
            <a:r>
              <a:rPr lang="en-IN" sz="1000" dirty="0">
                <a:latin typeface="Times New Roman" panose="02020603050405020304" pitchFamily="18" charset="0"/>
                <a:cs typeface="Times New Roman" panose="02020603050405020304" pitchFamily="18" charset="0"/>
              </a:rPr>
              <a:t>(feature</a:t>
            </a:r>
            <a:r>
              <a:rPr lang="en-IN" sz="1000" dirty="0" smtClean="0">
                <a:latin typeface="Times New Roman" panose="02020603050405020304" pitchFamily="18" charset="0"/>
                <a:cs typeface="Times New Roman" panose="02020603050405020304" pitchFamily="18" charset="0"/>
              </a:rPr>
              <a:t>)</a:t>
            </a:r>
          </a:p>
          <a:p>
            <a:pPr marL="0" indent="0">
              <a:buNone/>
            </a:pPr>
            <a:r>
              <a:rPr lang="en-IN" sz="1000" dirty="0" smtClean="0">
                <a:latin typeface="Times New Roman" panose="02020603050405020304" pitchFamily="18" charset="0"/>
                <a:cs typeface="Times New Roman" panose="02020603050405020304" pitchFamily="18" charset="0"/>
              </a:rPr>
              <a:t> </a:t>
            </a:r>
            <a:r>
              <a:rPr lang="en-IN" sz="1000" dirty="0" err="1">
                <a:latin typeface="Times New Roman" panose="02020603050405020304" pitchFamily="18" charset="0"/>
                <a:cs typeface="Times New Roman" panose="02020603050405020304" pitchFamily="18" charset="0"/>
              </a:rPr>
              <a:t>contat.append</a:t>
            </a:r>
            <a:r>
              <a:rPr lang="en-IN" sz="1000" dirty="0">
                <a:latin typeface="Times New Roman" panose="02020603050405020304" pitchFamily="18" charset="0"/>
                <a:cs typeface="Times New Roman" panose="02020603050405020304" pitchFamily="18" charset="0"/>
              </a:rPr>
              <a:t>(</a:t>
            </a:r>
            <a:r>
              <a:rPr lang="en-IN" sz="1000" dirty="0" err="1">
                <a:latin typeface="Times New Roman" panose="02020603050405020304" pitchFamily="18" charset="0"/>
                <a:cs typeface="Times New Roman" panose="02020603050405020304" pitchFamily="18" charset="0"/>
              </a:rPr>
              <a:t>km.inertia</a:t>
            </a:r>
            <a:r>
              <a:rPr lang="en-IN" sz="1000" dirty="0">
                <a:latin typeface="Times New Roman" panose="02020603050405020304" pitchFamily="18" charset="0"/>
                <a:cs typeface="Times New Roman" panose="02020603050405020304" pitchFamily="18" charset="0"/>
              </a:rPr>
              <a:t>_) </a:t>
            </a:r>
            <a:endParaRPr lang="en-IN" sz="1000" dirty="0" smtClean="0">
              <a:latin typeface="Times New Roman" panose="02020603050405020304" pitchFamily="18" charset="0"/>
              <a:cs typeface="Times New Roman" panose="02020603050405020304" pitchFamily="18" charset="0"/>
            </a:endParaRPr>
          </a:p>
          <a:p>
            <a:pPr marL="0" indent="0">
              <a:buNone/>
            </a:pPr>
            <a:r>
              <a:rPr lang="en-IN" sz="1000" dirty="0" err="1" smtClean="0">
                <a:latin typeface="Times New Roman" panose="02020603050405020304" pitchFamily="18" charset="0"/>
                <a:cs typeface="Times New Roman" panose="02020603050405020304" pitchFamily="18" charset="0"/>
              </a:rPr>
              <a:t>plt.figure</a:t>
            </a:r>
            <a:r>
              <a:rPr lang="en-IN" sz="1000" dirty="0" smtClean="0">
                <a:latin typeface="Times New Roman" panose="02020603050405020304" pitchFamily="18" charset="0"/>
                <a:cs typeface="Times New Roman" panose="02020603050405020304" pitchFamily="18" charset="0"/>
              </a:rPr>
              <a:t>(</a:t>
            </a:r>
            <a:r>
              <a:rPr lang="en-IN" sz="1000" dirty="0" err="1" smtClean="0">
                <a:latin typeface="Times New Roman" panose="02020603050405020304" pitchFamily="18" charset="0"/>
                <a:cs typeface="Times New Roman" panose="02020603050405020304" pitchFamily="18" charset="0"/>
              </a:rPr>
              <a:t>figsize</a:t>
            </a:r>
            <a:r>
              <a:rPr lang="en-IN" sz="1000" dirty="0">
                <a:latin typeface="Times New Roman" panose="02020603050405020304" pitchFamily="18" charset="0"/>
                <a:cs typeface="Times New Roman" panose="02020603050405020304" pitchFamily="18" charset="0"/>
              </a:rPr>
              <a:t>=(6,6</a:t>
            </a:r>
            <a:r>
              <a:rPr lang="en-IN" sz="1000" dirty="0" smtClean="0">
                <a:latin typeface="Times New Roman" panose="02020603050405020304" pitchFamily="18" charset="0"/>
                <a:cs typeface="Times New Roman" panose="02020603050405020304" pitchFamily="18" charset="0"/>
              </a:rPr>
              <a:t>))</a:t>
            </a:r>
          </a:p>
          <a:p>
            <a:pPr marL="0" indent="0">
              <a:buNone/>
            </a:pPr>
            <a:r>
              <a:rPr lang="en-IN" sz="1000" dirty="0" smtClean="0">
                <a:latin typeface="Times New Roman" panose="02020603050405020304" pitchFamily="18" charset="0"/>
                <a:cs typeface="Times New Roman" panose="02020603050405020304" pitchFamily="18" charset="0"/>
              </a:rPr>
              <a:t> </a:t>
            </a:r>
            <a:r>
              <a:rPr lang="en-IN" sz="1000" dirty="0" err="1">
                <a:latin typeface="Times New Roman" panose="02020603050405020304" pitchFamily="18" charset="0"/>
                <a:cs typeface="Times New Roman" panose="02020603050405020304" pitchFamily="18" charset="0"/>
              </a:rPr>
              <a:t>plt.plot</a:t>
            </a:r>
            <a:r>
              <a:rPr lang="en-IN" sz="1000" dirty="0">
                <a:latin typeface="Times New Roman" panose="02020603050405020304" pitchFamily="18" charset="0"/>
                <a:cs typeface="Times New Roman" panose="02020603050405020304" pitchFamily="18" charset="0"/>
              </a:rPr>
              <a:t>(</a:t>
            </a:r>
            <a:r>
              <a:rPr lang="en-IN" sz="1000" dirty="0" err="1">
                <a:latin typeface="Times New Roman" panose="02020603050405020304" pitchFamily="18" charset="0"/>
                <a:cs typeface="Times New Roman" panose="02020603050405020304" pitchFamily="18" charset="0"/>
              </a:rPr>
              <a:t>list_k</a:t>
            </a:r>
            <a:r>
              <a:rPr lang="en-IN" sz="1000" dirty="0">
                <a:latin typeface="Times New Roman" panose="02020603050405020304" pitchFamily="18" charset="0"/>
                <a:cs typeface="Times New Roman" panose="02020603050405020304" pitchFamily="18" charset="0"/>
              </a:rPr>
              <a:t>, </a:t>
            </a:r>
            <a:r>
              <a:rPr lang="en-IN" sz="1000" dirty="0" err="1">
                <a:latin typeface="Times New Roman" panose="02020603050405020304" pitchFamily="18" charset="0"/>
                <a:cs typeface="Times New Roman" panose="02020603050405020304" pitchFamily="18" charset="0"/>
              </a:rPr>
              <a:t>contat</a:t>
            </a:r>
            <a:r>
              <a:rPr lang="en-IN" sz="1000" dirty="0">
                <a:latin typeface="Times New Roman" panose="02020603050405020304" pitchFamily="18" charset="0"/>
                <a:cs typeface="Times New Roman" panose="02020603050405020304" pitchFamily="18" charset="0"/>
              </a:rPr>
              <a:t>, '-o') </a:t>
            </a:r>
            <a:endParaRPr lang="en-IN" sz="1000" dirty="0" smtClean="0">
              <a:latin typeface="Times New Roman" panose="02020603050405020304" pitchFamily="18" charset="0"/>
              <a:cs typeface="Times New Roman" panose="02020603050405020304" pitchFamily="18" charset="0"/>
            </a:endParaRPr>
          </a:p>
          <a:p>
            <a:pPr marL="0" indent="0">
              <a:buNone/>
            </a:pPr>
            <a:r>
              <a:rPr lang="en-IN" sz="1000" dirty="0" err="1" smtClean="0">
                <a:latin typeface="Times New Roman" panose="02020603050405020304" pitchFamily="18" charset="0"/>
                <a:cs typeface="Times New Roman" panose="02020603050405020304" pitchFamily="18" charset="0"/>
              </a:rPr>
              <a:t>plt.xlabel</a:t>
            </a:r>
            <a:r>
              <a:rPr lang="en-IN" sz="1000" dirty="0" smtClean="0">
                <a:latin typeface="Times New Roman" panose="02020603050405020304" pitchFamily="18" charset="0"/>
                <a:cs typeface="Times New Roman" panose="02020603050405020304" pitchFamily="18" charset="0"/>
              </a:rPr>
              <a:t>(</a:t>
            </a:r>
            <a:r>
              <a:rPr lang="en-IN" sz="1000" dirty="0" err="1" smtClean="0">
                <a:latin typeface="Times New Roman" panose="02020603050405020304" pitchFamily="18" charset="0"/>
                <a:cs typeface="Times New Roman" panose="02020603050405020304" pitchFamily="18" charset="0"/>
              </a:rPr>
              <a:t>r'Number</a:t>
            </a:r>
            <a:r>
              <a:rPr lang="en-IN" sz="1000" dirty="0" smtClean="0">
                <a:latin typeface="Times New Roman" panose="02020603050405020304" pitchFamily="18" charset="0"/>
                <a:cs typeface="Times New Roman" panose="02020603050405020304" pitchFamily="18" charset="0"/>
              </a:rPr>
              <a:t> </a:t>
            </a:r>
            <a:r>
              <a:rPr lang="en-IN" sz="1000" dirty="0">
                <a:latin typeface="Times New Roman" panose="02020603050405020304" pitchFamily="18" charset="0"/>
                <a:cs typeface="Times New Roman" panose="02020603050405020304" pitchFamily="18" charset="0"/>
              </a:rPr>
              <a:t>of clusters') </a:t>
            </a:r>
            <a:endParaRPr lang="en-IN" sz="1000" dirty="0" smtClean="0">
              <a:latin typeface="Times New Roman" panose="02020603050405020304" pitchFamily="18" charset="0"/>
              <a:cs typeface="Times New Roman" panose="02020603050405020304" pitchFamily="18" charset="0"/>
            </a:endParaRPr>
          </a:p>
          <a:p>
            <a:pPr marL="0" indent="0">
              <a:buNone/>
            </a:pPr>
            <a:r>
              <a:rPr lang="en-IN" sz="1000" dirty="0" err="1" smtClean="0">
                <a:latin typeface="Times New Roman" panose="02020603050405020304" pitchFamily="18" charset="0"/>
                <a:cs typeface="Times New Roman" panose="02020603050405020304" pitchFamily="18" charset="0"/>
              </a:rPr>
              <a:t>plt.ylabel</a:t>
            </a:r>
            <a:r>
              <a:rPr lang="en-IN" sz="1000" dirty="0">
                <a:latin typeface="Times New Roman" panose="02020603050405020304" pitchFamily="18" charset="0"/>
                <a:cs typeface="Times New Roman" panose="02020603050405020304" pitchFamily="18" charset="0"/>
              </a:rPr>
              <a:t>('inertia'); </a:t>
            </a:r>
            <a:r>
              <a:rPr lang="en-IN" sz="1000" dirty="0" err="1">
                <a:latin typeface="Times New Roman" panose="02020603050405020304" pitchFamily="18" charset="0"/>
                <a:cs typeface="Times New Roman" panose="02020603050405020304" pitchFamily="18" charset="0"/>
              </a:rPr>
              <a:t>plt.show</a:t>
            </a:r>
            <a:r>
              <a:rPr lang="en-IN" sz="1000" dirty="0">
                <a:latin typeface="Times New Roman" panose="02020603050405020304" pitchFamily="18" charset="0"/>
                <a:cs typeface="Times New Roman" panose="02020603050405020304" pitchFamily="18" charset="0"/>
              </a:rPr>
              <a:t>()</a:t>
            </a:r>
            <a:endParaRPr lang="en-US" sz="1000" dirty="0" smtClean="0">
              <a:latin typeface="Times New Roman" panose="02020603050405020304" pitchFamily="18" charset="0"/>
              <a:cs typeface="Times New Roman" panose="02020603050405020304" pitchFamily="18" charset="0"/>
            </a:endParaRPr>
          </a:p>
          <a:p>
            <a:pPr marL="0" indent="0">
              <a:buNone/>
            </a:pPr>
            <a:endParaRPr lang="en-IN"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65739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3040380" y="1821179"/>
            <a:ext cx="5753100" cy="3995103"/>
          </a:xfrm>
          <a:prstGeom prst="rect">
            <a:avLst/>
          </a:prstGeom>
        </p:spPr>
      </p:pic>
      <p:sp>
        <p:nvSpPr>
          <p:cNvPr id="6" name="Title 1"/>
          <p:cNvSpPr>
            <a:spLocks noGrp="1"/>
          </p:cNvSpPr>
          <p:nvPr>
            <p:ph type="title"/>
          </p:nvPr>
        </p:nvSpPr>
        <p:spPr>
          <a:xfrm>
            <a:off x="1130270" y="953325"/>
            <a:ext cx="9603275" cy="646876"/>
          </a:xfrm>
        </p:spPr>
        <p:txBody>
          <a:bodyPr/>
          <a:lstStyle/>
          <a:p>
            <a:r>
              <a:rPr lang="en-IN" dirty="0">
                <a:latin typeface="Times New Roman" panose="02020603050405020304" pitchFamily="18" charset="0"/>
                <a:cs typeface="Times New Roman" panose="02020603050405020304" pitchFamily="18" charset="0"/>
              </a:rPr>
              <a:t>V</a:t>
            </a:r>
            <a:r>
              <a:rPr lang="en-IN" dirty="0" smtClean="0">
                <a:latin typeface="Times New Roman" panose="02020603050405020304" pitchFamily="18" charset="0"/>
                <a:cs typeface="Times New Roman" panose="02020603050405020304" pitchFamily="18" charset="0"/>
              </a:rPr>
              <a:t>isualisation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6237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smtClean="0">
                <a:latin typeface="Times New Roman" panose="02020603050405020304" pitchFamily="18" charset="0"/>
                <a:cs typeface="Times New Roman" panose="02020603050405020304" pitchFamily="18" charset="0"/>
              </a:rPr>
              <a:t>Hence ,I have updated </a:t>
            </a:r>
            <a:r>
              <a:rPr lang="en-US" dirty="0">
                <a:latin typeface="Times New Roman" panose="02020603050405020304" pitchFamily="18" charset="0"/>
                <a:cs typeface="Times New Roman" panose="02020603050405020304" pitchFamily="18" charset="0"/>
              </a:rPr>
              <a:t>the information on the industrial classification of the main and marginal workers, other than cultivators and agricultural laborers, by sex and by section, division, and class, to provide relevant and accurate data for policy making and employment planning. </a:t>
            </a:r>
            <a:endParaRPr lang="en-IN"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1130270" y="953324"/>
            <a:ext cx="9603275" cy="1049235"/>
          </a:xfrm>
        </p:spPr>
        <p:txBody>
          <a:bodyPr/>
          <a:lstStyle/>
          <a:p>
            <a:r>
              <a:rPr lang="en-IN" dirty="0" smtClean="0">
                <a:latin typeface="Times New Roman" panose="02020603050405020304" pitchFamily="18" charset="0"/>
                <a:cs typeface="Times New Roman" panose="02020603050405020304" pitchFamily="18" charset="0"/>
              </a:rPr>
              <a:t>Result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8787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30270" y="1143000"/>
            <a:ext cx="9603275" cy="4323345"/>
          </a:xfrm>
        </p:spPr>
        <p:txBody>
          <a:bodyPr>
            <a:normAutofit/>
          </a:bodyPr>
          <a:lstStyle/>
          <a:p>
            <a:pPr algn="ctr"/>
            <a:endParaRPr lang="en-IN" sz="3600" dirty="0" smtClean="0">
              <a:latin typeface="Times New Roman" panose="02020603050405020304" pitchFamily="18" charset="0"/>
              <a:cs typeface="Times New Roman" panose="02020603050405020304" pitchFamily="18" charset="0"/>
            </a:endParaRPr>
          </a:p>
          <a:p>
            <a:pPr algn="ctr"/>
            <a:endParaRPr lang="en-IN" sz="3600" dirty="0">
              <a:latin typeface="Times New Roman" panose="02020603050405020304" pitchFamily="18" charset="0"/>
              <a:cs typeface="Times New Roman" panose="02020603050405020304" pitchFamily="18" charset="0"/>
            </a:endParaRPr>
          </a:p>
          <a:p>
            <a:pPr marL="0" indent="0" algn="ctr">
              <a:buNone/>
            </a:pPr>
            <a:r>
              <a:rPr lang="en-IN" sz="3600" dirty="0" smtClean="0">
                <a:latin typeface="Times New Roman" panose="02020603050405020304" pitchFamily="18" charset="0"/>
                <a:cs typeface="Times New Roman" panose="02020603050405020304" pitchFamily="18" charset="0"/>
              </a:rPr>
              <a:t>Thank You</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8468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Problem statement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marL="0" indent="0" algn="just">
              <a:buNone/>
            </a:pPr>
            <a:r>
              <a:rPr lang="en-US" dirty="0">
                <a:latin typeface="Times New Roman" panose="02020603050405020304" pitchFamily="18" charset="0"/>
                <a:cs typeface="Times New Roman" panose="02020603050405020304" pitchFamily="18" charset="0"/>
              </a:rPr>
              <a:t>In India, the industrial classification of the workforce is essential to understand the distribution of the labor force across various sectors. The classification of main workers and marginal workers, other than cultivators and agricultural laborers, by sex and by section, division, and class, has been traditionally used to understand the economic status and employment trends in the country. However, the current data on this classification is outdated and may not accurately reflect the current state of the workforce. The aim of this study is to update the information on the industrial classification of the main and marginal workers, other than cultivators and agricultural laborers, by sex and by section, division, and class, to provide relevant and accurate data for policy making and employment planning.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242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Technologies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pPr algn="just"/>
            <a:r>
              <a:rPr lang="en-IN" dirty="0" smtClean="0">
                <a:latin typeface="Times New Roman" panose="02020603050405020304" pitchFamily="18" charset="0"/>
                <a:cs typeface="Times New Roman" panose="02020603050405020304" pitchFamily="18" charset="0"/>
              </a:rPr>
              <a:t>EDA - </a:t>
            </a:r>
            <a:r>
              <a:rPr lang="en-US" dirty="0">
                <a:latin typeface="Times New Roman" panose="02020603050405020304" pitchFamily="18" charset="0"/>
                <a:cs typeface="Times New Roman" panose="02020603050405020304" pitchFamily="18" charset="0"/>
              </a:rPr>
              <a:t>Exploratory Data Analysis or (EDA) is understanding the data sets by summarizing their main characteristics often plotting them visually. This step is very important especially when we arrive at modeling the data in order to apply Machine learning.</a:t>
            </a:r>
            <a:endParaRPr lang="en-IN" dirty="0" smtClean="0">
              <a:latin typeface="Times New Roman" panose="02020603050405020304" pitchFamily="18" charset="0"/>
              <a:cs typeface="Times New Roman" panose="02020603050405020304" pitchFamily="18" charset="0"/>
            </a:endParaRPr>
          </a:p>
          <a:p>
            <a:pPr algn="just"/>
            <a:r>
              <a:rPr lang="en-IN" dirty="0" smtClean="0">
                <a:latin typeface="Times New Roman" panose="02020603050405020304" pitchFamily="18" charset="0"/>
                <a:cs typeface="Times New Roman" panose="02020603050405020304" pitchFamily="18" charset="0"/>
              </a:rPr>
              <a:t>Visualization</a:t>
            </a:r>
            <a:r>
              <a:rPr lang="en-IN" dirty="0" smtClean="0"/>
              <a:t> - </a:t>
            </a:r>
            <a:r>
              <a:rPr lang="en-US" dirty="0">
                <a:latin typeface="Times New Roman" panose="02020603050405020304" pitchFamily="18" charset="0"/>
                <a:cs typeface="Times New Roman" panose="02020603050405020304" pitchFamily="18" charset="0"/>
              </a:rPr>
              <a:t>The process of finding trends and correlations in our data by representing it pictorially is called Data Visualization. To perform data visualization in python, we can use various python data visualization modules such as </a:t>
            </a:r>
            <a:r>
              <a:rPr lang="en-US" dirty="0" err="1">
                <a:latin typeface="Times New Roman" panose="02020603050405020304" pitchFamily="18" charset="0"/>
                <a:cs typeface="Times New Roman" panose="02020603050405020304" pitchFamily="18" charset="0"/>
              </a:rPr>
              <a:t>Matplotlib</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Seaborn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Plotly</a:t>
            </a:r>
            <a:r>
              <a:rPr lang="en-US" dirty="0">
                <a:latin typeface="Times New Roman" panose="02020603050405020304" pitchFamily="18" charset="0"/>
                <a:cs typeface="Times New Roman" panose="02020603050405020304" pitchFamily="18" charset="0"/>
              </a:rPr>
              <a:t>, etc.</a:t>
            </a:r>
            <a:endParaRPr lang="en-IN" dirty="0" smtClean="0">
              <a:latin typeface="Times New Roman" panose="02020603050405020304" pitchFamily="18" charset="0"/>
              <a:cs typeface="Times New Roman" panose="02020603050405020304" pitchFamily="18" charset="0"/>
            </a:endParaRPr>
          </a:p>
          <a:p>
            <a:pPr algn="just"/>
            <a:r>
              <a:rPr lang="en-IN" dirty="0" smtClean="0">
                <a:latin typeface="Times New Roman" panose="02020603050405020304" pitchFamily="18" charset="0"/>
                <a:cs typeface="Times New Roman" panose="02020603050405020304" pitchFamily="18" charset="0"/>
              </a:rPr>
              <a:t>NLP - </a:t>
            </a:r>
            <a:r>
              <a:rPr lang="en-US" sz="2200" dirty="0">
                <a:latin typeface="Times New Roman" panose="02020603050405020304" pitchFamily="18" charset="0"/>
                <a:cs typeface="Times New Roman" panose="02020603050405020304" pitchFamily="18" charset="0"/>
              </a:rPr>
              <a:t>Natural language processing (NLP) is a field that focuses on making natural human language usable by computer programs. NLTK, or Natural Language Toolkit, is a Python package that you can use for NLP.</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9505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Approach</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1) Merge all the csv data file provided to you and create </a:t>
            </a:r>
            <a:r>
              <a:rPr lang="en-US" dirty="0" smtClean="0">
                <a:latin typeface="Times New Roman" panose="02020603050405020304" pitchFamily="18" charset="0"/>
                <a:cs typeface="Times New Roman" panose="02020603050405020304" pitchFamily="18" charset="0"/>
              </a:rPr>
              <a:t>data frame</a:t>
            </a:r>
          </a:p>
          <a:p>
            <a:pPr algn="just"/>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2) The classical machine learning tasks like Data Exploration, Data Cleaning, Feature Engineering, Model Building and Model Testing. Use Natural Language Processing for analyzing the various core industries and group the business categories like Retail, Poultry, Agriculture, Manufacturing 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0866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Source Code</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30269" y="1600268"/>
            <a:ext cx="9603275" cy="4185070"/>
          </a:xfrm>
        </p:spPr>
        <p:txBody>
          <a:bodyPr>
            <a:noAutofit/>
          </a:bodyPr>
          <a:lstStyle/>
          <a:p>
            <a:pPr marL="0" indent="0">
              <a:buNone/>
            </a:pPr>
            <a:r>
              <a:rPr lang="en-IN" sz="800" dirty="0">
                <a:latin typeface="Times New Roman" panose="02020603050405020304" pitchFamily="18" charset="0"/>
                <a:cs typeface="Times New Roman" panose="02020603050405020304" pitchFamily="18" charset="0"/>
              </a:rPr>
              <a:t>import pandas as </a:t>
            </a:r>
            <a:r>
              <a:rPr lang="en-IN" sz="800" dirty="0" err="1">
                <a:latin typeface="Times New Roman" panose="02020603050405020304" pitchFamily="18" charset="0"/>
                <a:cs typeface="Times New Roman" panose="02020603050405020304" pitchFamily="18" charset="0"/>
              </a:rPr>
              <a:t>pd</a:t>
            </a:r>
            <a:endParaRPr lang="en-IN" sz="800" dirty="0">
              <a:latin typeface="Times New Roman" panose="02020603050405020304" pitchFamily="18" charset="0"/>
              <a:cs typeface="Times New Roman" panose="02020603050405020304" pitchFamily="18" charset="0"/>
            </a:endParaRPr>
          </a:p>
          <a:p>
            <a:pPr marL="0" indent="0">
              <a:buNone/>
            </a:pPr>
            <a:r>
              <a:rPr lang="en-IN" sz="800" dirty="0">
                <a:latin typeface="Times New Roman" panose="02020603050405020304" pitchFamily="18" charset="0"/>
                <a:cs typeface="Times New Roman" panose="02020603050405020304" pitchFamily="18" charset="0"/>
              </a:rPr>
              <a:t>from glob import glob</a:t>
            </a:r>
          </a:p>
          <a:p>
            <a:pPr marL="0" indent="0">
              <a:buNone/>
            </a:pPr>
            <a:r>
              <a:rPr lang="en-IN" sz="800" dirty="0">
                <a:latin typeface="Times New Roman" panose="02020603050405020304" pitchFamily="18" charset="0"/>
                <a:cs typeface="Times New Roman" panose="02020603050405020304" pitchFamily="18" charset="0"/>
              </a:rPr>
              <a:t>import </a:t>
            </a:r>
            <a:r>
              <a:rPr lang="en-IN" sz="800" dirty="0" err="1">
                <a:latin typeface="Times New Roman" panose="02020603050405020304" pitchFamily="18" charset="0"/>
                <a:cs typeface="Times New Roman" panose="02020603050405020304" pitchFamily="18" charset="0"/>
              </a:rPr>
              <a:t>matplotlib.pyplot</a:t>
            </a:r>
            <a:r>
              <a:rPr lang="en-IN" sz="800" dirty="0">
                <a:latin typeface="Times New Roman" panose="02020603050405020304" pitchFamily="18" charset="0"/>
                <a:cs typeface="Times New Roman" panose="02020603050405020304" pitchFamily="18" charset="0"/>
              </a:rPr>
              <a:t> as </a:t>
            </a:r>
            <a:r>
              <a:rPr lang="en-IN" sz="800" dirty="0" err="1">
                <a:latin typeface="Times New Roman" panose="02020603050405020304" pitchFamily="18" charset="0"/>
                <a:cs typeface="Times New Roman" panose="02020603050405020304" pitchFamily="18" charset="0"/>
              </a:rPr>
              <a:t>plt</a:t>
            </a:r>
            <a:endParaRPr lang="en-IN" sz="800" dirty="0">
              <a:latin typeface="Times New Roman" panose="02020603050405020304" pitchFamily="18" charset="0"/>
              <a:cs typeface="Times New Roman" panose="02020603050405020304" pitchFamily="18" charset="0"/>
            </a:endParaRPr>
          </a:p>
          <a:p>
            <a:pPr marL="0" indent="0">
              <a:buNone/>
            </a:pPr>
            <a:r>
              <a:rPr lang="en-IN" sz="800" dirty="0">
                <a:latin typeface="Times New Roman" panose="02020603050405020304" pitchFamily="18" charset="0"/>
                <a:cs typeface="Times New Roman" panose="02020603050405020304" pitchFamily="18" charset="0"/>
              </a:rPr>
              <a:t>import </a:t>
            </a:r>
            <a:r>
              <a:rPr lang="en-IN" sz="800" dirty="0" err="1">
                <a:latin typeface="Times New Roman" panose="02020603050405020304" pitchFamily="18" charset="0"/>
                <a:cs typeface="Times New Roman" panose="02020603050405020304" pitchFamily="18" charset="0"/>
              </a:rPr>
              <a:t>seaborn</a:t>
            </a:r>
            <a:r>
              <a:rPr lang="en-IN" sz="800" dirty="0">
                <a:latin typeface="Times New Roman" panose="02020603050405020304" pitchFamily="18" charset="0"/>
                <a:cs typeface="Times New Roman" panose="02020603050405020304" pitchFamily="18" charset="0"/>
              </a:rPr>
              <a:t> as </a:t>
            </a:r>
            <a:r>
              <a:rPr lang="en-IN" sz="800" dirty="0" err="1" smtClean="0">
                <a:latin typeface="Times New Roman" panose="02020603050405020304" pitchFamily="18" charset="0"/>
                <a:cs typeface="Times New Roman" panose="02020603050405020304" pitchFamily="18" charset="0"/>
              </a:rPr>
              <a:t>sns</a:t>
            </a:r>
            <a:endParaRPr lang="en-IN" sz="800" dirty="0">
              <a:latin typeface="Times New Roman" panose="02020603050405020304" pitchFamily="18" charset="0"/>
              <a:cs typeface="Times New Roman" panose="02020603050405020304" pitchFamily="18" charset="0"/>
            </a:endParaRPr>
          </a:p>
          <a:p>
            <a:pPr marL="0" indent="0">
              <a:buNone/>
            </a:pPr>
            <a:r>
              <a:rPr lang="en-IN" sz="800" dirty="0">
                <a:latin typeface="Times New Roman" panose="02020603050405020304" pitchFamily="18" charset="0"/>
                <a:cs typeface="Times New Roman" panose="02020603050405020304" pitchFamily="18" charset="0"/>
              </a:rPr>
              <a:t/>
            </a:r>
            <a:br>
              <a:rPr lang="en-IN" sz="800" dirty="0">
                <a:latin typeface="Times New Roman" panose="02020603050405020304" pitchFamily="18" charset="0"/>
                <a:cs typeface="Times New Roman" panose="02020603050405020304" pitchFamily="18" charset="0"/>
              </a:rPr>
            </a:br>
            <a:r>
              <a:rPr lang="en-IN" sz="800" dirty="0">
                <a:latin typeface="Times New Roman" panose="02020603050405020304" pitchFamily="18" charset="0"/>
                <a:cs typeface="Times New Roman" panose="02020603050405020304" pitchFamily="18" charset="0"/>
              </a:rPr>
              <a:t># Create a list of the file paths to the CSV files</a:t>
            </a:r>
          </a:p>
          <a:p>
            <a:pPr marL="0" indent="0">
              <a:buNone/>
            </a:pPr>
            <a:r>
              <a:rPr lang="en-IN" sz="800" dirty="0" err="1">
                <a:latin typeface="Times New Roman" panose="02020603050405020304" pitchFamily="18" charset="0"/>
                <a:cs typeface="Times New Roman" panose="02020603050405020304" pitchFamily="18" charset="0"/>
              </a:rPr>
              <a:t>file_paths</a:t>
            </a:r>
            <a:r>
              <a:rPr lang="en-IN" sz="800" dirty="0">
                <a:latin typeface="Times New Roman" panose="02020603050405020304" pitchFamily="18" charset="0"/>
                <a:cs typeface="Times New Roman" panose="02020603050405020304" pitchFamily="18" charset="0"/>
              </a:rPr>
              <a:t> = ['/content/DDW_B18_1500_NIC_FINAL_STATE_MIZORAM-2011.csv','/content/DDW_B18_1900_NIC_FINAL_STATE_WEST_BENGAL-2011.csv','/content/DDW_B18sc_0700_NIC_FINAL_STATE_NCT_OF_DELHI-2011.csv','/content/DDW_B18sc_1600_NIC_FINAL_STATE_TRIPURA-2011.csv','/content/DDW_B18sc_2000_NIC_FINAL_STATE_JHARKHAND-2011.csv','/content/DDW_B18sc_2400_NIC_FINAL_STATE_GUJARAT-2011.csv','/content/DDW_B18sc_2700_NIC_FINAL_STATE_MAHARASHTRA-2011.csv','/content/DDW_B18sc_2900_NIC_FINAL_STATE_KARNATAKA-2011.csv','/content/DDW_B18sc_3000_NIC_FINAL_STATE_GOA-2011.csv','/content/DDW_B18sc_3200_NIC_FINAL_STATE_KERALA-2011.csv','/content/DDW_B18sc_3300_NIC_FINAL_STATE_TAMIL_NADU-2011.csv','/content/DDW_B18sc_3400_NIC_FINAL_STATE_PUDUCHERRY-2011.csv','/content/DDW_B18st_0200_NIC_FINAL_STATE_HIMACHAL_PRADESH-2011.csv','/content/DDW_B18st_0500_NIC_FINAL_STATE_UTTARAKHAND-2011.csv','/content/DDW_B18st_0900_NIC_FINAL_STATE_UTTAR_PRADESH-2011.csv','/content/DDW_B18st_1000_NIC_FINAL_STATE_BIHAR-2011.csv','/content/DDW_B18st_1100_NIC_FINAL_STATE_SIKKIM-2011.csv','/content/DDW_B18st_1300_NIC_FINAL_STATE_NAGALAND-2011.csv','/content/DDW_B18st_1800_NIC_FINAL_STATE_ASSAM-2011.csv','/content/DDW_B18st_2100_NIC_FINAL_STATE_ODISHA-2011.csv']</a:t>
            </a:r>
          </a:p>
          <a:p>
            <a:pPr marL="0" indent="0">
              <a:buNone/>
            </a:pPr>
            <a:r>
              <a:rPr lang="en-IN" sz="800" dirty="0">
                <a:latin typeface="Times New Roman" panose="02020603050405020304" pitchFamily="18" charset="0"/>
                <a:cs typeface="Times New Roman" panose="02020603050405020304" pitchFamily="18" charset="0"/>
              </a:rPr>
              <a:t/>
            </a:r>
            <a:br>
              <a:rPr lang="en-IN" sz="800" dirty="0">
                <a:latin typeface="Times New Roman" panose="02020603050405020304" pitchFamily="18" charset="0"/>
                <a:cs typeface="Times New Roman" panose="02020603050405020304" pitchFamily="18" charset="0"/>
              </a:rPr>
            </a:br>
            <a:r>
              <a:rPr lang="en-IN" sz="800" dirty="0">
                <a:latin typeface="Times New Roman" panose="02020603050405020304" pitchFamily="18" charset="0"/>
                <a:cs typeface="Times New Roman" panose="02020603050405020304" pitchFamily="18" charset="0"/>
              </a:rPr>
              <a:t># Merge the CSV files</a:t>
            </a:r>
          </a:p>
          <a:p>
            <a:pPr marL="0" indent="0">
              <a:buNone/>
            </a:pPr>
            <a:r>
              <a:rPr lang="en-IN" sz="800" dirty="0" err="1">
                <a:latin typeface="Times New Roman" panose="02020603050405020304" pitchFamily="18" charset="0"/>
                <a:cs typeface="Times New Roman" panose="02020603050405020304" pitchFamily="18" charset="0"/>
              </a:rPr>
              <a:t>df</a:t>
            </a:r>
            <a:r>
              <a:rPr lang="en-IN" sz="800" dirty="0">
                <a:latin typeface="Times New Roman" panose="02020603050405020304" pitchFamily="18" charset="0"/>
                <a:cs typeface="Times New Roman" panose="02020603050405020304" pitchFamily="18" charset="0"/>
              </a:rPr>
              <a:t> = </a:t>
            </a:r>
            <a:r>
              <a:rPr lang="en-IN" sz="800" dirty="0" err="1">
                <a:latin typeface="Times New Roman" panose="02020603050405020304" pitchFamily="18" charset="0"/>
                <a:cs typeface="Times New Roman" panose="02020603050405020304" pitchFamily="18" charset="0"/>
              </a:rPr>
              <a:t>pd.concat</a:t>
            </a:r>
            <a:r>
              <a:rPr lang="en-IN" sz="800" dirty="0">
                <a:latin typeface="Times New Roman" panose="02020603050405020304" pitchFamily="18" charset="0"/>
                <a:cs typeface="Times New Roman" panose="02020603050405020304" pitchFamily="18" charset="0"/>
              </a:rPr>
              <a:t>([</a:t>
            </a:r>
            <a:r>
              <a:rPr lang="en-IN" sz="800" dirty="0" err="1">
                <a:latin typeface="Times New Roman" panose="02020603050405020304" pitchFamily="18" charset="0"/>
                <a:cs typeface="Times New Roman" panose="02020603050405020304" pitchFamily="18" charset="0"/>
              </a:rPr>
              <a:t>pd.read_csv</a:t>
            </a:r>
            <a:r>
              <a:rPr lang="en-IN" sz="800" dirty="0">
                <a:latin typeface="Times New Roman" panose="02020603050405020304" pitchFamily="18" charset="0"/>
                <a:cs typeface="Times New Roman" panose="02020603050405020304" pitchFamily="18" charset="0"/>
              </a:rPr>
              <a:t>(path, encoding='latin-1') for path in </a:t>
            </a:r>
            <a:r>
              <a:rPr lang="en-IN" sz="800" dirty="0" err="1">
                <a:latin typeface="Times New Roman" panose="02020603050405020304" pitchFamily="18" charset="0"/>
                <a:cs typeface="Times New Roman" panose="02020603050405020304" pitchFamily="18" charset="0"/>
              </a:rPr>
              <a:t>file_paths</a:t>
            </a:r>
            <a:r>
              <a:rPr lang="en-IN" sz="800" dirty="0">
                <a:latin typeface="Times New Roman" panose="02020603050405020304" pitchFamily="18" charset="0"/>
                <a:cs typeface="Times New Roman" panose="02020603050405020304" pitchFamily="18" charset="0"/>
              </a:rPr>
              <a:t>])</a:t>
            </a:r>
          </a:p>
          <a:p>
            <a:pPr marL="0" indent="0">
              <a:buNone/>
            </a:pPr>
            <a:r>
              <a:rPr lang="en-IN" sz="800" dirty="0">
                <a:latin typeface="Times New Roman" panose="02020603050405020304" pitchFamily="18" charset="0"/>
                <a:cs typeface="Times New Roman" panose="02020603050405020304" pitchFamily="18" charset="0"/>
              </a:rPr>
              <a:t/>
            </a:r>
            <a:br>
              <a:rPr lang="en-IN" sz="800" dirty="0">
                <a:latin typeface="Times New Roman" panose="02020603050405020304" pitchFamily="18" charset="0"/>
                <a:cs typeface="Times New Roman" panose="02020603050405020304" pitchFamily="18" charset="0"/>
              </a:rPr>
            </a:br>
            <a:r>
              <a:rPr lang="en-IN" sz="800" dirty="0">
                <a:latin typeface="Times New Roman" panose="02020603050405020304" pitchFamily="18" charset="0"/>
                <a:cs typeface="Times New Roman" panose="02020603050405020304" pitchFamily="18" charset="0"/>
              </a:rPr>
              <a:t># Save the </a:t>
            </a:r>
            <a:r>
              <a:rPr lang="en-IN" sz="800" dirty="0" err="1">
                <a:latin typeface="Times New Roman" panose="02020603050405020304" pitchFamily="18" charset="0"/>
                <a:cs typeface="Times New Roman" panose="02020603050405020304" pitchFamily="18" charset="0"/>
              </a:rPr>
              <a:t>dataframe</a:t>
            </a:r>
            <a:endParaRPr lang="en-IN" sz="800" dirty="0">
              <a:latin typeface="Times New Roman" panose="02020603050405020304" pitchFamily="18" charset="0"/>
              <a:cs typeface="Times New Roman" panose="02020603050405020304" pitchFamily="18" charset="0"/>
            </a:endParaRPr>
          </a:p>
          <a:p>
            <a:pPr marL="0" indent="0">
              <a:buNone/>
            </a:pPr>
            <a:r>
              <a:rPr lang="en-IN" sz="800" dirty="0" err="1">
                <a:latin typeface="Times New Roman" panose="02020603050405020304" pitchFamily="18" charset="0"/>
                <a:cs typeface="Times New Roman" panose="02020603050405020304" pitchFamily="18" charset="0"/>
              </a:rPr>
              <a:t>df.to_csv</a:t>
            </a:r>
            <a:r>
              <a:rPr lang="en-IN" sz="800" dirty="0">
                <a:latin typeface="Times New Roman" panose="02020603050405020304" pitchFamily="18" charset="0"/>
                <a:cs typeface="Times New Roman" panose="02020603050405020304" pitchFamily="18" charset="0"/>
              </a:rPr>
              <a:t>('merged_file.csv')</a:t>
            </a:r>
          </a:p>
          <a:p>
            <a:pPr marL="0" indent="0">
              <a:buNone/>
            </a:pPr>
            <a:endParaRPr lang="en-IN" sz="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9564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39062" y="958430"/>
            <a:ext cx="9603275" cy="4941207"/>
          </a:xfrm>
        </p:spPr>
        <p:txBody>
          <a:bodyPr>
            <a:noAutofit/>
          </a:bodyPr>
          <a:lstStyle/>
          <a:p>
            <a:r>
              <a:rPr lang="en-IN" sz="800" dirty="0" err="1">
                <a:latin typeface="Times New Roman" panose="02020603050405020304" pitchFamily="18" charset="0"/>
                <a:cs typeface="Times New Roman" panose="02020603050405020304" pitchFamily="18" charset="0"/>
              </a:rPr>
              <a:t>df.head</a:t>
            </a:r>
            <a:r>
              <a:rPr lang="en-IN" sz="800" dirty="0">
                <a:latin typeface="Times New Roman" panose="02020603050405020304" pitchFamily="18" charset="0"/>
                <a:cs typeface="Times New Roman" panose="02020603050405020304" pitchFamily="18" charset="0"/>
              </a:rPr>
              <a:t>(5</a:t>
            </a:r>
            <a:r>
              <a:rPr lang="en-IN" sz="800" dirty="0" smtClean="0">
                <a:latin typeface="Times New Roman" panose="02020603050405020304" pitchFamily="18" charset="0"/>
                <a:cs typeface="Times New Roman" panose="02020603050405020304" pitchFamily="18" charset="0"/>
              </a:rPr>
              <a:t>)</a:t>
            </a:r>
          </a:p>
          <a:p>
            <a:r>
              <a:rPr lang="en-IN" sz="800" dirty="0" err="1">
                <a:latin typeface="Times New Roman" panose="02020603050405020304" pitchFamily="18" charset="0"/>
                <a:cs typeface="Times New Roman" panose="02020603050405020304" pitchFamily="18" charset="0"/>
              </a:rPr>
              <a:t>df.isna</a:t>
            </a:r>
            <a:r>
              <a:rPr lang="en-IN" sz="800" dirty="0">
                <a:latin typeface="Times New Roman" panose="02020603050405020304" pitchFamily="18" charset="0"/>
                <a:cs typeface="Times New Roman" panose="02020603050405020304" pitchFamily="18" charset="0"/>
              </a:rPr>
              <a:t>().sum</a:t>
            </a:r>
            <a:r>
              <a:rPr lang="en-IN" sz="800" dirty="0" smtClean="0">
                <a:latin typeface="Times New Roman" panose="02020603050405020304" pitchFamily="18" charset="0"/>
                <a:cs typeface="Times New Roman" panose="02020603050405020304" pitchFamily="18" charset="0"/>
              </a:rPr>
              <a:t>()</a:t>
            </a:r>
          </a:p>
          <a:p>
            <a:r>
              <a:rPr lang="en-IN" sz="800" dirty="0" err="1">
                <a:latin typeface="Times New Roman" panose="02020603050405020304" pitchFamily="18" charset="0"/>
                <a:cs typeface="Times New Roman" panose="02020603050405020304" pitchFamily="18" charset="0"/>
              </a:rPr>
              <a:t>df.duplicated</a:t>
            </a:r>
            <a:r>
              <a:rPr lang="en-IN" sz="800" dirty="0" smtClean="0">
                <a:latin typeface="Times New Roman" panose="02020603050405020304" pitchFamily="18" charset="0"/>
                <a:cs typeface="Times New Roman" panose="02020603050405020304" pitchFamily="18" charset="0"/>
              </a:rPr>
              <a:t>()</a:t>
            </a:r>
          </a:p>
          <a:p>
            <a:r>
              <a:rPr lang="en-IN" sz="800" dirty="0" err="1" smtClean="0">
                <a:latin typeface="Times New Roman" panose="02020603050405020304" pitchFamily="18" charset="0"/>
                <a:cs typeface="Times New Roman" panose="02020603050405020304" pitchFamily="18" charset="0"/>
              </a:rPr>
              <a:t>df.shape</a:t>
            </a:r>
            <a:endParaRPr lang="en-IN" sz="800" dirty="0" smtClean="0">
              <a:latin typeface="Times New Roman" panose="02020603050405020304" pitchFamily="18" charset="0"/>
              <a:cs typeface="Times New Roman" panose="02020603050405020304" pitchFamily="18" charset="0"/>
            </a:endParaRPr>
          </a:p>
          <a:p>
            <a:r>
              <a:rPr lang="en-IN" sz="800" dirty="0">
                <a:latin typeface="Times New Roman" panose="02020603050405020304" pitchFamily="18" charset="0"/>
                <a:cs typeface="Times New Roman" panose="02020603050405020304" pitchFamily="18" charset="0"/>
              </a:rPr>
              <a:t>df.info</a:t>
            </a:r>
            <a:r>
              <a:rPr lang="en-IN" sz="800" dirty="0" smtClean="0">
                <a:latin typeface="Times New Roman" panose="02020603050405020304" pitchFamily="18" charset="0"/>
                <a:cs typeface="Times New Roman" panose="02020603050405020304" pitchFamily="18" charset="0"/>
              </a:rPr>
              <a:t>()</a:t>
            </a:r>
          </a:p>
          <a:p>
            <a:r>
              <a:rPr lang="en-IN" sz="800" dirty="0" err="1">
                <a:latin typeface="Times New Roman" panose="02020603050405020304" pitchFamily="18" charset="0"/>
                <a:cs typeface="Times New Roman" panose="02020603050405020304" pitchFamily="18" charset="0"/>
              </a:rPr>
              <a:t>df.drop</a:t>
            </a:r>
            <a:r>
              <a:rPr lang="en-IN" sz="800" dirty="0">
                <a:latin typeface="Times New Roman" panose="02020603050405020304" pitchFamily="18" charset="0"/>
                <a:cs typeface="Times New Roman" panose="02020603050405020304" pitchFamily="18" charset="0"/>
              </a:rPr>
              <a:t>(['State Code'], axis=1, </a:t>
            </a:r>
            <a:r>
              <a:rPr lang="en-IN" sz="800" dirty="0" err="1">
                <a:latin typeface="Times New Roman" panose="02020603050405020304" pitchFamily="18" charset="0"/>
                <a:cs typeface="Times New Roman" panose="02020603050405020304" pitchFamily="18" charset="0"/>
              </a:rPr>
              <a:t>inplace</a:t>
            </a:r>
            <a:r>
              <a:rPr lang="en-IN" sz="800" dirty="0">
                <a:latin typeface="Times New Roman" panose="02020603050405020304" pitchFamily="18" charset="0"/>
                <a:cs typeface="Times New Roman" panose="02020603050405020304" pitchFamily="18" charset="0"/>
              </a:rPr>
              <a:t>=True</a:t>
            </a:r>
            <a:r>
              <a:rPr lang="en-IN" sz="800" dirty="0" smtClean="0">
                <a:latin typeface="Times New Roman" panose="02020603050405020304" pitchFamily="18" charset="0"/>
                <a:cs typeface="Times New Roman" panose="02020603050405020304" pitchFamily="18" charset="0"/>
              </a:rPr>
              <a:t>)</a:t>
            </a:r>
            <a:endParaRPr lang="en-IN" sz="800" dirty="0">
              <a:latin typeface="Times New Roman" panose="02020603050405020304" pitchFamily="18" charset="0"/>
              <a:cs typeface="Times New Roman" panose="02020603050405020304" pitchFamily="18" charset="0"/>
            </a:endParaRPr>
          </a:p>
          <a:p>
            <a:r>
              <a:rPr lang="en-IN" sz="800" dirty="0" err="1">
                <a:latin typeface="Times New Roman" panose="02020603050405020304" pitchFamily="18" charset="0"/>
                <a:cs typeface="Times New Roman" panose="02020603050405020304" pitchFamily="18" charset="0"/>
              </a:rPr>
              <a:t>df.drop</a:t>
            </a:r>
            <a:r>
              <a:rPr lang="en-IN" sz="800" dirty="0">
                <a:latin typeface="Times New Roman" panose="02020603050405020304" pitchFamily="18" charset="0"/>
                <a:cs typeface="Times New Roman" panose="02020603050405020304" pitchFamily="18" charset="0"/>
              </a:rPr>
              <a:t>(['District Code'], axis=1, </a:t>
            </a:r>
            <a:r>
              <a:rPr lang="en-IN" sz="800" dirty="0" err="1">
                <a:latin typeface="Times New Roman" panose="02020603050405020304" pitchFamily="18" charset="0"/>
                <a:cs typeface="Times New Roman" panose="02020603050405020304" pitchFamily="18" charset="0"/>
              </a:rPr>
              <a:t>inplace</a:t>
            </a:r>
            <a:r>
              <a:rPr lang="en-IN" sz="800" dirty="0">
                <a:latin typeface="Times New Roman" panose="02020603050405020304" pitchFamily="18" charset="0"/>
                <a:cs typeface="Times New Roman" panose="02020603050405020304" pitchFamily="18" charset="0"/>
              </a:rPr>
              <a:t>=True</a:t>
            </a:r>
            <a:r>
              <a:rPr lang="en-IN" sz="800" dirty="0" smtClean="0">
                <a:latin typeface="Times New Roman" panose="02020603050405020304" pitchFamily="18" charset="0"/>
                <a:cs typeface="Times New Roman" panose="02020603050405020304" pitchFamily="18" charset="0"/>
              </a:rPr>
              <a:t>)</a:t>
            </a:r>
            <a:endParaRPr lang="en-IN" sz="800" dirty="0">
              <a:latin typeface="Times New Roman" panose="02020603050405020304" pitchFamily="18" charset="0"/>
              <a:cs typeface="Times New Roman" panose="02020603050405020304" pitchFamily="18" charset="0"/>
            </a:endParaRPr>
          </a:p>
          <a:p>
            <a:r>
              <a:rPr lang="en-IN" sz="800" dirty="0" err="1">
                <a:latin typeface="Times New Roman" panose="02020603050405020304" pitchFamily="18" charset="0"/>
                <a:cs typeface="Times New Roman" panose="02020603050405020304" pitchFamily="18" charset="0"/>
              </a:rPr>
              <a:t>df.drop</a:t>
            </a:r>
            <a:r>
              <a:rPr lang="en-IN" sz="800" dirty="0">
                <a:latin typeface="Times New Roman" panose="02020603050405020304" pitchFamily="18" charset="0"/>
                <a:cs typeface="Times New Roman" panose="02020603050405020304" pitchFamily="18" charset="0"/>
              </a:rPr>
              <a:t>(['Group'], axis=1, </a:t>
            </a:r>
            <a:r>
              <a:rPr lang="en-IN" sz="800" dirty="0" err="1">
                <a:latin typeface="Times New Roman" panose="02020603050405020304" pitchFamily="18" charset="0"/>
                <a:cs typeface="Times New Roman" panose="02020603050405020304" pitchFamily="18" charset="0"/>
              </a:rPr>
              <a:t>inplace</a:t>
            </a:r>
            <a:r>
              <a:rPr lang="en-IN" sz="800" dirty="0">
                <a:latin typeface="Times New Roman" panose="02020603050405020304" pitchFamily="18" charset="0"/>
                <a:cs typeface="Times New Roman" panose="02020603050405020304" pitchFamily="18" charset="0"/>
              </a:rPr>
              <a:t>=True</a:t>
            </a:r>
            <a:r>
              <a:rPr lang="en-IN" sz="800" dirty="0" smtClean="0">
                <a:latin typeface="Times New Roman" panose="02020603050405020304" pitchFamily="18" charset="0"/>
                <a:cs typeface="Times New Roman" panose="02020603050405020304" pitchFamily="18" charset="0"/>
              </a:rPr>
              <a:t>)</a:t>
            </a:r>
          </a:p>
          <a:p>
            <a:r>
              <a:rPr lang="en-IN" sz="800" dirty="0" err="1">
                <a:latin typeface="Times New Roman" panose="02020603050405020304" pitchFamily="18" charset="0"/>
                <a:cs typeface="Times New Roman" panose="02020603050405020304" pitchFamily="18" charset="0"/>
              </a:rPr>
              <a:t>dforiginal</a:t>
            </a:r>
            <a:r>
              <a:rPr lang="en-IN" sz="800" dirty="0">
                <a:latin typeface="Times New Roman" panose="02020603050405020304" pitchFamily="18" charset="0"/>
                <a:cs typeface="Times New Roman" panose="02020603050405020304" pitchFamily="18" charset="0"/>
              </a:rPr>
              <a:t>=</a:t>
            </a:r>
            <a:r>
              <a:rPr lang="en-IN" sz="800" dirty="0" err="1">
                <a:latin typeface="Times New Roman" panose="02020603050405020304" pitchFamily="18" charset="0"/>
                <a:cs typeface="Times New Roman" panose="02020603050405020304" pitchFamily="18" charset="0"/>
              </a:rPr>
              <a:t>df.copy</a:t>
            </a:r>
            <a:r>
              <a:rPr lang="en-IN" sz="800" dirty="0" smtClean="0">
                <a:latin typeface="Times New Roman" panose="02020603050405020304" pitchFamily="18" charset="0"/>
                <a:cs typeface="Times New Roman" panose="02020603050405020304" pitchFamily="18" charset="0"/>
              </a:rPr>
              <a:t>()</a:t>
            </a:r>
          </a:p>
          <a:p>
            <a:r>
              <a:rPr lang="en-IN" sz="800" dirty="0" err="1">
                <a:latin typeface="Times New Roman" panose="02020603050405020304" pitchFamily="18" charset="0"/>
                <a:cs typeface="Times New Roman" panose="02020603050405020304" pitchFamily="18" charset="0"/>
              </a:rPr>
              <a:t>df.drop_duplicates</a:t>
            </a:r>
            <a:r>
              <a:rPr lang="en-IN" sz="800" dirty="0">
                <a:latin typeface="Times New Roman" panose="02020603050405020304" pitchFamily="18" charset="0"/>
                <a:cs typeface="Times New Roman" panose="02020603050405020304" pitchFamily="18" charset="0"/>
              </a:rPr>
              <a:t>(subset=['NIC Name'], </a:t>
            </a:r>
            <a:r>
              <a:rPr lang="en-IN" sz="800" dirty="0" err="1">
                <a:latin typeface="Times New Roman" panose="02020603050405020304" pitchFamily="18" charset="0"/>
                <a:cs typeface="Times New Roman" panose="02020603050405020304" pitchFamily="18" charset="0"/>
              </a:rPr>
              <a:t>inplace</a:t>
            </a:r>
            <a:r>
              <a:rPr lang="en-IN" sz="800" dirty="0">
                <a:latin typeface="Times New Roman" panose="02020603050405020304" pitchFamily="18" charset="0"/>
                <a:cs typeface="Times New Roman" panose="02020603050405020304" pitchFamily="18" charset="0"/>
              </a:rPr>
              <a:t>=True</a:t>
            </a:r>
            <a:r>
              <a:rPr lang="en-IN" sz="800" dirty="0" smtClean="0">
                <a:latin typeface="Times New Roman" panose="02020603050405020304" pitchFamily="18" charset="0"/>
                <a:cs typeface="Times New Roman" panose="02020603050405020304" pitchFamily="18" charset="0"/>
              </a:rPr>
              <a:t>)</a:t>
            </a:r>
            <a:endParaRPr lang="en-IN" sz="800" dirty="0">
              <a:latin typeface="Times New Roman" panose="02020603050405020304" pitchFamily="18" charset="0"/>
              <a:cs typeface="Times New Roman" panose="02020603050405020304" pitchFamily="18" charset="0"/>
            </a:endParaRPr>
          </a:p>
          <a:p>
            <a:r>
              <a:rPr lang="en-IN" sz="800" dirty="0" err="1">
                <a:latin typeface="Times New Roman" panose="02020603050405020304" pitchFamily="18" charset="0"/>
                <a:cs typeface="Times New Roman" panose="02020603050405020304" pitchFamily="18" charset="0"/>
              </a:rPr>
              <a:t>df</a:t>
            </a:r>
            <a:r>
              <a:rPr lang="en-IN" sz="800" dirty="0">
                <a:latin typeface="Times New Roman" panose="02020603050405020304" pitchFamily="18" charset="0"/>
                <a:cs typeface="Times New Roman" panose="02020603050405020304" pitchFamily="18" charset="0"/>
              </a:rPr>
              <a:t>['NIC Name'].</a:t>
            </a:r>
            <a:r>
              <a:rPr lang="en-IN" sz="800" dirty="0" smtClean="0">
                <a:latin typeface="Times New Roman" panose="02020603050405020304" pitchFamily="18" charset="0"/>
                <a:cs typeface="Times New Roman" panose="02020603050405020304" pitchFamily="18" charset="0"/>
              </a:rPr>
              <a:t>shape</a:t>
            </a:r>
          </a:p>
          <a:p>
            <a:r>
              <a:rPr lang="pl-PL" sz="800" dirty="0">
                <a:latin typeface="Times New Roman" panose="02020603050405020304" pitchFamily="18" charset="0"/>
                <a:cs typeface="Times New Roman" panose="02020603050405020304" pitchFamily="18" charset="0"/>
              </a:rPr>
              <a:t>df['NIC Name_data'] = df['NIC Name'].str.replace("[^a-zA-Z0-9]", " </a:t>
            </a:r>
            <a:r>
              <a:rPr lang="pl-PL" sz="800" dirty="0" smtClean="0">
                <a:latin typeface="Times New Roman" panose="02020603050405020304" pitchFamily="18" charset="0"/>
                <a:cs typeface="Times New Roman" panose="02020603050405020304" pitchFamily="18" charset="0"/>
              </a:rPr>
              <a:t>")</a:t>
            </a:r>
            <a:endParaRPr lang="en-IN" sz="800" dirty="0" smtClean="0">
              <a:latin typeface="Times New Roman" panose="02020603050405020304" pitchFamily="18" charset="0"/>
              <a:cs typeface="Times New Roman" panose="02020603050405020304" pitchFamily="18" charset="0"/>
            </a:endParaRPr>
          </a:p>
          <a:p>
            <a:r>
              <a:rPr lang="en-IN" sz="800" dirty="0" err="1">
                <a:latin typeface="Times New Roman" panose="02020603050405020304" pitchFamily="18" charset="0"/>
                <a:cs typeface="Times New Roman" panose="02020603050405020304" pitchFamily="18" charset="0"/>
              </a:rPr>
              <a:t>df</a:t>
            </a:r>
            <a:r>
              <a:rPr lang="en-IN" sz="800" dirty="0">
                <a:latin typeface="Times New Roman" panose="02020603050405020304" pitchFamily="18" charset="0"/>
                <a:cs typeface="Times New Roman" panose="02020603050405020304" pitchFamily="18" charset="0"/>
              </a:rPr>
              <a:t> = </a:t>
            </a:r>
            <a:r>
              <a:rPr lang="en-IN" sz="800" dirty="0" err="1">
                <a:latin typeface="Times New Roman" panose="02020603050405020304" pitchFamily="18" charset="0"/>
                <a:cs typeface="Times New Roman" panose="02020603050405020304" pitchFamily="18" charset="0"/>
              </a:rPr>
              <a:t>df</a:t>
            </a:r>
            <a:r>
              <a:rPr lang="en-IN" sz="800" dirty="0">
                <a:latin typeface="Times New Roman" panose="02020603050405020304" pitchFamily="18" charset="0"/>
                <a:cs typeface="Times New Roman" panose="02020603050405020304" pitchFamily="18" charset="0"/>
              </a:rPr>
              <a:t>[['NIC </a:t>
            </a:r>
            <a:r>
              <a:rPr lang="en-IN" sz="800" dirty="0" err="1">
                <a:latin typeface="Times New Roman" panose="02020603050405020304" pitchFamily="18" charset="0"/>
                <a:cs typeface="Times New Roman" panose="02020603050405020304" pitchFamily="18" charset="0"/>
              </a:rPr>
              <a:t>Name_data</a:t>
            </a:r>
            <a:r>
              <a:rPr lang="en-IN" sz="800" dirty="0" smtClean="0">
                <a:latin typeface="Times New Roman" panose="02020603050405020304" pitchFamily="18" charset="0"/>
                <a:cs typeface="Times New Roman" panose="02020603050405020304" pitchFamily="18" charset="0"/>
              </a:rPr>
              <a:t>']]</a:t>
            </a:r>
          </a:p>
          <a:p>
            <a:r>
              <a:rPr lang="en-IN" sz="800" dirty="0" err="1">
                <a:latin typeface="Times New Roman" panose="02020603050405020304" pitchFamily="18" charset="0"/>
                <a:cs typeface="Times New Roman" panose="02020603050405020304" pitchFamily="18" charset="0"/>
              </a:rPr>
              <a:t>df</a:t>
            </a:r>
            <a:r>
              <a:rPr lang="en-IN" sz="800" dirty="0">
                <a:latin typeface="Times New Roman" panose="02020603050405020304" pitchFamily="18" charset="0"/>
                <a:cs typeface="Times New Roman" panose="02020603050405020304" pitchFamily="18" charset="0"/>
              </a:rPr>
              <a:t>['NIC </a:t>
            </a:r>
            <a:r>
              <a:rPr lang="en-IN" sz="800" dirty="0" err="1">
                <a:latin typeface="Times New Roman" panose="02020603050405020304" pitchFamily="18" charset="0"/>
                <a:cs typeface="Times New Roman" panose="02020603050405020304" pitchFamily="18" charset="0"/>
              </a:rPr>
              <a:t>Name_data</a:t>
            </a:r>
            <a:r>
              <a:rPr lang="en-IN" sz="800" dirty="0" smtClean="0">
                <a:latin typeface="Times New Roman" panose="02020603050405020304" pitchFamily="18" charset="0"/>
                <a:cs typeface="Times New Roman" panose="02020603050405020304" pitchFamily="18" charset="0"/>
              </a:rPr>
              <a:t>']</a:t>
            </a:r>
          </a:p>
          <a:p>
            <a:r>
              <a:rPr lang="en-IN" sz="800" dirty="0" err="1">
                <a:latin typeface="Times New Roman" panose="02020603050405020304" pitchFamily="18" charset="0"/>
                <a:cs typeface="Times New Roman" panose="02020603050405020304" pitchFamily="18" charset="0"/>
              </a:rPr>
              <a:t>df</a:t>
            </a:r>
            <a:r>
              <a:rPr lang="en-IN" sz="800" dirty="0">
                <a:latin typeface="Times New Roman" panose="02020603050405020304" pitchFamily="18" charset="0"/>
                <a:cs typeface="Times New Roman" panose="02020603050405020304" pitchFamily="18" charset="0"/>
              </a:rPr>
              <a:t>['NIC </a:t>
            </a:r>
            <a:r>
              <a:rPr lang="en-IN" sz="800" dirty="0" err="1">
                <a:latin typeface="Times New Roman" panose="02020603050405020304" pitchFamily="18" charset="0"/>
                <a:cs typeface="Times New Roman" panose="02020603050405020304" pitchFamily="18" charset="0"/>
              </a:rPr>
              <a:t>Name_data</a:t>
            </a:r>
            <a:r>
              <a:rPr lang="en-IN" sz="800" dirty="0">
                <a:latin typeface="Times New Roman" panose="02020603050405020304" pitchFamily="18" charset="0"/>
                <a:cs typeface="Times New Roman" panose="02020603050405020304" pitchFamily="18" charset="0"/>
              </a:rPr>
              <a:t>'] = </a:t>
            </a:r>
            <a:r>
              <a:rPr lang="en-IN" sz="800" dirty="0" err="1">
                <a:latin typeface="Times New Roman" panose="02020603050405020304" pitchFamily="18" charset="0"/>
                <a:cs typeface="Times New Roman" panose="02020603050405020304" pitchFamily="18" charset="0"/>
              </a:rPr>
              <a:t>df</a:t>
            </a:r>
            <a:r>
              <a:rPr lang="en-IN" sz="800" dirty="0">
                <a:latin typeface="Times New Roman" panose="02020603050405020304" pitchFamily="18" charset="0"/>
                <a:cs typeface="Times New Roman" panose="02020603050405020304" pitchFamily="18" charset="0"/>
              </a:rPr>
              <a:t>['NIC </a:t>
            </a:r>
            <a:r>
              <a:rPr lang="en-IN" sz="800" dirty="0" err="1">
                <a:latin typeface="Times New Roman" panose="02020603050405020304" pitchFamily="18" charset="0"/>
                <a:cs typeface="Times New Roman" panose="02020603050405020304" pitchFamily="18" charset="0"/>
              </a:rPr>
              <a:t>Name_data</a:t>
            </a:r>
            <a:r>
              <a:rPr lang="en-IN" sz="800" dirty="0">
                <a:latin typeface="Times New Roman" panose="02020603050405020304" pitchFamily="18" charset="0"/>
                <a:cs typeface="Times New Roman" panose="02020603050405020304" pitchFamily="18" charset="0"/>
              </a:rPr>
              <a:t>'].</a:t>
            </a:r>
            <a:r>
              <a:rPr lang="en-IN" sz="800" dirty="0" err="1">
                <a:latin typeface="Times New Roman" panose="02020603050405020304" pitchFamily="18" charset="0"/>
                <a:cs typeface="Times New Roman" panose="02020603050405020304" pitchFamily="18" charset="0"/>
              </a:rPr>
              <a:t>fillna</a:t>
            </a:r>
            <a:r>
              <a:rPr lang="en-IN" sz="800" dirty="0" smtClean="0">
                <a:latin typeface="Times New Roman" panose="02020603050405020304" pitchFamily="18" charset="0"/>
                <a:cs typeface="Times New Roman" panose="02020603050405020304" pitchFamily="18" charset="0"/>
              </a:rPr>
              <a:t>("")</a:t>
            </a:r>
          </a:p>
          <a:p>
            <a:r>
              <a:rPr lang="en-IN" sz="800" dirty="0" err="1">
                <a:latin typeface="Times New Roman" panose="02020603050405020304" pitchFamily="18" charset="0"/>
                <a:cs typeface="Times New Roman" panose="02020603050405020304" pitchFamily="18" charset="0"/>
              </a:rPr>
              <a:t>df</a:t>
            </a:r>
            <a:r>
              <a:rPr lang="en-IN" sz="800" dirty="0">
                <a:latin typeface="Times New Roman" panose="02020603050405020304" pitchFamily="18" charset="0"/>
                <a:cs typeface="Times New Roman" panose="02020603050405020304" pitchFamily="18" charset="0"/>
              </a:rPr>
              <a:t>['NIC </a:t>
            </a:r>
            <a:r>
              <a:rPr lang="en-IN" sz="800" dirty="0" err="1">
                <a:latin typeface="Times New Roman" panose="02020603050405020304" pitchFamily="18" charset="0"/>
                <a:cs typeface="Times New Roman" panose="02020603050405020304" pitchFamily="18" charset="0"/>
              </a:rPr>
              <a:t>Name_data</a:t>
            </a:r>
            <a:r>
              <a:rPr lang="en-IN" sz="800" dirty="0">
                <a:latin typeface="Times New Roman" panose="02020603050405020304" pitchFamily="18" charset="0"/>
                <a:cs typeface="Times New Roman" panose="02020603050405020304" pitchFamily="18" charset="0"/>
              </a:rPr>
              <a:t>'] = </a:t>
            </a:r>
            <a:r>
              <a:rPr lang="en-IN" sz="800" dirty="0" err="1">
                <a:latin typeface="Times New Roman" panose="02020603050405020304" pitchFamily="18" charset="0"/>
                <a:cs typeface="Times New Roman" panose="02020603050405020304" pitchFamily="18" charset="0"/>
              </a:rPr>
              <a:t>df</a:t>
            </a:r>
            <a:r>
              <a:rPr lang="en-IN" sz="800" dirty="0">
                <a:latin typeface="Times New Roman" panose="02020603050405020304" pitchFamily="18" charset="0"/>
                <a:cs typeface="Times New Roman" panose="02020603050405020304" pitchFamily="18" charset="0"/>
              </a:rPr>
              <a:t>['NIC </a:t>
            </a:r>
            <a:r>
              <a:rPr lang="en-IN" sz="800" dirty="0" err="1">
                <a:latin typeface="Times New Roman" panose="02020603050405020304" pitchFamily="18" charset="0"/>
                <a:cs typeface="Times New Roman" panose="02020603050405020304" pitchFamily="18" charset="0"/>
              </a:rPr>
              <a:t>Name_data</a:t>
            </a:r>
            <a:r>
              <a:rPr lang="en-IN" sz="800" dirty="0">
                <a:latin typeface="Times New Roman" panose="02020603050405020304" pitchFamily="18" charset="0"/>
                <a:cs typeface="Times New Roman" panose="02020603050405020304" pitchFamily="18" charset="0"/>
              </a:rPr>
              <a:t>'].apply(lambda x: ' '.join([w for w in </a:t>
            </a:r>
            <a:r>
              <a:rPr lang="en-IN" sz="800" dirty="0" err="1">
                <a:latin typeface="Times New Roman" panose="02020603050405020304" pitchFamily="18" charset="0"/>
                <a:cs typeface="Times New Roman" panose="02020603050405020304" pitchFamily="18" charset="0"/>
              </a:rPr>
              <a:t>x.split</a:t>
            </a:r>
            <a:r>
              <a:rPr lang="en-IN" sz="800" dirty="0">
                <a:latin typeface="Times New Roman" panose="02020603050405020304" pitchFamily="18" charset="0"/>
                <a:cs typeface="Times New Roman" panose="02020603050405020304" pitchFamily="18" charset="0"/>
              </a:rPr>
              <a:t>() if </a:t>
            </a:r>
            <a:r>
              <a:rPr lang="en-IN" sz="800" dirty="0" err="1">
                <a:latin typeface="Times New Roman" panose="02020603050405020304" pitchFamily="18" charset="0"/>
                <a:cs typeface="Times New Roman" panose="02020603050405020304" pitchFamily="18" charset="0"/>
              </a:rPr>
              <a:t>len</a:t>
            </a:r>
            <a:r>
              <a:rPr lang="en-IN" sz="800" dirty="0">
                <a:latin typeface="Times New Roman" panose="02020603050405020304" pitchFamily="18" charset="0"/>
                <a:cs typeface="Times New Roman" panose="02020603050405020304" pitchFamily="18" charset="0"/>
              </a:rPr>
              <a:t>(w)&gt;2</a:t>
            </a:r>
            <a:r>
              <a:rPr lang="en-IN" sz="800" dirty="0" smtClean="0">
                <a:latin typeface="Times New Roman" panose="02020603050405020304" pitchFamily="18" charset="0"/>
                <a:cs typeface="Times New Roman" panose="02020603050405020304" pitchFamily="18" charset="0"/>
              </a:rPr>
              <a:t>]))</a:t>
            </a:r>
          </a:p>
          <a:p>
            <a:r>
              <a:rPr lang="en-IN" sz="800" dirty="0" err="1">
                <a:latin typeface="Times New Roman" panose="02020603050405020304" pitchFamily="18" charset="0"/>
                <a:cs typeface="Times New Roman" panose="02020603050405020304" pitchFamily="18" charset="0"/>
              </a:rPr>
              <a:t>df</a:t>
            </a:r>
            <a:r>
              <a:rPr lang="en-IN" sz="800" dirty="0">
                <a:latin typeface="Times New Roman" panose="02020603050405020304" pitchFamily="18" charset="0"/>
                <a:cs typeface="Times New Roman" panose="02020603050405020304" pitchFamily="18" charset="0"/>
              </a:rPr>
              <a:t>['NIC </a:t>
            </a:r>
            <a:r>
              <a:rPr lang="en-IN" sz="800" dirty="0" err="1">
                <a:latin typeface="Times New Roman" panose="02020603050405020304" pitchFamily="18" charset="0"/>
                <a:cs typeface="Times New Roman" panose="02020603050405020304" pitchFamily="18" charset="0"/>
              </a:rPr>
              <a:t>Name_data</a:t>
            </a:r>
            <a:r>
              <a:rPr lang="en-IN" sz="800" dirty="0" smtClean="0">
                <a:latin typeface="Times New Roman" panose="02020603050405020304" pitchFamily="18" charset="0"/>
                <a:cs typeface="Times New Roman" panose="02020603050405020304" pitchFamily="18" charset="0"/>
              </a:rPr>
              <a:t>']</a:t>
            </a:r>
          </a:p>
          <a:p>
            <a:r>
              <a:rPr lang="en-IN" sz="800" dirty="0" err="1">
                <a:latin typeface="Times New Roman" panose="02020603050405020304" pitchFamily="18" charset="0"/>
                <a:cs typeface="Times New Roman" panose="02020603050405020304" pitchFamily="18" charset="0"/>
              </a:rPr>
              <a:t>df</a:t>
            </a:r>
            <a:r>
              <a:rPr lang="en-IN" sz="800" dirty="0">
                <a:latin typeface="Times New Roman" panose="02020603050405020304" pitchFamily="18" charset="0"/>
                <a:cs typeface="Times New Roman" panose="02020603050405020304" pitchFamily="18" charset="0"/>
              </a:rPr>
              <a:t>['NIC </a:t>
            </a:r>
            <a:r>
              <a:rPr lang="en-IN" sz="800" dirty="0" err="1">
                <a:latin typeface="Times New Roman" panose="02020603050405020304" pitchFamily="18" charset="0"/>
                <a:cs typeface="Times New Roman" panose="02020603050405020304" pitchFamily="18" charset="0"/>
              </a:rPr>
              <a:t>Name_data</a:t>
            </a:r>
            <a:r>
              <a:rPr lang="en-IN" sz="800" dirty="0">
                <a:latin typeface="Times New Roman" panose="02020603050405020304" pitchFamily="18" charset="0"/>
                <a:cs typeface="Times New Roman" panose="02020603050405020304" pitchFamily="18" charset="0"/>
              </a:rPr>
              <a:t>'] = [</a:t>
            </a:r>
            <a:r>
              <a:rPr lang="en-IN" sz="800" dirty="0" err="1">
                <a:latin typeface="Times New Roman" panose="02020603050405020304" pitchFamily="18" charset="0"/>
                <a:cs typeface="Times New Roman" panose="02020603050405020304" pitchFamily="18" charset="0"/>
              </a:rPr>
              <a:t>rev.lower</a:t>
            </a:r>
            <a:r>
              <a:rPr lang="en-IN" sz="800" dirty="0">
                <a:latin typeface="Times New Roman" panose="02020603050405020304" pitchFamily="18" charset="0"/>
                <a:cs typeface="Times New Roman" panose="02020603050405020304" pitchFamily="18" charset="0"/>
              </a:rPr>
              <a:t>() for rev in </a:t>
            </a:r>
            <a:r>
              <a:rPr lang="en-IN" sz="800" dirty="0" err="1">
                <a:latin typeface="Times New Roman" panose="02020603050405020304" pitchFamily="18" charset="0"/>
                <a:cs typeface="Times New Roman" panose="02020603050405020304" pitchFamily="18" charset="0"/>
              </a:rPr>
              <a:t>df</a:t>
            </a:r>
            <a:r>
              <a:rPr lang="en-IN" sz="800" dirty="0">
                <a:latin typeface="Times New Roman" panose="02020603050405020304" pitchFamily="18" charset="0"/>
                <a:cs typeface="Times New Roman" panose="02020603050405020304" pitchFamily="18" charset="0"/>
              </a:rPr>
              <a:t>['NIC </a:t>
            </a:r>
            <a:r>
              <a:rPr lang="en-IN" sz="800" dirty="0" err="1">
                <a:latin typeface="Times New Roman" panose="02020603050405020304" pitchFamily="18" charset="0"/>
                <a:cs typeface="Times New Roman" panose="02020603050405020304" pitchFamily="18" charset="0"/>
              </a:rPr>
              <a:t>Name_data</a:t>
            </a:r>
            <a:r>
              <a:rPr lang="en-IN" sz="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159109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2686" y="1055145"/>
            <a:ext cx="9603275" cy="4870869"/>
          </a:xfrm>
        </p:spPr>
        <p:txBody>
          <a:bodyPr>
            <a:noAutofit/>
          </a:bodyPr>
          <a:lstStyle/>
          <a:p>
            <a:pPr marL="0" indent="0">
              <a:buNone/>
            </a:pPr>
            <a:r>
              <a:rPr lang="en-IN" sz="800" dirty="0" err="1">
                <a:latin typeface="Times New Roman" panose="02020603050405020304" pitchFamily="18" charset="0"/>
                <a:cs typeface="Times New Roman" panose="02020603050405020304" pitchFamily="18" charset="0"/>
              </a:rPr>
              <a:t>df</a:t>
            </a:r>
            <a:r>
              <a:rPr lang="en-IN" sz="800" dirty="0">
                <a:latin typeface="Times New Roman" panose="02020603050405020304" pitchFamily="18" charset="0"/>
                <a:cs typeface="Times New Roman" panose="02020603050405020304" pitchFamily="18" charset="0"/>
              </a:rPr>
              <a:t>['NIC </a:t>
            </a:r>
            <a:r>
              <a:rPr lang="en-IN" sz="800" dirty="0" err="1">
                <a:latin typeface="Times New Roman" panose="02020603050405020304" pitchFamily="18" charset="0"/>
                <a:cs typeface="Times New Roman" panose="02020603050405020304" pitchFamily="18" charset="0"/>
              </a:rPr>
              <a:t>Name_data</a:t>
            </a:r>
            <a:r>
              <a:rPr lang="en-IN" sz="800" dirty="0" smtClean="0">
                <a:latin typeface="Times New Roman" panose="02020603050405020304" pitchFamily="18" charset="0"/>
                <a:cs typeface="Times New Roman" panose="02020603050405020304" pitchFamily="18" charset="0"/>
              </a:rPr>
              <a:t>']</a:t>
            </a:r>
          </a:p>
          <a:p>
            <a:pPr marL="0" indent="0">
              <a:buNone/>
            </a:pPr>
            <a:r>
              <a:rPr lang="en-IN" sz="800" dirty="0">
                <a:latin typeface="Times New Roman" panose="02020603050405020304" pitchFamily="18" charset="0"/>
                <a:cs typeface="Times New Roman" panose="02020603050405020304" pitchFamily="18" charset="0"/>
              </a:rPr>
              <a:t>pip install </a:t>
            </a:r>
            <a:r>
              <a:rPr lang="en-IN" sz="800" dirty="0" err="1" smtClean="0">
                <a:latin typeface="Times New Roman" panose="02020603050405020304" pitchFamily="18" charset="0"/>
                <a:cs typeface="Times New Roman" panose="02020603050405020304" pitchFamily="18" charset="0"/>
              </a:rPr>
              <a:t>nltk</a:t>
            </a:r>
            <a:endParaRPr lang="en-IN" sz="800" dirty="0" smtClean="0">
              <a:latin typeface="Times New Roman" panose="02020603050405020304" pitchFamily="18" charset="0"/>
              <a:cs typeface="Times New Roman" panose="02020603050405020304" pitchFamily="18" charset="0"/>
            </a:endParaRPr>
          </a:p>
          <a:p>
            <a:pPr marL="0" indent="0">
              <a:buNone/>
            </a:pPr>
            <a:r>
              <a:rPr lang="en-IN" sz="800" dirty="0">
                <a:latin typeface="Times New Roman" panose="02020603050405020304" pitchFamily="18" charset="0"/>
                <a:cs typeface="Times New Roman" panose="02020603050405020304" pitchFamily="18" charset="0"/>
              </a:rPr>
              <a:t>import </a:t>
            </a:r>
            <a:r>
              <a:rPr lang="en-IN" sz="800" dirty="0" err="1">
                <a:latin typeface="Times New Roman" panose="02020603050405020304" pitchFamily="18" charset="0"/>
                <a:cs typeface="Times New Roman" panose="02020603050405020304" pitchFamily="18" charset="0"/>
              </a:rPr>
              <a:t>nltk</a:t>
            </a:r>
            <a:endParaRPr lang="en-IN" sz="800" dirty="0">
              <a:latin typeface="Times New Roman" panose="02020603050405020304" pitchFamily="18" charset="0"/>
              <a:cs typeface="Times New Roman" panose="02020603050405020304" pitchFamily="18" charset="0"/>
            </a:endParaRPr>
          </a:p>
          <a:p>
            <a:pPr marL="0" indent="0">
              <a:buNone/>
            </a:pPr>
            <a:r>
              <a:rPr lang="en-IN" sz="800" dirty="0" err="1">
                <a:latin typeface="Times New Roman" panose="02020603050405020304" pitchFamily="18" charset="0"/>
                <a:cs typeface="Times New Roman" panose="02020603050405020304" pitchFamily="18" charset="0"/>
              </a:rPr>
              <a:t>nltk.download</a:t>
            </a:r>
            <a:r>
              <a:rPr lang="en-IN" sz="800" dirty="0">
                <a:latin typeface="Times New Roman" panose="02020603050405020304" pitchFamily="18" charset="0"/>
                <a:cs typeface="Times New Roman" panose="02020603050405020304" pitchFamily="18" charset="0"/>
              </a:rPr>
              <a:t>('</a:t>
            </a:r>
            <a:r>
              <a:rPr lang="en-IN" sz="800" dirty="0" err="1">
                <a:latin typeface="Times New Roman" panose="02020603050405020304" pitchFamily="18" charset="0"/>
                <a:cs typeface="Times New Roman" panose="02020603050405020304" pitchFamily="18" charset="0"/>
              </a:rPr>
              <a:t>punkt</a:t>
            </a:r>
            <a:r>
              <a:rPr lang="en-IN" sz="800" dirty="0">
                <a:latin typeface="Times New Roman" panose="02020603050405020304" pitchFamily="18" charset="0"/>
                <a:cs typeface="Times New Roman" panose="02020603050405020304" pitchFamily="18" charset="0"/>
              </a:rPr>
              <a:t>')</a:t>
            </a:r>
          </a:p>
          <a:p>
            <a:pPr marL="0" indent="0">
              <a:buNone/>
            </a:pPr>
            <a:r>
              <a:rPr lang="en-IN" sz="800" dirty="0" err="1">
                <a:latin typeface="Times New Roman" panose="02020603050405020304" pitchFamily="18" charset="0"/>
                <a:cs typeface="Times New Roman" panose="02020603050405020304" pitchFamily="18" charset="0"/>
              </a:rPr>
              <a:t>nltk.download</a:t>
            </a:r>
            <a:r>
              <a:rPr lang="en-IN" sz="800" dirty="0">
                <a:latin typeface="Times New Roman" panose="02020603050405020304" pitchFamily="18" charset="0"/>
                <a:cs typeface="Times New Roman" panose="02020603050405020304" pitchFamily="18" charset="0"/>
              </a:rPr>
              <a:t>('</a:t>
            </a:r>
            <a:r>
              <a:rPr lang="en-IN" sz="800" dirty="0" err="1">
                <a:latin typeface="Times New Roman" panose="02020603050405020304" pitchFamily="18" charset="0"/>
                <a:cs typeface="Times New Roman" panose="02020603050405020304" pitchFamily="18" charset="0"/>
              </a:rPr>
              <a:t>stopwords</a:t>
            </a:r>
            <a:r>
              <a:rPr lang="en-IN" sz="800" dirty="0">
                <a:latin typeface="Times New Roman" panose="02020603050405020304" pitchFamily="18" charset="0"/>
                <a:cs typeface="Times New Roman" panose="02020603050405020304" pitchFamily="18" charset="0"/>
              </a:rPr>
              <a:t>')</a:t>
            </a:r>
          </a:p>
          <a:p>
            <a:pPr marL="0" indent="0">
              <a:buNone/>
            </a:pPr>
            <a:r>
              <a:rPr lang="en-IN" sz="800" dirty="0">
                <a:latin typeface="Times New Roman" panose="02020603050405020304" pitchFamily="18" charset="0"/>
                <a:cs typeface="Times New Roman" panose="02020603050405020304" pitchFamily="18" charset="0"/>
              </a:rPr>
              <a:t>from </a:t>
            </a:r>
            <a:r>
              <a:rPr lang="en-IN" sz="800" dirty="0" err="1">
                <a:latin typeface="Times New Roman" panose="02020603050405020304" pitchFamily="18" charset="0"/>
                <a:cs typeface="Times New Roman" panose="02020603050405020304" pitchFamily="18" charset="0"/>
              </a:rPr>
              <a:t>nltk.corpus</a:t>
            </a:r>
            <a:r>
              <a:rPr lang="en-IN" sz="800" dirty="0">
                <a:latin typeface="Times New Roman" panose="02020603050405020304" pitchFamily="18" charset="0"/>
                <a:cs typeface="Times New Roman" panose="02020603050405020304" pitchFamily="18" charset="0"/>
              </a:rPr>
              <a:t> import </a:t>
            </a:r>
            <a:r>
              <a:rPr lang="en-IN" sz="800" dirty="0" err="1">
                <a:latin typeface="Times New Roman" panose="02020603050405020304" pitchFamily="18" charset="0"/>
                <a:cs typeface="Times New Roman" panose="02020603050405020304" pitchFamily="18" charset="0"/>
              </a:rPr>
              <a:t>stopwords</a:t>
            </a:r>
            <a:endParaRPr lang="en-IN" sz="800" dirty="0">
              <a:latin typeface="Times New Roman" panose="02020603050405020304" pitchFamily="18" charset="0"/>
              <a:cs typeface="Times New Roman" panose="02020603050405020304" pitchFamily="18" charset="0"/>
            </a:endParaRPr>
          </a:p>
          <a:p>
            <a:pPr marL="0" indent="0">
              <a:buNone/>
            </a:pPr>
            <a:r>
              <a:rPr lang="en-IN" sz="800" dirty="0">
                <a:latin typeface="Times New Roman" panose="02020603050405020304" pitchFamily="18" charset="0"/>
                <a:cs typeface="Times New Roman" panose="02020603050405020304" pitchFamily="18" charset="0"/>
              </a:rPr>
              <a:t>from </a:t>
            </a:r>
            <a:r>
              <a:rPr lang="en-IN" sz="800" dirty="0" err="1">
                <a:latin typeface="Times New Roman" panose="02020603050405020304" pitchFamily="18" charset="0"/>
                <a:cs typeface="Times New Roman" panose="02020603050405020304" pitchFamily="18" charset="0"/>
              </a:rPr>
              <a:t>nltk</a:t>
            </a:r>
            <a:r>
              <a:rPr lang="en-IN" sz="800" dirty="0">
                <a:latin typeface="Times New Roman" panose="02020603050405020304" pitchFamily="18" charset="0"/>
                <a:cs typeface="Times New Roman" panose="02020603050405020304" pitchFamily="18" charset="0"/>
              </a:rPr>
              <a:t> import </a:t>
            </a:r>
            <a:r>
              <a:rPr lang="en-IN" sz="800" dirty="0" err="1">
                <a:latin typeface="Times New Roman" panose="02020603050405020304" pitchFamily="18" charset="0"/>
                <a:cs typeface="Times New Roman" panose="02020603050405020304" pitchFamily="18" charset="0"/>
              </a:rPr>
              <a:t>word_tokenize</a:t>
            </a:r>
            <a:endParaRPr lang="en-IN" sz="800" dirty="0">
              <a:latin typeface="Times New Roman" panose="02020603050405020304" pitchFamily="18" charset="0"/>
              <a:cs typeface="Times New Roman" panose="02020603050405020304" pitchFamily="18" charset="0"/>
            </a:endParaRPr>
          </a:p>
          <a:p>
            <a:pPr marL="0" indent="0">
              <a:buNone/>
            </a:pPr>
            <a:r>
              <a:rPr lang="en-IN" sz="800" dirty="0" err="1">
                <a:latin typeface="Times New Roman" panose="02020603050405020304" pitchFamily="18" charset="0"/>
                <a:cs typeface="Times New Roman" panose="02020603050405020304" pitchFamily="18" charset="0"/>
              </a:rPr>
              <a:t>stop_words</a:t>
            </a:r>
            <a:r>
              <a:rPr lang="en-IN" sz="800" dirty="0">
                <a:latin typeface="Times New Roman" panose="02020603050405020304" pitchFamily="18" charset="0"/>
                <a:cs typeface="Times New Roman" panose="02020603050405020304" pitchFamily="18" charset="0"/>
              </a:rPr>
              <a:t> = </a:t>
            </a:r>
            <a:r>
              <a:rPr lang="en-IN" sz="800" dirty="0" err="1">
                <a:latin typeface="Times New Roman" panose="02020603050405020304" pitchFamily="18" charset="0"/>
                <a:cs typeface="Times New Roman" panose="02020603050405020304" pitchFamily="18" charset="0"/>
              </a:rPr>
              <a:t>stopwords.words</a:t>
            </a:r>
            <a:r>
              <a:rPr lang="en-IN" sz="800" dirty="0">
                <a:latin typeface="Times New Roman" panose="02020603050405020304" pitchFamily="18" charset="0"/>
                <a:cs typeface="Times New Roman" panose="02020603050405020304" pitchFamily="18" charset="0"/>
              </a:rPr>
              <a:t>('</a:t>
            </a:r>
            <a:r>
              <a:rPr lang="en-IN" sz="800" dirty="0" err="1">
                <a:latin typeface="Times New Roman" panose="02020603050405020304" pitchFamily="18" charset="0"/>
                <a:cs typeface="Times New Roman" panose="02020603050405020304" pitchFamily="18" charset="0"/>
              </a:rPr>
              <a:t>english</a:t>
            </a:r>
            <a:r>
              <a:rPr lang="en-IN" sz="800" dirty="0">
                <a:latin typeface="Times New Roman" panose="02020603050405020304" pitchFamily="18" charset="0"/>
                <a:cs typeface="Times New Roman" panose="02020603050405020304" pitchFamily="18" charset="0"/>
              </a:rPr>
              <a:t>')</a:t>
            </a:r>
          </a:p>
          <a:p>
            <a:pPr marL="0" indent="0">
              <a:buNone/>
            </a:pPr>
            <a:r>
              <a:rPr lang="en-IN" sz="800" dirty="0" err="1" smtClean="0">
                <a:latin typeface="Times New Roman" panose="02020603050405020304" pitchFamily="18" charset="0"/>
                <a:cs typeface="Times New Roman" panose="02020603050405020304" pitchFamily="18" charset="0"/>
              </a:rPr>
              <a:t>def</a:t>
            </a:r>
            <a:r>
              <a:rPr lang="en-IN" sz="800" dirty="0" smtClean="0">
                <a:latin typeface="Times New Roman" panose="02020603050405020304" pitchFamily="18" charset="0"/>
                <a:cs typeface="Times New Roman" panose="02020603050405020304" pitchFamily="18" charset="0"/>
              </a:rPr>
              <a:t> </a:t>
            </a:r>
            <a:r>
              <a:rPr lang="en-IN" sz="800" dirty="0" err="1">
                <a:latin typeface="Times New Roman" panose="02020603050405020304" pitchFamily="18" charset="0"/>
                <a:cs typeface="Times New Roman" panose="02020603050405020304" pitchFamily="18" charset="0"/>
              </a:rPr>
              <a:t>remove_stopwords</a:t>
            </a:r>
            <a:r>
              <a:rPr lang="en-IN" sz="800" dirty="0">
                <a:latin typeface="Times New Roman" panose="02020603050405020304" pitchFamily="18" charset="0"/>
                <a:cs typeface="Times New Roman" panose="02020603050405020304" pitchFamily="18" charset="0"/>
              </a:rPr>
              <a:t>(des</a:t>
            </a:r>
            <a:r>
              <a:rPr lang="en-IN" sz="800" dirty="0" smtClean="0">
                <a:latin typeface="Times New Roman" panose="02020603050405020304" pitchFamily="18" charset="0"/>
                <a:cs typeface="Times New Roman" panose="02020603050405020304" pitchFamily="18" charset="0"/>
              </a:rPr>
              <a:t>):</a:t>
            </a:r>
          </a:p>
          <a:p>
            <a:pPr marL="0" indent="0">
              <a:buNone/>
            </a:pPr>
            <a:r>
              <a:rPr lang="en-IN" sz="800" dirty="0" err="1" smtClean="0">
                <a:latin typeface="Times New Roman" panose="02020603050405020304" pitchFamily="18" charset="0"/>
                <a:cs typeface="Times New Roman" panose="02020603050405020304" pitchFamily="18" charset="0"/>
              </a:rPr>
              <a:t>description_tokenized</a:t>
            </a:r>
            <a:r>
              <a:rPr lang="en-IN" sz="800" dirty="0" smtClean="0">
                <a:latin typeface="Times New Roman" panose="02020603050405020304" pitchFamily="18" charset="0"/>
                <a:cs typeface="Times New Roman" panose="02020603050405020304" pitchFamily="18" charset="0"/>
              </a:rPr>
              <a:t> </a:t>
            </a:r>
            <a:r>
              <a:rPr lang="en-IN" sz="800" dirty="0">
                <a:latin typeface="Times New Roman" panose="02020603050405020304" pitchFamily="18" charset="0"/>
                <a:cs typeface="Times New Roman" panose="02020603050405020304" pitchFamily="18" charset="0"/>
              </a:rPr>
              <a:t>= </a:t>
            </a:r>
            <a:r>
              <a:rPr lang="en-IN" sz="800" dirty="0" err="1">
                <a:latin typeface="Times New Roman" panose="02020603050405020304" pitchFamily="18" charset="0"/>
                <a:cs typeface="Times New Roman" panose="02020603050405020304" pitchFamily="18" charset="0"/>
              </a:rPr>
              <a:t>word_tokenize</a:t>
            </a:r>
            <a:r>
              <a:rPr lang="en-IN" sz="800" dirty="0">
                <a:latin typeface="Times New Roman" panose="02020603050405020304" pitchFamily="18" charset="0"/>
                <a:cs typeface="Times New Roman" panose="02020603050405020304" pitchFamily="18" charset="0"/>
              </a:rPr>
              <a:t>(des)</a:t>
            </a:r>
          </a:p>
          <a:p>
            <a:pPr marL="0" indent="0">
              <a:buNone/>
            </a:pPr>
            <a:r>
              <a:rPr lang="en-IN" sz="800" dirty="0">
                <a:latin typeface="Times New Roman" panose="02020603050405020304" pitchFamily="18" charset="0"/>
                <a:cs typeface="Times New Roman" panose="02020603050405020304" pitchFamily="18" charset="0"/>
              </a:rPr>
              <a:t>  </a:t>
            </a:r>
            <a:r>
              <a:rPr lang="en-IN" sz="800" dirty="0" err="1">
                <a:latin typeface="Times New Roman" panose="02020603050405020304" pitchFamily="18" charset="0"/>
                <a:cs typeface="Times New Roman" panose="02020603050405020304" pitchFamily="18" charset="0"/>
              </a:rPr>
              <a:t>des_new</a:t>
            </a:r>
            <a:r>
              <a:rPr lang="en-IN" sz="800" dirty="0">
                <a:latin typeface="Times New Roman" panose="02020603050405020304" pitchFamily="18" charset="0"/>
                <a:cs typeface="Times New Roman" panose="02020603050405020304" pitchFamily="18" charset="0"/>
              </a:rPr>
              <a:t> = " ".join([</a:t>
            </a:r>
            <a:r>
              <a:rPr lang="en-IN" sz="800" dirty="0" err="1">
                <a:latin typeface="Times New Roman" panose="02020603050405020304" pitchFamily="18" charset="0"/>
                <a:cs typeface="Times New Roman" panose="02020603050405020304" pitchFamily="18" charset="0"/>
              </a:rPr>
              <a:t>i</a:t>
            </a:r>
            <a:r>
              <a:rPr lang="en-IN" sz="800" dirty="0">
                <a:latin typeface="Times New Roman" panose="02020603050405020304" pitchFamily="18" charset="0"/>
                <a:cs typeface="Times New Roman" panose="02020603050405020304" pitchFamily="18" charset="0"/>
              </a:rPr>
              <a:t> for </a:t>
            </a:r>
            <a:r>
              <a:rPr lang="en-IN" sz="800" dirty="0" err="1">
                <a:latin typeface="Times New Roman" panose="02020603050405020304" pitchFamily="18" charset="0"/>
                <a:cs typeface="Times New Roman" panose="02020603050405020304" pitchFamily="18" charset="0"/>
              </a:rPr>
              <a:t>i</a:t>
            </a:r>
            <a:r>
              <a:rPr lang="en-IN" sz="800" dirty="0">
                <a:latin typeface="Times New Roman" panose="02020603050405020304" pitchFamily="18" charset="0"/>
                <a:cs typeface="Times New Roman" panose="02020603050405020304" pitchFamily="18" charset="0"/>
              </a:rPr>
              <a:t> in </a:t>
            </a:r>
            <a:r>
              <a:rPr lang="en-IN" sz="800" dirty="0" err="1">
                <a:latin typeface="Times New Roman" panose="02020603050405020304" pitchFamily="18" charset="0"/>
                <a:cs typeface="Times New Roman" panose="02020603050405020304" pitchFamily="18" charset="0"/>
              </a:rPr>
              <a:t>description_tokenized</a:t>
            </a:r>
            <a:r>
              <a:rPr lang="en-IN" sz="800" dirty="0">
                <a:latin typeface="Times New Roman" panose="02020603050405020304" pitchFamily="18" charset="0"/>
                <a:cs typeface="Times New Roman" panose="02020603050405020304" pitchFamily="18" charset="0"/>
              </a:rPr>
              <a:t> if </a:t>
            </a:r>
            <a:r>
              <a:rPr lang="en-IN" sz="800" dirty="0" err="1">
                <a:latin typeface="Times New Roman" panose="02020603050405020304" pitchFamily="18" charset="0"/>
                <a:cs typeface="Times New Roman" panose="02020603050405020304" pitchFamily="18" charset="0"/>
              </a:rPr>
              <a:t>i</a:t>
            </a:r>
            <a:r>
              <a:rPr lang="en-IN" sz="800" dirty="0">
                <a:latin typeface="Times New Roman" panose="02020603050405020304" pitchFamily="18" charset="0"/>
                <a:cs typeface="Times New Roman" panose="02020603050405020304" pitchFamily="18" charset="0"/>
              </a:rPr>
              <a:t> not in </a:t>
            </a:r>
            <a:r>
              <a:rPr lang="en-IN" sz="800" dirty="0" err="1">
                <a:latin typeface="Times New Roman" panose="02020603050405020304" pitchFamily="18" charset="0"/>
                <a:cs typeface="Times New Roman" panose="02020603050405020304" pitchFamily="18" charset="0"/>
              </a:rPr>
              <a:t>stop_words</a:t>
            </a:r>
            <a:r>
              <a:rPr lang="en-IN" sz="800" dirty="0">
                <a:latin typeface="Times New Roman" panose="02020603050405020304" pitchFamily="18" charset="0"/>
                <a:cs typeface="Times New Roman" panose="02020603050405020304" pitchFamily="18" charset="0"/>
              </a:rPr>
              <a:t>])</a:t>
            </a:r>
          </a:p>
          <a:p>
            <a:pPr marL="0" indent="0">
              <a:buNone/>
            </a:pPr>
            <a:r>
              <a:rPr lang="en-IN" sz="800" dirty="0">
                <a:latin typeface="Times New Roman" panose="02020603050405020304" pitchFamily="18" charset="0"/>
                <a:cs typeface="Times New Roman" panose="02020603050405020304" pitchFamily="18" charset="0"/>
              </a:rPr>
              <a:t>  return </a:t>
            </a:r>
            <a:r>
              <a:rPr lang="en-IN" sz="800" dirty="0" err="1">
                <a:latin typeface="Times New Roman" panose="02020603050405020304" pitchFamily="18" charset="0"/>
                <a:cs typeface="Times New Roman" panose="02020603050405020304" pitchFamily="18" charset="0"/>
              </a:rPr>
              <a:t>des_new</a:t>
            </a:r>
            <a:endParaRPr lang="en-IN" sz="800" dirty="0">
              <a:latin typeface="Times New Roman" panose="02020603050405020304" pitchFamily="18" charset="0"/>
              <a:cs typeface="Times New Roman" panose="02020603050405020304" pitchFamily="18" charset="0"/>
            </a:endParaRPr>
          </a:p>
          <a:p>
            <a:pPr marL="0" indent="0">
              <a:buNone/>
            </a:pPr>
            <a:r>
              <a:rPr lang="en-IN" sz="800" dirty="0" err="1" smtClean="0">
                <a:latin typeface="Times New Roman" panose="02020603050405020304" pitchFamily="18" charset="0"/>
                <a:cs typeface="Times New Roman" panose="02020603050405020304" pitchFamily="18" charset="0"/>
              </a:rPr>
              <a:t>df</a:t>
            </a:r>
            <a:r>
              <a:rPr lang="en-IN" sz="800" dirty="0">
                <a:latin typeface="Times New Roman" panose="02020603050405020304" pitchFamily="18" charset="0"/>
                <a:cs typeface="Times New Roman" panose="02020603050405020304" pitchFamily="18" charset="0"/>
              </a:rPr>
              <a:t>['NIC </a:t>
            </a:r>
            <a:r>
              <a:rPr lang="en-IN" sz="800" dirty="0" err="1">
                <a:latin typeface="Times New Roman" panose="02020603050405020304" pitchFamily="18" charset="0"/>
                <a:cs typeface="Times New Roman" panose="02020603050405020304" pitchFamily="18" charset="0"/>
              </a:rPr>
              <a:t>Name_data</a:t>
            </a:r>
            <a:r>
              <a:rPr lang="en-IN" sz="800" dirty="0">
                <a:latin typeface="Times New Roman" panose="02020603050405020304" pitchFamily="18" charset="0"/>
                <a:cs typeface="Times New Roman" panose="02020603050405020304" pitchFamily="18" charset="0"/>
              </a:rPr>
              <a:t>'] = [</a:t>
            </a:r>
            <a:r>
              <a:rPr lang="en-IN" sz="800" dirty="0" err="1">
                <a:latin typeface="Times New Roman" panose="02020603050405020304" pitchFamily="18" charset="0"/>
                <a:cs typeface="Times New Roman" panose="02020603050405020304" pitchFamily="18" charset="0"/>
              </a:rPr>
              <a:t>remove_stopwords</a:t>
            </a:r>
            <a:r>
              <a:rPr lang="en-IN" sz="800" dirty="0">
                <a:latin typeface="Times New Roman" panose="02020603050405020304" pitchFamily="18" charset="0"/>
                <a:cs typeface="Times New Roman" panose="02020603050405020304" pitchFamily="18" charset="0"/>
              </a:rPr>
              <a:t>(r) for r in </a:t>
            </a:r>
            <a:r>
              <a:rPr lang="en-IN" sz="800" dirty="0" err="1">
                <a:latin typeface="Times New Roman" panose="02020603050405020304" pitchFamily="18" charset="0"/>
                <a:cs typeface="Times New Roman" panose="02020603050405020304" pitchFamily="18" charset="0"/>
              </a:rPr>
              <a:t>df</a:t>
            </a:r>
            <a:r>
              <a:rPr lang="en-IN" sz="800" dirty="0">
                <a:latin typeface="Times New Roman" panose="02020603050405020304" pitchFamily="18" charset="0"/>
                <a:cs typeface="Times New Roman" panose="02020603050405020304" pitchFamily="18" charset="0"/>
              </a:rPr>
              <a:t>['NIC </a:t>
            </a:r>
            <a:r>
              <a:rPr lang="en-IN" sz="800" dirty="0" err="1">
                <a:latin typeface="Times New Roman" panose="02020603050405020304" pitchFamily="18" charset="0"/>
                <a:cs typeface="Times New Roman" panose="02020603050405020304" pitchFamily="18" charset="0"/>
              </a:rPr>
              <a:t>Name_data</a:t>
            </a:r>
            <a:r>
              <a:rPr lang="en-IN" sz="800" dirty="0" smtClean="0">
                <a:latin typeface="Times New Roman" panose="02020603050405020304" pitchFamily="18" charset="0"/>
                <a:cs typeface="Times New Roman" panose="02020603050405020304" pitchFamily="18" charset="0"/>
              </a:rPr>
              <a:t>']]</a:t>
            </a:r>
            <a:endParaRPr lang="en-IN" sz="800" dirty="0">
              <a:latin typeface="Times New Roman" panose="02020603050405020304" pitchFamily="18" charset="0"/>
              <a:cs typeface="Times New Roman" panose="02020603050405020304" pitchFamily="18" charset="0"/>
            </a:endParaRPr>
          </a:p>
          <a:p>
            <a:pPr marL="0" indent="0">
              <a:buNone/>
            </a:pPr>
            <a:r>
              <a:rPr lang="en-IN" sz="800" dirty="0" err="1">
                <a:latin typeface="Times New Roman" panose="02020603050405020304" pitchFamily="18" charset="0"/>
                <a:cs typeface="Times New Roman" panose="02020603050405020304" pitchFamily="18" charset="0"/>
              </a:rPr>
              <a:t>df</a:t>
            </a:r>
            <a:r>
              <a:rPr lang="en-IN" sz="800" dirty="0">
                <a:latin typeface="Times New Roman" panose="02020603050405020304" pitchFamily="18" charset="0"/>
                <a:cs typeface="Times New Roman" panose="02020603050405020304" pitchFamily="18" charset="0"/>
              </a:rPr>
              <a:t>['NIC </a:t>
            </a:r>
            <a:r>
              <a:rPr lang="en-IN" sz="800" dirty="0" err="1">
                <a:latin typeface="Times New Roman" panose="02020603050405020304" pitchFamily="18" charset="0"/>
                <a:cs typeface="Times New Roman" panose="02020603050405020304" pitchFamily="18" charset="0"/>
              </a:rPr>
              <a:t>Name_data</a:t>
            </a:r>
            <a:r>
              <a:rPr lang="en-IN" sz="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496803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6309" y="940846"/>
            <a:ext cx="9603275" cy="5046716"/>
          </a:xfrm>
        </p:spPr>
        <p:txBody>
          <a:bodyPr>
            <a:normAutofit fontScale="55000" lnSpcReduction="20000"/>
          </a:bodyPr>
          <a:lstStyle/>
          <a:p>
            <a:pPr marL="0" indent="0">
              <a:buNone/>
            </a:pPr>
            <a:r>
              <a:rPr lang="en-IN" dirty="0" err="1">
                <a:latin typeface="Times New Roman" panose="02020603050405020304" pitchFamily="18" charset="0"/>
                <a:cs typeface="Times New Roman" panose="02020603050405020304" pitchFamily="18" charset="0"/>
              </a:rPr>
              <a:t>nltk.download</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wordnet</a:t>
            </a: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from </a:t>
            </a:r>
            <a:r>
              <a:rPr lang="en-IN" dirty="0" err="1">
                <a:latin typeface="Times New Roman" panose="02020603050405020304" pitchFamily="18" charset="0"/>
                <a:cs typeface="Times New Roman" panose="02020603050405020304" pitchFamily="18" charset="0"/>
              </a:rPr>
              <a:t>nltk.stem</a:t>
            </a:r>
            <a:r>
              <a:rPr lang="en-IN" dirty="0">
                <a:latin typeface="Times New Roman" panose="02020603050405020304" pitchFamily="18" charset="0"/>
                <a:cs typeface="Times New Roman" panose="02020603050405020304" pitchFamily="18" charset="0"/>
              </a:rPr>
              <a:t> import </a:t>
            </a:r>
            <a:r>
              <a:rPr lang="en-IN" dirty="0" err="1">
                <a:latin typeface="Times New Roman" panose="02020603050405020304" pitchFamily="18" charset="0"/>
                <a:cs typeface="Times New Roman" panose="02020603050405020304" pitchFamily="18" charset="0"/>
              </a:rPr>
              <a:t>WordNetLemmatizer</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from </a:t>
            </a:r>
            <a:r>
              <a:rPr lang="en-IN" dirty="0" err="1">
                <a:latin typeface="Times New Roman" panose="02020603050405020304" pitchFamily="18" charset="0"/>
                <a:cs typeface="Times New Roman" panose="02020603050405020304" pitchFamily="18" charset="0"/>
              </a:rPr>
              <a:t>nltk.corpus</a:t>
            </a:r>
            <a:r>
              <a:rPr lang="en-IN" dirty="0">
                <a:latin typeface="Times New Roman" panose="02020603050405020304" pitchFamily="18" charset="0"/>
                <a:cs typeface="Times New Roman" panose="02020603050405020304" pitchFamily="18" charset="0"/>
              </a:rPr>
              <a:t> import </a:t>
            </a:r>
            <a:r>
              <a:rPr lang="en-IN" dirty="0" err="1">
                <a:latin typeface="Times New Roman" panose="02020603050405020304" pitchFamily="18" charset="0"/>
                <a:cs typeface="Times New Roman" panose="02020603050405020304" pitchFamily="18" charset="0"/>
              </a:rPr>
              <a:t>wordnet</a:t>
            </a:r>
            <a:endParaRPr lang="en-IN" dirty="0">
              <a:latin typeface="Times New Roman" panose="02020603050405020304" pitchFamily="18" charset="0"/>
              <a:cs typeface="Times New Roman" panose="02020603050405020304" pitchFamily="18" charset="0"/>
            </a:endParaRPr>
          </a:p>
          <a:p>
            <a:pPr marL="0" indent="0">
              <a:buNone/>
            </a:pPr>
            <a:r>
              <a:rPr lang="en-IN" dirty="0" err="1">
                <a:latin typeface="Times New Roman" panose="02020603050405020304" pitchFamily="18" charset="0"/>
                <a:cs typeface="Times New Roman" panose="02020603050405020304" pitchFamily="18" charset="0"/>
              </a:rPr>
              <a:t>nltk.download</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averaged_perceptron_tagger</a:t>
            </a:r>
            <a:r>
              <a:rPr lang="en-IN" dirty="0">
                <a:latin typeface="Times New Roman" panose="02020603050405020304" pitchFamily="18" charset="0"/>
                <a:cs typeface="Times New Roman" panose="02020603050405020304" pitchFamily="18" charset="0"/>
              </a:rPr>
              <a:t>')</a:t>
            </a:r>
          </a:p>
          <a:p>
            <a:pPr marL="0" indent="0">
              <a:buNone/>
            </a:pPr>
            <a:r>
              <a:rPr lang="en-IN" dirty="0" err="1" smtClean="0">
                <a:latin typeface="Times New Roman" panose="02020603050405020304" pitchFamily="18" charset="0"/>
                <a:cs typeface="Times New Roman" panose="02020603050405020304" pitchFamily="18" charset="0"/>
              </a:rPr>
              <a:t>lemmatizer</a:t>
            </a: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WordNetLemmatizer</a:t>
            </a:r>
            <a:r>
              <a:rPr lang="en-IN" dirty="0">
                <a:latin typeface="Times New Roman" panose="02020603050405020304" pitchFamily="18" charset="0"/>
                <a:cs typeface="Times New Roman" panose="02020603050405020304" pitchFamily="18" charset="0"/>
              </a:rPr>
              <a:t>()</a:t>
            </a:r>
          </a:p>
          <a:p>
            <a:pPr marL="0" indent="0">
              <a:buNone/>
            </a:pPr>
            <a:r>
              <a:rPr lang="en-IN" dirty="0" err="1" smtClean="0">
                <a:latin typeface="Times New Roman" panose="02020603050405020304" pitchFamily="18" charset="0"/>
                <a:cs typeface="Times New Roman" panose="02020603050405020304" pitchFamily="18" charset="0"/>
              </a:rPr>
              <a:t>def</a:t>
            </a:r>
            <a:r>
              <a:rPr lang="en-IN" dirty="0" smtClean="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nltk_tag_to_wordnet_tag</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nltk_tag</a:t>
            </a: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  if </a:t>
            </a:r>
            <a:r>
              <a:rPr lang="en-IN" dirty="0" err="1">
                <a:latin typeface="Times New Roman" panose="02020603050405020304" pitchFamily="18" charset="0"/>
                <a:cs typeface="Times New Roman" panose="02020603050405020304" pitchFamily="18" charset="0"/>
              </a:rPr>
              <a:t>nltk_tag.startswith</a:t>
            </a:r>
            <a:r>
              <a:rPr lang="en-IN" dirty="0">
                <a:latin typeface="Times New Roman" panose="02020603050405020304" pitchFamily="18" charset="0"/>
                <a:cs typeface="Times New Roman" panose="02020603050405020304" pitchFamily="18" charset="0"/>
              </a:rPr>
              <a:t>('J'):</a:t>
            </a:r>
          </a:p>
          <a:p>
            <a:pPr marL="0" indent="0">
              <a:buNone/>
            </a:pPr>
            <a:r>
              <a:rPr lang="en-IN" dirty="0">
                <a:latin typeface="Times New Roman" panose="02020603050405020304" pitchFamily="18" charset="0"/>
                <a:cs typeface="Times New Roman" panose="02020603050405020304" pitchFamily="18" charset="0"/>
              </a:rPr>
              <a:t>    return </a:t>
            </a:r>
            <a:r>
              <a:rPr lang="en-IN" dirty="0" err="1">
                <a:latin typeface="Times New Roman" panose="02020603050405020304" pitchFamily="18" charset="0"/>
                <a:cs typeface="Times New Roman" panose="02020603050405020304" pitchFamily="18" charset="0"/>
              </a:rPr>
              <a:t>wordnet.ADJ</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elif</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nltk_tag.startswith</a:t>
            </a:r>
            <a:r>
              <a:rPr lang="en-IN" dirty="0">
                <a:latin typeface="Times New Roman" panose="02020603050405020304" pitchFamily="18" charset="0"/>
                <a:cs typeface="Times New Roman" panose="02020603050405020304" pitchFamily="18" charset="0"/>
              </a:rPr>
              <a:t>('V'):</a:t>
            </a:r>
          </a:p>
          <a:p>
            <a:pPr marL="0" indent="0">
              <a:buNone/>
            </a:pPr>
            <a:r>
              <a:rPr lang="en-IN" dirty="0">
                <a:latin typeface="Times New Roman" panose="02020603050405020304" pitchFamily="18" charset="0"/>
                <a:cs typeface="Times New Roman" panose="02020603050405020304" pitchFamily="18" charset="0"/>
              </a:rPr>
              <a:t>    return </a:t>
            </a:r>
            <a:r>
              <a:rPr lang="en-IN" dirty="0" err="1">
                <a:latin typeface="Times New Roman" panose="02020603050405020304" pitchFamily="18" charset="0"/>
                <a:cs typeface="Times New Roman" panose="02020603050405020304" pitchFamily="18" charset="0"/>
              </a:rPr>
              <a:t>wordnet.VERB</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elif</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nltk_tag.startswith</a:t>
            </a:r>
            <a:r>
              <a:rPr lang="en-IN" dirty="0">
                <a:latin typeface="Times New Roman" panose="02020603050405020304" pitchFamily="18" charset="0"/>
                <a:cs typeface="Times New Roman" panose="02020603050405020304" pitchFamily="18" charset="0"/>
              </a:rPr>
              <a:t>('N'):</a:t>
            </a:r>
          </a:p>
          <a:p>
            <a:pPr marL="0" indent="0">
              <a:buNone/>
            </a:pPr>
            <a:r>
              <a:rPr lang="en-IN" dirty="0">
                <a:latin typeface="Times New Roman" panose="02020603050405020304" pitchFamily="18" charset="0"/>
                <a:cs typeface="Times New Roman" panose="02020603050405020304" pitchFamily="18" charset="0"/>
              </a:rPr>
              <a:t>    return </a:t>
            </a:r>
            <a:r>
              <a:rPr lang="en-IN" dirty="0" err="1">
                <a:latin typeface="Times New Roman" panose="02020603050405020304" pitchFamily="18" charset="0"/>
                <a:cs typeface="Times New Roman" panose="02020603050405020304" pitchFamily="18" charset="0"/>
              </a:rPr>
              <a:t>wordnet.NOUN</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elif</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nltk_tag.startswith</a:t>
            </a:r>
            <a:r>
              <a:rPr lang="en-IN" dirty="0">
                <a:latin typeface="Times New Roman" panose="02020603050405020304" pitchFamily="18" charset="0"/>
                <a:cs typeface="Times New Roman" panose="02020603050405020304" pitchFamily="18" charset="0"/>
              </a:rPr>
              <a:t>('R'):</a:t>
            </a:r>
          </a:p>
          <a:p>
            <a:pPr marL="0" indent="0">
              <a:buNone/>
            </a:pPr>
            <a:r>
              <a:rPr lang="en-IN" dirty="0">
                <a:latin typeface="Times New Roman" panose="02020603050405020304" pitchFamily="18" charset="0"/>
                <a:cs typeface="Times New Roman" panose="02020603050405020304" pitchFamily="18" charset="0"/>
              </a:rPr>
              <a:t>    return </a:t>
            </a:r>
            <a:r>
              <a:rPr lang="en-IN" dirty="0" err="1">
                <a:latin typeface="Times New Roman" panose="02020603050405020304" pitchFamily="18" charset="0"/>
                <a:cs typeface="Times New Roman" panose="02020603050405020304" pitchFamily="18" charset="0"/>
              </a:rPr>
              <a:t>wordnet.ADV</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else:</a:t>
            </a:r>
          </a:p>
          <a:p>
            <a:pPr marL="0" indent="0">
              <a:buNone/>
            </a:pPr>
            <a:r>
              <a:rPr lang="en-IN" dirty="0">
                <a:latin typeface="Times New Roman" panose="02020603050405020304" pitchFamily="18" charset="0"/>
                <a:cs typeface="Times New Roman" panose="02020603050405020304" pitchFamily="18" charset="0"/>
              </a:rPr>
              <a:t>    return </a:t>
            </a:r>
            <a:r>
              <a:rPr lang="en-IN" dirty="0" smtClean="0">
                <a:latin typeface="Times New Roman" panose="02020603050405020304" pitchFamily="18" charset="0"/>
                <a:cs typeface="Times New Roman" panose="02020603050405020304" pitchFamily="18" charset="0"/>
              </a:rPr>
              <a:t>None</a:t>
            </a: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3982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1157288" y="941388"/>
            <a:ext cx="9602787" cy="5002212"/>
          </a:xfrm>
        </p:spPr>
        <p:txBody>
          <a:bodyPr>
            <a:normAutofit/>
          </a:bodyPr>
          <a:lstStyle/>
          <a:p>
            <a:pPr marL="0" indent="0">
              <a:buNone/>
            </a:pPr>
            <a:r>
              <a:rPr lang="en-IN" sz="1000" dirty="0" err="1">
                <a:latin typeface="Times New Roman" panose="02020603050405020304" pitchFamily="18" charset="0"/>
                <a:cs typeface="Times New Roman" panose="02020603050405020304" pitchFamily="18" charset="0"/>
              </a:rPr>
              <a:t>def</a:t>
            </a:r>
            <a:r>
              <a:rPr lang="en-IN" sz="1000" dirty="0">
                <a:latin typeface="Times New Roman" panose="02020603050405020304" pitchFamily="18" charset="0"/>
                <a:cs typeface="Times New Roman" panose="02020603050405020304" pitchFamily="18" charset="0"/>
              </a:rPr>
              <a:t> </a:t>
            </a:r>
            <a:r>
              <a:rPr lang="en-IN" sz="1000" dirty="0" err="1">
                <a:latin typeface="Times New Roman" panose="02020603050405020304" pitchFamily="18" charset="0"/>
                <a:cs typeface="Times New Roman" panose="02020603050405020304" pitchFamily="18" charset="0"/>
              </a:rPr>
              <a:t>lemmatize_sentence</a:t>
            </a:r>
            <a:r>
              <a:rPr lang="en-IN" sz="1000" dirty="0">
                <a:latin typeface="Times New Roman" panose="02020603050405020304" pitchFamily="18" charset="0"/>
                <a:cs typeface="Times New Roman" panose="02020603050405020304" pitchFamily="18" charset="0"/>
              </a:rPr>
              <a:t>(sentence</a:t>
            </a:r>
            <a:r>
              <a:rPr lang="en-IN" sz="1000" dirty="0" smtClean="0">
                <a:latin typeface="Times New Roman" panose="02020603050405020304" pitchFamily="18" charset="0"/>
                <a:cs typeface="Times New Roman" panose="02020603050405020304" pitchFamily="18" charset="0"/>
              </a:rPr>
              <a:t>):</a:t>
            </a:r>
          </a:p>
          <a:p>
            <a:pPr marL="0" indent="0">
              <a:buNone/>
            </a:pPr>
            <a:r>
              <a:rPr lang="en-IN" sz="1000" dirty="0">
                <a:latin typeface="Times New Roman" panose="02020603050405020304" pitchFamily="18" charset="0"/>
                <a:cs typeface="Times New Roman" panose="02020603050405020304" pitchFamily="18" charset="0"/>
              </a:rPr>
              <a:t> </a:t>
            </a:r>
            <a:r>
              <a:rPr lang="en-IN" sz="1000" dirty="0" err="1">
                <a:latin typeface="Times New Roman" panose="02020603050405020304" pitchFamily="18" charset="0"/>
                <a:cs typeface="Times New Roman" panose="02020603050405020304" pitchFamily="18" charset="0"/>
              </a:rPr>
              <a:t>nltk_tagged</a:t>
            </a:r>
            <a:r>
              <a:rPr lang="en-IN" sz="1000" dirty="0">
                <a:latin typeface="Times New Roman" panose="02020603050405020304" pitchFamily="18" charset="0"/>
                <a:cs typeface="Times New Roman" panose="02020603050405020304" pitchFamily="18" charset="0"/>
              </a:rPr>
              <a:t> = </a:t>
            </a:r>
            <a:r>
              <a:rPr lang="en-IN" sz="1000" dirty="0" err="1">
                <a:latin typeface="Times New Roman" panose="02020603050405020304" pitchFamily="18" charset="0"/>
                <a:cs typeface="Times New Roman" panose="02020603050405020304" pitchFamily="18" charset="0"/>
              </a:rPr>
              <a:t>nltk.pos_tag</a:t>
            </a:r>
            <a:r>
              <a:rPr lang="en-IN" sz="1000" dirty="0">
                <a:latin typeface="Times New Roman" panose="02020603050405020304" pitchFamily="18" charset="0"/>
                <a:cs typeface="Times New Roman" panose="02020603050405020304" pitchFamily="18" charset="0"/>
              </a:rPr>
              <a:t>(</a:t>
            </a:r>
            <a:r>
              <a:rPr lang="en-IN" sz="1000" dirty="0" err="1">
                <a:latin typeface="Times New Roman" panose="02020603050405020304" pitchFamily="18" charset="0"/>
                <a:cs typeface="Times New Roman" panose="02020603050405020304" pitchFamily="18" charset="0"/>
              </a:rPr>
              <a:t>nltk.word_tokenize</a:t>
            </a:r>
            <a:r>
              <a:rPr lang="en-IN" sz="1000" dirty="0">
                <a:latin typeface="Times New Roman" panose="02020603050405020304" pitchFamily="18" charset="0"/>
                <a:cs typeface="Times New Roman" panose="02020603050405020304" pitchFamily="18" charset="0"/>
              </a:rPr>
              <a:t>(sentence))</a:t>
            </a:r>
          </a:p>
          <a:p>
            <a:pPr marL="0" indent="0">
              <a:buNone/>
            </a:pPr>
            <a:r>
              <a:rPr lang="en-IN" sz="1000" dirty="0">
                <a:latin typeface="Times New Roman" panose="02020603050405020304" pitchFamily="18" charset="0"/>
                <a:cs typeface="Times New Roman" panose="02020603050405020304" pitchFamily="18" charset="0"/>
              </a:rPr>
              <a:t>  </a:t>
            </a:r>
            <a:r>
              <a:rPr lang="en-IN" sz="1000" dirty="0" err="1">
                <a:latin typeface="Times New Roman" panose="02020603050405020304" pitchFamily="18" charset="0"/>
                <a:cs typeface="Times New Roman" panose="02020603050405020304" pitchFamily="18" charset="0"/>
              </a:rPr>
              <a:t>wordnet_tagged</a:t>
            </a:r>
            <a:r>
              <a:rPr lang="en-IN" sz="1000" dirty="0">
                <a:latin typeface="Times New Roman" panose="02020603050405020304" pitchFamily="18" charset="0"/>
                <a:cs typeface="Times New Roman" panose="02020603050405020304" pitchFamily="18" charset="0"/>
              </a:rPr>
              <a:t> = map(lambda x: (x[0], </a:t>
            </a:r>
            <a:r>
              <a:rPr lang="en-IN" sz="1000" dirty="0" err="1">
                <a:latin typeface="Times New Roman" panose="02020603050405020304" pitchFamily="18" charset="0"/>
                <a:cs typeface="Times New Roman" panose="02020603050405020304" pitchFamily="18" charset="0"/>
              </a:rPr>
              <a:t>nltk_tag_to_wordnet_tag</a:t>
            </a:r>
            <a:r>
              <a:rPr lang="en-IN" sz="1000" dirty="0">
                <a:latin typeface="Times New Roman" panose="02020603050405020304" pitchFamily="18" charset="0"/>
                <a:cs typeface="Times New Roman" panose="02020603050405020304" pitchFamily="18" charset="0"/>
              </a:rPr>
              <a:t>(x[1])), </a:t>
            </a:r>
            <a:r>
              <a:rPr lang="en-IN" sz="1000" dirty="0" err="1">
                <a:latin typeface="Times New Roman" panose="02020603050405020304" pitchFamily="18" charset="0"/>
                <a:cs typeface="Times New Roman" panose="02020603050405020304" pitchFamily="18" charset="0"/>
              </a:rPr>
              <a:t>nltk_tagged</a:t>
            </a:r>
            <a:r>
              <a:rPr lang="en-IN" sz="1000" dirty="0">
                <a:latin typeface="Times New Roman" panose="02020603050405020304" pitchFamily="18" charset="0"/>
                <a:cs typeface="Times New Roman" panose="02020603050405020304" pitchFamily="18" charset="0"/>
              </a:rPr>
              <a:t>)</a:t>
            </a:r>
          </a:p>
          <a:p>
            <a:pPr marL="0" indent="0">
              <a:buNone/>
            </a:pPr>
            <a:r>
              <a:rPr lang="en-IN" sz="1000" dirty="0">
                <a:latin typeface="Times New Roman" panose="02020603050405020304" pitchFamily="18" charset="0"/>
                <a:cs typeface="Times New Roman" panose="02020603050405020304" pitchFamily="18" charset="0"/>
              </a:rPr>
              <a:t>  </a:t>
            </a:r>
            <a:r>
              <a:rPr lang="en-IN" sz="1000" dirty="0" err="1">
                <a:latin typeface="Times New Roman" panose="02020603050405020304" pitchFamily="18" charset="0"/>
                <a:cs typeface="Times New Roman" panose="02020603050405020304" pitchFamily="18" charset="0"/>
              </a:rPr>
              <a:t>lemmatized_sentence</a:t>
            </a:r>
            <a:r>
              <a:rPr lang="en-IN" sz="1000" dirty="0">
                <a:latin typeface="Times New Roman" panose="02020603050405020304" pitchFamily="18" charset="0"/>
                <a:cs typeface="Times New Roman" panose="02020603050405020304" pitchFamily="18" charset="0"/>
              </a:rPr>
              <a:t> = []</a:t>
            </a:r>
          </a:p>
          <a:p>
            <a:pPr marL="0" indent="0">
              <a:buNone/>
            </a:pPr>
            <a:r>
              <a:rPr lang="en-IN" sz="1000" dirty="0">
                <a:latin typeface="Times New Roman" panose="02020603050405020304" pitchFamily="18" charset="0"/>
                <a:cs typeface="Times New Roman" panose="02020603050405020304" pitchFamily="18" charset="0"/>
              </a:rPr>
              <a:t>  for word, tag in </a:t>
            </a:r>
            <a:r>
              <a:rPr lang="en-IN" sz="1000" dirty="0" err="1">
                <a:latin typeface="Times New Roman" panose="02020603050405020304" pitchFamily="18" charset="0"/>
                <a:cs typeface="Times New Roman" panose="02020603050405020304" pitchFamily="18" charset="0"/>
              </a:rPr>
              <a:t>wordnet_tagged</a:t>
            </a:r>
            <a:r>
              <a:rPr lang="en-IN" sz="1000" dirty="0">
                <a:latin typeface="Times New Roman" panose="02020603050405020304" pitchFamily="18" charset="0"/>
                <a:cs typeface="Times New Roman" panose="02020603050405020304" pitchFamily="18" charset="0"/>
              </a:rPr>
              <a:t>:</a:t>
            </a:r>
          </a:p>
          <a:p>
            <a:pPr marL="0" indent="0">
              <a:buNone/>
            </a:pPr>
            <a:r>
              <a:rPr lang="en-IN" sz="1000" dirty="0">
                <a:latin typeface="Times New Roman" panose="02020603050405020304" pitchFamily="18" charset="0"/>
                <a:cs typeface="Times New Roman" panose="02020603050405020304" pitchFamily="18" charset="0"/>
              </a:rPr>
              <a:t>    if tag is None:</a:t>
            </a:r>
          </a:p>
          <a:p>
            <a:pPr marL="0" indent="0">
              <a:buNone/>
            </a:pPr>
            <a:r>
              <a:rPr lang="en-IN" sz="1000" dirty="0">
                <a:latin typeface="Times New Roman" panose="02020603050405020304" pitchFamily="18" charset="0"/>
                <a:cs typeface="Times New Roman" panose="02020603050405020304" pitchFamily="18" charset="0"/>
              </a:rPr>
              <a:t>      </a:t>
            </a:r>
            <a:r>
              <a:rPr lang="en-IN" sz="1000" dirty="0" err="1">
                <a:latin typeface="Times New Roman" panose="02020603050405020304" pitchFamily="18" charset="0"/>
                <a:cs typeface="Times New Roman" panose="02020603050405020304" pitchFamily="18" charset="0"/>
              </a:rPr>
              <a:t>lemmatized_sentence.append</a:t>
            </a:r>
            <a:r>
              <a:rPr lang="en-IN" sz="1000" dirty="0">
                <a:latin typeface="Times New Roman" panose="02020603050405020304" pitchFamily="18" charset="0"/>
                <a:cs typeface="Times New Roman" panose="02020603050405020304" pitchFamily="18" charset="0"/>
              </a:rPr>
              <a:t>(word)</a:t>
            </a:r>
          </a:p>
          <a:p>
            <a:pPr marL="0" indent="0">
              <a:buNone/>
            </a:pPr>
            <a:r>
              <a:rPr lang="en-IN" sz="1000" dirty="0">
                <a:latin typeface="Times New Roman" panose="02020603050405020304" pitchFamily="18" charset="0"/>
                <a:cs typeface="Times New Roman" panose="02020603050405020304" pitchFamily="18" charset="0"/>
              </a:rPr>
              <a:t>    else:</a:t>
            </a:r>
          </a:p>
          <a:p>
            <a:pPr marL="0" indent="0">
              <a:buNone/>
            </a:pPr>
            <a:r>
              <a:rPr lang="en-IN" sz="1000" dirty="0">
                <a:latin typeface="Times New Roman" panose="02020603050405020304" pitchFamily="18" charset="0"/>
                <a:cs typeface="Times New Roman" panose="02020603050405020304" pitchFamily="18" charset="0"/>
              </a:rPr>
              <a:t>      </a:t>
            </a:r>
            <a:r>
              <a:rPr lang="en-IN" sz="1000" dirty="0" err="1">
                <a:latin typeface="Times New Roman" panose="02020603050405020304" pitchFamily="18" charset="0"/>
                <a:cs typeface="Times New Roman" panose="02020603050405020304" pitchFamily="18" charset="0"/>
              </a:rPr>
              <a:t>lemmatized_sentence.append</a:t>
            </a:r>
            <a:r>
              <a:rPr lang="en-IN" sz="1000" dirty="0">
                <a:latin typeface="Times New Roman" panose="02020603050405020304" pitchFamily="18" charset="0"/>
                <a:cs typeface="Times New Roman" panose="02020603050405020304" pitchFamily="18" charset="0"/>
              </a:rPr>
              <a:t>(</a:t>
            </a:r>
            <a:r>
              <a:rPr lang="en-IN" sz="1000" dirty="0" err="1">
                <a:latin typeface="Times New Roman" panose="02020603050405020304" pitchFamily="18" charset="0"/>
                <a:cs typeface="Times New Roman" panose="02020603050405020304" pitchFamily="18" charset="0"/>
              </a:rPr>
              <a:t>lemmatizer.lemmatize</a:t>
            </a:r>
            <a:r>
              <a:rPr lang="en-IN" sz="1000" dirty="0">
                <a:latin typeface="Times New Roman" panose="02020603050405020304" pitchFamily="18" charset="0"/>
                <a:cs typeface="Times New Roman" panose="02020603050405020304" pitchFamily="18" charset="0"/>
              </a:rPr>
              <a:t>(</a:t>
            </a:r>
            <a:r>
              <a:rPr lang="en-IN" sz="1000" dirty="0" err="1">
                <a:latin typeface="Times New Roman" panose="02020603050405020304" pitchFamily="18" charset="0"/>
                <a:cs typeface="Times New Roman" panose="02020603050405020304" pitchFamily="18" charset="0"/>
              </a:rPr>
              <a:t>word,tag</a:t>
            </a:r>
            <a:r>
              <a:rPr lang="en-IN" sz="1000" dirty="0">
                <a:latin typeface="Times New Roman" panose="02020603050405020304" pitchFamily="18" charset="0"/>
                <a:cs typeface="Times New Roman" panose="02020603050405020304" pitchFamily="18" charset="0"/>
              </a:rPr>
              <a:t>))</a:t>
            </a:r>
          </a:p>
          <a:p>
            <a:pPr marL="0" indent="0">
              <a:buNone/>
            </a:pPr>
            <a:r>
              <a:rPr lang="en-IN" sz="1000" dirty="0">
                <a:latin typeface="Times New Roman" panose="02020603050405020304" pitchFamily="18" charset="0"/>
                <a:cs typeface="Times New Roman" panose="02020603050405020304" pitchFamily="18" charset="0"/>
              </a:rPr>
              <a:t>  return " ".join(</a:t>
            </a:r>
            <a:r>
              <a:rPr lang="en-IN" sz="1000" dirty="0" err="1">
                <a:latin typeface="Times New Roman" panose="02020603050405020304" pitchFamily="18" charset="0"/>
                <a:cs typeface="Times New Roman" panose="02020603050405020304" pitchFamily="18" charset="0"/>
              </a:rPr>
              <a:t>lemmatized_sentence</a:t>
            </a:r>
            <a:r>
              <a:rPr lang="en-IN" sz="1000" dirty="0">
                <a:latin typeface="Times New Roman" panose="02020603050405020304" pitchFamily="18" charset="0"/>
                <a:cs typeface="Times New Roman" panose="02020603050405020304" pitchFamily="18" charset="0"/>
              </a:rPr>
              <a:t>)</a:t>
            </a:r>
          </a:p>
          <a:p>
            <a:pPr marL="0" indent="0">
              <a:buNone/>
            </a:pPr>
            <a:r>
              <a:rPr lang="en-IN" sz="1000" dirty="0">
                <a:latin typeface="Times New Roman" panose="02020603050405020304" pitchFamily="18" charset="0"/>
                <a:cs typeface="Times New Roman" panose="02020603050405020304" pitchFamily="18" charset="0"/>
              </a:rPr>
              <a:t>  </a:t>
            </a:r>
            <a:r>
              <a:rPr lang="en-IN" sz="1000" dirty="0" err="1">
                <a:latin typeface="Times New Roman" panose="02020603050405020304" pitchFamily="18" charset="0"/>
                <a:cs typeface="Times New Roman" panose="02020603050405020304" pitchFamily="18" charset="0"/>
              </a:rPr>
              <a:t>df</a:t>
            </a:r>
            <a:r>
              <a:rPr lang="en-IN" sz="1000" dirty="0">
                <a:latin typeface="Times New Roman" panose="02020603050405020304" pitchFamily="18" charset="0"/>
                <a:cs typeface="Times New Roman" panose="02020603050405020304" pitchFamily="18" charset="0"/>
              </a:rPr>
              <a:t>['NIC </a:t>
            </a:r>
            <a:r>
              <a:rPr lang="en-IN" sz="1000" dirty="0" err="1">
                <a:latin typeface="Times New Roman" panose="02020603050405020304" pitchFamily="18" charset="0"/>
                <a:cs typeface="Times New Roman" panose="02020603050405020304" pitchFamily="18" charset="0"/>
              </a:rPr>
              <a:t>Name_data</a:t>
            </a:r>
            <a:r>
              <a:rPr lang="en-IN" sz="1000" dirty="0">
                <a:latin typeface="Times New Roman" panose="02020603050405020304" pitchFamily="18" charset="0"/>
                <a:cs typeface="Times New Roman" panose="02020603050405020304" pitchFamily="18" charset="0"/>
              </a:rPr>
              <a:t>'] = </a:t>
            </a:r>
            <a:r>
              <a:rPr lang="en-IN" sz="1000" dirty="0" err="1">
                <a:latin typeface="Times New Roman" panose="02020603050405020304" pitchFamily="18" charset="0"/>
                <a:cs typeface="Times New Roman" panose="02020603050405020304" pitchFamily="18" charset="0"/>
              </a:rPr>
              <a:t>df</a:t>
            </a:r>
            <a:r>
              <a:rPr lang="en-IN" sz="1000" dirty="0">
                <a:latin typeface="Times New Roman" panose="02020603050405020304" pitchFamily="18" charset="0"/>
                <a:cs typeface="Times New Roman" panose="02020603050405020304" pitchFamily="18" charset="0"/>
              </a:rPr>
              <a:t>['NIC </a:t>
            </a:r>
            <a:r>
              <a:rPr lang="en-IN" sz="1000" dirty="0" err="1">
                <a:latin typeface="Times New Roman" panose="02020603050405020304" pitchFamily="18" charset="0"/>
                <a:cs typeface="Times New Roman" panose="02020603050405020304" pitchFamily="18" charset="0"/>
              </a:rPr>
              <a:t>Name_data</a:t>
            </a:r>
            <a:r>
              <a:rPr lang="en-IN" sz="1000" dirty="0">
                <a:latin typeface="Times New Roman" panose="02020603050405020304" pitchFamily="18" charset="0"/>
                <a:cs typeface="Times New Roman" panose="02020603050405020304" pitchFamily="18" charset="0"/>
              </a:rPr>
              <a:t>'].apply(lambda x: </a:t>
            </a:r>
            <a:r>
              <a:rPr lang="en-IN" sz="1000" dirty="0" err="1">
                <a:latin typeface="Times New Roman" panose="02020603050405020304" pitchFamily="18" charset="0"/>
                <a:cs typeface="Times New Roman" panose="02020603050405020304" pitchFamily="18" charset="0"/>
              </a:rPr>
              <a:t>lemmatize_sentence</a:t>
            </a:r>
            <a:r>
              <a:rPr lang="en-IN" sz="1000" dirty="0">
                <a:latin typeface="Times New Roman" panose="02020603050405020304" pitchFamily="18" charset="0"/>
                <a:cs typeface="Times New Roman" panose="02020603050405020304" pitchFamily="18" charset="0"/>
              </a:rPr>
              <a:t>(x</a:t>
            </a:r>
            <a:r>
              <a:rPr lang="en-IN" sz="10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22211689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emplate>TM10001114[[fn=Gallery]]</Template>
  <TotalTime>61</TotalTime>
  <Words>829</Words>
  <Application>Microsoft Office PowerPoint</Application>
  <PresentationFormat>Widescreen</PresentationFormat>
  <Paragraphs>119</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Times New Roman</vt:lpstr>
      <vt:lpstr>Gallery</vt:lpstr>
      <vt:lpstr>Industrial Human Resource Geo-Visualization </vt:lpstr>
      <vt:lpstr>Problem statement</vt:lpstr>
      <vt:lpstr>Technologies</vt:lpstr>
      <vt:lpstr>Approach</vt:lpstr>
      <vt:lpstr>Source Code</vt:lpstr>
      <vt:lpstr>PowerPoint Presentation</vt:lpstr>
      <vt:lpstr>PowerPoint Presentation</vt:lpstr>
      <vt:lpstr>PowerPoint Presentation</vt:lpstr>
      <vt:lpstr>PowerPoint Presentation</vt:lpstr>
      <vt:lpstr>PowerPoint Presentation</vt:lpstr>
      <vt:lpstr>EDA- Exploratory Data Analysis</vt:lpstr>
      <vt:lpstr>PowerPoint Presentation</vt:lpstr>
      <vt:lpstr>Visualisation</vt:lpstr>
      <vt:lpstr>Result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Industrial Human Resource Geo-Visualization</dc:title>
  <dc:creator>Naveen</dc:creator>
  <cp:lastModifiedBy>Naveen</cp:lastModifiedBy>
  <cp:revision>7</cp:revision>
  <dcterms:created xsi:type="dcterms:W3CDTF">2023-11-14T11:14:34Z</dcterms:created>
  <dcterms:modified xsi:type="dcterms:W3CDTF">2023-11-14T12:15:44Z</dcterms:modified>
</cp:coreProperties>
</file>