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our app is call XIAOMAI and is develop by Chayut, Jirapad and Navin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fac71b7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1fac71b7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1fac71b7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1fac71b7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fac71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1fac71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content of our presentation.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fac71b7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fac71b7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should you choose XIAOMAI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XIAOMAI is an all in one application which provide many functions for users to enjoy.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don't have to switch to other app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XIAOMAI provides a study environment for student and is also a great application for online study.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1fac71b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1fac71b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About XIAOMAI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XIAOMAI is develop with Java and Android Studio with help of firebase use for authentication and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1fac71b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1fac71b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what is Firebase?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Firebase is Google's mobile application development platform that provides functionalities and helps with the backend development of Android, IOS, or web products.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Normally we have to build services by ourselves but with the help of firebase we can focus on the app experience itself.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of the top functionalities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1.Authentication — takes care of getting users logged in and identified.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2.Realtime Database — is Firebase's original database. It's an efficient, low-latency solution for mobile apps that require synced states across clients in realtime.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3.Cloud Firestore — is Firebase's newest database for mobile app development. It builds on the successes of the Realtime Database with a new, more intuitive data model. Cloud Firestore also features richer, faster queries and scales further than the Realtime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4.Cloud Storage — provides massively scalable file storage.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fac71b7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fac71b7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1fac71b7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1fac71b7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1fac71b7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1fac71b7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1fac71b7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1fac71b7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2350" y="1349800"/>
            <a:ext cx="5017500" cy="1578900"/>
          </a:xfrm>
          <a:prstGeom prst="rect">
            <a:avLst/>
          </a:prstGeom>
          <a:effectLst>
            <a:outerShdw blurRad="57150" rotWithShape="0" algn="bl" dir="5400000" dist="76200">
              <a:srgbClr val="6D9EEB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400"/>
              <a:t>XIAOMAI</a:t>
            </a:r>
            <a:endParaRPr b="1" i="1" sz="4400"/>
          </a:p>
        </p:txBody>
      </p:sp>
      <p:sp>
        <p:nvSpPr>
          <p:cNvPr id="135" name="Google Shape;135;p13"/>
          <p:cNvSpPr txBox="1"/>
          <p:nvPr/>
        </p:nvSpPr>
        <p:spPr>
          <a:xfrm>
            <a:off x="4343400" y="2266950"/>
            <a:ext cx="372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Developed by</a:t>
            </a:r>
            <a:endParaRPr b="1"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Chayut  Anegsiripong 	63011133</a:t>
            </a:r>
            <a:endParaRPr b="1"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Jirapad Sanguanpan 	63011137</a:t>
            </a:r>
            <a:endParaRPr b="1"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Navin     Jongyin 		63011210</a:t>
            </a:r>
            <a:endParaRPr b="1"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325" y="1271900"/>
            <a:ext cx="2041750" cy="20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304800"/>
            <a:ext cx="1704500" cy="258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700" y="304800"/>
            <a:ext cx="1704500" cy="258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400" y="304800"/>
            <a:ext cx="1704500" cy="258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3949" y="2255425"/>
            <a:ext cx="1744500" cy="264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4124" y="2255425"/>
            <a:ext cx="1744500" cy="264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1" y="996250"/>
            <a:ext cx="5524050" cy="3943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1265775" y="221000"/>
            <a:ext cx="611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UML Diagram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Content</a:t>
            </a:r>
            <a:endParaRPr b="1" sz="4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Why XIAOMAI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About XIAOMAI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About Firesbase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Function of XIAOMAI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Why XIAOMAI?</a:t>
            </a:r>
            <a:endParaRPr b="1" sz="4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52550" y="1517325"/>
            <a:ext cx="70389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XIAOMAI is all in one application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User don’t have to switch to other application all the time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XIAOMAI provide study environment for student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XIAOMAI also is a great application for online stud</a:t>
            </a:r>
            <a:r>
              <a:rPr lang="en" sz="2200"/>
              <a:t>y</a:t>
            </a:r>
            <a:endParaRPr sz="22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225" y="318722"/>
            <a:ext cx="1064150" cy="10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About XIAOMAI</a:t>
            </a:r>
            <a:endParaRPr b="1" sz="46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Language : Java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IDE/Tester : Android Studio 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Firebase  : Database, Storage, Authentication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042525"/>
            <a:ext cx="1953651" cy="195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550" y="3087250"/>
            <a:ext cx="1852350" cy="18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6525" y="3316723"/>
            <a:ext cx="2741476" cy="140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About Firebase</a:t>
            </a:r>
            <a:endParaRPr b="1" sz="46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875" y="4082898"/>
            <a:ext cx="2741476" cy="140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50" y="1615849"/>
            <a:ext cx="3935101" cy="24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500" y="1614250"/>
            <a:ext cx="3707324" cy="24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17450" y="413850"/>
            <a:ext cx="890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Function of XIAOMAI including:</a:t>
            </a:r>
            <a:endParaRPr b="1" sz="40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052550" y="1286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Main: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 Login System: User can create or sign up account to prevent unauthorized access to confidential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- Messaging: User can send message to other user or group in application.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3043900"/>
            <a:ext cx="1214525" cy="18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8575" y="3043900"/>
            <a:ext cx="1214525" cy="183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4600" y="3003700"/>
            <a:ext cx="1214525" cy="183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6925" y="3043900"/>
            <a:ext cx="1214525" cy="183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800"/>
              <a:t>Extra Function of XIAOMAI</a:t>
            </a:r>
            <a:endParaRPr b="1" sz="3800"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052550" y="1447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Video Calling: Real-time video chatting with other users.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- Story status: Update your image status to show what you do.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- Screen Sharing: Users are able to share content for other users to see.</a:t>
            </a:r>
            <a:endParaRPr sz="1700"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350" y="2853050"/>
            <a:ext cx="1234425" cy="18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375" y="2853050"/>
            <a:ext cx="1234425" cy="186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XIAOMAI DEMO</a:t>
            </a:r>
            <a:endParaRPr b="1" sz="4000"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60250"/>
            <a:ext cx="2332625" cy="353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700" y="1460250"/>
            <a:ext cx="2332625" cy="353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000" y="1460250"/>
            <a:ext cx="233261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380" y="304800"/>
            <a:ext cx="1877050" cy="284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227" y="304800"/>
            <a:ext cx="1877050" cy="28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7076" y="304800"/>
            <a:ext cx="1877050" cy="28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7200" y="1905000"/>
            <a:ext cx="1877050" cy="284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3200" y="1905000"/>
            <a:ext cx="1877050" cy="284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9200" y="1905000"/>
            <a:ext cx="1877050" cy="284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