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2AF6-61E6-48F6-8991-9376F3DDD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D0E0E-E256-4E09-BE39-2EE5CEFE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4EFF-CBA1-4AD1-9368-F829E57B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1567-9179-46B3-83AD-20E4B8E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41F5-776D-4D20-8568-36953C72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1289-858B-47B9-9CED-EAC4F9FF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9D60B-D2EA-4026-97EE-05BAD2677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D37CC-924D-4CE1-8DC4-F8BFEC08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2B46-6546-4491-8123-CAFD645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8C14-A3C5-4C52-AAAA-EBD9607F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9F88C-90D3-48B4-BA32-1D9D4F83E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E011-A5ED-4C9B-A7C0-F7F02151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6D52-AC84-4D1A-BF25-7B86839D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2C9C-B339-4683-AE66-94A39EA4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96F4-4A71-4A97-9D92-BD352B13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F22-0C45-48F2-8DE5-651DF65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1091-ADB9-4055-B0C4-5EAAFA0A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6F90-D689-4DD7-BAF8-C11202B8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E141-8582-4661-99E2-C098F365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EE50-B62D-4435-8317-6489D10B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7840-3358-4BFC-A242-DD52DDA2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5E85-08D6-4EFA-A896-ADC89559E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0A5D-56C5-429A-A0F9-D3046107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B87A-E1B3-4FF4-B59F-6663E447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95B9-C42F-44D6-BCC2-8C500FB3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6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0972-4FB0-4E99-BBC5-F652FB82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47F6-7552-48F8-AC91-578440B72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8F8BB-41B5-4EC3-961D-805B63712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A3AF-1D27-458F-A66F-77F20B94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A79C-B677-446E-87B0-4534709E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3076-5F0D-49FB-8A6C-54B69963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5869-C51B-4731-82C0-936C9518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4555B-F734-4B0A-B393-AD91126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C708E-9648-464D-A97B-0F0FAAC09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6A0D6-461C-4CC5-8CD9-7B6203ECF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2DEF-31F6-49A6-8C99-8D622818C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8E20B-E4A9-4D4A-9F79-F8237B97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372FD-5730-4705-9BC4-D46A2177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39176-99AB-40FA-B9CA-A33B3BFF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BB92-E829-4485-A3E9-87B95F8D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CDCDA-0381-4CB3-AC70-DBDE72C4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8E84A-21ED-4726-851D-5AB304C6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AD308-2340-4F26-873A-7D867F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360DC-363F-424E-A6F2-72FB432A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6BC4-4A2F-4E1C-8209-6F2DD41C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9F7E-1386-40F0-B5EF-8880C999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CCF3-6A23-457D-BF43-5E332B18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9DBE-D1D2-40BD-ACCC-EB7F8DF2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54E24-252D-4532-B8BF-146AE422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0D0C-23C1-49CD-AE0D-1134B879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314D1-E9A1-4F01-94DE-02B245C9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9553-DDA6-40E8-BD95-5A94648D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A4E3-DA40-45BA-A391-066C7705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AAC7-81E7-411A-8882-BAB2D8DCE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1C63-7C13-4C55-AF2B-975578FC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9409-814B-4CCF-85C0-ACE6EA40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98BB1-EFE7-49AD-8DDE-993B4EEF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DF20A-05D8-4AFD-B0D9-13097CE5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AA6B0-2CE6-4AC2-BC31-266A1787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BF405-BB93-4AD2-BF8B-84FDE204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0DAA-5ED1-4486-8291-102006FA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FF11-578F-44EC-8D4D-12E0937A12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B911-519F-47F4-8981-365C3C47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EB1D-1550-4271-A170-5F9C4B60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66A3-3434-4BA9-B9AE-65EB12EC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49D6-6BD8-45E3-8F17-4B25D8EC8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40"/>
            <a:ext cx="12192000" cy="55990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MICROWAVE OVEN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5F69-5417-472E-AB6F-76C0CE0A4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17" y="569843"/>
            <a:ext cx="11953461" cy="61490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90CF7-90BE-45EB-9CD3-57234B1B565C}"/>
              </a:ext>
            </a:extLst>
          </p:cNvPr>
          <p:cNvSpPr/>
          <p:nvPr/>
        </p:nvSpPr>
        <p:spPr>
          <a:xfrm>
            <a:off x="477076" y="1505770"/>
            <a:ext cx="1245704" cy="940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E4C7A-92B3-40BE-ADF5-3C5F98A4980A}"/>
              </a:ext>
            </a:extLst>
          </p:cNvPr>
          <p:cNvSpPr/>
          <p:nvPr/>
        </p:nvSpPr>
        <p:spPr>
          <a:xfrm>
            <a:off x="2663687" y="1184411"/>
            <a:ext cx="1245704" cy="632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538F4-D5C1-40B3-8435-661888AEB06A}"/>
              </a:ext>
            </a:extLst>
          </p:cNvPr>
          <p:cNvSpPr/>
          <p:nvPr/>
        </p:nvSpPr>
        <p:spPr>
          <a:xfrm>
            <a:off x="4823792" y="1114837"/>
            <a:ext cx="1603513" cy="752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9118A-23AF-42A1-BBBE-D878CCF44E87}"/>
              </a:ext>
            </a:extLst>
          </p:cNvPr>
          <p:cNvSpPr/>
          <p:nvPr/>
        </p:nvSpPr>
        <p:spPr>
          <a:xfrm>
            <a:off x="7593496" y="1129746"/>
            <a:ext cx="1921567" cy="940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76673-2DC5-4A5A-9E35-599E34E6522D}"/>
              </a:ext>
            </a:extLst>
          </p:cNvPr>
          <p:cNvSpPr/>
          <p:nvPr/>
        </p:nvSpPr>
        <p:spPr>
          <a:xfrm>
            <a:off x="5420139" y="2385391"/>
            <a:ext cx="3578087" cy="1043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0C9F3-5084-496F-87C6-098B9B7202EB}"/>
              </a:ext>
            </a:extLst>
          </p:cNvPr>
          <p:cNvSpPr/>
          <p:nvPr/>
        </p:nvSpPr>
        <p:spPr>
          <a:xfrm>
            <a:off x="1007166" y="4398066"/>
            <a:ext cx="2517913" cy="12854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connected with Bleeder resistor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43DD49-A465-4774-9B8F-76449726BF0B}"/>
              </a:ext>
            </a:extLst>
          </p:cNvPr>
          <p:cNvSpPr/>
          <p:nvPr/>
        </p:nvSpPr>
        <p:spPr>
          <a:xfrm>
            <a:off x="4982818" y="4234070"/>
            <a:ext cx="2491409" cy="15008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Magnetron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2C6D2-B16F-4D2E-BF57-37C0BF65C73B}"/>
              </a:ext>
            </a:extLst>
          </p:cNvPr>
          <p:cNvSpPr/>
          <p:nvPr/>
        </p:nvSpPr>
        <p:spPr>
          <a:xfrm>
            <a:off x="8256104" y="4320209"/>
            <a:ext cx="2040835" cy="1408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 guide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0ADFDE-59C9-4582-8989-335415CF7FF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9530" y="1500808"/>
            <a:ext cx="954157" cy="381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438976-EDDD-45F9-8514-3B1912128FE7}"/>
              </a:ext>
            </a:extLst>
          </p:cNvPr>
          <p:cNvCxnSpPr>
            <a:stCxn id="5" idx="3"/>
          </p:cNvCxnSpPr>
          <p:nvPr/>
        </p:nvCxnSpPr>
        <p:spPr>
          <a:xfrm flipV="1">
            <a:off x="3909391" y="1499152"/>
            <a:ext cx="927653" cy="1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58752A-A87E-4872-A1ED-C9A0E5DF74A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27305" y="1490869"/>
            <a:ext cx="1166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B4BCAD-7F05-467B-8157-639B68EF86BC}"/>
              </a:ext>
            </a:extLst>
          </p:cNvPr>
          <p:cNvCxnSpPr/>
          <p:nvPr/>
        </p:nvCxnSpPr>
        <p:spPr>
          <a:xfrm flipV="1">
            <a:off x="8560904" y="2070650"/>
            <a:ext cx="0" cy="3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7DA87-DB97-412D-9D25-757A2AF745A2}"/>
              </a:ext>
            </a:extLst>
          </p:cNvPr>
          <p:cNvCxnSpPr/>
          <p:nvPr/>
        </p:nvCxnSpPr>
        <p:spPr>
          <a:xfrm>
            <a:off x="6745357" y="3429000"/>
            <a:ext cx="0" cy="79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AB7967-F2C7-4E51-AFE5-5982176F1A86}"/>
              </a:ext>
            </a:extLst>
          </p:cNvPr>
          <p:cNvCxnSpPr/>
          <p:nvPr/>
        </p:nvCxnSpPr>
        <p:spPr>
          <a:xfrm>
            <a:off x="3511827" y="4687957"/>
            <a:ext cx="1470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F9D93-030D-447C-A832-B8E3C679F9C2}"/>
              </a:ext>
            </a:extLst>
          </p:cNvPr>
          <p:cNvCxnSpPr>
            <a:cxnSpLocks/>
          </p:cNvCxnSpPr>
          <p:nvPr/>
        </p:nvCxnSpPr>
        <p:spPr>
          <a:xfrm>
            <a:off x="7474227" y="4611756"/>
            <a:ext cx="7818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C6A8E7-D8BE-4E1C-BB88-614589D904FF}"/>
              </a:ext>
            </a:extLst>
          </p:cNvPr>
          <p:cNvCxnSpPr/>
          <p:nvPr/>
        </p:nvCxnSpPr>
        <p:spPr>
          <a:xfrm>
            <a:off x="9515063" y="1345096"/>
            <a:ext cx="967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CE854D-2EAC-449F-B188-695CE2BD8B43}"/>
              </a:ext>
            </a:extLst>
          </p:cNvPr>
          <p:cNvCxnSpPr/>
          <p:nvPr/>
        </p:nvCxnSpPr>
        <p:spPr>
          <a:xfrm>
            <a:off x="1709530" y="2228020"/>
            <a:ext cx="9939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B21EA04-3734-42A2-A8CB-D1827DAF07B8}"/>
              </a:ext>
            </a:extLst>
          </p:cNvPr>
          <p:cNvSpPr/>
          <p:nvPr/>
        </p:nvSpPr>
        <p:spPr>
          <a:xfrm>
            <a:off x="10482470" y="1245704"/>
            <a:ext cx="357808" cy="2600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AEE079-241F-4A38-960F-B6B089D0DF04}"/>
              </a:ext>
            </a:extLst>
          </p:cNvPr>
          <p:cNvSpPr/>
          <p:nvPr/>
        </p:nvSpPr>
        <p:spPr>
          <a:xfrm>
            <a:off x="2676938" y="2105447"/>
            <a:ext cx="357808" cy="2600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753F38-4BAA-4EF8-9342-B1B22A10F6B4}"/>
              </a:ext>
            </a:extLst>
          </p:cNvPr>
          <p:cNvSpPr/>
          <p:nvPr/>
        </p:nvSpPr>
        <p:spPr>
          <a:xfrm>
            <a:off x="225289" y="4472612"/>
            <a:ext cx="278295" cy="25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0BF863-C3D8-41F8-8E3E-D46502B7584B}"/>
              </a:ext>
            </a:extLst>
          </p:cNvPr>
          <p:cNvSpPr/>
          <p:nvPr/>
        </p:nvSpPr>
        <p:spPr>
          <a:xfrm>
            <a:off x="245167" y="5224669"/>
            <a:ext cx="278296" cy="245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205F13-BF0C-4685-9E0C-B0FE1023F9C4}"/>
              </a:ext>
            </a:extLst>
          </p:cNvPr>
          <p:cNvSpPr/>
          <p:nvPr/>
        </p:nvSpPr>
        <p:spPr>
          <a:xfrm>
            <a:off x="10641770" y="4456043"/>
            <a:ext cx="1282010" cy="891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934A-C839-4AE2-9DB9-0F74CD2D3AEB}"/>
              </a:ext>
            </a:extLst>
          </p:cNvPr>
          <p:cNvCxnSpPr>
            <a:cxnSpLocks/>
          </p:cNvCxnSpPr>
          <p:nvPr/>
        </p:nvCxnSpPr>
        <p:spPr>
          <a:xfrm>
            <a:off x="509210" y="4619538"/>
            <a:ext cx="497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EDD807-AB22-4D32-8E90-3FCE2C584BAC}"/>
              </a:ext>
            </a:extLst>
          </p:cNvPr>
          <p:cNvCxnSpPr>
            <a:cxnSpLocks/>
          </p:cNvCxnSpPr>
          <p:nvPr/>
        </p:nvCxnSpPr>
        <p:spPr>
          <a:xfrm flipV="1">
            <a:off x="509210" y="5363818"/>
            <a:ext cx="48470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75D9A7-D3B3-49A3-AE88-7684CB4B9536}"/>
              </a:ext>
            </a:extLst>
          </p:cNvPr>
          <p:cNvCxnSpPr>
            <a:endCxn id="34" idx="2"/>
          </p:cNvCxnSpPr>
          <p:nvPr/>
        </p:nvCxnSpPr>
        <p:spPr>
          <a:xfrm>
            <a:off x="10296939" y="4901647"/>
            <a:ext cx="344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8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BLOCK DIAGRAM OF MICROWAVE OVEN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DIAGRAM OF MICROWAVE OVEN</dc:title>
  <dc:creator>NAVIN V</dc:creator>
  <cp:lastModifiedBy>NAVIN V</cp:lastModifiedBy>
  <cp:revision>3</cp:revision>
  <dcterms:created xsi:type="dcterms:W3CDTF">2022-02-17T15:40:08Z</dcterms:created>
  <dcterms:modified xsi:type="dcterms:W3CDTF">2022-02-17T16:00:39Z</dcterms:modified>
</cp:coreProperties>
</file>