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slides/slide58.xml" ContentType="application/vnd.openxmlformats-officedocument.presentationml.slide+xml"/>
  <Override PartName="/ppt/slideLayouts/slideLayout1975.xml" ContentType="application/vnd.openxmlformats-officedocument.presentationml.slideLayout+xml"/>
  <Override PartName="/ppt/slides/slide61.xml" ContentType="application/vnd.openxmlformats-officedocument.presentationml.slide+xml"/>
  <Override PartName="/ppt/slideLayouts/slideLayout2089.xml" ContentType="application/vnd.openxmlformats-officedocument.presentationml.slideLayout+xml"/>
  <Override PartName="/ppt/tableStyles.xml" ContentType="application/vnd.openxmlformats-officedocument.presentationml.tableStyles+xml"/>
  <Override PartName="/ppt/slideLayouts/slideLayout2037.xml" ContentType="application/vnd.openxmlformats-officedocument.presentationml.slideLayout+xml"/>
  <Override PartName="/ppt/slides/slide50.xml" ContentType="application/vnd.openxmlformats-officedocument.presentationml.slide+xml"/>
  <Override PartName="/ppt/slides/slide17.xml" ContentType="application/vnd.openxmlformats-officedocument.presentationml.slide+xml"/>
  <Override PartName="/ppt/slides/slide30.xml" ContentType="application/vnd.openxmlformats-officedocument.presentationml.slide+xml"/>
  <Override PartName="/ppt/viewProps.xml" ContentType="application/vnd.openxmlformats-officedocument.presentationml.viewProps+xml"/>
  <Override PartName="/ppt/theme/theme123.xml" ContentType="application/vnd.openxmlformats-officedocument.theme+xml"/>
  <Override PartName="/ppt/slides/slide2.xml" ContentType="application/vnd.openxmlformats-officedocument.presentationml.slide+xml"/>
  <Override PartName="/ppt/slides/slide45.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Layouts/slideLayout1976.xml" ContentType="application/vnd.openxmlformats-officedocument.presentationml.slideLayout+xml"/>
  <Override PartName="/ppt/slideLayouts/slideLayoutmaster131.xml" ContentType="application/vnd.openxmlformats-officedocument.presentationml.slideLayout+xml"/>
  <Override PartName="/ppt/slideLayouts/slideLayout1984.xml" ContentType="application/vnd.openxmlformats-officedocument.presentationml.slideLayout+xml"/>
  <Override PartName="/ppt/slideLayouts/slideLayout1962.xml" ContentType="application/vnd.openxmlformats-officedocument.presentationml.slideLayout+xml"/>
  <Override PartName="/ppt/slides/slide51.xml" ContentType="application/vnd.openxmlformats-officedocument.presentationml.slide+xml"/>
  <Override PartName="/ppt/slideLayouts/slideLayout2072.xml" ContentType="application/vnd.openxmlformats-officedocument.presentationml.slideLayout+xml"/>
  <Override PartName="/ppt/slides/slide63.xml" ContentType="application/vnd.openxmlformats-officedocument.presentationml.slide+xml"/>
  <Override PartName="/ppt/slides/slide56.xml" ContentType="application/vnd.openxmlformats-officedocument.presentationml.slide+xml"/>
  <Override PartName="/ppt/presentation.xml" ContentType="application/vnd.openxmlformats-officedocument.presentationml.presentation.main+xml"/>
  <Override PartName="/ppt/slides/slide39.xml" ContentType="application/vnd.openxmlformats-officedocument.presentationml.slide+xml"/>
  <Override PartName="/ppt/slideLayouts/slideLayout10.xml" ContentType="application/vnd.openxmlformats-officedocument.presentationml.slideLayout+xml"/>
  <Override PartName="/ppt/slideLayouts/slideLayout1978.xml" ContentType="application/vnd.openxmlformats-officedocument.presentationml.slideLayout+xml"/>
  <Override PartName="/ppt/slideLayouts/slideLayout3.xml" ContentType="application/vnd.openxmlformats-officedocument.presentationml.slideLayout+xml"/>
  <Override PartName="/ppt/slideLayouts/slideLayout2105.xml" ContentType="application/vnd.openxmlformats-officedocument.presentationml.slideLayout+xml"/>
  <Override PartName="/ppt/slideLayouts/slideLayout2016.xml" ContentType="application/vnd.openxmlformats-officedocument.presentationml.slideLayout+xml"/>
  <Override PartName="/ppt/theme/theme128.xml" ContentType="application/vnd.openxmlformats-officedocument.theme+xml"/>
  <Override PartName="/ppt/slideLayouts/slideLayout2019.xml" ContentType="application/vnd.openxmlformats-officedocument.presentationml.slideLayout+xml"/>
  <Override PartName="/ppt/slides/slide44.xml" ContentType="application/vnd.openxmlformats-officedocument.presentationml.slide+xml"/>
  <Override PartName="/ppt/slideLayouts/slideLayout2001.xml" ContentType="application/vnd.openxmlformats-officedocument.presentationml.slideLayout+xml"/>
  <Override PartName="/ppt/slides/slide59.xml" ContentType="application/vnd.openxmlformats-officedocument.presentationml.slide+xml"/>
  <Override PartName="/ppt/slideLayouts/slideLayout2022.xml" ContentType="application/vnd.openxmlformats-officedocument.presentationml.slideLayout+xml"/>
  <Override PartName="/ppt/slideLayouts/slideLayoutmaster127.xml" ContentType="application/vnd.openxmlformats-officedocument.presentationml.slideLayout+xml"/>
  <Override PartName="/ppt/slideLayouts/slideLayout1994.xml" ContentType="application/vnd.openxmlformats-officedocument.presentationml.slideLayout+xml"/>
  <Override PartName="/ppt/theme/theme125.xml" ContentType="application/vnd.openxmlformats-officedocument.theme+xml"/>
  <Override PartName="/ppt/slideLayouts/slideLayout1977.xml" ContentType="application/vnd.openxmlformats-officedocument.presentationml.slideLayout+xml"/>
  <Override PartName="/ppt/slideLayouts/slideLayout2119.xml" ContentType="application/vnd.openxmlformats-officedocument.presentationml.slideLayout+xml"/>
  <Override PartName="/ppt/slideLayouts/slideLayoutmaster132.xml" ContentType="application/vnd.openxmlformats-officedocument.presentationml.slideLayout+xml"/>
  <Override PartName="/ppt/slideLayouts/slideLayout2080.xml" ContentType="application/vnd.openxmlformats-officedocument.presentationml.slideLayout+xml"/>
  <Override PartName="/ppt/slides/slide46.xml" ContentType="application/vnd.openxmlformats-officedocument.presentationml.slide+xml"/>
  <Override PartName="/ppt/slides/slide9.xml" ContentType="application/vnd.openxmlformats-officedocument.presentationml.slide+xml"/>
  <Override PartName="/ppt/slideLayouts/slideLayout2106.xml" ContentType="application/vnd.openxmlformats-officedocument.presentationml.slideLayout+xml"/>
  <Override PartName="/ppt/slideLayouts/slideLayout2042.xml" ContentType="application/vnd.openxmlformats-officedocument.presentationml.slideLayout+xml"/>
  <Override PartName="/ppt/slideMasters/slideMaster130.xml" ContentType="application/vnd.openxmlformats-officedocument.presentationml.slideMaster+xml"/>
  <Override PartName="/ppt/slideLayouts/slideLayout2086.xml" ContentType="application/vnd.openxmlformats-officedocument.presentationml.slideLayout+xml"/>
  <Override PartName="/ppt/slideLayouts/slideLayout2058.xml" ContentType="application/vnd.openxmlformats-officedocument.presentationml.slideLayout+xml"/>
  <Override PartName="/ppt/slideMasters/slideMaster122.xml" ContentType="application/vnd.openxmlformats-officedocument.presentationml.slideMaster+xml"/>
  <Override PartName="/ppt/slideLayouts/slideLayout1968.xml" ContentType="application/vnd.openxmlformats-officedocument.presentationml.slideLayout+xml"/>
  <Override PartName="/ppt/slides/slide38.xml" ContentType="application/vnd.openxmlformats-officedocument.presentationml.slide+xml"/>
  <Override PartName="/ppt/slideLayouts/slideLayout2100.xml" ContentType="application/vnd.openxmlformats-officedocument.presentationml.slideLayout+xml"/>
  <Override PartName="/ppt/slideLayouts/slideLayout2057.xml" ContentType="application/vnd.openxmlformats-officedocument.presentationml.slideLayout+xml"/>
  <Override PartName="/ppt/slideLayouts/slideLayout1970.xml" ContentType="application/vnd.openxmlformats-officedocument.presentationml.slideLayout+xml"/>
  <Override PartName="/ppt/slideLayouts/slideLayoutmaster125.xml" ContentType="application/vnd.openxmlformats-officedocument.presentationml.slideLayout+xml"/>
  <Override PartName="/ppt/slides/slide57.xml" ContentType="application/vnd.openxmlformats-officedocument.presentationml.slide+xml"/>
  <Override PartName="/ppt/slides/slide7.xml" ContentType="application/vnd.openxmlformats-officedocument.presentationml.slide+xml"/>
  <Override PartName="/ppt/slideLayouts/slideLayout2020.xml" ContentType="application/vnd.openxmlformats-officedocument.presentationml.slideLayout+xml"/>
  <Override PartName="/ppt/slideLayouts/slideLayout2121.xml" ContentType="application/vnd.openxmlformats-officedocument.presentationml.slideLayout+xml"/>
  <Override PartName="/ppt/slideLayouts/slideLayout2000.xml" ContentType="application/vnd.openxmlformats-officedocument.presentationml.slideLayout+xml"/>
  <Override PartName="/ppt/slideLayouts/slideLayout2096.xml" ContentType="application/vnd.openxmlformats-officedocument.presentationml.slideLayout+xml"/>
  <Override PartName="/ppt/slides/slide16.xml" ContentType="application/vnd.openxmlformats-officedocument.presentationml.slide+xml"/>
  <Override PartName="/ppt/slideLayouts/slideLayout1988.xml" ContentType="application/vnd.openxmlformats-officedocument.presentationml.slideLayout+xml"/>
  <Override PartName="/ppt/slideLayouts/slideLayout2054.xml" ContentType="application/vnd.openxmlformats-officedocument.presentationml.slideLayout+xml"/>
  <Override PartName="/ppt/slideLayouts/slideLayoutmaster129.xml" ContentType="application/vnd.openxmlformats-officedocument.presentationml.slideLayout+xml"/>
  <Override PartName="/ppt/slides/slide41.xml" ContentType="application/vnd.openxmlformats-officedocument.presentationml.slide+xml"/>
  <Override PartName="/ppt/slideLayouts/slideLayout2053.xml" ContentType="application/vnd.openxmlformats-officedocument.presentationml.slideLayout+xml"/>
  <Override PartName="/ppt/slides/slide21.xml" ContentType="application/vnd.openxmlformats-officedocument.presentationml.slide+xml"/>
  <Override PartName="/ppt/slideLayouts/slideLayout2003.xml" ContentType="application/vnd.openxmlformats-officedocument.presentationml.slideLayout+xml"/>
  <Override PartName="/ppt/slides/slide52.xml" ContentType="application/vnd.openxmlformats-officedocument.presentationml.slide+xml"/>
  <Override PartName="/ppt/slideLayouts/slideLayout2087.xml" ContentType="application/vnd.openxmlformats-officedocument.presentationml.slideLayout+xml"/>
  <Override PartName="/ppt/slideLayouts/slideLayout2083.xml" ContentType="application/vnd.openxmlformats-officedocument.presentationml.slideLayout+xml"/>
  <Override PartName="/ppt/slideLayouts/slideLayout8.xml" ContentType="application/vnd.openxmlformats-officedocument.presentationml.slideLayout+xml"/>
  <Override PartName="/ppt/slideLayouts/slideLayout2021.xml" ContentType="application/vnd.openxmlformats-officedocument.presentationml.slideLayout+xml"/>
  <Override PartName="/ppt/slideLayouts/slideLayout2115.xml" ContentType="application/vnd.openxmlformats-officedocument.presentationml.slideLayout+xml"/>
  <Override PartName="/ppt/slides/slide27.xml" ContentType="application/vnd.openxmlformats-officedocument.presentationml.slide+xml"/>
  <Override PartName="/ppt/slideLayouts/slideLayout1987.xml" ContentType="application/vnd.openxmlformats-officedocument.presentationml.slideLayout+xml"/>
  <Override PartName="/ppt/theme/theme131.xml" ContentType="application/vnd.openxmlformats-officedocument.theme+xml"/>
  <Override PartName="/ppt/slideLayouts/slideLayout2018.xml" ContentType="application/vnd.openxmlformats-officedocument.presentationml.slideLayout+xml"/>
  <Override PartName="/ppt/slideLayouts/slideLayout2002.xml" ContentType="application/vnd.openxmlformats-officedocument.presentationml.slideLayout+xml"/>
  <Override PartName="/ppt/slideLayouts/slideLayout1960.xml" ContentType="application/vnd.openxmlformats-officedocument.presentationml.slideLayout+xml"/>
  <Override PartName="/ppt/slideLayouts/slideLayout2118.xml" ContentType="application/vnd.openxmlformats-officedocument.presentationml.slideLayout+xml"/>
  <Override PartName="/ppt/slideMasters/slideMaster131.xml" ContentType="application/vnd.openxmlformats-officedocument.presentationml.slideMaster+xml"/>
  <Override PartName="/ppt/slideLayouts/slideLayout2084.xml" ContentType="application/vnd.openxmlformats-officedocument.presentationml.slideLayout+xml"/>
  <Override PartName="/ppt/slides/slide28.xml" ContentType="application/vnd.openxmlformats-officedocument.presentationml.slide+xml"/>
  <Override PartName="/ppt/slideLayouts/slideLayout2048.xml" ContentType="application/vnd.openxmlformats-officedocument.presentationml.slideLayout+xml"/>
  <Override PartName="/ppt/slideLayouts/slideLayoutmaster126.xml" ContentType="application/vnd.openxmlformats-officedocument.presentationml.slideLayout+xml"/>
  <Override PartName="/ppt/slideLayouts/slideLayout5.xml" ContentType="application/vnd.openxmlformats-officedocument.presentationml.slideLayout+xml"/>
  <Override PartName="/ppt/slideLayouts/slideLayout2104.xml" ContentType="application/vnd.openxmlformats-officedocument.presentationml.slideLayout+xml"/>
  <Override PartName="/ppt/slideLayouts/slideLayout2036.xml" ContentType="application/vnd.openxmlformats-officedocument.presentationml.slideLayout+xml"/>
  <Override PartName="/ppt/slideLayouts/slideLayout1986.xml" ContentType="application/vnd.openxmlformats-officedocument.presentationml.slideLayout+xml"/>
  <Override PartName="/ppt/slides/slide22.xml" ContentType="application/vnd.openxmlformats-officedocument.presentationml.slide+xml"/>
  <Override PartName="/ppt/slides/slide19.xml" ContentType="application/vnd.openxmlformats-officedocument.presentationml.slide+xml"/>
  <Override PartName="/ppt/slideLayouts/slideLayout1952.xml" ContentType="application/vnd.openxmlformats-officedocument.presentationml.slideLayout+xml"/>
  <Override PartName="/ppt/slideLayouts/slideLayout1990.xml" ContentType="application/vnd.openxmlformats-officedocument.presentationml.slideLayout+xml"/>
  <Override PartName="/ppt/slideMasters/slideMaster126.xml" ContentType="application/vnd.openxmlformats-officedocument.presentationml.slideMaster+xml"/>
  <Override PartName="/ppt/slideLayouts/slideLayout2097.xml" ContentType="application/vnd.openxmlformats-officedocument.presentationml.slideLayout+xml"/>
  <Override PartName="/ppt/slideLayouts/slideLayout2026.xml" ContentType="application/vnd.openxmlformats-officedocument.presentationml.slideLayout+xml"/>
  <Override PartName="/ppt/slideLayouts/slideLayout2114.xml" ContentType="application/vnd.openxmlformats-officedocument.presentationml.slideLayout+xml"/>
  <Override PartName="/ppt/slideLayouts/slideLayout2067.xml" ContentType="application/vnd.openxmlformats-officedocument.presentationml.slideLayout+xml"/>
  <Override PartName="/ppt/slideMasters/slideMaster0.xml" ContentType="application/vnd.openxmlformats-officedocument.presentationml.slideMaster+xml"/>
  <Override PartName="/ppt/slideLayouts/slideLayout2120.xml" ContentType="application/vnd.openxmlformats-officedocument.presentationml.slideLayout+xml"/>
  <Override PartName="/ppt/slideLayouts/slideLayout2017.xml" ContentType="application/vnd.openxmlformats-officedocument.presentationml.slideLayout+xml"/>
  <Override PartName="/ppt/slides/slide35.xml" ContentType="application/vnd.openxmlformats-officedocument.presentationml.slide+xml"/>
  <Override PartName="/ppt/slideLayouts/slideLayout2032.xml" ContentType="application/vnd.openxmlformats-officedocument.presentationml.slideLayout+xml"/>
  <Override PartName="/ppt/slideLayouts/slideLayout2101.xml" ContentType="application/vnd.openxmlformats-officedocument.presentationml.slideLayout+xml"/>
  <Override PartName="/ppt/slides/slide20.xml" ContentType="application/vnd.openxmlformats-officedocument.presentationml.slide+xml"/>
  <Override PartName="/ppt/slideLayouts/slideLayout1985.xml" ContentType="application/vnd.openxmlformats-officedocument.presentationml.slideLayout+xml"/>
  <Override PartName="/ppt/slides/slide11.xml" ContentType="application/vnd.openxmlformats-officedocument.presentationml.slide+xml"/>
  <Override PartName="/ppt/theme/theme130.xml" ContentType="application/vnd.openxmlformats-officedocument.theme+xml"/>
  <Override PartName="/ppt/slideLayouts/slideLayoutmaster128.xml" ContentType="application/vnd.openxmlformats-officedocument.presentationml.slideLayout+xml"/>
  <Override PartName="/ppt/presProps.xml" ContentType="application/vnd.openxmlformats-officedocument.presentationml.presProps+xml"/>
  <Override PartName="/ppt/slideLayouts/slideLayout2074.xml" ContentType="application/vnd.openxmlformats-officedocument.presentationml.slideLayout+xml"/>
  <Override PartName="/ppt/slideLayouts/slideLayout2004.xml" ContentType="application/vnd.openxmlformats-officedocument.presentationml.slideLayout+xml"/>
  <Override PartName="/ppt/slideLayouts/slideLayout2008.xml" ContentType="application/vnd.openxmlformats-officedocument.presentationml.slideLayout+xml"/>
  <Override PartName="/ppt/slideLayouts/slideLayout1961.xml" ContentType="application/vnd.openxmlformats-officedocument.presentationml.slideLayout+xml"/>
  <Override PartName="/ppt/slides/slide36.xml" ContentType="application/vnd.openxmlformats-officedocument.presentationml.slide+xml"/>
  <Override PartName="/ppt/slideLayouts/slideLayout2052.xml" ContentType="application/vnd.openxmlformats-officedocument.presentationml.slideLayout+xml"/>
  <Override PartName="/ppt/slideMasters/slideMaster128.xml" ContentType="application/vnd.openxmlformats-officedocument.presentationml.slideMaster+xml"/>
  <Override PartName="/ppt/slideLayouts/slideLayout2073.xml" ContentType="application/vnd.openxmlformats-officedocument.presentationml.slideLayout+xml"/>
  <Override PartName="/ppt/slideLayouts/slideLayout1993.xml" ContentType="application/vnd.openxmlformats-officedocument.presentationml.slideLayout+xml"/>
  <Override PartName="/ppt/slides/slide37.xml" ContentType="application/vnd.openxmlformats-officedocument.presentationml.slide+xml"/>
  <Override PartName="/ppt/slideLayouts/slideLayout1953.xml" ContentType="application/vnd.openxmlformats-officedocument.presentationml.slideLayout+xml"/>
  <Override PartName="/ppt/theme/theme132.xml" ContentType="application/vnd.openxmlformats-officedocument.theme+xml"/>
  <Override PartName="/ppt/slideLayouts/slideLayout1959.xml" ContentType="application/vnd.openxmlformats-officedocument.presentationml.slideLayout+xml"/>
  <Override PartName="/ppt/slideLayouts/slideLayout2010.xml" ContentType="application/vnd.openxmlformats-officedocument.presentationml.slideLayout+xml"/>
  <Override PartName="/ppt/slideLayouts/slideLayout2066.xml" ContentType="application/vnd.openxmlformats-officedocument.presentationml.slideLayout+xml"/>
  <Override PartName="/ppt/slides/slide42.xml" ContentType="application/vnd.openxmlformats-officedocument.presentationml.slide+xml"/>
  <Override PartName="/ppt/theme/theme129.xml" ContentType="application/vnd.openxmlformats-officedocument.theme+xml"/>
  <Override PartName="/ppt/slides/slide55.xml" ContentType="application/vnd.openxmlformats-officedocument.presentationml.slide+xml"/>
  <Override PartName="/ppt/slides/slide62.xml" ContentType="application/vnd.openxmlformats-officedocument.presentationml.slide+xml"/>
  <Override PartName="/ppt/slideLayouts/slideLayout1972.xml" ContentType="application/vnd.openxmlformats-officedocument.presentationml.slideLayout+xml"/>
  <Override PartName="/ppt/slideLayouts/slideLayout2103.xml" ContentType="application/vnd.openxmlformats-officedocument.presentationml.slideLayout+xml"/>
  <Override PartName="/ppt/slideLayouts/slideLayout2088.xml" ContentType="application/vnd.openxmlformats-officedocument.presentationml.slideLayout+xml"/>
  <Override PartName="/ppt/slideLayouts/slideLayout2025.xml" ContentType="application/vnd.openxmlformats-officedocument.presentationml.slideLayout+xml"/>
  <Override PartName="/ppt/slideLayouts/slideLayout1971.xml" ContentType="application/vnd.openxmlformats-officedocument.presentationml.slideLayout+xml"/>
  <Override PartName="/ppt/slideLayouts/slideLayout2122.xml" ContentType="application/vnd.openxmlformats-officedocument.presentationml.slideLayout+xml"/>
  <Override PartName="/ppt/slides/slide29.xml" ContentType="application/vnd.openxmlformats-officedocument.presentationml.slide+xml"/>
  <Override PartName="/ppt/slides/slide54.xml" ContentType="application/vnd.openxmlformats-officedocument.presentationml.slide+xml"/>
  <Override PartName="/ppt/theme/theme0.xml" ContentType="application/vnd.openxmlformats-officedocument.theme+xml"/>
  <Override PartName="/ppt/slideLayouts/slideLayout2081.xml" ContentType="application/vnd.openxmlformats-officedocument.presentationml.slideLayout+xml"/>
  <Override PartName="/ppt/slides/slide34.xml" ContentType="application/vnd.openxmlformats-officedocument.presentationml.slide+xml"/>
  <Override PartName="/ppt/slides/slide14.xml" ContentType="application/vnd.openxmlformats-officedocument.presentationml.slide+xml"/>
  <Override PartName="/docProps/core.xml" ContentType="application/vnd.openxmlformats-package.core-properties+xml"/>
  <Override PartName="/ppt/slides/slide4.xml" ContentType="application/vnd.openxmlformats-officedocument.presentationml.slide+xml"/>
  <Override PartName="/ppt/slides/slide32.xml" ContentType="application/vnd.openxmlformats-officedocument.presentationml.slide+xml"/>
  <Override PartName="/ppt/slideLayouts/slideLayout2049.xml" ContentType="application/vnd.openxmlformats-officedocument.presentationml.slideLayout+xml"/>
  <Override PartName="/ppt/slideLayouts/slideLayout1989.xml" ContentType="application/vnd.openxmlformats-officedocument.presentationml.slideLayout+xml"/>
  <Override PartName="/ppt/slideMasters/slideMaster124.xml" ContentType="application/vnd.openxmlformats-officedocument.presentationml.slideMaster+xml"/>
  <Override PartName="/ppt/slides/slide26.xml" ContentType="application/vnd.openxmlformats-officedocument.presentationml.slide+xml"/>
  <Override PartName="/ppt/slideLayouts/slideLayout2009.xml" ContentType="application/vnd.openxmlformats-officedocument.presentationml.slideLayout+xml"/>
  <Override PartName="/ppt/slides/slide48.xml" ContentType="application/vnd.openxmlformats-officedocument.presentationml.slide+xml"/>
  <Override PartName="/ppt/slideLayouts/slideLayout2007.xml" ContentType="application/vnd.openxmlformats-officedocument.presentationml.slideLayout+xml"/>
  <Override PartName="/ppt/slideLayouts/slideLayout2051.xml" ContentType="application/vnd.openxmlformats-officedocument.presentationml.slideLayout+xml"/>
  <Override PartName="/ppt/slides/slide53.xml" ContentType="application/vnd.openxmlformats-officedocument.presentationml.slide+xml"/>
  <Override PartName="/ppt/slideLayouts/slideLayout2117.xml" ContentType="application/vnd.openxmlformats-officedocument.presentationml.slideLayout+xml"/>
  <Override PartName="/ppt/slideLayouts/slideLayout6.xml" ContentType="application/vnd.openxmlformats-officedocument.presentationml.slideLayout+xml"/>
  <Override PartName="/ppt/theme/theme124.xml" ContentType="application/vnd.openxmlformats-officedocument.theme+xml"/>
  <Override PartName="/ppt/slideMasters/slideMaster132.xml" ContentType="application/vnd.openxmlformats-officedocument.presentationml.slideMaster+xml"/>
  <Override PartName="/ppt/slideLayouts/slideLayout2035.xml" ContentType="application/vnd.openxmlformats-officedocument.presentationml.slideLayout+xml"/>
  <Override PartName="/ppt/slides/slide43.xml" ContentType="application/vnd.openxmlformats-officedocument.presentationml.slide+xml"/>
  <Override PartName="/ppt/theme/theme127.xml" ContentType="application/vnd.openxmlformats-officedocument.theme+xml"/>
  <Override PartName="/ppt/slides/slide0.xml" ContentType="application/vnd.openxmlformats-officedocument.presentationml.slide+xml"/>
  <Override PartName="/ppt/slideLayouts/slideLayout2034.xml" ContentType="application/vnd.openxmlformats-officedocument.presentationml.slideLayout+xml"/>
  <Override PartName="/ppt/theme/theme122.xml" ContentType="application/vnd.openxmlformats-officedocument.theme+xml"/>
  <Override PartName="/ppt/slideLayouts/slideLayout1954.xml" ContentType="application/vnd.openxmlformats-officedocument.presentationml.slideLayout+xml"/>
  <Override PartName="/ppt/slideLayouts/slideLayout2113.xml" ContentType="application/vnd.openxmlformats-officedocument.presentationml.slideLayout+xml"/>
  <Override PartName="/ppt/slideLayouts/slideLayout2112.xml" ContentType="application/vnd.openxmlformats-officedocument.presentationml.slideLayout+xml"/>
  <Override PartName="/ppt/slides/slide13.xml" ContentType="application/vnd.openxmlformats-officedocument.presentationml.slide+xml"/>
  <Override PartName="/ppt/slides/slide5.xml" ContentType="application/vnd.openxmlformats-officedocument.presentationml.slide+xml"/>
  <Override PartName="/ppt/slideLayouts/slideLayout1973.xml" ContentType="application/vnd.openxmlformats-officedocument.presentationml.slideLayout+xml"/>
  <Override PartName="/ppt/slideLayouts/slideLayout1955.xml" ContentType="application/vnd.openxmlformats-officedocument.presentationml.slideLayout+xml"/>
  <Override PartName="/ppt/slideLayouts/slideLayout4.xml" ContentType="application/vnd.openxmlformats-officedocument.presentationml.slideLayout+xml"/>
  <Override PartName="/ppt/slideMasters/slideMaster127.xml" ContentType="application/vnd.openxmlformats-officedocument.presentationml.slideMaster+xml"/>
  <Override PartName="/ppt/slideLayouts/slideLayout2102.xml" ContentType="application/vnd.openxmlformats-officedocument.presentationml.slideLayout+xml"/>
  <Override PartName="/ppt/slideLayouts/slideLayout1.xml" ContentType="application/vnd.openxmlformats-officedocument.presentationml.slideLayout+xml"/>
  <Override PartName="/ppt/slideLayouts/slideLayout2099.xml" ContentType="application/vnd.openxmlformats-officedocument.presentationml.slideLayout+xml"/>
  <Override PartName="/ppt/slides/slide40.xml" ContentType="application/vnd.openxmlformats-officedocument.presentationml.slide+xml"/>
  <Override PartName="/ppt/slides/slide6.xml" ContentType="application/vnd.openxmlformats-officedocument.presentationml.slide+xml"/>
  <Override PartName="/ppt/slideLayouts/slideLayout1969.xml" ContentType="application/vnd.openxmlformats-officedocument.presentationml.slideLayout+xml"/>
  <Override PartName="/ppt/slideLayouts/slideLayout2068.xml" ContentType="application/vnd.openxmlformats-officedocument.presentationml.slideLayout+xml"/>
  <Override PartName="/ppt/slides/slide18.xml" ContentType="application/vnd.openxmlformats-officedocument.presentationml.slide+xml"/>
  <Override PartName="/ppt/slides/slide33.xml" ContentType="application/vnd.openxmlformats-officedocument.presentationml.slide+xml"/>
  <Override PartName="/ppt/slideLayouts/slideLayout2024.xml" ContentType="application/vnd.openxmlformats-officedocument.presentationml.slideLayout+xml"/>
  <Override PartName="/ppt/slideLayouts/slideLayout1957.xml" ContentType="application/vnd.openxmlformats-officedocument.presentationml.slideLayout+xml"/>
  <Override PartName="/ppt/slideLayouts/slideLayout2006.xml" ContentType="application/vnd.openxmlformats-officedocument.presentationml.slideLayout+xml"/>
  <Override PartName="/ppt/slides/slide3.xml" ContentType="application/vnd.openxmlformats-officedocument.presentationml.slide+xml"/>
  <Override PartName="/ppt/slides/slide31.xml" ContentType="application/vnd.openxmlformats-officedocument.presentationml.slide+xml"/>
  <Override PartName="/ppt/slideLayouts/slideLayout2033.xml" ContentType="application/vnd.openxmlformats-officedocument.presentationml.slideLayout+xml"/>
  <Override PartName="/ppt/slideMasters/slideMaster123.xml" ContentType="application/vnd.openxmlformats-officedocument.presentationml.slideMaster+xml"/>
  <Override PartName="/ppt/slideLayouts/slideLayout2038.xml" ContentType="application/vnd.openxmlformats-officedocument.presentationml.slideLayout+xml"/>
  <Override PartName="/ppt/slideLayouts/slideLayout2023.xml" ContentType="application/vnd.openxmlformats-officedocument.presentationml.slideLayout+xml"/>
  <Override PartName="/ppt/slideLayouts/slideLayout2082.xml" ContentType="application/vnd.openxmlformats-officedocument.presentationml.slideLayout+xml"/>
  <Override PartName="/ppt/slideLayouts/slideLayoutmaster124.xml" ContentType="application/vnd.openxmlformats-officedocument.presentationml.slideLayout+xml"/>
  <Override PartName="/ppt/slideLayouts/slideLayout1974.xml" ContentType="application/vnd.openxmlformats-officedocument.presentationml.slideLayout+xml"/>
  <Override PartName="/ppt/slideLayouts/slideLayout2039.xml" ContentType="application/vnd.openxmlformats-officedocument.presentationml.slideLayout+xml"/>
  <Override PartName="/ppt/slideLayouts/slideLayoutmaster0.xml" ContentType="application/vnd.openxmlformats-officedocument.presentationml.slideLayout+xml"/>
  <Override PartName="/ppt/slideLayouts/slideLayout2055.xml" ContentType="application/vnd.openxmlformats-officedocument.presentationml.slideLayout+xml"/>
  <Override PartName="/ppt/slideLayouts/slideLayoutmaster123.xml" ContentType="application/vnd.openxmlformats-officedocument.presentationml.slideLayout+xml"/>
  <Override PartName="/ppt/theme/theme126.xml" ContentType="application/vnd.openxmlformats-officedocument.theme+xml"/>
  <Override PartName="/ppt/slideLayouts/slideLayout2.xml" ContentType="application/vnd.openxmlformats-officedocument.presentationml.slideLayout+xml"/>
  <Override PartName="/ppt/slideLayouts/slideLayout2050.xml" ContentType="application/vnd.openxmlformats-officedocument.presentationml.slideLayout+xml"/>
  <Override PartName="/ppt/slideLayouts/slideLayout2116.xml" ContentType="application/vnd.openxmlformats-officedocument.presentationml.slideLayout+xml"/>
  <Override PartName="/ppt/slideLayouts/slideLayout1958.xml" ContentType="application/vnd.openxmlformats-officedocument.presentationml.slideLayout+xml"/>
  <Override PartName="/ppt/slides/slide47.xml" ContentType="application/vnd.openxmlformats-officedocument.presentationml.slide+xml"/>
  <Override PartName="/ppt/slideLayouts/slideLayout2085.xml" ContentType="application/vnd.openxmlformats-officedocument.presentationml.slideLayout+xml"/>
  <Override PartName="/ppt/slides/slide23.xml" ContentType="application/vnd.openxmlformats-officedocument.presentationml.slide+xml"/>
  <Override PartName="/ppt/slideLayouts/slideLayoutmaster122.xml" ContentType="application/vnd.openxmlformats-officedocument.presentationml.slideLayout+xml"/>
  <Override PartName="/ppt/slideLayouts/slideLayoutmaster130.xml" ContentType="application/vnd.openxmlformats-officedocument.presentationml.slideLayout+xml"/>
  <Override PartName="/ppt/slideLayouts/slideLayout2069.xml" ContentType="application/vnd.openxmlformats-officedocument.presentationml.slideLayout+xml"/>
  <Override PartName="/ppt/slideLayouts/slideLayout7.xml" ContentType="application/vnd.openxmlformats-officedocument.presentationml.slideLayout+xml"/>
  <Override PartName="/ppt/slideLayouts/slideLayout1956.xml" ContentType="application/vnd.openxmlformats-officedocument.presentationml.slideLayout+xml"/>
  <Override PartName="/ppt/slideLayouts/slideLayout2056.xml" ContentType="application/vnd.openxmlformats-officedocument.presentationml.slideLayout+xml"/>
  <Override PartName="/ppt/slideLayouts/slideLayout1992.xml" ContentType="application/vnd.openxmlformats-officedocument.presentationml.slideLayout+xml"/>
  <Override PartName="/ppt/slides/slide24.xml" ContentType="application/vnd.openxmlformats-officedocument.presentationml.slide+xml"/>
  <Override PartName="/ppt/slideLayouts/slideLayout2064.xml" ContentType="application/vnd.openxmlformats-officedocument.presentationml.slideLayout+xml"/>
  <Override PartName="/ppt/slideMasters/slideMaster129.xml" ContentType="application/vnd.openxmlformats-officedocument.presentationml.slideMaster+xml"/>
  <Override PartName="/ppt/slideLayouts/slideLayout2040.xml" ContentType="application/vnd.openxmlformats-officedocument.presentationml.slideLayout+xml"/>
  <Override PartName="/ppt/slideLayouts/slideLayout2065.xml" ContentType="application/vnd.openxmlformats-officedocument.presentationml.slideLayout+xml"/>
  <Override PartName="/ppt/slideLayouts/slideLayout2041.xml" ContentType="application/vnd.openxmlformats-officedocument.presentationml.slideLayout+xml"/>
  <Override PartName="/ppt/slideLayouts/slideLayout9.xml" ContentType="application/vnd.openxmlformats-officedocument.presentationml.slideLayout+xml"/>
  <Override PartName="/ppt/slideLayouts/slideLayout0.xml" ContentType="application/vnd.openxmlformats-officedocument.presentationml.slideLayout+xml"/>
  <Override PartName="/ppt/slides/slide60.xml" ContentType="application/vnd.openxmlformats-officedocument.presentationml.slide+xml"/>
  <Override PartName="/ppt/slides/slide49.xml" ContentType="application/vnd.openxmlformats-officedocument.presentationml.slide+xml"/>
  <Override PartName="/ppt/slides/slide1.xml" ContentType="application/vnd.openxmlformats-officedocument.presentationml.slide+xml"/>
  <Override PartName="/ppt/slideLayouts/slideLayout2071.xml" ContentType="application/vnd.openxmlformats-officedocument.presentationml.slideLayout+xml"/>
  <Override PartName="/ppt/slideLayouts/slideLayout2005.xml" ContentType="application/vnd.openxmlformats-officedocument.presentationml.slideLayout+xml"/>
  <Override PartName="/ppt/slideMasters/slideMaster125.xml" ContentType="application/vnd.openxmlformats-officedocument.presentationml.slideMaster+xml"/>
  <Override PartName="/ppt/slides/slide15.xml" ContentType="application/vnd.openxmlformats-officedocument.presentationml.slide+xml"/>
  <Override PartName="/ppt/slideLayouts/slideLayout2090.xml" ContentType="application/vnd.openxmlformats-officedocument.presentationml.slideLayout+xml"/>
  <Override PartName="/ppt/slides/slide10.xml" ContentType="application/vnd.openxmlformats-officedocument.presentationml.slide+xml"/>
  <Override PartName="/ppt/slideLayouts/slideLayout1991.xml" ContentType="application/vnd.openxmlformats-officedocument.presentationml.slideLayout+xml"/>
  <Override PartName="/ppt/slides/slide25.xml" ContentType="application/vnd.openxmlformats-officedocument.presentationml.slide+xml"/>
  <Override PartName="/ppt/slideLayouts/slideLayout2098.xml" ContentType="application/vnd.openxmlformats-officedocument.presentationml.slideLayout+xml"/>
  <Override PartName="/ppt/slideLayouts/slideLayout2070.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sldMasterIdLst>
    <p:sldMasterId r:id="rId5" id="2147483648"/>
    <p:sldMasterId r:id="rId6" id="2147483770"/>
    <p:sldMasterId r:id="rId7" id="2147483771"/>
    <p:sldMasterId r:id="rId8" id="2147483772"/>
    <p:sldMasterId r:id="rId9" id="2147483773"/>
    <p:sldMasterId r:id="rId10" id="2147483774"/>
    <p:sldMasterId r:id="rId11" id="2147483775"/>
    <p:sldMasterId r:id="rId12" id="2147483776"/>
    <p:sldMasterId r:id="rId13" id="2147483777"/>
    <p:sldMasterId r:id="rId14" id="2147483778"/>
    <p:sldMasterId r:id="rId15" id="2147483779"/>
    <p:sldMasterId r:id="rId16" id="2147483780"/>
  </p:sldMasterIdLst>
  <p:sldIdLst>
    <p:sldId r:id="rIds261" id="261"/>
    <p:sldId r:id="rIds322" id="322"/>
    <p:sldId r:id="rIds323" id="323"/>
    <p:sldId r:id="rIds324" id="324"/>
    <p:sldId r:id="rIds325" id="325"/>
    <p:sldId r:id="rIds326" id="326"/>
    <p:sldId r:id="rIds293" id="293"/>
    <p:sldId r:id="rIds294" id="294"/>
    <p:sldId r:id="rIds287" id="287"/>
    <p:sldId r:id="rIds288" id="288"/>
    <p:sldId r:id="rIds289" id="289"/>
    <p:sldId r:id="rIds290" id="290"/>
    <p:sldId r:id="rIds262" id="262"/>
    <p:sldId r:id="rIds292" id="292"/>
    <p:sldId r:id="rIds263" id="263"/>
    <p:sldId r:id="rIds264" id="264"/>
    <p:sldId r:id="rIds265" id="265"/>
    <p:sldId r:id="rIds266" id="266"/>
    <p:sldId r:id="rIds267" id="267"/>
    <p:sldId r:id="rIds268" id="268"/>
    <p:sldId r:id="rIds269" id="269"/>
    <p:sldId r:id="rIds270" id="270"/>
    <p:sldId r:id="rIds271" id="271"/>
    <p:sldId r:id="rIds272" id="272"/>
    <p:sldId r:id="rIds273" id="273"/>
    <p:sldId r:id="rIds274" id="274"/>
    <p:sldId r:id="rIds275" id="275"/>
    <p:sldId r:id="rIds276" id="276"/>
    <p:sldId r:id="rIds277" id="277"/>
    <p:sldId r:id="rIds278" id="278"/>
    <p:sldId r:id="rIds279" id="279"/>
    <p:sldId r:id="rIds280" id="280"/>
    <p:sldId r:id="rIds281" id="281"/>
    <p:sldId r:id="rIds282" id="282"/>
    <p:sldId r:id="rIds283" id="283"/>
    <p:sldId r:id="rIds284" id="284"/>
    <p:sldId r:id="rIds285" id="285"/>
    <p:sldId r:id="rIds286" id="286"/>
    <p:sldId r:id="rIds296" id="296"/>
    <p:sldId r:id="rIds297" id="297"/>
    <p:sldId r:id="rIds298" id="298"/>
    <p:sldId r:id="rIds299" id="299"/>
    <p:sldId r:id="rIds300" id="300"/>
    <p:sldId r:id="rIds301" id="301"/>
    <p:sldId r:id="rIds302" id="302"/>
    <p:sldId r:id="rIds304" id="304"/>
    <p:sldId r:id="rIds303" id="303"/>
    <p:sldId r:id="rIds308" id="308"/>
    <p:sldId r:id="rIds307" id="307"/>
    <p:sldId r:id="rIds306" id="306"/>
    <p:sldId r:id="rIds305" id="305"/>
    <p:sldId r:id="rIds312" id="312"/>
    <p:sldId r:id="rIds311" id="311"/>
    <p:sldId r:id="rIds310" id="310"/>
    <p:sldId r:id="rIds309" id="309"/>
    <p:sldId r:id="rIds314" id="314"/>
    <p:sldId r:id="rIds313" id="313"/>
    <p:sldId r:id="rIds316" id="316"/>
    <p:sldId r:id="rIds315" id="315"/>
    <p:sldId r:id="rIds318" id="318"/>
    <p:sldId r:id="rIds317" id="317"/>
    <p:sldId r:id="rIds320" id="320"/>
    <p:sldId r:id="rIds319" id="319"/>
    <p:sldId r:id="rIds321" id="321"/>
  </p:sldIdLst>
  <p:sldSz cx="9144000" cy="6858000" type="screen4x3"/>
  <p:notesSz cx="6858000" cy="9144000"/>
  <p:defaultTextStyle>
    <a:lvl1pPr indent="0" algn="l" fontAlgn="base" marL="0" eaLnBrk="0" hangingPunct="false" rtl="false">
      <a:lnSpc>
        <a:spcPct val="100000"/>
      </a:lnSpc>
      <a:spcBef>
        <a:spcPct val="0"/>
      </a:spcBef>
      <a:spcAft>
        <a:spcPct val="0"/>
      </a:spcAft>
      <a:buNone/>
      <a:defRPr sz="2400">
        <a:solidFill>
          <a:schemeClr val="tx1"/>
        </a:solidFill>
        <a:latin charset="0" typeface="Times New Roman"/>
      </a:defRPr>
    </a:lvl1pPr>
    <a:lvl2pPr indent="0" algn="l" fontAlgn="base" marL="457200" eaLnBrk="0" hangingPunct="false" rtl="false">
      <a:lnSpc>
        <a:spcPct val="100000"/>
      </a:lnSpc>
      <a:spcBef>
        <a:spcPct val="0"/>
      </a:spcBef>
      <a:spcAft>
        <a:spcPct val="0"/>
      </a:spcAft>
      <a:buNone/>
      <a:defRPr sz="2400">
        <a:solidFill>
          <a:schemeClr val="tx1"/>
        </a:solidFill>
        <a:latin charset="0" typeface="Times New Roman"/>
      </a:defRPr>
    </a:lvl2pPr>
    <a:lvl3pPr indent="0" algn="l" fontAlgn="base" marL="914400" eaLnBrk="0" hangingPunct="false" rtl="false">
      <a:lnSpc>
        <a:spcPct val="100000"/>
      </a:lnSpc>
      <a:spcBef>
        <a:spcPct val="0"/>
      </a:spcBef>
      <a:spcAft>
        <a:spcPct val="0"/>
      </a:spcAft>
      <a:buNone/>
      <a:defRPr sz="2400">
        <a:solidFill>
          <a:schemeClr val="tx1"/>
        </a:solidFill>
        <a:latin charset="0" typeface="Times New Roman"/>
      </a:defRPr>
    </a:lvl3pPr>
    <a:lvl4pPr indent="0" algn="l" fontAlgn="base" marL="1371600" eaLnBrk="0" hangingPunct="false" rtl="false">
      <a:lnSpc>
        <a:spcPct val="100000"/>
      </a:lnSpc>
      <a:spcBef>
        <a:spcPct val="0"/>
      </a:spcBef>
      <a:spcAft>
        <a:spcPct val="0"/>
      </a:spcAft>
      <a:buNone/>
      <a:defRPr sz="2400">
        <a:solidFill>
          <a:schemeClr val="tx1"/>
        </a:solidFill>
        <a:latin charset="0" typeface="Times New Roman"/>
      </a:defRPr>
    </a:lvl4pPr>
    <a:lvl5pPr indent="0" algn="l" fontAlgn="base" marL="1828800" eaLnBrk="0" hangingPunct="false" rtl="false">
      <a:lnSpc>
        <a:spcPct val="100000"/>
      </a:lnSpc>
      <a:spcBef>
        <a:spcPct val="0"/>
      </a:spcBef>
      <a:spcAft>
        <a:spcPct val="0"/>
      </a:spcAft>
      <a:buNone/>
      <a:defRPr sz="2400">
        <a:solidFill>
          <a:schemeClr val="tx1"/>
        </a:solidFill>
        <a:latin charset="0" typeface="Times New Roman"/>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25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5" Type="http://schemas.openxmlformats.org/officeDocument/2006/relationships/slideMaster" Target="slideMasters/slideMaster0.xml" /><Relationship Id="rId6" Type="http://schemas.openxmlformats.org/officeDocument/2006/relationships/slideMaster" Target="slideMasters/slideMaster122.xml" /><Relationship Id="rId7" Type="http://schemas.openxmlformats.org/officeDocument/2006/relationships/slideMaster" Target="slideMasters/slideMaster123.xml" /><Relationship Id="rId8" Type="http://schemas.openxmlformats.org/officeDocument/2006/relationships/slideMaster" Target="slideMasters/slideMaster124.xml" /><Relationship Id="rId9" Type="http://schemas.openxmlformats.org/officeDocument/2006/relationships/slideMaster" Target="slideMasters/slideMaster125.xml" /><Relationship Id="rId10" Type="http://schemas.openxmlformats.org/officeDocument/2006/relationships/slideMaster" Target="slideMasters/slideMaster126.xml" /><Relationship Id="rId11" Type="http://schemas.openxmlformats.org/officeDocument/2006/relationships/slideMaster" Target="slideMasters/slideMaster127.xml" /><Relationship Id="rId12" Type="http://schemas.openxmlformats.org/officeDocument/2006/relationships/slideMaster" Target="slideMasters/slideMaster128.xml" /><Relationship Id="rId13" Type="http://schemas.openxmlformats.org/officeDocument/2006/relationships/slideMaster" Target="slideMasters/slideMaster129.xml" /><Relationship Id="rId14" Type="http://schemas.openxmlformats.org/officeDocument/2006/relationships/slideMaster" Target="slideMasters/slideMaster130.xml" /><Relationship Id="rId15" Type="http://schemas.openxmlformats.org/officeDocument/2006/relationships/slideMaster" Target="slideMasters/slideMaster131.xml" /><Relationship Id="rId16" Type="http://schemas.openxmlformats.org/officeDocument/2006/relationships/slideMaster" Target="slideMasters/slideMaster132.xml" /><Relationship Id="rIds261" Type="http://schemas.openxmlformats.org/officeDocument/2006/relationships/slide" Target="slides/slide0.xml" /><Relationship Id="rIds322" Type="http://schemas.openxmlformats.org/officeDocument/2006/relationships/slide" Target="slides/slide1.xml" /><Relationship Id="rIds323" Type="http://schemas.openxmlformats.org/officeDocument/2006/relationships/slide" Target="slides/slide2.xml" /><Relationship Id="rIds324" Type="http://schemas.openxmlformats.org/officeDocument/2006/relationships/slide" Target="slides/slide3.xml" /><Relationship Id="rIds325" Type="http://schemas.openxmlformats.org/officeDocument/2006/relationships/slide" Target="slides/slide4.xml" /><Relationship Id="rIds326" Type="http://schemas.openxmlformats.org/officeDocument/2006/relationships/slide" Target="slides/slide5.xml" /><Relationship Id="rIds293" Type="http://schemas.openxmlformats.org/officeDocument/2006/relationships/slide" Target="slides/slide6.xml" /><Relationship Id="rIds294" Type="http://schemas.openxmlformats.org/officeDocument/2006/relationships/slide" Target="slides/slide7.xml" /><Relationship Id="rIds287" Type="http://schemas.openxmlformats.org/officeDocument/2006/relationships/slide" Target="slides/slide8.xml" /><Relationship Id="rIds288" Type="http://schemas.openxmlformats.org/officeDocument/2006/relationships/slide" Target="slides/slide9.xml" /><Relationship Id="rIds289" Type="http://schemas.openxmlformats.org/officeDocument/2006/relationships/slide" Target="slides/slide10.xml" /><Relationship Id="rIds290" Type="http://schemas.openxmlformats.org/officeDocument/2006/relationships/slide" Target="slides/slide11.xml" /><Relationship Id="rIds262" Type="http://schemas.openxmlformats.org/officeDocument/2006/relationships/slide" Target="slides/slide12.xml" /><Relationship Id="rIds292" Type="http://schemas.openxmlformats.org/officeDocument/2006/relationships/slide" Target="slides/slide13.xml" /><Relationship Id="rIds263" Type="http://schemas.openxmlformats.org/officeDocument/2006/relationships/slide" Target="slides/slide14.xml" /><Relationship Id="rIds264" Type="http://schemas.openxmlformats.org/officeDocument/2006/relationships/slide" Target="slides/slide15.xml" /><Relationship Id="rIds265" Type="http://schemas.openxmlformats.org/officeDocument/2006/relationships/slide" Target="slides/slide16.xml" /><Relationship Id="rIds266" Type="http://schemas.openxmlformats.org/officeDocument/2006/relationships/slide" Target="slides/slide17.xml" /><Relationship Id="rIds267" Type="http://schemas.openxmlformats.org/officeDocument/2006/relationships/slide" Target="slides/slide18.xml" /><Relationship Id="rIds268" Type="http://schemas.openxmlformats.org/officeDocument/2006/relationships/slide" Target="slides/slide19.xml" /><Relationship Id="rIds269" Type="http://schemas.openxmlformats.org/officeDocument/2006/relationships/slide" Target="slides/slide20.xml" /><Relationship Id="rIds270" Type="http://schemas.openxmlformats.org/officeDocument/2006/relationships/slide" Target="slides/slide21.xml" /><Relationship Id="rIds271" Type="http://schemas.openxmlformats.org/officeDocument/2006/relationships/slide" Target="slides/slide22.xml" /><Relationship Id="rIds272" Type="http://schemas.openxmlformats.org/officeDocument/2006/relationships/slide" Target="slides/slide23.xml" /><Relationship Id="rIds273" Type="http://schemas.openxmlformats.org/officeDocument/2006/relationships/slide" Target="slides/slide24.xml" /><Relationship Id="rIds274" Type="http://schemas.openxmlformats.org/officeDocument/2006/relationships/slide" Target="slides/slide25.xml" /><Relationship Id="rIds275" Type="http://schemas.openxmlformats.org/officeDocument/2006/relationships/slide" Target="slides/slide26.xml" /><Relationship Id="rIds276" Type="http://schemas.openxmlformats.org/officeDocument/2006/relationships/slide" Target="slides/slide27.xml" /><Relationship Id="rIds277" Type="http://schemas.openxmlformats.org/officeDocument/2006/relationships/slide" Target="slides/slide28.xml" /><Relationship Id="rIds278" Type="http://schemas.openxmlformats.org/officeDocument/2006/relationships/slide" Target="slides/slide29.xml" /><Relationship Id="rIds279" Type="http://schemas.openxmlformats.org/officeDocument/2006/relationships/slide" Target="slides/slide30.xml" /><Relationship Id="rIds280" Type="http://schemas.openxmlformats.org/officeDocument/2006/relationships/slide" Target="slides/slide31.xml" /><Relationship Id="rIds281" Type="http://schemas.openxmlformats.org/officeDocument/2006/relationships/slide" Target="slides/slide32.xml" /><Relationship Id="rIds282" Type="http://schemas.openxmlformats.org/officeDocument/2006/relationships/slide" Target="slides/slide33.xml" /><Relationship Id="rIds283" Type="http://schemas.openxmlformats.org/officeDocument/2006/relationships/slide" Target="slides/slide34.xml" /><Relationship Id="rIds284" Type="http://schemas.openxmlformats.org/officeDocument/2006/relationships/slide" Target="slides/slide35.xml" /><Relationship Id="rIds285" Type="http://schemas.openxmlformats.org/officeDocument/2006/relationships/slide" Target="slides/slide36.xml" /><Relationship Id="rIds286" Type="http://schemas.openxmlformats.org/officeDocument/2006/relationships/slide" Target="slides/slide37.xml" /><Relationship Id="rIds296" Type="http://schemas.openxmlformats.org/officeDocument/2006/relationships/slide" Target="slides/slide38.xml" /><Relationship Id="rIds297" Type="http://schemas.openxmlformats.org/officeDocument/2006/relationships/slide" Target="slides/slide39.xml" /><Relationship Id="rIds298" Type="http://schemas.openxmlformats.org/officeDocument/2006/relationships/slide" Target="slides/slide40.xml" /><Relationship Id="rIds299" Type="http://schemas.openxmlformats.org/officeDocument/2006/relationships/slide" Target="slides/slide41.xml" /><Relationship Id="rIds300" Type="http://schemas.openxmlformats.org/officeDocument/2006/relationships/slide" Target="slides/slide42.xml" /><Relationship Id="rIds301" Type="http://schemas.openxmlformats.org/officeDocument/2006/relationships/slide" Target="slides/slide43.xml" /><Relationship Id="rIds302" Type="http://schemas.openxmlformats.org/officeDocument/2006/relationships/slide" Target="slides/slide44.xml" /><Relationship Id="rIds304" Type="http://schemas.openxmlformats.org/officeDocument/2006/relationships/slide" Target="slides/slide45.xml" /><Relationship Id="rIds303" Type="http://schemas.openxmlformats.org/officeDocument/2006/relationships/slide" Target="slides/slide46.xml" /><Relationship Id="rIds308" Type="http://schemas.openxmlformats.org/officeDocument/2006/relationships/slide" Target="slides/slide47.xml" /><Relationship Id="rIds307" Type="http://schemas.openxmlformats.org/officeDocument/2006/relationships/slide" Target="slides/slide48.xml" /><Relationship Id="rIds306" Type="http://schemas.openxmlformats.org/officeDocument/2006/relationships/slide" Target="slides/slide49.xml" /><Relationship Id="rIds305" Type="http://schemas.openxmlformats.org/officeDocument/2006/relationships/slide" Target="slides/slide50.xml" /><Relationship Id="rIds312" Type="http://schemas.openxmlformats.org/officeDocument/2006/relationships/slide" Target="slides/slide51.xml" /><Relationship Id="rIds311" Type="http://schemas.openxmlformats.org/officeDocument/2006/relationships/slide" Target="slides/slide52.xml" /><Relationship Id="rIds310" Type="http://schemas.openxmlformats.org/officeDocument/2006/relationships/slide" Target="slides/slide53.xml" /><Relationship Id="rIds309" Type="http://schemas.openxmlformats.org/officeDocument/2006/relationships/slide" Target="slides/slide54.xml" /><Relationship Id="rIds314" Type="http://schemas.openxmlformats.org/officeDocument/2006/relationships/slide" Target="slides/slide55.xml" /><Relationship Id="rIds313" Type="http://schemas.openxmlformats.org/officeDocument/2006/relationships/slide" Target="slides/slide56.xml" /><Relationship Id="rIds316" Type="http://schemas.openxmlformats.org/officeDocument/2006/relationships/slide" Target="slides/slide57.xml" /><Relationship Id="rIds315" Type="http://schemas.openxmlformats.org/officeDocument/2006/relationships/slide" Target="slides/slide58.xml" /><Relationship Id="rIds318" Type="http://schemas.openxmlformats.org/officeDocument/2006/relationships/slide" Target="slides/slide59.xml" /><Relationship Id="rIds317" Type="http://schemas.openxmlformats.org/officeDocument/2006/relationships/slide" Target="slides/slide60.xml" /><Relationship Id="rIds320" Type="http://schemas.openxmlformats.org/officeDocument/2006/relationships/slide" Target="slides/slide61.xml" /><Relationship Id="rIds319" Type="http://schemas.openxmlformats.org/officeDocument/2006/relationships/slide" Target="slides/slide62.xml" /><Relationship Id="rIds321" Type="http://schemas.openxmlformats.org/officeDocument/2006/relationships/slide" Target="slides/slide63.xml" /><Relationship Id="rIdp77" Type="http://schemas.openxmlformats.org/officeDocument/2006/relationships/presProps" Target="presProps.xml" /><Relationship Id="rIdp78" Type="http://schemas.openxmlformats.org/officeDocument/2006/relationships/tableStyles" Target="tableStyles.xml" /><Relationship Id="rIdp79" Type="http://schemas.openxmlformats.org/officeDocument/2006/relationships/viewProps" Target="viewProps.xml" /><Relationship Id="rIdt81" Type="http://schemas.openxmlformats.org/officeDocument/2006/relationships/theme" Target="theme/theme122.xml" /></Relationships>
</file>

<file path=ppt/slideLayouts/_rels/slideLayout0.xml.rels><?xml version="1.0" encoding="UTF-8" standalone="yes" ?><Relationships xmlns="http://schemas.openxmlformats.org/package/2006/relationships"><Relationship Id="rId1" Type="http://schemas.openxmlformats.org/officeDocument/2006/relationships/slideMaster" Target="../slideMasters/slideMaster0.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0.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0.xml" /></Relationships>
</file>

<file path=ppt/slideLayouts/_rels/slideLayout1952.xml.rels><?xml version="1.0" encoding="UTF-8" standalone="yes" ?><Relationships xmlns="http://schemas.openxmlformats.org/package/2006/relationships"><Relationship Id="rId1" Type="http://schemas.openxmlformats.org/officeDocument/2006/relationships/slideMaster" Target="../slideMasters/slideMaster122.xml" /></Relationships>
</file>

<file path=ppt/slideLayouts/_rels/slideLayout1953.xml.rels><?xml version="1.0" encoding="UTF-8" standalone="yes" ?><Relationships xmlns="http://schemas.openxmlformats.org/package/2006/relationships"><Relationship Id="rId1" Type="http://schemas.openxmlformats.org/officeDocument/2006/relationships/slideMaster" Target="../slideMasters/slideMaster122.xml" /></Relationships>
</file>

<file path=ppt/slideLayouts/_rels/slideLayout1954.xml.rels><?xml version="1.0" encoding="UTF-8" standalone="yes" ?><Relationships xmlns="http://schemas.openxmlformats.org/package/2006/relationships"><Relationship Id="rId1" Type="http://schemas.openxmlformats.org/officeDocument/2006/relationships/slideMaster" Target="../slideMasters/slideMaster122.xml" /></Relationships>
</file>

<file path=ppt/slideLayouts/_rels/slideLayout1955.xml.rels><?xml version="1.0" encoding="UTF-8" standalone="yes" ?><Relationships xmlns="http://schemas.openxmlformats.org/package/2006/relationships"><Relationship Id="rId1" Type="http://schemas.openxmlformats.org/officeDocument/2006/relationships/slideMaster" Target="../slideMasters/slideMaster122.xml" /></Relationships>
</file>

<file path=ppt/slideLayouts/_rels/slideLayout1956.xml.rels><?xml version="1.0" encoding="UTF-8" standalone="yes" ?><Relationships xmlns="http://schemas.openxmlformats.org/package/2006/relationships"><Relationship Id="rId1" Type="http://schemas.openxmlformats.org/officeDocument/2006/relationships/slideMaster" Target="../slideMasters/slideMaster122.xml" /></Relationships>
</file>

<file path=ppt/slideLayouts/_rels/slideLayout1957.xml.rels><?xml version="1.0" encoding="UTF-8" standalone="yes" ?><Relationships xmlns="http://schemas.openxmlformats.org/package/2006/relationships"><Relationship Id="rId1" Type="http://schemas.openxmlformats.org/officeDocument/2006/relationships/slideMaster" Target="../slideMasters/slideMaster122.xml" /></Relationships>
</file>

<file path=ppt/slideLayouts/_rels/slideLayout1958.xml.rels><?xml version="1.0" encoding="UTF-8" standalone="yes" ?><Relationships xmlns="http://schemas.openxmlformats.org/package/2006/relationships"><Relationship Id="rId1" Type="http://schemas.openxmlformats.org/officeDocument/2006/relationships/slideMaster" Target="../slideMasters/slideMaster122.xml" /></Relationships>
</file>

<file path=ppt/slideLayouts/_rels/slideLayout1959.xml.rels><?xml version="1.0" encoding="UTF-8" standalone="yes" ?><Relationships xmlns="http://schemas.openxmlformats.org/package/2006/relationships"><Relationship Id="rId1" Type="http://schemas.openxmlformats.org/officeDocument/2006/relationships/slideMaster" Target="../slideMasters/slideMaster122.xml" /></Relationships>
</file>

<file path=ppt/slideLayouts/_rels/slideLayout1960.xml.rels><?xml version="1.0" encoding="UTF-8" standalone="yes" ?><Relationships xmlns="http://schemas.openxmlformats.org/package/2006/relationships"><Relationship Id="rId1" Type="http://schemas.openxmlformats.org/officeDocument/2006/relationships/slideMaster" Target="../slideMasters/slideMaster122.xml" /></Relationships>
</file>

<file path=ppt/slideLayouts/_rels/slideLayout1961.xml.rels><?xml version="1.0" encoding="UTF-8" standalone="yes" ?><Relationships xmlns="http://schemas.openxmlformats.org/package/2006/relationships"><Relationship Id="rId1" Type="http://schemas.openxmlformats.org/officeDocument/2006/relationships/slideMaster" Target="../slideMasters/slideMaster122.xml" /></Relationships>
</file>

<file path=ppt/slideLayouts/_rels/slideLayout1962.xml.rels><?xml version="1.0" encoding="UTF-8" standalone="yes" ?><Relationships xmlns="http://schemas.openxmlformats.org/package/2006/relationships"><Relationship Id="rId1" Type="http://schemas.openxmlformats.org/officeDocument/2006/relationships/slideMaster" Target="../slideMasters/slideMaster122.xml" /></Relationships>
</file>

<file path=ppt/slideLayouts/_rels/slideLayout1968.xml.rels><?xml version="1.0" encoding="UTF-8" standalone="yes" ?><Relationships xmlns="http://schemas.openxmlformats.org/package/2006/relationships"><Relationship Id="rId1" Type="http://schemas.openxmlformats.org/officeDocument/2006/relationships/slideMaster" Target="../slideMasters/slideMaster123.xml" /></Relationships>
</file>

<file path=ppt/slideLayouts/_rels/slideLayout1969.xml.rels><?xml version="1.0" encoding="UTF-8" standalone="yes" ?><Relationships xmlns="http://schemas.openxmlformats.org/package/2006/relationships"><Relationship Id="rId1" Type="http://schemas.openxmlformats.org/officeDocument/2006/relationships/slideMaster" Target="../slideMasters/slideMaster123.xml" /></Relationships>
</file>

<file path=ppt/slideLayouts/_rels/slideLayout1970.xml.rels><?xml version="1.0" encoding="UTF-8" standalone="yes" ?><Relationships xmlns="http://schemas.openxmlformats.org/package/2006/relationships"><Relationship Id="rId1" Type="http://schemas.openxmlformats.org/officeDocument/2006/relationships/slideMaster" Target="../slideMasters/slideMaster123.xml" /></Relationships>
</file>

<file path=ppt/slideLayouts/_rels/slideLayout1971.xml.rels><?xml version="1.0" encoding="UTF-8" standalone="yes" ?><Relationships xmlns="http://schemas.openxmlformats.org/package/2006/relationships"><Relationship Id="rId1" Type="http://schemas.openxmlformats.org/officeDocument/2006/relationships/slideMaster" Target="../slideMasters/slideMaster123.xml" /></Relationships>
</file>

<file path=ppt/slideLayouts/_rels/slideLayout1972.xml.rels><?xml version="1.0" encoding="UTF-8" standalone="yes" ?><Relationships xmlns="http://schemas.openxmlformats.org/package/2006/relationships"><Relationship Id="rId1" Type="http://schemas.openxmlformats.org/officeDocument/2006/relationships/slideMaster" Target="../slideMasters/slideMaster123.xml" /></Relationships>
</file>

<file path=ppt/slideLayouts/_rels/slideLayout1973.xml.rels><?xml version="1.0" encoding="UTF-8" standalone="yes" ?><Relationships xmlns="http://schemas.openxmlformats.org/package/2006/relationships"><Relationship Id="rId1" Type="http://schemas.openxmlformats.org/officeDocument/2006/relationships/slideMaster" Target="../slideMasters/slideMaster123.xml" /></Relationships>
</file>

<file path=ppt/slideLayouts/_rels/slideLayout1974.xml.rels><?xml version="1.0" encoding="UTF-8" standalone="yes" ?><Relationships xmlns="http://schemas.openxmlformats.org/package/2006/relationships"><Relationship Id="rId1" Type="http://schemas.openxmlformats.org/officeDocument/2006/relationships/slideMaster" Target="../slideMasters/slideMaster123.xml" /></Relationships>
</file>

<file path=ppt/slideLayouts/_rels/slideLayout1975.xml.rels><?xml version="1.0" encoding="UTF-8" standalone="yes" ?><Relationships xmlns="http://schemas.openxmlformats.org/package/2006/relationships"><Relationship Id="rId1" Type="http://schemas.openxmlformats.org/officeDocument/2006/relationships/slideMaster" Target="../slideMasters/slideMaster123.xml" /></Relationships>
</file>

<file path=ppt/slideLayouts/_rels/slideLayout1976.xml.rels><?xml version="1.0" encoding="UTF-8" standalone="yes" ?><Relationships xmlns="http://schemas.openxmlformats.org/package/2006/relationships"><Relationship Id="rId1" Type="http://schemas.openxmlformats.org/officeDocument/2006/relationships/slideMaster" Target="../slideMasters/slideMaster123.xml" /></Relationships>
</file>

<file path=ppt/slideLayouts/_rels/slideLayout1977.xml.rels><?xml version="1.0" encoding="UTF-8" standalone="yes" ?><Relationships xmlns="http://schemas.openxmlformats.org/package/2006/relationships"><Relationship Id="rId1" Type="http://schemas.openxmlformats.org/officeDocument/2006/relationships/slideMaster" Target="../slideMasters/slideMaster123.xml" /></Relationships>
</file>

<file path=ppt/slideLayouts/_rels/slideLayout1978.xml.rels><?xml version="1.0" encoding="UTF-8" standalone="yes" ?><Relationships xmlns="http://schemas.openxmlformats.org/package/2006/relationships"><Relationship Id="rId1" Type="http://schemas.openxmlformats.org/officeDocument/2006/relationships/slideMaster" Target="../slideMasters/slideMaster123.xml" /></Relationships>
</file>

<file path=ppt/slideLayouts/_rels/slideLayout1984.xml.rels><?xml version="1.0" encoding="UTF-8" standalone="yes" ?><Relationships xmlns="http://schemas.openxmlformats.org/package/2006/relationships"><Relationship Id="rId1" Type="http://schemas.openxmlformats.org/officeDocument/2006/relationships/slideMaster" Target="../slideMasters/slideMaster124.xml" /></Relationships>
</file>

<file path=ppt/slideLayouts/_rels/slideLayout1985.xml.rels><?xml version="1.0" encoding="UTF-8" standalone="yes" ?><Relationships xmlns="http://schemas.openxmlformats.org/package/2006/relationships"><Relationship Id="rId1" Type="http://schemas.openxmlformats.org/officeDocument/2006/relationships/slideMaster" Target="../slideMasters/slideMaster124.xml" /></Relationships>
</file>

<file path=ppt/slideLayouts/_rels/slideLayout1986.xml.rels><?xml version="1.0" encoding="UTF-8" standalone="yes" ?><Relationships xmlns="http://schemas.openxmlformats.org/package/2006/relationships"><Relationship Id="rId1" Type="http://schemas.openxmlformats.org/officeDocument/2006/relationships/slideMaster" Target="../slideMasters/slideMaster124.xml" /></Relationships>
</file>

<file path=ppt/slideLayouts/_rels/slideLayout1987.xml.rels><?xml version="1.0" encoding="UTF-8" standalone="yes" ?><Relationships xmlns="http://schemas.openxmlformats.org/package/2006/relationships"><Relationship Id="rId1" Type="http://schemas.openxmlformats.org/officeDocument/2006/relationships/slideMaster" Target="../slideMasters/slideMaster124.xml" /></Relationships>
</file>

<file path=ppt/slideLayouts/_rels/slideLayout1988.xml.rels><?xml version="1.0" encoding="UTF-8" standalone="yes" ?><Relationships xmlns="http://schemas.openxmlformats.org/package/2006/relationships"><Relationship Id="rId1" Type="http://schemas.openxmlformats.org/officeDocument/2006/relationships/slideMaster" Target="../slideMasters/slideMaster124.xml" /></Relationships>
</file>

<file path=ppt/slideLayouts/_rels/slideLayout1989.xml.rels><?xml version="1.0" encoding="UTF-8" standalone="yes" ?><Relationships xmlns="http://schemas.openxmlformats.org/package/2006/relationships"><Relationship Id="rId1" Type="http://schemas.openxmlformats.org/officeDocument/2006/relationships/slideMaster" Target="../slideMasters/slideMaster124.xml" /></Relationships>
</file>

<file path=ppt/slideLayouts/_rels/slideLayout1990.xml.rels><?xml version="1.0" encoding="UTF-8" standalone="yes" ?><Relationships xmlns="http://schemas.openxmlformats.org/package/2006/relationships"><Relationship Id="rId1" Type="http://schemas.openxmlformats.org/officeDocument/2006/relationships/slideMaster" Target="../slideMasters/slideMaster124.xml" /></Relationships>
</file>

<file path=ppt/slideLayouts/_rels/slideLayout1991.xml.rels><?xml version="1.0" encoding="UTF-8" standalone="yes" ?><Relationships xmlns="http://schemas.openxmlformats.org/package/2006/relationships"><Relationship Id="rId1" Type="http://schemas.openxmlformats.org/officeDocument/2006/relationships/slideMaster" Target="../slideMasters/slideMaster124.xml" /></Relationships>
</file>

<file path=ppt/slideLayouts/_rels/slideLayout1992.xml.rels><?xml version="1.0" encoding="UTF-8" standalone="yes" ?><Relationships xmlns="http://schemas.openxmlformats.org/package/2006/relationships"><Relationship Id="rId1" Type="http://schemas.openxmlformats.org/officeDocument/2006/relationships/slideMaster" Target="../slideMasters/slideMaster124.xml" /></Relationships>
</file>

<file path=ppt/slideLayouts/_rels/slideLayout1993.xml.rels><?xml version="1.0" encoding="UTF-8" standalone="yes" ?><Relationships xmlns="http://schemas.openxmlformats.org/package/2006/relationships"><Relationship Id="rId1" Type="http://schemas.openxmlformats.org/officeDocument/2006/relationships/slideMaster" Target="../slideMasters/slideMaster124.xml" /></Relationships>
</file>

<file path=ppt/slideLayouts/_rels/slideLayout1994.xml.rels><?xml version="1.0" encoding="UTF-8" standalone="yes" ?><Relationships xmlns="http://schemas.openxmlformats.org/package/2006/relationships"><Relationship Id="rId1" Type="http://schemas.openxmlformats.org/officeDocument/2006/relationships/slideMaster" Target="../slideMasters/slideMaster124.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0.xml" /></Relationships>
</file>

<file path=ppt/slideLayouts/_rels/slideLayout2000.xml.rels><?xml version="1.0" encoding="UTF-8" standalone="yes" ?><Relationships xmlns="http://schemas.openxmlformats.org/package/2006/relationships"><Relationship Id="rId1" Type="http://schemas.openxmlformats.org/officeDocument/2006/relationships/slideMaster" Target="../slideMasters/slideMaster125.xml" /></Relationships>
</file>

<file path=ppt/slideLayouts/_rels/slideLayout2001.xml.rels><?xml version="1.0" encoding="UTF-8" standalone="yes" ?><Relationships xmlns="http://schemas.openxmlformats.org/package/2006/relationships"><Relationship Id="rId1" Type="http://schemas.openxmlformats.org/officeDocument/2006/relationships/slideMaster" Target="../slideMasters/slideMaster125.xml" /></Relationships>
</file>

<file path=ppt/slideLayouts/_rels/slideLayout2002.xml.rels><?xml version="1.0" encoding="UTF-8" standalone="yes" ?><Relationships xmlns="http://schemas.openxmlformats.org/package/2006/relationships"><Relationship Id="rId1" Type="http://schemas.openxmlformats.org/officeDocument/2006/relationships/slideMaster" Target="../slideMasters/slideMaster125.xml" /></Relationships>
</file>

<file path=ppt/slideLayouts/_rels/slideLayout2003.xml.rels><?xml version="1.0" encoding="UTF-8" standalone="yes" ?><Relationships xmlns="http://schemas.openxmlformats.org/package/2006/relationships"><Relationship Id="rId1" Type="http://schemas.openxmlformats.org/officeDocument/2006/relationships/slideMaster" Target="../slideMasters/slideMaster125.xml" /></Relationships>
</file>

<file path=ppt/slideLayouts/_rels/slideLayout2004.xml.rels><?xml version="1.0" encoding="UTF-8" standalone="yes" ?><Relationships xmlns="http://schemas.openxmlformats.org/package/2006/relationships"><Relationship Id="rId1" Type="http://schemas.openxmlformats.org/officeDocument/2006/relationships/slideMaster" Target="../slideMasters/slideMaster125.xml" /></Relationships>
</file>

<file path=ppt/slideLayouts/_rels/slideLayout2005.xml.rels><?xml version="1.0" encoding="UTF-8" standalone="yes" ?><Relationships xmlns="http://schemas.openxmlformats.org/package/2006/relationships"><Relationship Id="rId1" Type="http://schemas.openxmlformats.org/officeDocument/2006/relationships/slideMaster" Target="../slideMasters/slideMaster125.xml" /></Relationships>
</file>

<file path=ppt/slideLayouts/_rels/slideLayout2006.xml.rels><?xml version="1.0" encoding="UTF-8" standalone="yes" ?><Relationships xmlns="http://schemas.openxmlformats.org/package/2006/relationships"><Relationship Id="rId1" Type="http://schemas.openxmlformats.org/officeDocument/2006/relationships/slideMaster" Target="../slideMasters/slideMaster125.xml" /></Relationships>
</file>

<file path=ppt/slideLayouts/_rels/slideLayout2007.xml.rels><?xml version="1.0" encoding="UTF-8" standalone="yes" ?><Relationships xmlns="http://schemas.openxmlformats.org/package/2006/relationships"><Relationship Id="rId1" Type="http://schemas.openxmlformats.org/officeDocument/2006/relationships/slideMaster" Target="../slideMasters/slideMaster125.xml" /></Relationships>
</file>

<file path=ppt/slideLayouts/_rels/slideLayout2008.xml.rels><?xml version="1.0" encoding="UTF-8" standalone="yes" ?><Relationships xmlns="http://schemas.openxmlformats.org/package/2006/relationships"><Relationship Id="rId1" Type="http://schemas.openxmlformats.org/officeDocument/2006/relationships/slideMaster" Target="../slideMasters/slideMaster125.xml" /></Relationships>
</file>

<file path=ppt/slideLayouts/_rels/slideLayout2009.xml.rels><?xml version="1.0" encoding="UTF-8" standalone="yes" ?><Relationships xmlns="http://schemas.openxmlformats.org/package/2006/relationships"><Relationship Id="rId1" Type="http://schemas.openxmlformats.org/officeDocument/2006/relationships/slideMaster" Target="../slideMasters/slideMaster125.xml" /></Relationships>
</file>

<file path=ppt/slideLayouts/_rels/slideLayout2010.xml.rels><?xml version="1.0" encoding="UTF-8" standalone="yes" ?><Relationships xmlns="http://schemas.openxmlformats.org/package/2006/relationships"><Relationship Id="rId1" Type="http://schemas.openxmlformats.org/officeDocument/2006/relationships/slideMaster" Target="../slideMasters/slideMaster125.xml" /></Relationships>
</file>

<file path=ppt/slideLayouts/_rels/slideLayout2016.xml.rels><?xml version="1.0" encoding="UTF-8" standalone="yes" ?><Relationships xmlns="http://schemas.openxmlformats.org/package/2006/relationships"><Relationship Id="rId1" Type="http://schemas.openxmlformats.org/officeDocument/2006/relationships/slideMaster" Target="../slideMasters/slideMaster126.xml" /></Relationships>
</file>

<file path=ppt/slideLayouts/_rels/slideLayout2017.xml.rels><?xml version="1.0" encoding="UTF-8" standalone="yes" ?><Relationships xmlns="http://schemas.openxmlformats.org/package/2006/relationships"><Relationship Id="rId1" Type="http://schemas.openxmlformats.org/officeDocument/2006/relationships/slideMaster" Target="../slideMasters/slideMaster126.xml" /></Relationships>
</file>

<file path=ppt/slideLayouts/_rels/slideLayout2018.xml.rels><?xml version="1.0" encoding="UTF-8" standalone="yes" ?><Relationships xmlns="http://schemas.openxmlformats.org/package/2006/relationships"><Relationship Id="rId1" Type="http://schemas.openxmlformats.org/officeDocument/2006/relationships/slideMaster" Target="../slideMasters/slideMaster126.xml" /></Relationships>
</file>

<file path=ppt/slideLayouts/_rels/slideLayout2019.xml.rels><?xml version="1.0" encoding="UTF-8" standalone="yes" ?><Relationships xmlns="http://schemas.openxmlformats.org/package/2006/relationships"><Relationship Id="rId1" Type="http://schemas.openxmlformats.org/officeDocument/2006/relationships/slideMaster" Target="../slideMasters/slideMaster126.xml" /></Relationships>
</file>

<file path=ppt/slideLayouts/_rels/slideLayout2020.xml.rels><?xml version="1.0" encoding="UTF-8" standalone="yes" ?><Relationships xmlns="http://schemas.openxmlformats.org/package/2006/relationships"><Relationship Id="rId1" Type="http://schemas.openxmlformats.org/officeDocument/2006/relationships/slideMaster" Target="../slideMasters/slideMaster126.xml" /></Relationships>
</file>

<file path=ppt/slideLayouts/_rels/slideLayout2021.xml.rels><?xml version="1.0" encoding="UTF-8" standalone="yes" ?><Relationships xmlns="http://schemas.openxmlformats.org/package/2006/relationships"><Relationship Id="rId1" Type="http://schemas.openxmlformats.org/officeDocument/2006/relationships/slideMaster" Target="../slideMasters/slideMaster126.xml" /></Relationships>
</file>

<file path=ppt/slideLayouts/_rels/slideLayout2022.xml.rels><?xml version="1.0" encoding="UTF-8" standalone="yes" ?><Relationships xmlns="http://schemas.openxmlformats.org/package/2006/relationships"><Relationship Id="rId1" Type="http://schemas.openxmlformats.org/officeDocument/2006/relationships/slideMaster" Target="../slideMasters/slideMaster126.xml" /></Relationships>
</file>

<file path=ppt/slideLayouts/_rels/slideLayout2023.xml.rels><?xml version="1.0" encoding="UTF-8" standalone="yes" ?><Relationships xmlns="http://schemas.openxmlformats.org/package/2006/relationships"><Relationship Id="rId1" Type="http://schemas.openxmlformats.org/officeDocument/2006/relationships/slideMaster" Target="../slideMasters/slideMaster126.xml" /></Relationships>
</file>

<file path=ppt/slideLayouts/_rels/slideLayout2024.xml.rels><?xml version="1.0" encoding="UTF-8" standalone="yes" ?><Relationships xmlns="http://schemas.openxmlformats.org/package/2006/relationships"><Relationship Id="rId1" Type="http://schemas.openxmlformats.org/officeDocument/2006/relationships/slideMaster" Target="../slideMasters/slideMaster126.xml" /></Relationships>
</file>

<file path=ppt/slideLayouts/_rels/slideLayout2025.xml.rels><?xml version="1.0" encoding="UTF-8" standalone="yes" ?><Relationships xmlns="http://schemas.openxmlformats.org/package/2006/relationships"><Relationship Id="rId1" Type="http://schemas.openxmlformats.org/officeDocument/2006/relationships/slideMaster" Target="../slideMasters/slideMaster126.xml" /></Relationships>
</file>

<file path=ppt/slideLayouts/_rels/slideLayout2026.xml.rels><?xml version="1.0" encoding="UTF-8" standalone="yes" ?><Relationships xmlns="http://schemas.openxmlformats.org/package/2006/relationships"><Relationship Id="rId1" Type="http://schemas.openxmlformats.org/officeDocument/2006/relationships/slideMaster" Target="../slideMasters/slideMaster126.xml" /></Relationships>
</file>

<file path=ppt/slideLayouts/_rels/slideLayout2032.xml.rels><?xml version="1.0" encoding="UTF-8" standalone="yes" ?><Relationships xmlns="http://schemas.openxmlformats.org/package/2006/relationships"><Relationship Id="rId1" Type="http://schemas.openxmlformats.org/officeDocument/2006/relationships/slideMaster" Target="../slideMasters/slideMaster127.xml" /></Relationships>
</file>

<file path=ppt/slideLayouts/_rels/slideLayout2033.xml.rels><?xml version="1.0" encoding="UTF-8" standalone="yes" ?><Relationships xmlns="http://schemas.openxmlformats.org/package/2006/relationships"><Relationship Id="rId1" Type="http://schemas.openxmlformats.org/officeDocument/2006/relationships/slideMaster" Target="../slideMasters/slideMaster127.xml" /></Relationships>
</file>

<file path=ppt/slideLayouts/_rels/slideLayout2034.xml.rels><?xml version="1.0" encoding="UTF-8" standalone="yes" ?><Relationships xmlns="http://schemas.openxmlformats.org/package/2006/relationships"><Relationship Id="rId1" Type="http://schemas.openxmlformats.org/officeDocument/2006/relationships/slideMaster" Target="../slideMasters/slideMaster127.xml" /></Relationships>
</file>

<file path=ppt/slideLayouts/_rels/slideLayout2035.xml.rels><?xml version="1.0" encoding="UTF-8" standalone="yes" ?><Relationships xmlns="http://schemas.openxmlformats.org/package/2006/relationships"><Relationship Id="rId1" Type="http://schemas.openxmlformats.org/officeDocument/2006/relationships/slideMaster" Target="../slideMasters/slideMaster127.xml" /></Relationships>
</file>

<file path=ppt/slideLayouts/_rels/slideLayout2036.xml.rels><?xml version="1.0" encoding="UTF-8" standalone="yes" ?><Relationships xmlns="http://schemas.openxmlformats.org/package/2006/relationships"><Relationship Id="rId1" Type="http://schemas.openxmlformats.org/officeDocument/2006/relationships/slideMaster" Target="../slideMasters/slideMaster127.xml" /></Relationships>
</file>

<file path=ppt/slideLayouts/_rels/slideLayout2037.xml.rels><?xml version="1.0" encoding="UTF-8" standalone="yes" ?><Relationships xmlns="http://schemas.openxmlformats.org/package/2006/relationships"><Relationship Id="rId1" Type="http://schemas.openxmlformats.org/officeDocument/2006/relationships/slideMaster" Target="../slideMasters/slideMaster127.xml" /></Relationships>
</file>

<file path=ppt/slideLayouts/_rels/slideLayout2038.xml.rels><?xml version="1.0" encoding="UTF-8" standalone="yes" ?><Relationships xmlns="http://schemas.openxmlformats.org/package/2006/relationships"><Relationship Id="rId1" Type="http://schemas.openxmlformats.org/officeDocument/2006/relationships/slideMaster" Target="../slideMasters/slideMaster127.xml" /></Relationships>
</file>

<file path=ppt/slideLayouts/_rels/slideLayout2039.xml.rels><?xml version="1.0" encoding="UTF-8" standalone="yes" ?><Relationships xmlns="http://schemas.openxmlformats.org/package/2006/relationships"><Relationship Id="rId1" Type="http://schemas.openxmlformats.org/officeDocument/2006/relationships/slideMaster" Target="../slideMasters/slideMaster127.xml" /></Relationships>
</file>

<file path=ppt/slideLayouts/_rels/slideLayout2040.xml.rels><?xml version="1.0" encoding="UTF-8" standalone="yes" ?><Relationships xmlns="http://schemas.openxmlformats.org/package/2006/relationships"><Relationship Id="rId1" Type="http://schemas.openxmlformats.org/officeDocument/2006/relationships/slideMaster" Target="../slideMasters/slideMaster127.xml" /></Relationships>
</file>

<file path=ppt/slideLayouts/_rels/slideLayout2041.xml.rels><?xml version="1.0" encoding="UTF-8" standalone="yes" ?><Relationships xmlns="http://schemas.openxmlformats.org/package/2006/relationships"><Relationship Id="rId1" Type="http://schemas.openxmlformats.org/officeDocument/2006/relationships/slideMaster" Target="../slideMasters/slideMaster127.xml" /></Relationships>
</file>

<file path=ppt/slideLayouts/_rels/slideLayout2042.xml.rels><?xml version="1.0" encoding="UTF-8" standalone="yes" ?><Relationships xmlns="http://schemas.openxmlformats.org/package/2006/relationships"><Relationship Id="rId1" Type="http://schemas.openxmlformats.org/officeDocument/2006/relationships/slideMaster" Target="../slideMasters/slideMaster127.xml" /></Relationships>
</file>

<file path=ppt/slideLayouts/_rels/slideLayout2048.xml.rels><?xml version="1.0" encoding="UTF-8" standalone="yes" ?><Relationships xmlns="http://schemas.openxmlformats.org/package/2006/relationships"><Relationship Id="rId1" Type="http://schemas.openxmlformats.org/officeDocument/2006/relationships/slideMaster" Target="../slideMasters/slideMaster128.xml" /></Relationships>
</file>

<file path=ppt/slideLayouts/_rels/slideLayout2049.xml.rels><?xml version="1.0" encoding="UTF-8" standalone="yes" ?><Relationships xmlns="http://schemas.openxmlformats.org/package/2006/relationships"><Relationship Id="rId1" Type="http://schemas.openxmlformats.org/officeDocument/2006/relationships/slideMaster" Target="../slideMasters/slideMaster128.xml" /></Relationships>
</file>

<file path=ppt/slideLayouts/_rels/slideLayout2050.xml.rels><?xml version="1.0" encoding="UTF-8" standalone="yes" ?><Relationships xmlns="http://schemas.openxmlformats.org/package/2006/relationships"><Relationship Id="rId1" Type="http://schemas.openxmlformats.org/officeDocument/2006/relationships/slideMaster" Target="../slideMasters/slideMaster128.xml" /></Relationships>
</file>

<file path=ppt/slideLayouts/_rels/slideLayout2051.xml.rels><?xml version="1.0" encoding="UTF-8" standalone="yes" ?><Relationships xmlns="http://schemas.openxmlformats.org/package/2006/relationships"><Relationship Id="rId1" Type="http://schemas.openxmlformats.org/officeDocument/2006/relationships/slideMaster" Target="../slideMasters/slideMaster128.xml" /></Relationships>
</file>

<file path=ppt/slideLayouts/_rels/slideLayout2052.xml.rels><?xml version="1.0" encoding="UTF-8" standalone="yes" ?><Relationships xmlns="http://schemas.openxmlformats.org/package/2006/relationships"><Relationship Id="rId1" Type="http://schemas.openxmlformats.org/officeDocument/2006/relationships/slideMaster" Target="../slideMasters/slideMaster128.xml" /></Relationships>
</file>

<file path=ppt/slideLayouts/_rels/slideLayout2053.xml.rels><?xml version="1.0" encoding="UTF-8" standalone="yes" ?><Relationships xmlns="http://schemas.openxmlformats.org/package/2006/relationships"><Relationship Id="rId1" Type="http://schemas.openxmlformats.org/officeDocument/2006/relationships/slideMaster" Target="../slideMasters/slideMaster128.xml" /></Relationships>
</file>

<file path=ppt/slideLayouts/_rels/slideLayout2054.xml.rels><?xml version="1.0" encoding="UTF-8" standalone="yes" ?><Relationships xmlns="http://schemas.openxmlformats.org/package/2006/relationships"><Relationship Id="rId1" Type="http://schemas.openxmlformats.org/officeDocument/2006/relationships/slideMaster" Target="../slideMasters/slideMaster128.xml" /></Relationships>
</file>

<file path=ppt/slideLayouts/_rels/slideLayout2055.xml.rels><?xml version="1.0" encoding="UTF-8" standalone="yes" ?><Relationships xmlns="http://schemas.openxmlformats.org/package/2006/relationships"><Relationship Id="rId1" Type="http://schemas.openxmlformats.org/officeDocument/2006/relationships/slideMaster" Target="../slideMasters/slideMaster128.xml" /></Relationships>
</file>

<file path=ppt/slideLayouts/_rels/slideLayout2056.xml.rels><?xml version="1.0" encoding="UTF-8" standalone="yes" ?><Relationships xmlns="http://schemas.openxmlformats.org/package/2006/relationships"><Relationship Id="rId1" Type="http://schemas.openxmlformats.org/officeDocument/2006/relationships/slideMaster" Target="../slideMasters/slideMaster128.xml" /></Relationships>
</file>

<file path=ppt/slideLayouts/_rels/slideLayout2057.xml.rels><?xml version="1.0" encoding="UTF-8" standalone="yes" ?><Relationships xmlns="http://schemas.openxmlformats.org/package/2006/relationships"><Relationship Id="rId1" Type="http://schemas.openxmlformats.org/officeDocument/2006/relationships/slideMaster" Target="../slideMasters/slideMaster128.xml" /></Relationships>
</file>

<file path=ppt/slideLayouts/_rels/slideLayout2058.xml.rels><?xml version="1.0" encoding="UTF-8" standalone="yes" ?><Relationships xmlns="http://schemas.openxmlformats.org/package/2006/relationships"><Relationship Id="rId1" Type="http://schemas.openxmlformats.org/officeDocument/2006/relationships/slideMaster" Target="../slideMasters/slideMaster128.xml" /></Relationships>
</file>

<file path=ppt/slideLayouts/_rels/slideLayout2064.xml.rels><?xml version="1.0" encoding="UTF-8" standalone="yes" ?><Relationships xmlns="http://schemas.openxmlformats.org/package/2006/relationships"><Relationship Id="rId1" Type="http://schemas.openxmlformats.org/officeDocument/2006/relationships/slideMaster" Target="../slideMasters/slideMaster129.xml" /></Relationships>
</file>

<file path=ppt/slideLayouts/_rels/slideLayout2065.xml.rels><?xml version="1.0" encoding="UTF-8" standalone="yes" ?><Relationships xmlns="http://schemas.openxmlformats.org/package/2006/relationships"><Relationship Id="rId1" Type="http://schemas.openxmlformats.org/officeDocument/2006/relationships/slideMaster" Target="../slideMasters/slideMaster129.xml" /></Relationships>
</file>

<file path=ppt/slideLayouts/_rels/slideLayout2066.xml.rels><?xml version="1.0" encoding="UTF-8" standalone="yes" ?><Relationships xmlns="http://schemas.openxmlformats.org/package/2006/relationships"><Relationship Id="rId1" Type="http://schemas.openxmlformats.org/officeDocument/2006/relationships/slideMaster" Target="../slideMasters/slideMaster129.xml" /></Relationships>
</file>

<file path=ppt/slideLayouts/_rels/slideLayout2067.xml.rels><?xml version="1.0" encoding="UTF-8" standalone="yes" ?><Relationships xmlns="http://schemas.openxmlformats.org/package/2006/relationships"><Relationship Id="rId1" Type="http://schemas.openxmlformats.org/officeDocument/2006/relationships/slideMaster" Target="../slideMasters/slideMaster129.xml" /></Relationships>
</file>

<file path=ppt/slideLayouts/_rels/slideLayout2068.xml.rels><?xml version="1.0" encoding="UTF-8" standalone="yes" ?><Relationships xmlns="http://schemas.openxmlformats.org/package/2006/relationships"><Relationship Id="rId1" Type="http://schemas.openxmlformats.org/officeDocument/2006/relationships/slideMaster" Target="../slideMasters/slideMaster129.xml" /></Relationships>
</file>

<file path=ppt/slideLayouts/_rels/slideLayout2069.xml.rels><?xml version="1.0" encoding="UTF-8" standalone="yes" ?><Relationships xmlns="http://schemas.openxmlformats.org/package/2006/relationships"><Relationship Id="rId1" Type="http://schemas.openxmlformats.org/officeDocument/2006/relationships/slideMaster" Target="../slideMasters/slideMaster129.xml" /></Relationships>
</file>

<file path=ppt/slideLayouts/_rels/slideLayout2070.xml.rels><?xml version="1.0" encoding="UTF-8" standalone="yes" ?><Relationships xmlns="http://schemas.openxmlformats.org/package/2006/relationships"><Relationship Id="rId1" Type="http://schemas.openxmlformats.org/officeDocument/2006/relationships/slideMaster" Target="../slideMasters/slideMaster129.xml" /></Relationships>
</file>

<file path=ppt/slideLayouts/_rels/slideLayout2071.xml.rels><?xml version="1.0" encoding="UTF-8" standalone="yes" ?><Relationships xmlns="http://schemas.openxmlformats.org/package/2006/relationships"><Relationship Id="rId1" Type="http://schemas.openxmlformats.org/officeDocument/2006/relationships/slideMaster" Target="../slideMasters/slideMaster129.xml" /></Relationships>
</file>

<file path=ppt/slideLayouts/_rels/slideLayout2072.xml.rels><?xml version="1.0" encoding="UTF-8" standalone="yes" ?><Relationships xmlns="http://schemas.openxmlformats.org/package/2006/relationships"><Relationship Id="rId1" Type="http://schemas.openxmlformats.org/officeDocument/2006/relationships/slideMaster" Target="../slideMasters/slideMaster129.xml" /></Relationships>
</file>

<file path=ppt/slideLayouts/_rels/slideLayout2073.xml.rels><?xml version="1.0" encoding="UTF-8" standalone="yes" ?><Relationships xmlns="http://schemas.openxmlformats.org/package/2006/relationships"><Relationship Id="rId1" Type="http://schemas.openxmlformats.org/officeDocument/2006/relationships/slideMaster" Target="../slideMasters/slideMaster129.xml" /></Relationships>
</file>

<file path=ppt/slideLayouts/_rels/slideLayout2074.xml.rels><?xml version="1.0" encoding="UTF-8" standalone="yes" ?><Relationships xmlns="http://schemas.openxmlformats.org/package/2006/relationships"><Relationship Id="rId1" Type="http://schemas.openxmlformats.org/officeDocument/2006/relationships/slideMaster" Target="../slideMasters/slideMaster129.xml" /></Relationships>
</file>

<file path=ppt/slideLayouts/_rels/slideLayout2080.xml.rels><?xml version="1.0" encoding="UTF-8" standalone="yes" ?><Relationships xmlns="http://schemas.openxmlformats.org/package/2006/relationships"><Relationship Id="rId1" Type="http://schemas.openxmlformats.org/officeDocument/2006/relationships/slideMaster" Target="../slideMasters/slideMaster130.xml" /></Relationships>
</file>

<file path=ppt/slideLayouts/_rels/slideLayout2081.xml.rels><?xml version="1.0" encoding="UTF-8" standalone="yes" ?><Relationships xmlns="http://schemas.openxmlformats.org/package/2006/relationships"><Relationship Id="rId1" Type="http://schemas.openxmlformats.org/officeDocument/2006/relationships/slideMaster" Target="../slideMasters/slideMaster130.xml" /></Relationships>
</file>

<file path=ppt/slideLayouts/_rels/slideLayout2082.xml.rels><?xml version="1.0" encoding="UTF-8" standalone="yes" ?><Relationships xmlns="http://schemas.openxmlformats.org/package/2006/relationships"><Relationship Id="rId1" Type="http://schemas.openxmlformats.org/officeDocument/2006/relationships/slideMaster" Target="../slideMasters/slideMaster130.xml" /></Relationships>
</file>

<file path=ppt/slideLayouts/_rels/slideLayout2083.xml.rels><?xml version="1.0" encoding="UTF-8" standalone="yes" ?><Relationships xmlns="http://schemas.openxmlformats.org/package/2006/relationships"><Relationship Id="rId1" Type="http://schemas.openxmlformats.org/officeDocument/2006/relationships/slideMaster" Target="../slideMasters/slideMaster130.xml" /></Relationships>
</file>

<file path=ppt/slideLayouts/_rels/slideLayout2084.xml.rels><?xml version="1.0" encoding="UTF-8" standalone="yes" ?><Relationships xmlns="http://schemas.openxmlformats.org/package/2006/relationships"><Relationship Id="rId1" Type="http://schemas.openxmlformats.org/officeDocument/2006/relationships/slideMaster" Target="../slideMasters/slideMaster130.xml" /></Relationships>
</file>

<file path=ppt/slideLayouts/_rels/slideLayout2085.xml.rels><?xml version="1.0" encoding="UTF-8" standalone="yes" ?><Relationships xmlns="http://schemas.openxmlformats.org/package/2006/relationships"><Relationship Id="rId1" Type="http://schemas.openxmlformats.org/officeDocument/2006/relationships/slideMaster" Target="../slideMasters/slideMaster130.xml" /></Relationships>
</file>

<file path=ppt/slideLayouts/_rels/slideLayout2086.xml.rels><?xml version="1.0" encoding="UTF-8" standalone="yes" ?><Relationships xmlns="http://schemas.openxmlformats.org/package/2006/relationships"><Relationship Id="rId1" Type="http://schemas.openxmlformats.org/officeDocument/2006/relationships/slideMaster" Target="../slideMasters/slideMaster130.xml" /></Relationships>
</file>

<file path=ppt/slideLayouts/_rels/slideLayout2087.xml.rels><?xml version="1.0" encoding="UTF-8" standalone="yes" ?><Relationships xmlns="http://schemas.openxmlformats.org/package/2006/relationships"><Relationship Id="rId1" Type="http://schemas.openxmlformats.org/officeDocument/2006/relationships/slideMaster" Target="../slideMasters/slideMaster130.xml" /></Relationships>
</file>

<file path=ppt/slideLayouts/_rels/slideLayout2088.xml.rels><?xml version="1.0" encoding="UTF-8" standalone="yes" ?><Relationships xmlns="http://schemas.openxmlformats.org/package/2006/relationships"><Relationship Id="rId1" Type="http://schemas.openxmlformats.org/officeDocument/2006/relationships/slideMaster" Target="../slideMasters/slideMaster130.xml" /></Relationships>
</file>

<file path=ppt/slideLayouts/_rels/slideLayout2089.xml.rels><?xml version="1.0" encoding="UTF-8" standalone="yes" ?><Relationships xmlns="http://schemas.openxmlformats.org/package/2006/relationships"><Relationship Id="rId1" Type="http://schemas.openxmlformats.org/officeDocument/2006/relationships/slideMaster" Target="../slideMasters/slideMaster130.xml" /></Relationships>
</file>

<file path=ppt/slideLayouts/_rels/slideLayout2090.xml.rels><?xml version="1.0" encoding="UTF-8" standalone="yes" ?><Relationships xmlns="http://schemas.openxmlformats.org/package/2006/relationships"><Relationship Id="rId1" Type="http://schemas.openxmlformats.org/officeDocument/2006/relationships/slideMaster" Target="../slideMasters/slideMaster130.xml" /></Relationships>
</file>

<file path=ppt/slideLayouts/_rels/slideLayout2096.xml.rels><?xml version="1.0" encoding="UTF-8" standalone="yes" ?><Relationships xmlns="http://schemas.openxmlformats.org/package/2006/relationships"><Relationship Id="rId1" Type="http://schemas.openxmlformats.org/officeDocument/2006/relationships/slideMaster" Target="../slideMasters/slideMaster131.xml" /></Relationships>
</file>

<file path=ppt/slideLayouts/_rels/slideLayout2097.xml.rels><?xml version="1.0" encoding="UTF-8" standalone="yes" ?><Relationships xmlns="http://schemas.openxmlformats.org/package/2006/relationships"><Relationship Id="rId1" Type="http://schemas.openxmlformats.org/officeDocument/2006/relationships/slideMaster" Target="../slideMasters/slideMaster131.xml" /></Relationships>
</file>

<file path=ppt/slideLayouts/_rels/slideLayout2098.xml.rels><?xml version="1.0" encoding="UTF-8" standalone="yes" ?><Relationships xmlns="http://schemas.openxmlformats.org/package/2006/relationships"><Relationship Id="rId1" Type="http://schemas.openxmlformats.org/officeDocument/2006/relationships/slideMaster" Target="../slideMasters/slideMaster131.xml" /></Relationships>
</file>

<file path=ppt/slideLayouts/_rels/slideLayout2099.xml.rels><?xml version="1.0" encoding="UTF-8" standalone="yes" ?><Relationships xmlns="http://schemas.openxmlformats.org/package/2006/relationships"><Relationship Id="rId1" Type="http://schemas.openxmlformats.org/officeDocument/2006/relationships/slideMaster" Target="../slideMasters/slideMaster131.xml" /></Relationships>
</file>

<file path=ppt/slideLayouts/_rels/slideLayout2100.xml.rels><?xml version="1.0" encoding="UTF-8" standalone="yes" ?><Relationships xmlns="http://schemas.openxmlformats.org/package/2006/relationships"><Relationship Id="rId1" Type="http://schemas.openxmlformats.org/officeDocument/2006/relationships/slideMaster" Target="../slideMasters/slideMaster131.xml" /></Relationships>
</file>

<file path=ppt/slideLayouts/_rels/slideLayout2101.xml.rels><?xml version="1.0" encoding="UTF-8" standalone="yes" ?><Relationships xmlns="http://schemas.openxmlformats.org/package/2006/relationships"><Relationship Id="rId1" Type="http://schemas.openxmlformats.org/officeDocument/2006/relationships/slideMaster" Target="../slideMasters/slideMaster131.xml" /></Relationships>
</file>

<file path=ppt/slideLayouts/_rels/slideLayout2102.xml.rels><?xml version="1.0" encoding="UTF-8" standalone="yes" ?><Relationships xmlns="http://schemas.openxmlformats.org/package/2006/relationships"><Relationship Id="rId1" Type="http://schemas.openxmlformats.org/officeDocument/2006/relationships/slideMaster" Target="../slideMasters/slideMaster131.xml" /></Relationships>
</file>

<file path=ppt/slideLayouts/_rels/slideLayout2103.xml.rels><?xml version="1.0" encoding="UTF-8" standalone="yes" ?><Relationships xmlns="http://schemas.openxmlformats.org/package/2006/relationships"><Relationship Id="rId1" Type="http://schemas.openxmlformats.org/officeDocument/2006/relationships/slideMaster" Target="../slideMasters/slideMaster131.xml" /></Relationships>
</file>

<file path=ppt/slideLayouts/_rels/slideLayout2104.xml.rels><?xml version="1.0" encoding="UTF-8" standalone="yes" ?><Relationships xmlns="http://schemas.openxmlformats.org/package/2006/relationships"><Relationship Id="rId1" Type="http://schemas.openxmlformats.org/officeDocument/2006/relationships/slideMaster" Target="../slideMasters/slideMaster131.xml" /></Relationships>
</file>

<file path=ppt/slideLayouts/_rels/slideLayout2105.xml.rels><?xml version="1.0" encoding="UTF-8" standalone="yes" ?><Relationships xmlns="http://schemas.openxmlformats.org/package/2006/relationships"><Relationship Id="rId1" Type="http://schemas.openxmlformats.org/officeDocument/2006/relationships/slideMaster" Target="../slideMasters/slideMaster131.xml" /></Relationships>
</file>

<file path=ppt/slideLayouts/_rels/slideLayout2106.xml.rels><?xml version="1.0" encoding="UTF-8" standalone="yes" ?><Relationships xmlns="http://schemas.openxmlformats.org/package/2006/relationships"><Relationship Id="rId1" Type="http://schemas.openxmlformats.org/officeDocument/2006/relationships/slideMaster" Target="../slideMasters/slideMaster131.xml" /></Relationships>
</file>

<file path=ppt/slideLayouts/_rels/slideLayout2112.xml.rels><?xml version="1.0" encoding="UTF-8" standalone="yes" ?><Relationships xmlns="http://schemas.openxmlformats.org/package/2006/relationships"><Relationship Id="rId1" Type="http://schemas.openxmlformats.org/officeDocument/2006/relationships/slideMaster" Target="../slideMasters/slideMaster132.xml" /></Relationships>
</file>

<file path=ppt/slideLayouts/_rels/slideLayout2113.xml.rels><?xml version="1.0" encoding="UTF-8" standalone="yes" ?><Relationships xmlns="http://schemas.openxmlformats.org/package/2006/relationships"><Relationship Id="rId1" Type="http://schemas.openxmlformats.org/officeDocument/2006/relationships/slideMaster" Target="../slideMasters/slideMaster132.xml" /></Relationships>
</file>

<file path=ppt/slideLayouts/_rels/slideLayout2114.xml.rels><?xml version="1.0" encoding="UTF-8" standalone="yes" ?><Relationships xmlns="http://schemas.openxmlformats.org/package/2006/relationships"><Relationship Id="rId1" Type="http://schemas.openxmlformats.org/officeDocument/2006/relationships/slideMaster" Target="../slideMasters/slideMaster132.xml" /></Relationships>
</file>

<file path=ppt/slideLayouts/_rels/slideLayout2115.xml.rels><?xml version="1.0" encoding="UTF-8" standalone="yes" ?><Relationships xmlns="http://schemas.openxmlformats.org/package/2006/relationships"><Relationship Id="rId1" Type="http://schemas.openxmlformats.org/officeDocument/2006/relationships/slideMaster" Target="../slideMasters/slideMaster132.xml" /></Relationships>
</file>

<file path=ppt/slideLayouts/_rels/slideLayout2116.xml.rels><?xml version="1.0" encoding="UTF-8" standalone="yes" ?><Relationships xmlns="http://schemas.openxmlformats.org/package/2006/relationships"><Relationship Id="rId1" Type="http://schemas.openxmlformats.org/officeDocument/2006/relationships/slideMaster" Target="../slideMasters/slideMaster132.xml" /></Relationships>
</file>

<file path=ppt/slideLayouts/_rels/slideLayout2117.xml.rels><?xml version="1.0" encoding="UTF-8" standalone="yes" ?><Relationships xmlns="http://schemas.openxmlformats.org/package/2006/relationships"><Relationship Id="rId1" Type="http://schemas.openxmlformats.org/officeDocument/2006/relationships/slideMaster" Target="../slideMasters/slideMaster132.xml" /></Relationships>
</file>

<file path=ppt/slideLayouts/_rels/slideLayout2118.xml.rels><?xml version="1.0" encoding="UTF-8" standalone="yes" ?><Relationships xmlns="http://schemas.openxmlformats.org/package/2006/relationships"><Relationship Id="rId1" Type="http://schemas.openxmlformats.org/officeDocument/2006/relationships/slideMaster" Target="../slideMasters/slideMaster132.xml" /></Relationships>
</file>

<file path=ppt/slideLayouts/_rels/slideLayout2119.xml.rels><?xml version="1.0" encoding="UTF-8" standalone="yes" ?><Relationships xmlns="http://schemas.openxmlformats.org/package/2006/relationships"><Relationship Id="rId1" Type="http://schemas.openxmlformats.org/officeDocument/2006/relationships/slideMaster" Target="../slideMasters/slideMaster132.xml" /></Relationships>
</file>

<file path=ppt/slideLayouts/_rels/slideLayout2120.xml.rels><?xml version="1.0" encoding="UTF-8" standalone="yes" ?><Relationships xmlns="http://schemas.openxmlformats.org/package/2006/relationships"><Relationship Id="rId1" Type="http://schemas.openxmlformats.org/officeDocument/2006/relationships/slideMaster" Target="../slideMasters/slideMaster132.xml" /></Relationships>
</file>

<file path=ppt/slideLayouts/_rels/slideLayout2121.xml.rels><?xml version="1.0" encoding="UTF-8" standalone="yes" ?><Relationships xmlns="http://schemas.openxmlformats.org/package/2006/relationships"><Relationship Id="rId1" Type="http://schemas.openxmlformats.org/officeDocument/2006/relationships/slideMaster" Target="../slideMasters/slideMaster132.xml" /></Relationships>
</file>

<file path=ppt/slideLayouts/_rels/slideLayout2122.xml.rels><?xml version="1.0" encoding="UTF-8" standalone="yes" ?><Relationships xmlns="http://schemas.openxmlformats.org/package/2006/relationships"><Relationship Id="rId1" Type="http://schemas.openxmlformats.org/officeDocument/2006/relationships/slideMaster" Target="../slideMasters/slideMaster13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0.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0.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0.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0.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0.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0.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0.xml" /></Relationships>
</file>

<file path=ppt/slideLayouts/_rels/slideLayoutmaster0.xml.rels><?xml version="1.0" encoding="UTF-8" standalone="yes" ?><Relationships xmlns="http://schemas.openxmlformats.org/package/2006/relationships"><Relationship Id="rId0" Type="http://schemas.openxmlformats.org/officeDocument/2006/relationships/slideMaster" Target="../slideMasters/slideMaster0.xml" /><Relationship Id="rID3" Type="http://schemas.openxmlformats.org/officeDocument/2006/relationships/image" Target="../media/picture3.jpeg" /></Relationships>
</file>

<file path=ppt/slideLayouts/_rels/slideLayoutmaster122.xml.rels><?xml version="1.0" encoding="UTF-8" standalone="yes" ?><Relationships xmlns="http://schemas.openxmlformats.org/package/2006/relationships"><Relationship Id="rId122" Type="http://schemas.openxmlformats.org/officeDocument/2006/relationships/slideMaster" Target="../slideMasters/slideMaster122.xml" /><Relationship Id="rID4" Type="http://schemas.openxmlformats.org/officeDocument/2006/relationships/image" Target="../media/picture4.jpeg" /></Relationships>
</file>

<file path=ppt/slideLayouts/_rels/slideLayoutmaster123.xml.rels><?xml version="1.0" encoding="UTF-8" standalone="yes" ?><Relationships xmlns="http://schemas.openxmlformats.org/package/2006/relationships"><Relationship Id="rId123" Type="http://schemas.openxmlformats.org/officeDocument/2006/relationships/slideMaster" Target="../slideMasters/slideMaster123.xml" /><Relationship Id="rID3" Type="http://schemas.openxmlformats.org/officeDocument/2006/relationships/image" Target="../media/picture3.jpeg" /></Relationships>
</file>

<file path=ppt/slideLayouts/_rels/slideLayoutmaster124.xml.rels><?xml version="1.0" encoding="UTF-8" standalone="yes" ?><Relationships xmlns="http://schemas.openxmlformats.org/package/2006/relationships"><Relationship Id="rId124" Type="http://schemas.openxmlformats.org/officeDocument/2006/relationships/slideMaster" Target="../slideMasters/slideMaster124.xml" /><Relationship Id="rID3" Type="http://schemas.openxmlformats.org/officeDocument/2006/relationships/image" Target="../media/picture3.jpeg" /></Relationships>
</file>

<file path=ppt/slideLayouts/_rels/slideLayoutmaster125.xml.rels><?xml version="1.0" encoding="UTF-8" standalone="yes" ?><Relationships xmlns="http://schemas.openxmlformats.org/package/2006/relationships"><Relationship Id="rId125" Type="http://schemas.openxmlformats.org/officeDocument/2006/relationships/slideMaster" Target="../slideMasters/slideMaster125.xml" /><Relationship Id="rID3" Type="http://schemas.openxmlformats.org/officeDocument/2006/relationships/image" Target="../media/picture3.jpeg" /></Relationships>
</file>

<file path=ppt/slideLayouts/_rels/slideLayoutmaster126.xml.rels><?xml version="1.0" encoding="UTF-8" standalone="yes" ?><Relationships xmlns="http://schemas.openxmlformats.org/package/2006/relationships"><Relationship Id="rId126" Type="http://schemas.openxmlformats.org/officeDocument/2006/relationships/slideMaster" Target="../slideMasters/slideMaster126.xml" /><Relationship Id="rID3" Type="http://schemas.openxmlformats.org/officeDocument/2006/relationships/image" Target="../media/picture3.jpeg" /></Relationships>
</file>

<file path=ppt/slideLayouts/_rels/slideLayoutmaster127.xml.rels><?xml version="1.0" encoding="UTF-8" standalone="yes" ?><Relationships xmlns="http://schemas.openxmlformats.org/package/2006/relationships"><Relationship Id="rId127" Type="http://schemas.openxmlformats.org/officeDocument/2006/relationships/slideMaster" Target="../slideMasters/slideMaster127.xml" /><Relationship Id="rID3" Type="http://schemas.openxmlformats.org/officeDocument/2006/relationships/image" Target="../media/picture3.jpeg" /></Relationships>
</file>

<file path=ppt/slideLayouts/_rels/slideLayoutmaster128.xml.rels><?xml version="1.0" encoding="UTF-8" standalone="yes" ?><Relationships xmlns="http://schemas.openxmlformats.org/package/2006/relationships"><Relationship Id="rId128" Type="http://schemas.openxmlformats.org/officeDocument/2006/relationships/slideMaster" Target="../slideMasters/slideMaster128.xml" /><Relationship Id="rID3" Type="http://schemas.openxmlformats.org/officeDocument/2006/relationships/image" Target="../media/picture3.jpeg" /></Relationships>
</file>

<file path=ppt/slideLayouts/_rels/slideLayoutmaster129.xml.rels><?xml version="1.0" encoding="UTF-8" standalone="yes" ?><Relationships xmlns="http://schemas.openxmlformats.org/package/2006/relationships"><Relationship Id="rId129" Type="http://schemas.openxmlformats.org/officeDocument/2006/relationships/slideMaster" Target="../slideMasters/slideMaster129.xml" /><Relationship Id="rID3" Type="http://schemas.openxmlformats.org/officeDocument/2006/relationships/image" Target="../media/picture3.jpeg" /></Relationships>
</file>

<file path=ppt/slideLayouts/_rels/slideLayoutmaster130.xml.rels><?xml version="1.0" encoding="UTF-8" standalone="yes" ?><Relationships xmlns="http://schemas.openxmlformats.org/package/2006/relationships"><Relationship Id="rId130" Type="http://schemas.openxmlformats.org/officeDocument/2006/relationships/slideMaster" Target="../slideMasters/slideMaster130.xml" /><Relationship Id="rID3" Type="http://schemas.openxmlformats.org/officeDocument/2006/relationships/image" Target="../media/picture3.jpeg" /></Relationships>
</file>

<file path=ppt/slideLayouts/_rels/slideLayoutmaster131.xml.rels><?xml version="1.0" encoding="UTF-8" standalone="yes" ?><Relationships xmlns="http://schemas.openxmlformats.org/package/2006/relationships"><Relationship Id="rId131" Type="http://schemas.openxmlformats.org/officeDocument/2006/relationships/slideMaster" Target="../slideMasters/slideMaster131.xml" /><Relationship Id="rID3" Type="http://schemas.openxmlformats.org/officeDocument/2006/relationships/image" Target="../media/picture3.jpeg" /></Relationships>
</file>

<file path=ppt/slideLayouts/_rels/slideLayoutmaster132.xml.rels><?xml version="1.0" encoding="UTF-8" standalone="yes" ?><Relationships xmlns="http://schemas.openxmlformats.org/package/2006/relationships"><Relationship Id="rId132" Type="http://schemas.openxmlformats.org/officeDocument/2006/relationships/slideMaster" Target="../slideMasters/slideMaster132.xml" /><Relationship Id="rID3" Type="http://schemas.openxmlformats.org/officeDocument/2006/relationships/image" Target="../media/picture3.jpeg" /></Relationships>
</file>

<file path=ppt/slideLayouts/slideLayout0.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title">
  <p:cSld name="Title Slide">
    <p:spTree>
      <p:nvGrpSpPr>
        <p:cNvPr id="1" name=""/>
        <p:cNvGrpSpPr/>
        <p:nvPr/>
      </p:nvGrpSpPr>
      <p:grpSpPr>
        <a:xfrm>
          <a:off x="0" y="0"/>
          <a:ext cx="0" cy="0"/>
          <a:chOff x="0" y="0"/>
          <a:chExt cy="0" cx="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indent="0" algn="ctr" marL="0">
              <a:buNone/>
              <a:defRPr>
                <a:solidFill>
                  <a:schemeClr val="tx1">
                    <a:tint val="75000"/>
                  </a:schemeClr>
                </a:solidFill>
              </a:defRPr>
            </a:lvl1pPr>
            <a:lvl2pPr indent="0" algn="ctr" marL="457200">
              <a:buNone/>
              <a:defRPr>
                <a:solidFill>
                  <a:schemeClr val="tx1">
                    <a:tint val="75000"/>
                  </a:schemeClr>
                </a:solidFill>
              </a:defRPr>
            </a:lvl2pPr>
            <a:lvl3pPr indent="0" algn="ctr" marL="914400">
              <a:buNone/>
              <a:defRPr>
                <a:solidFill>
                  <a:schemeClr val="tx1">
                    <a:tint val="75000"/>
                  </a:schemeClr>
                </a:solidFill>
              </a:defRPr>
            </a:lvl3pPr>
            <a:lvl4pPr indent="0" algn="ctr" marL="1371600">
              <a:buNone/>
              <a:defRPr>
                <a:solidFill>
                  <a:schemeClr val="tx1">
                    <a:tint val="75000"/>
                  </a:schemeClr>
                </a:solidFill>
              </a:defRPr>
            </a:lvl4pPr>
            <a:lvl5pPr indent="0" algn="ctr" marL="1828800">
              <a:buNone/>
              <a:defRPr>
                <a:solidFill>
                  <a:schemeClr val="tx1">
                    <a:tint val="75000"/>
                  </a:schemeClr>
                </a:solidFill>
              </a:defRPr>
            </a:lvl5pPr>
            <a:lvl6pPr indent="0" algn="ctr" marL="2286000">
              <a:buNone/>
              <a:defRPr>
                <a:solidFill>
                  <a:schemeClr val="tx1">
                    <a:tint val="75000"/>
                  </a:schemeClr>
                </a:solidFill>
              </a:defRPr>
            </a:lvl6pPr>
            <a:lvl7pPr indent="0" algn="ctr" marL="2743200">
              <a:buNone/>
              <a:defRPr>
                <a:solidFill>
                  <a:schemeClr val="tx1">
                    <a:tint val="75000"/>
                  </a:schemeClr>
                </a:solidFill>
              </a:defRPr>
            </a:lvl7pPr>
            <a:lvl8pPr indent="0" algn="ctr" marL="3200400">
              <a:buNone/>
              <a:defRPr>
                <a:solidFill>
                  <a:schemeClr val="tx1">
                    <a:tint val="75000"/>
                  </a:schemeClr>
                </a:solidFill>
              </a:defRPr>
            </a:lvl8pPr>
            <a:lvl9pPr indent="0" algn="ctr" marL="3657600">
              <a:buNone/>
              <a:defRPr>
                <a:solidFill>
                  <a:schemeClr val="tx1">
                    <a:tint val="75000"/>
                  </a:schemeClr>
                </a:solidFill>
              </a:defRPr>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4206519425"/>
      </p:ext>
    </p:extLst>
  </p:cSld>
  <p:clrMapOvr>
    <a:masterClrMapping/>
  </p:clrMapOvr>
</p:sldLayout>
</file>

<file path=ppt/slideLayouts/slideLayout1.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obj">
  <p:cSld name="Title and Content">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1866996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vertTitleAndTx">
  <p:cSld name="Vertical Title and Text">
    <p:spTree>
      <p:nvGrpSpPr>
        <p:cNvPr id="1" name=""/>
        <p:cNvGrpSpPr/>
        <p:nvPr/>
      </p:nvGrpSpPr>
      <p:grpSpPr>
        <a:xfrm>
          <a:off x="0" y="0"/>
          <a:ext cx="0" cy="0"/>
          <a:chOff x="0" y="0"/>
          <a:chExt cy="0" cx="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idx="1" orient="vert"/>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4213343876"/>
      </p:ext>
    </p:extLst>
  </p:cSld>
  <p:clrMapOvr>
    <a:masterClrMapping/>
  </p:clrMapOvr>
</p:sldLayout>
</file>

<file path=ppt/slideLayouts/slideLayout1952.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title">
  <p:cSld name="Title Slide">
    <p:spTree>
      <p:nvGrpSpPr>
        <p:cNvPr id="1" name=""/>
        <p:cNvGrpSpPr/>
        <p:nvPr/>
      </p:nvGrpSpPr>
      <p:grpSpPr>
        <a:xfrm>
          <a:off x="0" y="0"/>
          <a:ext cx="0" cy="0"/>
          <a:chOff x="0" y="0"/>
          <a:chExt cy="0" cx="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indent="0" algn="ctr" marL="0">
              <a:buNone/>
              <a:defRPr>
                <a:solidFill>
                  <a:schemeClr val="tx1">
                    <a:tint val="75000"/>
                  </a:schemeClr>
                </a:solidFill>
              </a:defRPr>
            </a:lvl1pPr>
            <a:lvl2pPr indent="0" algn="ctr" marL="457200">
              <a:buNone/>
              <a:defRPr>
                <a:solidFill>
                  <a:schemeClr val="tx1">
                    <a:tint val="75000"/>
                  </a:schemeClr>
                </a:solidFill>
              </a:defRPr>
            </a:lvl2pPr>
            <a:lvl3pPr indent="0" algn="ctr" marL="914400">
              <a:buNone/>
              <a:defRPr>
                <a:solidFill>
                  <a:schemeClr val="tx1">
                    <a:tint val="75000"/>
                  </a:schemeClr>
                </a:solidFill>
              </a:defRPr>
            </a:lvl3pPr>
            <a:lvl4pPr indent="0" algn="ctr" marL="1371600">
              <a:buNone/>
              <a:defRPr>
                <a:solidFill>
                  <a:schemeClr val="tx1">
                    <a:tint val="75000"/>
                  </a:schemeClr>
                </a:solidFill>
              </a:defRPr>
            </a:lvl4pPr>
            <a:lvl5pPr indent="0" algn="ctr" marL="1828800">
              <a:buNone/>
              <a:defRPr>
                <a:solidFill>
                  <a:schemeClr val="tx1">
                    <a:tint val="75000"/>
                  </a:schemeClr>
                </a:solidFill>
              </a:defRPr>
            </a:lvl5pPr>
            <a:lvl6pPr indent="0" algn="ctr" marL="2286000">
              <a:buNone/>
              <a:defRPr>
                <a:solidFill>
                  <a:schemeClr val="tx1">
                    <a:tint val="75000"/>
                  </a:schemeClr>
                </a:solidFill>
              </a:defRPr>
            </a:lvl6pPr>
            <a:lvl7pPr indent="0" algn="ctr" marL="2743200">
              <a:buNone/>
              <a:defRPr>
                <a:solidFill>
                  <a:schemeClr val="tx1">
                    <a:tint val="75000"/>
                  </a:schemeClr>
                </a:solidFill>
              </a:defRPr>
            </a:lvl7pPr>
            <a:lvl8pPr indent="0" algn="ctr" marL="3200400">
              <a:buNone/>
              <a:defRPr>
                <a:solidFill>
                  <a:schemeClr val="tx1">
                    <a:tint val="75000"/>
                  </a:schemeClr>
                </a:solidFill>
              </a:defRPr>
            </a:lvl8pPr>
            <a:lvl9pPr indent="0" algn="ctr" marL="3657600">
              <a:buNone/>
              <a:defRPr>
                <a:solidFill>
                  <a:schemeClr val="tx1">
                    <a:tint val="75000"/>
                  </a:schemeClr>
                </a:solidFill>
              </a:defRPr>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4206519425"/>
      </p:ext>
    </p:extLst>
  </p:cSld>
  <p:clrMapOvr>
    <a:masterClrMapping/>
  </p:clrMapOvr>
</p:sldLayout>
</file>

<file path=ppt/slideLayouts/slideLayout1953.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obj">
  <p:cSld name="Title and Content">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1866996132"/>
      </p:ext>
    </p:extLst>
  </p:cSld>
  <p:clrMapOvr>
    <a:masterClrMapping/>
  </p:clrMapOvr>
</p:sldLayout>
</file>

<file path=ppt/slideLayouts/slideLayout1954.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secHead">
  <p:cSld name="Section Header">
    <p:spTree>
      <p:nvGrpSpPr>
        <p:cNvPr id="1" name=""/>
        <p:cNvGrpSpPr/>
        <p:nvPr/>
      </p:nvGrpSpPr>
      <p:grpSpPr>
        <a:xfrm>
          <a:off x="0" y="0"/>
          <a:ext cx="0" cy="0"/>
          <a:chOff x="0" y="0"/>
          <a:chExt cy="0" cx="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867191418"/>
      </p:ext>
    </p:extLst>
  </p:cSld>
  <p:clrMapOvr>
    <a:masterClrMapping/>
  </p:clrMapOvr>
</p:sldLayout>
</file>

<file path=ppt/slideLayouts/slideLayout1955.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twoObj">
  <p:cSld name="Two Content">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p>
            <a:fld type="datetimeFigureOut" id="{58DB32FF-34E7-9545-86A2-0DF334BA82C1}">
              <a:rPr lang="en-US" smtClean="0"/>
              <a:t>12-4-11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2004242433"/>
      </p:ext>
    </p:extLst>
  </p:cSld>
  <p:clrMapOvr>
    <a:masterClrMapping/>
  </p:clrMapOvr>
</p:sldLayout>
</file>

<file path=ppt/slideLayouts/slideLayout1956.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twoTxTwoObj">
  <p:cSld name="Comparison">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indent="0" marL="0">
              <a:buNone/>
              <a:defRPr sz="2400" b="1"/>
            </a:lvl1pPr>
            <a:lvl2pPr indent="0" marL="457200">
              <a:buNone/>
              <a:defRPr sz="2000" b="1"/>
            </a:lvl2pPr>
            <a:lvl3pPr indent="0" marL="914400">
              <a:buNone/>
              <a:defRPr sz="1800" b="1"/>
            </a:lvl3pPr>
            <a:lvl4pPr indent="0" marL="1371600">
              <a:buNone/>
              <a:defRPr sz="1600" b="1"/>
            </a:lvl4pPr>
            <a:lvl5pPr indent="0" marL="1828800">
              <a:buNone/>
              <a:defRPr sz="1600" b="1"/>
            </a:lvl5pPr>
            <a:lvl6pPr indent="0" marL="2286000">
              <a:buNone/>
              <a:defRPr sz="1600" b="1"/>
            </a:lvl6pPr>
            <a:lvl7pPr indent="0" marL="2743200">
              <a:buNone/>
              <a:defRPr sz="1600" b="1"/>
            </a:lvl7pPr>
            <a:lvl8pPr indent="0" marL="3200400">
              <a:buNone/>
              <a:defRPr sz="1600" b="1"/>
            </a:lvl8pPr>
            <a:lvl9pPr indent="0" marL="365760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indent="0" marL="0">
              <a:buNone/>
              <a:defRPr sz="2400" b="1"/>
            </a:lvl1pPr>
            <a:lvl2pPr indent="0" marL="457200">
              <a:buNone/>
              <a:defRPr sz="2000" b="1"/>
            </a:lvl2pPr>
            <a:lvl3pPr indent="0" marL="914400">
              <a:buNone/>
              <a:defRPr sz="1800" b="1"/>
            </a:lvl3pPr>
            <a:lvl4pPr indent="0" marL="1371600">
              <a:buNone/>
              <a:defRPr sz="1600" b="1"/>
            </a:lvl4pPr>
            <a:lvl5pPr indent="0" marL="1828800">
              <a:buNone/>
              <a:defRPr sz="1600" b="1"/>
            </a:lvl5pPr>
            <a:lvl6pPr indent="0" marL="2286000">
              <a:buNone/>
              <a:defRPr sz="1600" b="1"/>
            </a:lvl6pPr>
            <a:lvl7pPr indent="0" marL="2743200">
              <a:buNone/>
              <a:defRPr sz="1600" b="1"/>
            </a:lvl7pPr>
            <a:lvl8pPr indent="0" marL="3200400">
              <a:buNone/>
              <a:defRPr sz="1600" b="1"/>
            </a:lvl8pPr>
            <a:lvl9pPr indent="0" marL="365760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p>
            <a:fld type="datetimeFigureOut" id="{58DB32FF-34E7-9545-86A2-0DF334BA82C1}">
              <a:rPr lang="en-US" smtClean="0"/>
              <a:t>12-4-11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77838264"/>
      </p:ext>
    </p:extLst>
  </p:cSld>
  <p:clrMapOvr>
    <a:masterClrMapping/>
  </p:clrMapOvr>
</p:sldLayout>
</file>

<file path=ppt/slideLayouts/slideLayout1957.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titleOnly">
  <p:cSld name="Title Only">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type="datetimeFigureOut" id="{58DB32FF-34E7-9545-86A2-0DF334BA82C1}">
              <a:rPr lang="en-US" smtClean="0"/>
              <a:t>12-4-11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3864121480"/>
      </p:ext>
    </p:extLst>
  </p:cSld>
  <p:clrMapOvr>
    <a:masterClrMapping/>
  </p:clrMapOvr>
</p:sldLayout>
</file>

<file path=ppt/slideLayouts/slideLayout1958.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blank">
  <p:cSld name="Blank">
    <p:spTree>
      <p:nvGrpSpPr>
        <p:cNvPr id="1" name=""/>
        <p:cNvGrpSpPr/>
        <p:nvPr/>
      </p:nvGrpSpPr>
      <p:grpSpPr>
        <a:xfrm>
          <a:off x="0" y="0"/>
          <a:ext cx="0" cy="0"/>
          <a:chOff x="0" y="0"/>
          <a:chExt cy="0" cx="0"/>
        </a:xfrm>
      </p:grpSpPr>
      <p:sp>
        <p:nvSpPr>
          <p:cNvPr id="2" name="Date Placeholder 1"/>
          <p:cNvSpPr>
            <a:spLocks noGrp="1"/>
          </p:cNvSpPr>
          <p:nvPr>
            <p:ph type="dt" sz="half" idx="10"/>
          </p:nvPr>
        </p:nvSpPr>
        <p:spPr/>
        <p:txBody>
          <a:bodyPr/>
          <a:lstStyle/>
          <a:p>
            <a:fld type="datetimeFigureOut" id="{58DB32FF-34E7-9545-86A2-0DF334BA82C1}">
              <a:rPr lang="en-US" smtClean="0"/>
              <a:t>12-4-11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3212382398"/>
      </p:ext>
    </p:extLst>
  </p:cSld>
  <p:clrMapOvr>
    <a:masterClrMapping/>
  </p:clrMapOvr>
</p:sldLayout>
</file>

<file path=ppt/slideLayouts/slideLayout1959.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objTx">
  <p:cSld name="Content with Caption">
    <p:spTree>
      <p:nvGrpSpPr>
        <p:cNvPr id="1" name=""/>
        <p:cNvGrpSpPr/>
        <p:nvPr/>
      </p:nvGrpSpPr>
      <p:grpSpPr>
        <a:xfrm>
          <a:off x="0" y="0"/>
          <a:ext cx="0" cy="0"/>
          <a:chOff x="0" y="0"/>
          <a:chExt cy="0" cx="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type="datetimeFigureOut" id="{58DB32FF-34E7-9545-86A2-0DF334BA82C1}">
              <a:rPr lang="en-US" smtClean="0"/>
              <a:t>12-4-11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2207327891"/>
      </p:ext>
    </p:extLst>
  </p:cSld>
  <p:clrMapOvr>
    <a:masterClrMapping/>
  </p:clrMapOvr>
</p:sldLayout>
</file>

<file path=ppt/slideLayouts/slideLayout1960.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picTx">
  <p:cSld name="Picture with Caption">
    <p:spTree>
      <p:nvGrpSpPr>
        <p:cNvPr id="1" name=""/>
        <p:cNvGrpSpPr/>
        <p:nvPr/>
      </p:nvGrpSpPr>
      <p:grpSpPr>
        <a:xfrm>
          <a:off x="0" y="0"/>
          <a:ext cx="0" cy="0"/>
          <a:chOff x="0" y="0"/>
          <a:chExt cy="0" cx="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type="datetimeFigureOut" id="{58DB32FF-34E7-9545-86A2-0DF334BA82C1}">
              <a:rPr lang="en-US" smtClean="0"/>
              <a:t>12-4-11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2425089538"/>
      </p:ext>
    </p:extLst>
  </p:cSld>
  <p:clrMapOvr>
    <a:masterClrMapping/>
  </p:clrMapOvr>
</p:sldLayout>
</file>

<file path=ppt/slideLayouts/slideLayout1961.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vertTx">
  <p:cSld name="Title and Vertical Text">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idx="1" orient="vert"/>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3198546456"/>
      </p:ext>
    </p:extLst>
  </p:cSld>
  <p:clrMapOvr>
    <a:masterClrMapping/>
  </p:clrMapOvr>
</p:sldLayout>
</file>

<file path=ppt/slideLayouts/slideLayout1962.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vertTitleAndTx">
  <p:cSld name="Vertical Title and Text">
    <p:spTree>
      <p:nvGrpSpPr>
        <p:cNvPr id="1" name=""/>
        <p:cNvGrpSpPr/>
        <p:nvPr/>
      </p:nvGrpSpPr>
      <p:grpSpPr>
        <a:xfrm>
          <a:off x="0" y="0"/>
          <a:ext cx="0" cy="0"/>
          <a:chOff x="0" y="0"/>
          <a:chExt cy="0" cx="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idx="1" orient="vert"/>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4213343876"/>
      </p:ext>
    </p:extLst>
  </p:cSld>
  <p:clrMapOvr>
    <a:masterClrMapping/>
  </p:clrMapOvr>
</p:sldLayout>
</file>

<file path=ppt/slideLayouts/slideLayout1968.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title">
  <p:cSld name="Title Slide">
    <p:spTree>
      <p:nvGrpSpPr>
        <p:cNvPr id="1" name=""/>
        <p:cNvGrpSpPr/>
        <p:nvPr/>
      </p:nvGrpSpPr>
      <p:grpSpPr>
        <a:xfrm>
          <a:off x="0" y="0"/>
          <a:ext cx="0" cy="0"/>
          <a:chOff x="0" y="0"/>
          <a:chExt cy="0" cx="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indent="0" algn="ctr" marL="0">
              <a:buNone/>
              <a:defRPr>
                <a:solidFill>
                  <a:schemeClr val="tx1">
                    <a:tint val="75000"/>
                  </a:schemeClr>
                </a:solidFill>
              </a:defRPr>
            </a:lvl1pPr>
            <a:lvl2pPr indent="0" algn="ctr" marL="457200">
              <a:buNone/>
              <a:defRPr>
                <a:solidFill>
                  <a:schemeClr val="tx1">
                    <a:tint val="75000"/>
                  </a:schemeClr>
                </a:solidFill>
              </a:defRPr>
            </a:lvl2pPr>
            <a:lvl3pPr indent="0" algn="ctr" marL="914400">
              <a:buNone/>
              <a:defRPr>
                <a:solidFill>
                  <a:schemeClr val="tx1">
                    <a:tint val="75000"/>
                  </a:schemeClr>
                </a:solidFill>
              </a:defRPr>
            </a:lvl3pPr>
            <a:lvl4pPr indent="0" algn="ctr" marL="1371600">
              <a:buNone/>
              <a:defRPr>
                <a:solidFill>
                  <a:schemeClr val="tx1">
                    <a:tint val="75000"/>
                  </a:schemeClr>
                </a:solidFill>
              </a:defRPr>
            </a:lvl4pPr>
            <a:lvl5pPr indent="0" algn="ctr" marL="1828800">
              <a:buNone/>
              <a:defRPr>
                <a:solidFill>
                  <a:schemeClr val="tx1">
                    <a:tint val="75000"/>
                  </a:schemeClr>
                </a:solidFill>
              </a:defRPr>
            </a:lvl5pPr>
            <a:lvl6pPr indent="0" algn="ctr" marL="2286000">
              <a:buNone/>
              <a:defRPr>
                <a:solidFill>
                  <a:schemeClr val="tx1">
                    <a:tint val="75000"/>
                  </a:schemeClr>
                </a:solidFill>
              </a:defRPr>
            </a:lvl6pPr>
            <a:lvl7pPr indent="0" algn="ctr" marL="2743200">
              <a:buNone/>
              <a:defRPr>
                <a:solidFill>
                  <a:schemeClr val="tx1">
                    <a:tint val="75000"/>
                  </a:schemeClr>
                </a:solidFill>
              </a:defRPr>
            </a:lvl7pPr>
            <a:lvl8pPr indent="0" algn="ctr" marL="3200400">
              <a:buNone/>
              <a:defRPr>
                <a:solidFill>
                  <a:schemeClr val="tx1">
                    <a:tint val="75000"/>
                  </a:schemeClr>
                </a:solidFill>
              </a:defRPr>
            </a:lvl8pPr>
            <a:lvl9pPr indent="0" algn="ctr" marL="3657600">
              <a:buNone/>
              <a:defRPr>
                <a:solidFill>
                  <a:schemeClr val="tx1">
                    <a:tint val="75000"/>
                  </a:schemeClr>
                </a:solidFill>
              </a:defRPr>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4206519425"/>
      </p:ext>
    </p:extLst>
  </p:cSld>
  <p:clrMapOvr>
    <a:masterClrMapping/>
  </p:clrMapOvr>
</p:sldLayout>
</file>

<file path=ppt/slideLayouts/slideLayout1969.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obj">
  <p:cSld name="Title and Content">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1866996132"/>
      </p:ext>
    </p:extLst>
  </p:cSld>
  <p:clrMapOvr>
    <a:masterClrMapping/>
  </p:clrMapOvr>
</p:sldLayout>
</file>

<file path=ppt/slideLayouts/slideLayout1970.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secHead">
  <p:cSld name="Section Header">
    <p:spTree>
      <p:nvGrpSpPr>
        <p:cNvPr id="1" name=""/>
        <p:cNvGrpSpPr/>
        <p:nvPr/>
      </p:nvGrpSpPr>
      <p:grpSpPr>
        <a:xfrm>
          <a:off x="0" y="0"/>
          <a:ext cx="0" cy="0"/>
          <a:chOff x="0" y="0"/>
          <a:chExt cy="0" cx="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867191418"/>
      </p:ext>
    </p:extLst>
  </p:cSld>
  <p:clrMapOvr>
    <a:masterClrMapping/>
  </p:clrMapOvr>
</p:sldLayout>
</file>

<file path=ppt/slideLayouts/slideLayout1971.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twoObj">
  <p:cSld name="Two Content">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p>
            <a:fld type="datetimeFigureOut" id="{58DB32FF-34E7-9545-86A2-0DF334BA82C1}">
              <a:rPr lang="en-US" smtClean="0"/>
              <a:t>12-4-11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2004242433"/>
      </p:ext>
    </p:extLst>
  </p:cSld>
  <p:clrMapOvr>
    <a:masterClrMapping/>
  </p:clrMapOvr>
</p:sldLayout>
</file>

<file path=ppt/slideLayouts/slideLayout1972.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twoTxTwoObj">
  <p:cSld name="Comparison">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indent="0" marL="0">
              <a:buNone/>
              <a:defRPr sz="2400" b="1"/>
            </a:lvl1pPr>
            <a:lvl2pPr indent="0" marL="457200">
              <a:buNone/>
              <a:defRPr sz="2000" b="1"/>
            </a:lvl2pPr>
            <a:lvl3pPr indent="0" marL="914400">
              <a:buNone/>
              <a:defRPr sz="1800" b="1"/>
            </a:lvl3pPr>
            <a:lvl4pPr indent="0" marL="1371600">
              <a:buNone/>
              <a:defRPr sz="1600" b="1"/>
            </a:lvl4pPr>
            <a:lvl5pPr indent="0" marL="1828800">
              <a:buNone/>
              <a:defRPr sz="1600" b="1"/>
            </a:lvl5pPr>
            <a:lvl6pPr indent="0" marL="2286000">
              <a:buNone/>
              <a:defRPr sz="1600" b="1"/>
            </a:lvl6pPr>
            <a:lvl7pPr indent="0" marL="2743200">
              <a:buNone/>
              <a:defRPr sz="1600" b="1"/>
            </a:lvl7pPr>
            <a:lvl8pPr indent="0" marL="3200400">
              <a:buNone/>
              <a:defRPr sz="1600" b="1"/>
            </a:lvl8pPr>
            <a:lvl9pPr indent="0" marL="365760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indent="0" marL="0">
              <a:buNone/>
              <a:defRPr sz="2400" b="1"/>
            </a:lvl1pPr>
            <a:lvl2pPr indent="0" marL="457200">
              <a:buNone/>
              <a:defRPr sz="2000" b="1"/>
            </a:lvl2pPr>
            <a:lvl3pPr indent="0" marL="914400">
              <a:buNone/>
              <a:defRPr sz="1800" b="1"/>
            </a:lvl3pPr>
            <a:lvl4pPr indent="0" marL="1371600">
              <a:buNone/>
              <a:defRPr sz="1600" b="1"/>
            </a:lvl4pPr>
            <a:lvl5pPr indent="0" marL="1828800">
              <a:buNone/>
              <a:defRPr sz="1600" b="1"/>
            </a:lvl5pPr>
            <a:lvl6pPr indent="0" marL="2286000">
              <a:buNone/>
              <a:defRPr sz="1600" b="1"/>
            </a:lvl6pPr>
            <a:lvl7pPr indent="0" marL="2743200">
              <a:buNone/>
              <a:defRPr sz="1600" b="1"/>
            </a:lvl7pPr>
            <a:lvl8pPr indent="0" marL="3200400">
              <a:buNone/>
              <a:defRPr sz="1600" b="1"/>
            </a:lvl8pPr>
            <a:lvl9pPr indent="0" marL="365760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p>
            <a:fld type="datetimeFigureOut" id="{58DB32FF-34E7-9545-86A2-0DF334BA82C1}">
              <a:rPr lang="en-US" smtClean="0"/>
              <a:t>12-4-11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77838264"/>
      </p:ext>
    </p:extLst>
  </p:cSld>
  <p:clrMapOvr>
    <a:masterClrMapping/>
  </p:clrMapOvr>
</p:sldLayout>
</file>

<file path=ppt/slideLayouts/slideLayout1973.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titleOnly">
  <p:cSld name="Title Only">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type="datetimeFigureOut" id="{58DB32FF-34E7-9545-86A2-0DF334BA82C1}">
              <a:rPr lang="en-US" smtClean="0"/>
              <a:t>12-4-11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3864121480"/>
      </p:ext>
    </p:extLst>
  </p:cSld>
  <p:clrMapOvr>
    <a:masterClrMapping/>
  </p:clrMapOvr>
</p:sldLayout>
</file>

<file path=ppt/slideLayouts/slideLayout1974.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blank">
  <p:cSld name="Blank">
    <p:spTree>
      <p:nvGrpSpPr>
        <p:cNvPr id="1" name=""/>
        <p:cNvGrpSpPr/>
        <p:nvPr/>
      </p:nvGrpSpPr>
      <p:grpSpPr>
        <a:xfrm>
          <a:off x="0" y="0"/>
          <a:ext cx="0" cy="0"/>
          <a:chOff x="0" y="0"/>
          <a:chExt cy="0" cx="0"/>
        </a:xfrm>
      </p:grpSpPr>
      <p:sp>
        <p:nvSpPr>
          <p:cNvPr id="2" name="Date Placeholder 1"/>
          <p:cNvSpPr>
            <a:spLocks noGrp="1"/>
          </p:cNvSpPr>
          <p:nvPr>
            <p:ph type="dt" sz="half" idx="10"/>
          </p:nvPr>
        </p:nvSpPr>
        <p:spPr/>
        <p:txBody>
          <a:bodyPr/>
          <a:lstStyle/>
          <a:p>
            <a:fld type="datetimeFigureOut" id="{58DB32FF-34E7-9545-86A2-0DF334BA82C1}">
              <a:rPr lang="en-US" smtClean="0"/>
              <a:t>12-4-11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3212382398"/>
      </p:ext>
    </p:extLst>
  </p:cSld>
  <p:clrMapOvr>
    <a:masterClrMapping/>
  </p:clrMapOvr>
</p:sldLayout>
</file>

<file path=ppt/slideLayouts/slideLayout1975.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objTx">
  <p:cSld name="Content with Caption">
    <p:spTree>
      <p:nvGrpSpPr>
        <p:cNvPr id="1" name=""/>
        <p:cNvGrpSpPr/>
        <p:nvPr/>
      </p:nvGrpSpPr>
      <p:grpSpPr>
        <a:xfrm>
          <a:off x="0" y="0"/>
          <a:ext cx="0" cy="0"/>
          <a:chOff x="0" y="0"/>
          <a:chExt cy="0" cx="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type="datetimeFigureOut" id="{58DB32FF-34E7-9545-86A2-0DF334BA82C1}">
              <a:rPr lang="en-US" smtClean="0"/>
              <a:t>12-4-11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2207327891"/>
      </p:ext>
    </p:extLst>
  </p:cSld>
  <p:clrMapOvr>
    <a:masterClrMapping/>
  </p:clrMapOvr>
</p:sldLayout>
</file>

<file path=ppt/slideLayouts/slideLayout1976.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picTx">
  <p:cSld name="Picture with Caption">
    <p:spTree>
      <p:nvGrpSpPr>
        <p:cNvPr id="1" name=""/>
        <p:cNvGrpSpPr/>
        <p:nvPr/>
      </p:nvGrpSpPr>
      <p:grpSpPr>
        <a:xfrm>
          <a:off x="0" y="0"/>
          <a:ext cx="0" cy="0"/>
          <a:chOff x="0" y="0"/>
          <a:chExt cy="0" cx="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type="datetimeFigureOut" id="{58DB32FF-34E7-9545-86A2-0DF334BA82C1}">
              <a:rPr lang="en-US" smtClean="0"/>
              <a:t>12-4-11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2425089538"/>
      </p:ext>
    </p:extLst>
  </p:cSld>
  <p:clrMapOvr>
    <a:masterClrMapping/>
  </p:clrMapOvr>
</p:sldLayout>
</file>

<file path=ppt/slideLayouts/slideLayout1977.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vertTx">
  <p:cSld name="Title and Vertical Text">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idx="1" orient="vert"/>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3198546456"/>
      </p:ext>
    </p:extLst>
  </p:cSld>
  <p:clrMapOvr>
    <a:masterClrMapping/>
  </p:clrMapOvr>
</p:sldLayout>
</file>

<file path=ppt/slideLayouts/slideLayout1978.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vertTitleAndTx">
  <p:cSld name="Vertical Title and Text">
    <p:spTree>
      <p:nvGrpSpPr>
        <p:cNvPr id="1" name=""/>
        <p:cNvGrpSpPr/>
        <p:nvPr/>
      </p:nvGrpSpPr>
      <p:grpSpPr>
        <a:xfrm>
          <a:off x="0" y="0"/>
          <a:ext cx="0" cy="0"/>
          <a:chOff x="0" y="0"/>
          <a:chExt cy="0" cx="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idx="1" orient="vert"/>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4213343876"/>
      </p:ext>
    </p:extLst>
  </p:cSld>
  <p:clrMapOvr>
    <a:masterClrMapping/>
  </p:clrMapOvr>
</p:sldLayout>
</file>

<file path=ppt/slideLayouts/slideLayout1984.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title">
  <p:cSld name="Title Slide">
    <p:spTree>
      <p:nvGrpSpPr>
        <p:cNvPr id="1" name=""/>
        <p:cNvGrpSpPr/>
        <p:nvPr/>
      </p:nvGrpSpPr>
      <p:grpSpPr>
        <a:xfrm>
          <a:off x="0" y="0"/>
          <a:ext cx="0" cy="0"/>
          <a:chOff x="0" y="0"/>
          <a:chExt cy="0" cx="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indent="0" algn="ctr" marL="0">
              <a:buNone/>
              <a:defRPr>
                <a:solidFill>
                  <a:schemeClr val="tx1">
                    <a:tint val="75000"/>
                  </a:schemeClr>
                </a:solidFill>
              </a:defRPr>
            </a:lvl1pPr>
            <a:lvl2pPr indent="0" algn="ctr" marL="457200">
              <a:buNone/>
              <a:defRPr>
                <a:solidFill>
                  <a:schemeClr val="tx1">
                    <a:tint val="75000"/>
                  </a:schemeClr>
                </a:solidFill>
              </a:defRPr>
            </a:lvl2pPr>
            <a:lvl3pPr indent="0" algn="ctr" marL="914400">
              <a:buNone/>
              <a:defRPr>
                <a:solidFill>
                  <a:schemeClr val="tx1">
                    <a:tint val="75000"/>
                  </a:schemeClr>
                </a:solidFill>
              </a:defRPr>
            </a:lvl3pPr>
            <a:lvl4pPr indent="0" algn="ctr" marL="1371600">
              <a:buNone/>
              <a:defRPr>
                <a:solidFill>
                  <a:schemeClr val="tx1">
                    <a:tint val="75000"/>
                  </a:schemeClr>
                </a:solidFill>
              </a:defRPr>
            </a:lvl4pPr>
            <a:lvl5pPr indent="0" algn="ctr" marL="1828800">
              <a:buNone/>
              <a:defRPr>
                <a:solidFill>
                  <a:schemeClr val="tx1">
                    <a:tint val="75000"/>
                  </a:schemeClr>
                </a:solidFill>
              </a:defRPr>
            </a:lvl5pPr>
            <a:lvl6pPr indent="0" algn="ctr" marL="2286000">
              <a:buNone/>
              <a:defRPr>
                <a:solidFill>
                  <a:schemeClr val="tx1">
                    <a:tint val="75000"/>
                  </a:schemeClr>
                </a:solidFill>
              </a:defRPr>
            </a:lvl6pPr>
            <a:lvl7pPr indent="0" algn="ctr" marL="2743200">
              <a:buNone/>
              <a:defRPr>
                <a:solidFill>
                  <a:schemeClr val="tx1">
                    <a:tint val="75000"/>
                  </a:schemeClr>
                </a:solidFill>
              </a:defRPr>
            </a:lvl7pPr>
            <a:lvl8pPr indent="0" algn="ctr" marL="3200400">
              <a:buNone/>
              <a:defRPr>
                <a:solidFill>
                  <a:schemeClr val="tx1">
                    <a:tint val="75000"/>
                  </a:schemeClr>
                </a:solidFill>
              </a:defRPr>
            </a:lvl8pPr>
            <a:lvl9pPr indent="0" algn="ctr" marL="3657600">
              <a:buNone/>
              <a:defRPr>
                <a:solidFill>
                  <a:schemeClr val="tx1">
                    <a:tint val="75000"/>
                  </a:schemeClr>
                </a:solidFill>
              </a:defRPr>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4206519425"/>
      </p:ext>
    </p:extLst>
  </p:cSld>
  <p:clrMapOvr>
    <a:masterClrMapping/>
  </p:clrMapOvr>
</p:sldLayout>
</file>

<file path=ppt/slideLayouts/slideLayout1985.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obj">
  <p:cSld name="Title and Content">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1866996132"/>
      </p:ext>
    </p:extLst>
  </p:cSld>
  <p:clrMapOvr>
    <a:masterClrMapping/>
  </p:clrMapOvr>
</p:sldLayout>
</file>

<file path=ppt/slideLayouts/slideLayout1986.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secHead">
  <p:cSld name="Section Header">
    <p:spTree>
      <p:nvGrpSpPr>
        <p:cNvPr id="1" name=""/>
        <p:cNvGrpSpPr/>
        <p:nvPr/>
      </p:nvGrpSpPr>
      <p:grpSpPr>
        <a:xfrm>
          <a:off x="0" y="0"/>
          <a:ext cx="0" cy="0"/>
          <a:chOff x="0" y="0"/>
          <a:chExt cy="0" cx="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867191418"/>
      </p:ext>
    </p:extLst>
  </p:cSld>
  <p:clrMapOvr>
    <a:masterClrMapping/>
  </p:clrMapOvr>
</p:sldLayout>
</file>

<file path=ppt/slideLayouts/slideLayout1987.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twoObj">
  <p:cSld name="Two Content">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p>
            <a:fld type="datetimeFigureOut" id="{58DB32FF-34E7-9545-86A2-0DF334BA82C1}">
              <a:rPr lang="en-US" smtClean="0"/>
              <a:t>12-4-11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2004242433"/>
      </p:ext>
    </p:extLst>
  </p:cSld>
  <p:clrMapOvr>
    <a:masterClrMapping/>
  </p:clrMapOvr>
</p:sldLayout>
</file>

<file path=ppt/slideLayouts/slideLayout1988.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twoTxTwoObj">
  <p:cSld name="Comparison">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indent="0" marL="0">
              <a:buNone/>
              <a:defRPr sz="2400" b="1"/>
            </a:lvl1pPr>
            <a:lvl2pPr indent="0" marL="457200">
              <a:buNone/>
              <a:defRPr sz="2000" b="1"/>
            </a:lvl2pPr>
            <a:lvl3pPr indent="0" marL="914400">
              <a:buNone/>
              <a:defRPr sz="1800" b="1"/>
            </a:lvl3pPr>
            <a:lvl4pPr indent="0" marL="1371600">
              <a:buNone/>
              <a:defRPr sz="1600" b="1"/>
            </a:lvl4pPr>
            <a:lvl5pPr indent="0" marL="1828800">
              <a:buNone/>
              <a:defRPr sz="1600" b="1"/>
            </a:lvl5pPr>
            <a:lvl6pPr indent="0" marL="2286000">
              <a:buNone/>
              <a:defRPr sz="1600" b="1"/>
            </a:lvl6pPr>
            <a:lvl7pPr indent="0" marL="2743200">
              <a:buNone/>
              <a:defRPr sz="1600" b="1"/>
            </a:lvl7pPr>
            <a:lvl8pPr indent="0" marL="3200400">
              <a:buNone/>
              <a:defRPr sz="1600" b="1"/>
            </a:lvl8pPr>
            <a:lvl9pPr indent="0" marL="365760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indent="0" marL="0">
              <a:buNone/>
              <a:defRPr sz="2400" b="1"/>
            </a:lvl1pPr>
            <a:lvl2pPr indent="0" marL="457200">
              <a:buNone/>
              <a:defRPr sz="2000" b="1"/>
            </a:lvl2pPr>
            <a:lvl3pPr indent="0" marL="914400">
              <a:buNone/>
              <a:defRPr sz="1800" b="1"/>
            </a:lvl3pPr>
            <a:lvl4pPr indent="0" marL="1371600">
              <a:buNone/>
              <a:defRPr sz="1600" b="1"/>
            </a:lvl4pPr>
            <a:lvl5pPr indent="0" marL="1828800">
              <a:buNone/>
              <a:defRPr sz="1600" b="1"/>
            </a:lvl5pPr>
            <a:lvl6pPr indent="0" marL="2286000">
              <a:buNone/>
              <a:defRPr sz="1600" b="1"/>
            </a:lvl6pPr>
            <a:lvl7pPr indent="0" marL="2743200">
              <a:buNone/>
              <a:defRPr sz="1600" b="1"/>
            </a:lvl7pPr>
            <a:lvl8pPr indent="0" marL="3200400">
              <a:buNone/>
              <a:defRPr sz="1600" b="1"/>
            </a:lvl8pPr>
            <a:lvl9pPr indent="0" marL="365760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p>
            <a:fld type="datetimeFigureOut" id="{58DB32FF-34E7-9545-86A2-0DF334BA82C1}">
              <a:rPr lang="en-US" smtClean="0"/>
              <a:t>12-4-11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77838264"/>
      </p:ext>
    </p:extLst>
  </p:cSld>
  <p:clrMapOvr>
    <a:masterClrMapping/>
  </p:clrMapOvr>
</p:sldLayout>
</file>

<file path=ppt/slideLayouts/slideLayout1989.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titleOnly">
  <p:cSld name="Title Only">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type="datetimeFigureOut" id="{58DB32FF-34E7-9545-86A2-0DF334BA82C1}">
              <a:rPr lang="en-US" smtClean="0"/>
              <a:t>12-4-11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3864121480"/>
      </p:ext>
    </p:extLst>
  </p:cSld>
  <p:clrMapOvr>
    <a:masterClrMapping/>
  </p:clrMapOvr>
</p:sldLayout>
</file>

<file path=ppt/slideLayouts/slideLayout1990.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blank">
  <p:cSld name="Blank">
    <p:spTree>
      <p:nvGrpSpPr>
        <p:cNvPr id="1" name=""/>
        <p:cNvGrpSpPr/>
        <p:nvPr/>
      </p:nvGrpSpPr>
      <p:grpSpPr>
        <a:xfrm>
          <a:off x="0" y="0"/>
          <a:ext cx="0" cy="0"/>
          <a:chOff x="0" y="0"/>
          <a:chExt cy="0" cx="0"/>
        </a:xfrm>
      </p:grpSpPr>
      <p:sp>
        <p:nvSpPr>
          <p:cNvPr id="2" name="Date Placeholder 1"/>
          <p:cNvSpPr>
            <a:spLocks noGrp="1"/>
          </p:cNvSpPr>
          <p:nvPr>
            <p:ph type="dt" sz="half" idx="10"/>
          </p:nvPr>
        </p:nvSpPr>
        <p:spPr/>
        <p:txBody>
          <a:bodyPr/>
          <a:lstStyle/>
          <a:p>
            <a:fld type="datetimeFigureOut" id="{58DB32FF-34E7-9545-86A2-0DF334BA82C1}">
              <a:rPr lang="en-US" smtClean="0"/>
              <a:t>12-4-11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3212382398"/>
      </p:ext>
    </p:extLst>
  </p:cSld>
  <p:clrMapOvr>
    <a:masterClrMapping/>
  </p:clrMapOvr>
</p:sldLayout>
</file>

<file path=ppt/slideLayouts/slideLayout1991.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objTx">
  <p:cSld name="Content with Caption">
    <p:spTree>
      <p:nvGrpSpPr>
        <p:cNvPr id="1" name=""/>
        <p:cNvGrpSpPr/>
        <p:nvPr/>
      </p:nvGrpSpPr>
      <p:grpSpPr>
        <a:xfrm>
          <a:off x="0" y="0"/>
          <a:ext cx="0" cy="0"/>
          <a:chOff x="0" y="0"/>
          <a:chExt cy="0" cx="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type="datetimeFigureOut" id="{58DB32FF-34E7-9545-86A2-0DF334BA82C1}">
              <a:rPr lang="en-US" smtClean="0"/>
              <a:t>12-4-11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2207327891"/>
      </p:ext>
    </p:extLst>
  </p:cSld>
  <p:clrMapOvr>
    <a:masterClrMapping/>
  </p:clrMapOvr>
</p:sldLayout>
</file>

<file path=ppt/slideLayouts/slideLayout1992.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picTx">
  <p:cSld name="Picture with Caption">
    <p:spTree>
      <p:nvGrpSpPr>
        <p:cNvPr id="1" name=""/>
        <p:cNvGrpSpPr/>
        <p:nvPr/>
      </p:nvGrpSpPr>
      <p:grpSpPr>
        <a:xfrm>
          <a:off x="0" y="0"/>
          <a:ext cx="0" cy="0"/>
          <a:chOff x="0" y="0"/>
          <a:chExt cy="0" cx="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type="datetimeFigureOut" id="{58DB32FF-34E7-9545-86A2-0DF334BA82C1}">
              <a:rPr lang="en-US" smtClean="0"/>
              <a:t>12-4-11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2425089538"/>
      </p:ext>
    </p:extLst>
  </p:cSld>
  <p:clrMapOvr>
    <a:masterClrMapping/>
  </p:clrMapOvr>
</p:sldLayout>
</file>

<file path=ppt/slideLayouts/slideLayout1993.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vertTx">
  <p:cSld name="Title and Vertical Text">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idx="1" orient="vert"/>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3198546456"/>
      </p:ext>
    </p:extLst>
  </p:cSld>
  <p:clrMapOvr>
    <a:masterClrMapping/>
  </p:clrMapOvr>
</p:sldLayout>
</file>

<file path=ppt/slideLayouts/slideLayout1994.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vertTitleAndTx">
  <p:cSld name="Vertical Title and Text">
    <p:spTree>
      <p:nvGrpSpPr>
        <p:cNvPr id="1" name=""/>
        <p:cNvGrpSpPr/>
        <p:nvPr/>
      </p:nvGrpSpPr>
      <p:grpSpPr>
        <a:xfrm>
          <a:off x="0" y="0"/>
          <a:ext cx="0" cy="0"/>
          <a:chOff x="0" y="0"/>
          <a:chExt cy="0" cx="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idx="1" orient="vert"/>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4213343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secHead">
  <p:cSld name="Section Header">
    <p:spTree>
      <p:nvGrpSpPr>
        <p:cNvPr id="1" name=""/>
        <p:cNvGrpSpPr/>
        <p:nvPr/>
      </p:nvGrpSpPr>
      <p:grpSpPr>
        <a:xfrm>
          <a:off x="0" y="0"/>
          <a:ext cx="0" cy="0"/>
          <a:chOff x="0" y="0"/>
          <a:chExt cy="0" cx="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867191418"/>
      </p:ext>
    </p:extLst>
  </p:cSld>
  <p:clrMapOvr>
    <a:masterClrMapping/>
  </p:clrMapOvr>
</p:sldLayout>
</file>

<file path=ppt/slideLayouts/slideLayout2000.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title">
  <p:cSld name="Title Slide">
    <p:spTree>
      <p:nvGrpSpPr>
        <p:cNvPr id="1" name=""/>
        <p:cNvGrpSpPr/>
        <p:nvPr/>
      </p:nvGrpSpPr>
      <p:grpSpPr>
        <a:xfrm>
          <a:off x="0" y="0"/>
          <a:ext cx="0" cy="0"/>
          <a:chOff x="0" y="0"/>
          <a:chExt cy="0" cx="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indent="0" algn="ctr" marL="0">
              <a:buNone/>
              <a:defRPr>
                <a:solidFill>
                  <a:schemeClr val="tx1">
                    <a:tint val="75000"/>
                  </a:schemeClr>
                </a:solidFill>
              </a:defRPr>
            </a:lvl1pPr>
            <a:lvl2pPr indent="0" algn="ctr" marL="457200">
              <a:buNone/>
              <a:defRPr>
                <a:solidFill>
                  <a:schemeClr val="tx1">
                    <a:tint val="75000"/>
                  </a:schemeClr>
                </a:solidFill>
              </a:defRPr>
            </a:lvl2pPr>
            <a:lvl3pPr indent="0" algn="ctr" marL="914400">
              <a:buNone/>
              <a:defRPr>
                <a:solidFill>
                  <a:schemeClr val="tx1">
                    <a:tint val="75000"/>
                  </a:schemeClr>
                </a:solidFill>
              </a:defRPr>
            </a:lvl3pPr>
            <a:lvl4pPr indent="0" algn="ctr" marL="1371600">
              <a:buNone/>
              <a:defRPr>
                <a:solidFill>
                  <a:schemeClr val="tx1">
                    <a:tint val="75000"/>
                  </a:schemeClr>
                </a:solidFill>
              </a:defRPr>
            </a:lvl4pPr>
            <a:lvl5pPr indent="0" algn="ctr" marL="1828800">
              <a:buNone/>
              <a:defRPr>
                <a:solidFill>
                  <a:schemeClr val="tx1">
                    <a:tint val="75000"/>
                  </a:schemeClr>
                </a:solidFill>
              </a:defRPr>
            </a:lvl5pPr>
            <a:lvl6pPr indent="0" algn="ctr" marL="2286000">
              <a:buNone/>
              <a:defRPr>
                <a:solidFill>
                  <a:schemeClr val="tx1">
                    <a:tint val="75000"/>
                  </a:schemeClr>
                </a:solidFill>
              </a:defRPr>
            </a:lvl6pPr>
            <a:lvl7pPr indent="0" algn="ctr" marL="2743200">
              <a:buNone/>
              <a:defRPr>
                <a:solidFill>
                  <a:schemeClr val="tx1">
                    <a:tint val="75000"/>
                  </a:schemeClr>
                </a:solidFill>
              </a:defRPr>
            </a:lvl7pPr>
            <a:lvl8pPr indent="0" algn="ctr" marL="3200400">
              <a:buNone/>
              <a:defRPr>
                <a:solidFill>
                  <a:schemeClr val="tx1">
                    <a:tint val="75000"/>
                  </a:schemeClr>
                </a:solidFill>
              </a:defRPr>
            </a:lvl8pPr>
            <a:lvl9pPr indent="0" algn="ctr" marL="3657600">
              <a:buNone/>
              <a:defRPr>
                <a:solidFill>
                  <a:schemeClr val="tx1">
                    <a:tint val="75000"/>
                  </a:schemeClr>
                </a:solidFill>
              </a:defRPr>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4206519425"/>
      </p:ext>
    </p:extLst>
  </p:cSld>
  <p:clrMapOvr>
    <a:masterClrMapping/>
  </p:clrMapOvr>
</p:sldLayout>
</file>

<file path=ppt/slideLayouts/slideLayout2001.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obj">
  <p:cSld name="Title and Content">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1866996132"/>
      </p:ext>
    </p:extLst>
  </p:cSld>
  <p:clrMapOvr>
    <a:masterClrMapping/>
  </p:clrMapOvr>
</p:sldLayout>
</file>

<file path=ppt/slideLayouts/slideLayout2002.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secHead">
  <p:cSld name="Section Header">
    <p:spTree>
      <p:nvGrpSpPr>
        <p:cNvPr id="1" name=""/>
        <p:cNvGrpSpPr/>
        <p:nvPr/>
      </p:nvGrpSpPr>
      <p:grpSpPr>
        <a:xfrm>
          <a:off x="0" y="0"/>
          <a:ext cx="0" cy="0"/>
          <a:chOff x="0" y="0"/>
          <a:chExt cy="0" cx="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867191418"/>
      </p:ext>
    </p:extLst>
  </p:cSld>
  <p:clrMapOvr>
    <a:masterClrMapping/>
  </p:clrMapOvr>
</p:sldLayout>
</file>

<file path=ppt/slideLayouts/slideLayout2003.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twoObj">
  <p:cSld name="Two Content">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p>
            <a:fld type="datetimeFigureOut" id="{58DB32FF-34E7-9545-86A2-0DF334BA82C1}">
              <a:rPr lang="en-US" smtClean="0"/>
              <a:t>12-4-11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2004242433"/>
      </p:ext>
    </p:extLst>
  </p:cSld>
  <p:clrMapOvr>
    <a:masterClrMapping/>
  </p:clrMapOvr>
</p:sldLayout>
</file>

<file path=ppt/slideLayouts/slideLayout2004.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twoTxTwoObj">
  <p:cSld name="Comparison">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indent="0" marL="0">
              <a:buNone/>
              <a:defRPr sz="2400" b="1"/>
            </a:lvl1pPr>
            <a:lvl2pPr indent="0" marL="457200">
              <a:buNone/>
              <a:defRPr sz="2000" b="1"/>
            </a:lvl2pPr>
            <a:lvl3pPr indent="0" marL="914400">
              <a:buNone/>
              <a:defRPr sz="1800" b="1"/>
            </a:lvl3pPr>
            <a:lvl4pPr indent="0" marL="1371600">
              <a:buNone/>
              <a:defRPr sz="1600" b="1"/>
            </a:lvl4pPr>
            <a:lvl5pPr indent="0" marL="1828800">
              <a:buNone/>
              <a:defRPr sz="1600" b="1"/>
            </a:lvl5pPr>
            <a:lvl6pPr indent="0" marL="2286000">
              <a:buNone/>
              <a:defRPr sz="1600" b="1"/>
            </a:lvl6pPr>
            <a:lvl7pPr indent="0" marL="2743200">
              <a:buNone/>
              <a:defRPr sz="1600" b="1"/>
            </a:lvl7pPr>
            <a:lvl8pPr indent="0" marL="3200400">
              <a:buNone/>
              <a:defRPr sz="1600" b="1"/>
            </a:lvl8pPr>
            <a:lvl9pPr indent="0" marL="365760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indent="0" marL="0">
              <a:buNone/>
              <a:defRPr sz="2400" b="1"/>
            </a:lvl1pPr>
            <a:lvl2pPr indent="0" marL="457200">
              <a:buNone/>
              <a:defRPr sz="2000" b="1"/>
            </a:lvl2pPr>
            <a:lvl3pPr indent="0" marL="914400">
              <a:buNone/>
              <a:defRPr sz="1800" b="1"/>
            </a:lvl3pPr>
            <a:lvl4pPr indent="0" marL="1371600">
              <a:buNone/>
              <a:defRPr sz="1600" b="1"/>
            </a:lvl4pPr>
            <a:lvl5pPr indent="0" marL="1828800">
              <a:buNone/>
              <a:defRPr sz="1600" b="1"/>
            </a:lvl5pPr>
            <a:lvl6pPr indent="0" marL="2286000">
              <a:buNone/>
              <a:defRPr sz="1600" b="1"/>
            </a:lvl6pPr>
            <a:lvl7pPr indent="0" marL="2743200">
              <a:buNone/>
              <a:defRPr sz="1600" b="1"/>
            </a:lvl7pPr>
            <a:lvl8pPr indent="0" marL="3200400">
              <a:buNone/>
              <a:defRPr sz="1600" b="1"/>
            </a:lvl8pPr>
            <a:lvl9pPr indent="0" marL="365760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p>
            <a:fld type="datetimeFigureOut" id="{58DB32FF-34E7-9545-86A2-0DF334BA82C1}">
              <a:rPr lang="en-US" smtClean="0"/>
              <a:t>12-4-11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77838264"/>
      </p:ext>
    </p:extLst>
  </p:cSld>
  <p:clrMapOvr>
    <a:masterClrMapping/>
  </p:clrMapOvr>
</p:sldLayout>
</file>

<file path=ppt/slideLayouts/slideLayout2005.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titleOnly">
  <p:cSld name="Title Only">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type="datetimeFigureOut" id="{58DB32FF-34E7-9545-86A2-0DF334BA82C1}">
              <a:rPr lang="en-US" smtClean="0"/>
              <a:t>12-4-11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3864121480"/>
      </p:ext>
    </p:extLst>
  </p:cSld>
  <p:clrMapOvr>
    <a:masterClrMapping/>
  </p:clrMapOvr>
</p:sldLayout>
</file>

<file path=ppt/slideLayouts/slideLayout2006.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blank">
  <p:cSld name="Blank">
    <p:spTree>
      <p:nvGrpSpPr>
        <p:cNvPr id="1" name=""/>
        <p:cNvGrpSpPr/>
        <p:nvPr/>
      </p:nvGrpSpPr>
      <p:grpSpPr>
        <a:xfrm>
          <a:off x="0" y="0"/>
          <a:ext cx="0" cy="0"/>
          <a:chOff x="0" y="0"/>
          <a:chExt cy="0" cx="0"/>
        </a:xfrm>
      </p:grpSpPr>
      <p:sp>
        <p:nvSpPr>
          <p:cNvPr id="2" name="Date Placeholder 1"/>
          <p:cNvSpPr>
            <a:spLocks noGrp="1"/>
          </p:cNvSpPr>
          <p:nvPr>
            <p:ph type="dt" sz="half" idx="10"/>
          </p:nvPr>
        </p:nvSpPr>
        <p:spPr/>
        <p:txBody>
          <a:bodyPr/>
          <a:lstStyle/>
          <a:p>
            <a:fld type="datetimeFigureOut" id="{58DB32FF-34E7-9545-86A2-0DF334BA82C1}">
              <a:rPr lang="en-US" smtClean="0"/>
              <a:t>12-4-11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3212382398"/>
      </p:ext>
    </p:extLst>
  </p:cSld>
  <p:clrMapOvr>
    <a:masterClrMapping/>
  </p:clrMapOvr>
</p:sldLayout>
</file>

<file path=ppt/slideLayouts/slideLayout2007.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objTx">
  <p:cSld name="Content with Caption">
    <p:spTree>
      <p:nvGrpSpPr>
        <p:cNvPr id="1" name=""/>
        <p:cNvGrpSpPr/>
        <p:nvPr/>
      </p:nvGrpSpPr>
      <p:grpSpPr>
        <a:xfrm>
          <a:off x="0" y="0"/>
          <a:ext cx="0" cy="0"/>
          <a:chOff x="0" y="0"/>
          <a:chExt cy="0" cx="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type="datetimeFigureOut" id="{58DB32FF-34E7-9545-86A2-0DF334BA82C1}">
              <a:rPr lang="en-US" smtClean="0"/>
              <a:t>12-4-11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2207327891"/>
      </p:ext>
    </p:extLst>
  </p:cSld>
  <p:clrMapOvr>
    <a:masterClrMapping/>
  </p:clrMapOvr>
</p:sldLayout>
</file>

<file path=ppt/slideLayouts/slideLayout2008.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picTx">
  <p:cSld name="Picture with Caption">
    <p:spTree>
      <p:nvGrpSpPr>
        <p:cNvPr id="1" name=""/>
        <p:cNvGrpSpPr/>
        <p:nvPr/>
      </p:nvGrpSpPr>
      <p:grpSpPr>
        <a:xfrm>
          <a:off x="0" y="0"/>
          <a:ext cx="0" cy="0"/>
          <a:chOff x="0" y="0"/>
          <a:chExt cy="0" cx="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type="datetimeFigureOut" id="{58DB32FF-34E7-9545-86A2-0DF334BA82C1}">
              <a:rPr lang="en-US" smtClean="0"/>
              <a:t>12-4-11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2425089538"/>
      </p:ext>
    </p:extLst>
  </p:cSld>
  <p:clrMapOvr>
    <a:masterClrMapping/>
  </p:clrMapOvr>
</p:sldLayout>
</file>

<file path=ppt/slideLayouts/slideLayout2009.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vertTx">
  <p:cSld name="Title and Vertical Text">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idx="1" orient="vert"/>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3198546456"/>
      </p:ext>
    </p:extLst>
  </p:cSld>
  <p:clrMapOvr>
    <a:masterClrMapping/>
  </p:clrMapOvr>
</p:sldLayout>
</file>

<file path=ppt/slideLayouts/slideLayout2010.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vertTitleAndTx">
  <p:cSld name="Vertical Title and Text">
    <p:spTree>
      <p:nvGrpSpPr>
        <p:cNvPr id="1" name=""/>
        <p:cNvGrpSpPr/>
        <p:nvPr/>
      </p:nvGrpSpPr>
      <p:grpSpPr>
        <a:xfrm>
          <a:off x="0" y="0"/>
          <a:ext cx="0" cy="0"/>
          <a:chOff x="0" y="0"/>
          <a:chExt cy="0" cx="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idx="1" orient="vert"/>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4213343876"/>
      </p:ext>
    </p:extLst>
  </p:cSld>
  <p:clrMapOvr>
    <a:masterClrMapping/>
  </p:clrMapOvr>
</p:sldLayout>
</file>

<file path=ppt/slideLayouts/slideLayout2016.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title">
  <p:cSld name="Title Slide">
    <p:spTree>
      <p:nvGrpSpPr>
        <p:cNvPr id="1" name=""/>
        <p:cNvGrpSpPr/>
        <p:nvPr/>
      </p:nvGrpSpPr>
      <p:grpSpPr>
        <a:xfrm>
          <a:off x="0" y="0"/>
          <a:ext cx="0" cy="0"/>
          <a:chOff x="0" y="0"/>
          <a:chExt cy="0" cx="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indent="0" algn="ctr" marL="0">
              <a:buNone/>
              <a:defRPr>
                <a:solidFill>
                  <a:schemeClr val="tx1">
                    <a:tint val="75000"/>
                  </a:schemeClr>
                </a:solidFill>
              </a:defRPr>
            </a:lvl1pPr>
            <a:lvl2pPr indent="0" algn="ctr" marL="457200">
              <a:buNone/>
              <a:defRPr>
                <a:solidFill>
                  <a:schemeClr val="tx1">
                    <a:tint val="75000"/>
                  </a:schemeClr>
                </a:solidFill>
              </a:defRPr>
            </a:lvl2pPr>
            <a:lvl3pPr indent="0" algn="ctr" marL="914400">
              <a:buNone/>
              <a:defRPr>
                <a:solidFill>
                  <a:schemeClr val="tx1">
                    <a:tint val="75000"/>
                  </a:schemeClr>
                </a:solidFill>
              </a:defRPr>
            </a:lvl3pPr>
            <a:lvl4pPr indent="0" algn="ctr" marL="1371600">
              <a:buNone/>
              <a:defRPr>
                <a:solidFill>
                  <a:schemeClr val="tx1">
                    <a:tint val="75000"/>
                  </a:schemeClr>
                </a:solidFill>
              </a:defRPr>
            </a:lvl4pPr>
            <a:lvl5pPr indent="0" algn="ctr" marL="1828800">
              <a:buNone/>
              <a:defRPr>
                <a:solidFill>
                  <a:schemeClr val="tx1">
                    <a:tint val="75000"/>
                  </a:schemeClr>
                </a:solidFill>
              </a:defRPr>
            </a:lvl5pPr>
            <a:lvl6pPr indent="0" algn="ctr" marL="2286000">
              <a:buNone/>
              <a:defRPr>
                <a:solidFill>
                  <a:schemeClr val="tx1">
                    <a:tint val="75000"/>
                  </a:schemeClr>
                </a:solidFill>
              </a:defRPr>
            </a:lvl6pPr>
            <a:lvl7pPr indent="0" algn="ctr" marL="2743200">
              <a:buNone/>
              <a:defRPr>
                <a:solidFill>
                  <a:schemeClr val="tx1">
                    <a:tint val="75000"/>
                  </a:schemeClr>
                </a:solidFill>
              </a:defRPr>
            </a:lvl7pPr>
            <a:lvl8pPr indent="0" algn="ctr" marL="3200400">
              <a:buNone/>
              <a:defRPr>
                <a:solidFill>
                  <a:schemeClr val="tx1">
                    <a:tint val="75000"/>
                  </a:schemeClr>
                </a:solidFill>
              </a:defRPr>
            </a:lvl8pPr>
            <a:lvl9pPr indent="0" algn="ctr" marL="3657600">
              <a:buNone/>
              <a:defRPr>
                <a:solidFill>
                  <a:schemeClr val="tx1">
                    <a:tint val="75000"/>
                  </a:schemeClr>
                </a:solidFill>
              </a:defRPr>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4206519425"/>
      </p:ext>
    </p:extLst>
  </p:cSld>
  <p:clrMapOvr>
    <a:masterClrMapping/>
  </p:clrMapOvr>
</p:sldLayout>
</file>

<file path=ppt/slideLayouts/slideLayout2017.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obj">
  <p:cSld name="Title and Content">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1866996132"/>
      </p:ext>
    </p:extLst>
  </p:cSld>
  <p:clrMapOvr>
    <a:masterClrMapping/>
  </p:clrMapOvr>
</p:sldLayout>
</file>

<file path=ppt/slideLayouts/slideLayout2018.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secHead">
  <p:cSld name="Section Header">
    <p:spTree>
      <p:nvGrpSpPr>
        <p:cNvPr id="1" name=""/>
        <p:cNvGrpSpPr/>
        <p:nvPr/>
      </p:nvGrpSpPr>
      <p:grpSpPr>
        <a:xfrm>
          <a:off x="0" y="0"/>
          <a:ext cx="0" cy="0"/>
          <a:chOff x="0" y="0"/>
          <a:chExt cy="0" cx="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867191418"/>
      </p:ext>
    </p:extLst>
  </p:cSld>
  <p:clrMapOvr>
    <a:masterClrMapping/>
  </p:clrMapOvr>
</p:sldLayout>
</file>

<file path=ppt/slideLayouts/slideLayout2019.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twoObj">
  <p:cSld name="Two Content">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p>
            <a:fld type="datetimeFigureOut" id="{58DB32FF-34E7-9545-86A2-0DF334BA82C1}">
              <a:rPr lang="en-US" smtClean="0"/>
              <a:t>12-4-11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2004242433"/>
      </p:ext>
    </p:extLst>
  </p:cSld>
  <p:clrMapOvr>
    <a:masterClrMapping/>
  </p:clrMapOvr>
</p:sldLayout>
</file>

<file path=ppt/slideLayouts/slideLayout2020.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twoTxTwoObj">
  <p:cSld name="Comparison">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indent="0" marL="0">
              <a:buNone/>
              <a:defRPr sz="2400" b="1"/>
            </a:lvl1pPr>
            <a:lvl2pPr indent="0" marL="457200">
              <a:buNone/>
              <a:defRPr sz="2000" b="1"/>
            </a:lvl2pPr>
            <a:lvl3pPr indent="0" marL="914400">
              <a:buNone/>
              <a:defRPr sz="1800" b="1"/>
            </a:lvl3pPr>
            <a:lvl4pPr indent="0" marL="1371600">
              <a:buNone/>
              <a:defRPr sz="1600" b="1"/>
            </a:lvl4pPr>
            <a:lvl5pPr indent="0" marL="1828800">
              <a:buNone/>
              <a:defRPr sz="1600" b="1"/>
            </a:lvl5pPr>
            <a:lvl6pPr indent="0" marL="2286000">
              <a:buNone/>
              <a:defRPr sz="1600" b="1"/>
            </a:lvl6pPr>
            <a:lvl7pPr indent="0" marL="2743200">
              <a:buNone/>
              <a:defRPr sz="1600" b="1"/>
            </a:lvl7pPr>
            <a:lvl8pPr indent="0" marL="3200400">
              <a:buNone/>
              <a:defRPr sz="1600" b="1"/>
            </a:lvl8pPr>
            <a:lvl9pPr indent="0" marL="365760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indent="0" marL="0">
              <a:buNone/>
              <a:defRPr sz="2400" b="1"/>
            </a:lvl1pPr>
            <a:lvl2pPr indent="0" marL="457200">
              <a:buNone/>
              <a:defRPr sz="2000" b="1"/>
            </a:lvl2pPr>
            <a:lvl3pPr indent="0" marL="914400">
              <a:buNone/>
              <a:defRPr sz="1800" b="1"/>
            </a:lvl3pPr>
            <a:lvl4pPr indent="0" marL="1371600">
              <a:buNone/>
              <a:defRPr sz="1600" b="1"/>
            </a:lvl4pPr>
            <a:lvl5pPr indent="0" marL="1828800">
              <a:buNone/>
              <a:defRPr sz="1600" b="1"/>
            </a:lvl5pPr>
            <a:lvl6pPr indent="0" marL="2286000">
              <a:buNone/>
              <a:defRPr sz="1600" b="1"/>
            </a:lvl6pPr>
            <a:lvl7pPr indent="0" marL="2743200">
              <a:buNone/>
              <a:defRPr sz="1600" b="1"/>
            </a:lvl7pPr>
            <a:lvl8pPr indent="0" marL="3200400">
              <a:buNone/>
              <a:defRPr sz="1600" b="1"/>
            </a:lvl8pPr>
            <a:lvl9pPr indent="0" marL="365760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p>
            <a:fld type="datetimeFigureOut" id="{58DB32FF-34E7-9545-86A2-0DF334BA82C1}">
              <a:rPr lang="en-US" smtClean="0"/>
              <a:t>12-4-11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77838264"/>
      </p:ext>
    </p:extLst>
  </p:cSld>
  <p:clrMapOvr>
    <a:masterClrMapping/>
  </p:clrMapOvr>
</p:sldLayout>
</file>

<file path=ppt/slideLayouts/slideLayout2021.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titleOnly">
  <p:cSld name="Title Only">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type="datetimeFigureOut" id="{58DB32FF-34E7-9545-86A2-0DF334BA82C1}">
              <a:rPr lang="en-US" smtClean="0"/>
              <a:t>12-4-11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3864121480"/>
      </p:ext>
    </p:extLst>
  </p:cSld>
  <p:clrMapOvr>
    <a:masterClrMapping/>
  </p:clrMapOvr>
</p:sldLayout>
</file>

<file path=ppt/slideLayouts/slideLayout2022.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blank">
  <p:cSld name="Blank">
    <p:spTree>
      <p:nvGrpSpPr>
        <p:cNvPr id="1" name=""/>
        <p:cNvGrpSpPr/>
        <p:nvPr/>
      </p:nvGrpSpPr>
      <p:grpSpPr>
        <a:xfrm>
          <a:off x="0" y="0"/>
          <a:ext cx="0" cy="0"/>
          <a:chOff x="0" y="0"/>
          <a:chExt cy="0" cx="0"/>
        </a:xfrm>
      </p:grpSpPr>
      <p:sp>
        <p:nvSpPr>
          <p:cNvPr id="2" name="Date Placeholder 1"/>
          <p:cNvSpPr>
            <a:spLocks noGrp="1"/>
          </p:cNvSpPr>
          <p:nvPr>
            <p:ph type="dt" sz="half" idx="10"/>
          </p:nvPr>
        </p:nvSpPr>
        <p:spPr/>
        <p:txBody>
          <a:bodyPr/>
          <a:lstStyle/>
          <a:p>
            <a:fld type="datetimeFigureOut" id="{58DB32FF-34E7-9545-86A2-0DF334BA82C1}">
              <a:rPr lang="en-US" smtClean="0"/>
              <a:t>12-4-11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3212382398"/>
      </p:ext>
    </p:extLst>
  </p:cSld>
  <p:clrMapOvr>
    <a:masterClrMapping/>
  </p:clrMapOvr>
</p:sldLayout>
</file>

<file path=ppt/slideLayouts/slideLayout2023.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objTx">
  <p:cSld name="Content with Caption">
    <p:spTree>
      <p:nvGrpSpPr>
        <p:cNvPr id="1" name=""/>
        <p:cNvGrpSpPr/>
        <p:nvPr/>
      </p:nvGrpSpPr>
      <p:grpSpPr>
        <a:xfrm>
          <a:off x="0" y="0"/>
          <a:ext cx="0" cy="0"/>
          <a:chOff x="0" y="0"/>
          <a:chExt cy="0" cx="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type="datetimeFigureOut" id="{58DB32FF-34E7-9545-86A2-0DF334BA82C1}">
              <a:rPr lang="en-US" smtClean="0"/>
              <a:t>12-4-11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2207327891"/>
      </p:ext>
    </p:extLst>
  </p:cSld>
  <p:clrMapOvr>
    <a:masterClrMapping/>
  </p:clrMapOvr>
</p:sldLayout>
</file>

<file path=ppt/slideLayouts/slideLayout2024.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picTx">
  <p:cSld name="Picture with Caption">
    <p:spTree>
      <p:nvGrpSpPr>
        <p:cNvPr id="1" name=""/>
        <p:cNvGrpSpPr/>
        <p:nvPr/>
      </p:nvGrpSpPr>
      <p:grpSpPr>
        <a:xfrm>
          <a:off x="0" y="0"/>
          <a:ext cx="0" cy="0"/>
          <a:chOff x="0" y="0"/>
          <a:chExt cy="0" cx="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type="datetimeFigureOut" id="{58DB32FF-34E7-9545-86A2-0DF334BA82C1}">
              <a:rPr lang="en-US" smtClean="0"/>
              <a:t>12-4-11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2425089538"/>
      </p:ext>
    </p:extLst>
  </p:cSld>
  <p:clrMapOvr>
    <a:masterClrMapping/>
  </p:clrMapOvr>
</p:sldLayout>
</file>

<file path=ppt/slideLayouts/slideLayout2025.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vertTx">
  <p:cSld name="Title and Vertical Text">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idx="1" orient="vert"/>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3198546456"/>
      </p:ext>
    </p:extLst>
  </p:cSld>
  <p:clrMapOvr>
    <a:masterClrMapping/>
  </p:clrMapOvr>
</p:sldLayout>
</file>

<file path=ppt/slideLayouts/slideLayout2026.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vertTitleAndTx">
  <p:cSld name="Vertical Title and Text">
    <p:spTree>
      <p:nvGrpSpPr>
        <p:cNvPr id="1" name=""/>
        <p:cNvGrpSpPr/>
        <p:nvPr/>
      </p:nvGrpSpPr>
      <p:grpSpPr>
        <a:xfrm>
          <a:off x="0" y="0"/>
          <a:ext cx="0" cy="0"/>
          <a:chOff x="0" y="0"/>
          <a:chExt cy="0" cx="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idx="1" orient="vert"/>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4213343876"/>
      </p:ext>
    </p:extLst>
  </p:cSld>
  <p:clrMapOvr>
    <a:masterClrMapping/>
  </p:clrMapOvr>
</p:sldLayout>
</file>

<file path=ppt/slideLayouts/slideLayout2032.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title">
  <p:cSld name="Title Slide">
    <p:spTree>
      <p:nvGrpSpPr>
        <p:cNvPr id="1" name=""/>
        <p:cNvGrpSpPr/>
        <p:nvPr/>
      </p:nvGrpSpPr>
      <p:grpSpPr>
        <a:xfrm>
          <a:off x="0" y="0"/>
          <a:ext cx="0" cy="0"/>
          <a:chOff x="0" y="0"/>
          <a:chExt cy="0" cx="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indent="0" algn="ctr" marL="0">
              <a:buNone/>
              <a:defRPr>
                <a:solidFill>
                  <a:schemeClr val="tx1">
                    <a:tint val="75000"/>
                  </a:schemeClr>
                </a:solidFill>
              </a:defRPr>
            </a:lvl1pPr>
            <a:lvl2pPr indent="0" algn="ctr" marL="457200">
              <a:buNone/>
              <a:defRPr>
                <a:solidFill>
                  <a:schemeClr val="tx1">
                    <a:tint val="75000"/>
                  </a:schemeClr>
                </a:solidFill>
              </a:defRPr>
            </a:lvl2pPr>
            <a:lvl3pPr indent="0" algn="ctr" marL="914400">
              <a:buNone/>
              <a:defRPr>
                <a:solidFill>
                  <a:schemeClr val="tx1">
                    <a:tint val="75000"/>
                  </a:schemeClr>
                </a:solidFill>
              </a:defRPr>
            </a:lvl3pPr>
            <a:lvl4pPr indent="0" algn="ctr" marL="1371600">
              <a:buNone/>
              <a:defRPr>
                <a:solidFill>
                  <a:schemeClr val="tx1">
                    <a:tint val="75000"/>
                  </a:schemeClr>
                </a:solidFill>
              </a:defRPr>
            </a:lvl4pPr>
            <a:lvl5pPr indent="0" algn="ctr" marL="1828800">
              <a:buNone/>
              <a:defRPr>
                <a:solidFill>
                  <a:schemeClr val="tx1">
                    <a:tint val="75000"/>
                  </a:schemeClr>
                </a:solidFill>
              </a:defRPr>
            </a:lvl5pPr>
            <a:lvl6pPr indent="0" algn="ctr" marL="2286000">
              <a:buNone/>
              <a:defRPr>
                <a:solidFill>
                  <a:schemeClr val="tx1">
                    <a:tint val="75000"/>
                  </a:schemeClr>
                </a:solidFill>
              </a:defRPr>
            </a:lvl6pPr>
            <a:lvl7pPr indent="0" algn="ctr" marL="2743200">
              <a:buNone/>
              <a:defRPr>
                <a:solidFill>
                  <a:schemeClr val="tx1">
                    <a:tint val="75000"/>
                  </a:schemeClr>
                </a:solidFill>
              </a:defRPr>
            </a:lvl7pPr>
            <a:lvl8pPr indent="0" algn="ctr" marL="3200400">
              <a:buNone/>
              <a:defRPr>
                <a:solidFill>
                  <a:schemeClr val="tx1">
                    <a:tint val="75000"/>
                  </a:schemeClr>
                </a:solidFill>
              </a:defRPr>
            </a:lvl8pPr>
            <a:lvl9pPr indent="0" algn="ctr" marL="3657600">
              <a:buNone/>
              <a:defRPr>
                <a:solidFill>
                  <a:schemeClr val="tx1">
                    <a:tint val="75000"/>
                  </a:schemeClr>
                </a:solidFill>
              </a:defRPr>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4206519425"/>
      </p:ext>
    </p:extLst>
  </p:cSld>
  <p:clrMapOvr>
    <a:masterClrMapping/>
  </p:clrMapOvr>
</p:sldLayout>
</file>

<file path=ppt/slideLayouts/slideLayout2033.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obj">
  <p:cSld name="Title and Content">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1866996132"/>
      </p:ext>
    </p:extLst>
  </p:cSld>
  <p:clrMapOvr>
    <a:masterClrMapping/>
  </p:clrMapOvr>
</p:sldLayout>
</file>

<file path=ppt/slideLayouts/slideLayout2034.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secHead">
  <p:cSld name="Section Header">
    <p:spTree>
      <p:nvGrpSpPr>
        <p:cNvPr id="1" name=""/>
        <p:cNvGrpSpPr/>
        <p:nvPr/>
      </p:nvGrpSpPr>
      <p:grpSpPr>
        <a:xfrm>
          <a:off x="0" y="0"/>
          <a:ext cx="0" cy="0"/>
          <a:chOff x="0" y="0"/>
          <a:chExt cy="0" cx="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867191418"/>
      </p:ext>
    </p:extLst>
  </p:cSld>
  <p:clrMapOvr>
    <a:masterClrMapping/>
  </p:clrMapOvr>
</p:sldLayout>
</file>

<file path=ppt/slideLayouts/slideLayout2035.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twoObj">
  <p:cSld name="Two Content">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p>
            <a:fld type="datetimeFigureOut" id="{58DB32FF-34E7-9545-86A2-0DF334BA82C1}">
              <a:rPr lang="en-US" smtClean="0"/>
              <a:t>12-4-11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2004242433"/>
      </p:ext>
    </p:extLst>
  </p:cSld>
  <p:clrMapOvr>
    <a:masterClrMapping/>
  </p:clrMapOvr>
</p:sldLayout>
</file>

<file path=ppt/slideLayouts/slideLayout2036.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twoTxTwoObj">
  <p:cSld name="Comparison">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indent="0" marL="0">
              <a:buNone/>
              <a:defRPr sz="2400" b="1"/>
            </a:lvl1pPr>
            <a:lvl2pPr indent="0" marL="457200">
              <a:buNone/>
              <a:defRPr sz="2000" b="1"/>
            </a:lvl2pPr>
            <a:lvl3pPr indent="0" marL="914400">
              <a:buNone/>
              <a:defRPr sz="1800" b="1"/>
            </a:lvl3pPr>
            <a:lvl4pPr indent="0" marL="1371600">
              <a:buNone/>
              <a:defRPr sz="1600" b="1"/>
            </a:lvl4pPr>
            <a:lvl5pPr indent="0" marL="1828800">
              <a:buNone/>
              <a:defRPr sz="1600" b="1"/>
            </a:lvl5pPr>
            <a:lvl6pPr indent="0" marL="2286000">
              <a:buNone/>
              <a:defRPr sz="1600" b="1"/>
            </a:lvl6pPr>
            <a:lvl7pPr indent="0" marL="2743200">
              <a:buNone/>
              <a:defRPr sz="1600" b="1"/>
            </a:lvl7pPr>
            <a:lvl8pPr indent="0" marL="3200400">
              <a:buNone/>
              <a:defRPr sz="1600" b="1"/>
            </a:lvl8pPr>
            <a:lvl9pPr indent="0" marL="365760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indent="0" marL="0">
              <a:buNone/>
              <a:defRPr sz="2400" b="1"/>
            </a:lvl1pPr>
            <a:lvl2pPr indent="0" marL="457200">
              <a:buNone/>
              <a:defRPr sz="2000" b="1"/>
            </a:lvl2pPr>
            <a:lvl3pPr indent="0" marL="914400">
              <a:buNone/>
              <a:defRPr sz="1800" b="1"/>
            </a:lvl3pPr>
            <a:lvl4pPr indent="0" marL="1371600">
              <a:buNone/>
              <a:defRPr sz="1600" b="1"/>
            </a:lvl4pPr>
            <a:lvl5pPr indent="0" marL="1828800">
              <a:buNone/>
              <a:defRPr sz="1600" b="1"/>
            </a:lvl5pPr>
            <a:lvl6pPr indent="0" marL="2286000">
              <a:buNone/>
              <a:defRPr sz="1600" b="1"/>
            </a:lvl6pPr>
            <a:lvl7pPr indent="0" marL="2743200">
              <a:buNone/>
              <a:defRPr sz="1600" b="1"/>
            </a:lvl7pPr>
            <a:lvl8pPr indent="0" marL="3200400">
              <a:buNone/>
              <a:defRPr sz="1600" b="1"/>
            </a:lvl8pPr>
            <a:lvl9pPr indent="0" marL="365760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p>
            <a:fld type="datetimeFigureOut" id="{58DB32FF-34E7-9545-86A2-0DF334BA82C1}">
              <a:rPr lang="en-US" smtClean="0"/>
              <a:t>12-4-11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77838264"/>
      </p:ext>
    </p:extLst>
  </p:cSld>
  <p:clrMapOvr>
    <a:masterClrMapping/>
  </p:clrMapOvr>
</p:sldLayout>
</file>

<file path=ppt/slideLayouts/slideLayout2037.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titleOnly">
  <p:cSld name="Title Only">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type="datetimeFigureOut" id="{58DB32FF-34E7-9545-86A2-0DF334BA82C1}">
              <a:rPr lang="en-US" smtClean="0"/>
              <a:t>12-4-11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3864121480"/>
      </p:ext>
    </p:extLst>
  </p:cSld>
  <p:clrMapOvr>
    <a:masterClrMapping/>
  </p:clrMapOvr>
</p:sldLayout>
</file>

<file path=ppt/slideLayouts/slideLayout2038.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blank">
  <p:cSld name="Blank">
    <p:spTree>
      <p:nvGrpSpPr>
        <p:cNvPr id="1" name=""/>
        <p:cNvGrpSpPr/>
        <p:nvPr/>
      </p:nvGrpSpPr>
      <p:grpSpPr>
        <a:xfrm>
          <a:off x="0" y="0"/>
          <a:ext cx="0" cy="0"/>
          <a:chOff x="0" y="0"/>
          <a:chExt cy="0" cx="0"/>
        </a:xfrm>
      </p:grpSpPr>
      <p:sp>
        <p:nvSpPr>
          <p:cNvPr id="2" name="Date Placeholder 1"/>
          <p:cNvSpPr>
            <a:spLocks noGrp="1"/>
          </p:cNvSpPr>
          <p:nvPr>
            <p:ph type="dt" sz="half" idx="10"/>
          </p:nvPr>
        </p:nvSpPr>
        <p:spPr/>
        <p:txBody>
          <a:bodyPr/>
          <a:lstStyle/>
          <a:p>
            <a:fld type="datetimeFigureOut" id="{58DB32FF-34E7-9545-86A2-0DF334BA82C1}">
              <a:rPr lang="en-US" smtClean="0"/>
              <a:t>12-4-11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3212382398"/>
      </p:ext>
    </p:extLst>
  </p:cSld>
  <p:clrMapOvr>
    <a:masterClrMapping/>
  </p:clrMapOvr>
</p:sldLayout>
</file>

<file path=ppt/slideLayouts/slideLayout2039.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objTx">
  <p:cSld name="Content with Caption">
    <p:spTree>
      <p:nvGrpSpPr>
        <p:cNvPr id="1" name=""/>
        <p:cNvGrpSpPr/>
        <p:nvPr/>
      </p:nvGrpSpPr>
      <p:grpSpPr>
        <a:xfrm>
          <a:off x="0" y="0"/>
          <a:ext cx="0" cy="0"/>
          <a:chOff x="0" y="0"/>
          <a:chExt cy="0" cx="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type="datetimeFigureOut" id="{58DB32FF-34E7-9545-86A2-0DF334BA82C1}">
              <a:rPr lang="en-US" smtClean="0"/>
              <a:t>12-4-11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2207327891"/>
      </p:ext>
    </p:extLst>
  </p:cSld>
  <p:clrMapOvr>
    <a:masterClrMapping/>
  </p:clrMapOvr>
</p:sldLayout>
</file>

<file path=ppt/slideLayouts/slideLayout2040.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picTx">
  <p:cSld name="Picture with Caption">
    <p:spTree>
      <p:nvGrpSpPr>
        <p:cNvPr id="1" name=""/>
        <p:cNvGrpSpPr/>
        <p:nvPr/>
      </p:nvGrpSpPr>
      <p:grpSpPr>
        <a:xfrm>
          <a:off x="0" y="0"/>
          <a:ext cx="0" cy="0"/>
          <a:chOff x="0" y="0"/>
          <a:chExt cy="0" cx="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type="datetimeFigureOut" id="{58DB32FF-34E7-9545-86A2-0DF334BA82C1}">
              <a:rPr lang="en-US" smtClean="0"/>
              <a:t>12-4-11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2425089538"/>
      </p:ext>
    </p:extLst>
  </p:cSld>
  <p:clrMapOvr>
    <a:masterClrMapping/>
  </p:clrMapOvr>
</p:sldLayout>
</file>

<file path=ppt/slideLayouts/slideLayout2041.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vertTx">
  <p:cSld name="Title and Vertical Text">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idx="1" orient="vert"/>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3198546456"/>
      </p:ext>
    </p:extLst>
  </p:cSld>
  <p:clrMapOvr>
    <a:masterClrMapping/>
  </p:clrMapOvr>
</p:sldLayout>
</file>

<file path=ppt/slideLayouts/slideLayout2042.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vertTitleAndTx">
  <p:cSld name="Vertical Title and Text">
    <p:spTree>
      <p:nvGrpSpPr>
        <p:cNvPr id="1" name=""/>
        <p:cNvGrpSpPr/>
        <p:nvPr/>
      </p:nvGrpSpPr>
      <p:grpSpPr>
        <a:xfrm>
          <a:off x="0" y="0"/>
          <a:ext cx="0" cy="0"/>
          <a:chOff x="0" y="0"/>
          <a:chExt cy="0" cx="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idx="1" orient="vert"/>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4213343876"/>
      </p:ext>
    </p:extLst>
  </p:cSld>
  <p:clrMapOvr>
    <a:masterClrMapping/>
  </p:clrMapOvr>
</p:sldLayout>
</file>

<file path=ppt/slideLayouts/slideLayout2048.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title">
  <p:cSld name="Title Slide">
    <p:spTree>
      <p:nvGrpSpPr>
        <p:cNvPr id="1" name=""/>
        <p:cNvGrpSpPr/>
        <p:nvPr/>
      </p:nvGrpSpPr>
      <p:grpSpPr>
        <a:xfrm>
          <a:off x="0" y="0"/>
          <a:ext cx="0" cy="0"/>
          <a:chOff x="0" y="0"/>
          <a:chExt cy="0" cx="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indent="0" algn="ctr" marL="0">
              <a:buNone/>
              <a:defRPr>
                <a:solidFill>
                  <a:schemeClr val="tx1">
                    <a:tint val="75000"/>
                  </a:schemeClr>
                </a:solidFill>
              </a:defRPr>
            </a:lvl1pPr>
            <a:lvl2pPr indent="0" algn="ctr" marL="457200">
              <a:buNone/>
              <a:defRPr>
                <a:solidFill>
                  <a:schemeClr val="tx1">
                    <a:tint val="75000"/>
                  </a:schemeClr>
                </a:solidFill>
              </a:defRPr>
            </a:lvl2pPr>
            <a:lvl3pPr indent="0" algn="ctr" marL="914400">
              <a:buNone/>
              <a:defRPr>
                <a:solidFill>
                  <a:schemeClr val="tx1">
                    <a:tint val="75000"/>
                  </a:schemeClr>
                </a:solidFill>
              </a:defRPr>
            </a:lvl3pPr>
            <a:lvl4pPr indent="0" algn="ctr" marL="1371600">
              <a:buNone/>
              <a:defRPr>
                <a:solidFill>
                  <a:schemeClr val="tx1">
                    <a:tint val="75000"/>
                  </a:schemeClr>
                </a:solidFill>
              </a:defRPr>
            </a:lvl4pPr>
            <a:lvl5pPr indent="0" algn="ctr" marL="1828800">
              <a:buNone/>
              <a:defRPr>
                <a:solidFill>
                  <a:schemeClr val="tx1">
                    <a:tint val="75000"/>
                  </a:schemeClr>
                </a:solidFill>
              </a:defRPr>
            </a:lvl5pPr>
            <a:lvl6pPr indent="0" algn="ctr" marL="2286000">
              <a:buNone/>
              <a:defRPr>
                <a:solidFill>
                  <a:schemeClr val="tx1">
                    <a:tint val="75000"/>
                  </a:schemeClr>
                </a:solidFill>
              </a:defRPr>
            </a:lvl6pPr>
            <a:lvl7pPr indent="0" algn="ctr" marL="2743200">
              <a:buNone/>
              <a:defRPr>
                <a:solidFill>
                  <a:schemeClr val="tx1">
                    <a:tint val="75000"/>
                  </a:schemeClr>
                </a:solidFill>
              </a:defRPr>
            </a:lvl7pPr>
            <a:lvl8pPr indent="0" algn="ctr" marL="3200400">
              <a:buNone/>
              <a:defRPr>
                <a:solidFill>
                  <a:schemeClr val="tx1">
                    <a:tint val="75000"/>
                  </a:schemeClr>
                </a:solidFill>
              </a:defRPr>
            </a:lvl8pPr>
            <a:lvl9pPr indent="0" algn="ctr" marL="3657600">
              <a:buNone/>
              <a:defRPr>
                <a:solidFill>
                  <a:schemeClr val="tx1">
                    <a:tint val="75000"/>
                  </a:schemeClr>
                </a:solidFill>
              </a:defRPr>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4206519425"/>
      </p:ext>
    </p:extLst>
  </p:cSld>
  <p:clrMapOvr>
    <a:masterClrMapping/>
  </p:clrMapOvr>
</p:sldLayout>
</file>

<file path=ppt/slideLayouts/slideLayout2049.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obj">
  <p:cSld name="Title and Content">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1866996132"/>
      </p:ext>
    </p:extLst>
  </p:cSld>
  <p:clrMapOvr>
    <a:masterClrMapping/>
  </p:clrMapOvr>
</p:sldLayout>
</file>

<file path=ppt/slideLayouts/slideLayout2050.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secHead">
  <p:cSld name="Section Header">
    <p:spTree>
      <p:nvGrpSpPr>
        <p:cNvPr id="1" name=""/>
        <p:cNvGrpSpPr/>
        <p:nvPr/>
      </p:nvGrpSpPr>
      <p:grpSpPr>
        <a:xfrm>
          <a:off x="0" y="0"/>
          <a:ext cx="0" cy="0"/>
          <a:chOff x="0" y="0"/>
          <a:chExt cy="0" cx="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867191418"/>
      </p:ext>
    </p:extLst>
  </p:cSld>
  <p:clrMapOvr>
    <a:masterClrMapping/>
  </p:clrMapOvr>
</p:sldLayout>
</file>

<file path=ppt/slideLayouts/slideLayout2051.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twoObj">
  <p:cSld name="Two Content">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p>
            <a:fld type="datetimeFigureOut" id="{58DB32FF-34E7-9545-86A2-0DF334BA82C1}">
              <a:rPr lang="en-US" smtClean="0"/>
              <a:t>12-4-11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2004242433"/>
      </p:ext>
    </p:extLst>
  </p:cSld>
  <p:clrMapOvr>
    <a:masterClrMapping/>
  </p:clrMapOvr>
</p:sldLayout>
</file>

<file path=ppt/slideLayouts/slideLayout2052.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twoTxTwoObj">
  <p:cSld name="Comparison">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indent="0" marL="0">
              <a:buNone/>
              <a:defRPr sz="2400" b="1"/>
            </a:lvl1pPr>
            <a:lvl2pPr indent="0" marL="457200">
              <a:buNone/>
              <a:defRPr sz="2000" b="1"/>
            </a:lvl2pPr>
            <a:lvl3pPr indent="0" marL="914400">
              <a:buNone/>
              <a:defRPr sz="1800" b="1"/>
            </a:lvl3pPr>
            <a:lvl4pPr indent="0" marL="1371600">
              <a:buNone/>
              <a:defRPr sz="1600" b="1"/>
            </a:lvl4pPr>
            <a:lvl5pPr indent="0" marL="1828800">
              <a:buNone/>
              <a:defRPr sz="1600" b="1"/>
            </a:lvl5pPr>
            <a:lvl6pPr indent="0" marL="2286000">
              <a:buNone/>
              <a:defRPr sz="1600" b="1"/>
            </a:lvl6pPr>
            <a:lvl7pPr indent="0" marL="2743200">
              <a:buNone/>
              <a:defRPr sz="1600" b="1"/>
            </a:lvl7pPr>
            <a:lvl8pPr indent="0" marL="3200400">
              <a:buNone/>
              <a:defRPr sz="1600" b="1"/>
            </a:lvl8pPr>
            <a:lvl9pPr indent="0" marL="365760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indent="0" marL="0">
              <a:buNone/>
              <a:defRPr sz="2400" b="1"/>
            </a:lvl1pPr>
            <a:lvl2pPr indent="0" marL="457200">
              <a:buNone/>
              <a:defRPr sz="2000" b="1"/>
            </a:lvl2pPr>
            <a:lvl3pPr indent="0" marL="914400">
              <a:buNone/>
              <a:defRPr sz="1800" b="1"/>
            </a:lvl3pPr>
            <a:lvl4pPr indent="0" marL="1371600">
              <a:buNone/>
              <a:defRPr sz="1600" b="1"/>
            </a:lvl4pPr>
            <a:lvl5pPr indent="0" marL="1828800">
              <a:buNone/>
              <a:defRPr sz="1600" b="1"/>
            </a:lvl5pPr>
            <a:lvl6pPr indent="0" marL="2286000">
              <a:buNone/>
              <a:defRPr sz="1600" b="1"/>
            </a:lvl6pPr>
            <a:lvl7pPr indent="0" marL="2743200">
              <a:buNone/>
              <a:defRPr sz="1600" b="1"/>
            </a:lvl7pPr>
            <a:lvl8pPr indent="0" marL="3200400">
              <a:buNone/>
              <a:defRPr sz="1600" b="1"/>
            </a:lvl8pPr>
            <a:lvl9pPr indent="0" marL="365760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p>
            <a:fld type="datetimeFigureOut" id="{58DB32FF-34E7-9545-86A2-0DF334BA82C1}">
              <a:rPr lang="en-US" smtClean="0"/>
              <a:t>12-4-11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77838264"/>
      </p:ext>
    </p:extLst>
  </p:cSld>
  <p:clrMapOvr>
    <a:masterClrMapping/>
  </p:clrMapOvr>
</p:sldLayout>
</file>

<file path=ppt/slideLayouts/slideLayout2053.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titleOnly">
  <p:cSld name="Title Only">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type="datetimeFigureOut" id="{58DB32FF-34E7-9545-86A2-0DF334BA82C1}">
              <a:rPr lang="en-US" smtClean="0"/>
              <a:t>12-4-11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3864121480"/>
      </p:ext>
    </p:extLst>
  </p:cSld>
  <p:clrMapOvr>
    <a:masterClrMapping/>
  </p:clrMapOvr>
</p:sldLayout>
</file>

<file path=ppt/slideLayouts/slideLayout2054.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blank">
  <p:cSld name="Blank">
    <p:spTree>
      <p:nvGrpSpPr>
        <p:cNvPr id="1" name=""/>
        <p:cNvGrpSpPr/>
        <p:nvPr/>
      </p:nvGrpSpPr>
      <p:grpSpPr>
        <a:xfrm>
          <a:off x="0" y="0"/>
          <a:ext cx="0" cy="0"/>
          <a:chOff x="0" y="0"/>
          <a:chExt cy="0" cx="0"/>
        </a:xfrm>
      </p:grpSpPr>
      <p:sp>
        <p:nvSpPr>
          <p:cNvPr id="2" name="Date Placeholder 1"/>
          <p:cNvSpPr>
            <a:spLocks noGrp="1"/>
          </p:cNvSpPr>
          <p:nvPr>
            <p:ph type="dt" sz="half" idx="10"/>
          </p:nvPr>
        </p:nvSpPr>
        <p:spPr/>
        <p:txBody>
          <a:bodyPr/>
          <a:lstStyle/>
          <a:p>
            <a:fld type="datetimeFigureOut" id="{58DB32FF-34E7-9545-86A2-0DF334BA82C1}">
              <a:rPr lang="en-US" smtClean="0"/>
              <a:t>12-4-11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3212382398"/>
      </p:ext>
    </p:extLst>
  </p:cSld>
  <p:clrMapOvr>
    <a:masterClrMapping/>
  </p:clrMapOvr>
</p:sldLayout>
</file>

<file path=ppt/slideLayouts/slideLayout2055.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objTx">
  <p:cSld name="Content with Caption">
    <p:spTree>
      <p:nvGrpSpPr>
        <p:cNvPr id="1" name=""/>
        <p:cNvGrpSpPr/>
        <p:nvPr/>
      </p:nvGrpSpPr>
      <p:grpSpPr>
        <a:xfrm>
          <a:off x="0" y="0"/>
          <a:ext cx="0" cy="0"/>
          <a:chOff x="0" y="0"/>
          <a:chExt cy="0" cx="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type="datetimeFigureOut" id="{58DB32FF-34E7-9545-86A2-0DF334BA82C1}">
              <a:rPr lang="en-US" smtClean="0"/>
              <a:t>12-4-11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2207327891"/>
      </p:ext>
    </p:extLst>
  </p:cSld>
  <p:clrMapOvr>
    <a:masterClrMapping/>
  </p:clrMapOvr>
</p:sldLayout>
</file>

<file path=ppt/slideLayouts/slideLayout2056.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picTx">
  <p:cSld name="Picture with Caption">
    <p:spTree>
      <p:nvGrpSpPr>
        <p:cNvPr id="1" name=""/>
        <p:cNvGrpSpPr/>
        <p:nvPr/>
      </p:nvGrpSpPr>
      <p:grpSpPr>
        <a:xfrm>
          <a:off x="0" y="0"/>
          <a:ext cx="0" cy="0"/>
          <a:chOff x="0" y="0"/>
          <a:chExt cy="0" cx="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type="datetimeFigureOut" id="{58DB32FF-34E7-9545-86A2-0DF334BA82C1}">
              <a:rPr lang="en-US" smtClean="0"/>
              <a:t>12-4-11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2425089538"/>
      </p:ext>
    </p:extLst>
  </p:cSld>
  <p:clrMapOvr>
    <a:masterClrMapping/>
  </p:clrMapOvr>
</p:sldLayout>
</file>

<file path=ppt/slideLayouts/slideLayout2057.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vertTx">
  <p:cSld name="Title and Vertical Text">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idx="1" orient="vert"/>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3198546456"/>
      </p:ext>
    </p:extLst>
  </p:cSld>
  <p:clrMapOvr>
    <a:masterClrMapping/>
  </p:clrMapOvr>
</p:sldLayout>
</file>

<file path=ppt/slideLayouts/slideLayout2058.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vertTitleAndTx">
  <p:cSld name="Vertical Title and Text">
    <p:spTree>
      <p:nvGrpSpPr>
        <p:cNvPr id="1" name=""/>
        <p:cNvGrpSpPr/>
        <p:nvPr/>
      </p:nvGrpSpPr>
      <p:grpSpPr>
        <a:xfrm>
          <a:off x="0" y="0"/>
          <a:ext cx="0" cy="0"/>
          <a:chOff x="0" y="0"/>
          <a:chExt cy="0" cx="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idx="1" orient="vert"/>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4213343876"/>
      </p:ext>
    </p:extLst>
  </p:cSld>
  <p:clrMapOvr>
    <a:masterClrMapping/>
  </p:clrMapOvr>
</p:sldLayout>
</file>

<file path=ppt/slideLayouts/slideLayout2064.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title">
  <p:cSld name="Title Slide">
    <p:spTree>
      <p:nvGrpSpPr>
        <p:cNvPr id="1" name=""/>
        <p:cNvGrpSpPr/>
        <p:nvPr/>
      </p:nvGrpSpPr>
      <p:grpSpPr>
        <a:xfrm>
          <a:off x="0" y="0"/>
          <a:ext cx="0" cy="0"/>
          <a:chOff x="0" y="0"/>
          <a:chExt cy="0" cx="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indent="0" algn="ctr" marL="0">
              <a:buNone/>
              <a:defRPr>
                <a:solidFill>
                  <a:schemeClr val="tx1">
                    <a:tint val="75000"/>
                  </a:schemeClr>
                </a:solidFill>
              </a:defRPr>
            </a:lvl1pPr>
            <a:lvl2pPr indent="0" algn="ctr" marL="457200">
              <a:buNone/>
              <a:defRPr>
                <a:solidFill>
                  <a:schemeClr val="tx1">
                    <a:tint val="75000"/>
                  </a:schemeClr>
                </a:solidFill>
              </a:defRPr>
            </a:lvl2pPr>
            <a:lvl3pPr indent="0" algn="ctr" marL="914400">
              <a:buNone/>
              <a:defRPr>
                <a:solidFill>
                  <a:schemeClr val="tx1">
                    <a:tint val="75000"/>
                  </a:schemeClr>
                </a:solidFill>
              </a:defRPr>
            </a:lvl3pPr>
            <a:lvl4pPr indent="0" algn="ctr" marL="1371600">
              <a:buNone/>
              <a:defRPr>
                <a:solidFill>
                  <a:schemeClr val="tx1">
                    <a:tint val="75000"/>
                  </a:schemeClr>
                </a:solidFill>
              </a:defRPr>
            </a:lvl4pPr>
            <a:lvl5pPr indent="0" algn="ctr" marL="1828800">
              <a:buNone/>
              <a:defRPr>
                <a:solidFill>
                  <a:schemeClr val="tx1">
                    <a:tint val="75000"/>
                  </a:schemeClr>
                </a:solidFill>
              </a:defRPr>
            </a:lvl5pPr>
            <a:lvl6pPr indent="0" algn="ctr" marL="2286000">
              <a:buNone/>
              <a:defRPr>
                <a:solidFill>
                  <a:schemeClr val="tx1">
                    <a:tint val="75000"/>
                  </a:schemeClr>
                </a:solidFill>
              </a:defRPr>
            </a:lvl6pPr>
            <a:lvl7pPr indent="0" algn="ctr" marL="2743200">
              <a:buNone/>
              <a:defRPr>
                <a:solidFill>
                  <a:schemeClr val="tx1">
                    <a:tint val="75000"/>
                  </a:schemeClr>
                </a:solidFill>
              </a:defRPr>
            </a:lvl7pPr>
            <a:lvl8pPr indent="0" algn="ctr" marL="3200400">
              <a:buNone/>
              <a:defRPr>
                <a:solidFill>
                  <a:schemeClr val="tx1">
                    <a:tint val="75000"/>
                  </a:schemeClr>
                </a:solidFill>
              </a:defRPr>
            </a:lvl8pPr>
            <a:lvl9pPr indent="0" algn="ctr" marL="3657600">
              <a:buNone/>
              <a:defRPr>
                <a:solidFill>
                  <a:schemeClr val="tx1">
                    <a:tint val="75000"/>
                  </a:schemeClr>
                </a:solidFill>
              </a:defRPr>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4206519425"/>
      </p:ext>
    </p:extLst>
  </p:cSld>
  <p:clrMapOvr>
    <a:masterClrMapping/>
  </p:clrMapOvr>
</p:sldLayout>
</file>

<file path=ppt/slideLayouts/slideLayout2065.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obj">
  <p:cSld name="Title and Content">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1866996132"/>
      </p:ext>
    </p:extLst>
  </p:cSld>
  <p:clrMapOvr>
    <a:masterClrMapping/>
  </p:clrMapOvr>
</p:sldLayout>
</file>

<file path=ppt/slideLayouts/slideLayout2066.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secHead">
  <p:cSld name="Section Header">
    <p:spTree>
      <p:nvGrpSpPr>
        <p:cNvPr id="1" name=""/>
        <p:cNvGrpSpPr/>
        <p:nvPr/>
      </p:nvGrpSpPr>
      <p:grpSpPr>
        <a:xfrm>
          <a:off x="0" y="0"/>
          <a:ext cx="0" cy="0"/>
          <a:chOff x="0" y="0"/>
          <a:chExt cy="0" cx="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867191418"/>
      </p:ext>
    </p:extLst>
  </p:cSld>
  <p:clrMapOvr>
    <a:masterClrMapping/>
  </p:clrMapOvr>
</p:sldLayout>
</file>

<file path=ppt/slideLayouts/slideLayout2067.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twoObj">
  <p:cSld name="Two Content">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p>
            <a:fld type="datetimeFigureOut" id="{58DB32FF-34E7-9545-86A2-0DF334BA82C1}">
              <a:rPr lang="en-US" smtClean="0"/>
              <a:t>12-4-11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2004242433"/>
      </p:ext>
    </p:extLst>
  </p:cSld>
  <p:clrMapOvr>
    <a:masterClrMapping/>
  </p:clrMapOvr>
</p:sldLayout>
</file>

<file path=ppt/slideLayouts/slideLayout2068.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twoTxTwoObj">
  <p:cSld name="Comparison">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indent="0" marL="0">
              <a:buNone/>
              <a:defRPr sz="2400" b="1"/>
            </a:lvl1pPr>
            <a:lvl2pPr indent="0" marL="457200">
              <a:buNone/>
              <a:defRPr sz="2000" b="1"/>
            </a:lvl2pPr>
            <a:lvl3pPr indent="0" marL="914400">
              <a:buNone/>
              <a:defRPr sz="1800" b="1"/>
            </a:lvl3pPr>
            <a:lvl4pPr indent="0" marL="1371600">
              <a:buNone/>
              <a:defRPr sz="1600" b="1"/>
            </a:lvl4pPr>
            <a:lvl5pPr indent="0" marL="1828800">
              <a:buNone/>
              <a:defRPr sz="1600" b="1"/>
            </a:lvl5pPr>
            <a:lvl6pPr indent="0" marL="2286000">
              <a:buNone/>
              <a:defRPr sz="1600" b="1"/>
            </a:lvl6pPr>
            <a:lvl7pPr indent="0" marL="2743200">
              <a:buNone/>
              <a:defRPr sz="1600" b="1"/>
            </a:lvl7pPr>
            <a:lvl8pPr indent="0" marL="3200400">
              <a:buNone/>
              <a:defRPr sz="1600" b="1"/>
            </a:lvl8pPr>
            <a:lvl9pPr indent="0" marL="365760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indent="0" marL="0">
              <a:buNone/>
              <a:defRPr sz="2400" b="1"/>
            </a:lvl1pPr>
            <a:lvl2pPr indent="0" marL="457200">
              <a:buNone/>
              <a:defRPr sz="2000" b="1"/>
            </a:lvl2pPr>
            <a:lvl3pPr indent="0" marL="914400">
              <a:buNone/>
              <a:defRPr sz="1800" b="1"/>
            </a:lvl3pPr>
            <a:lvl4pPr indent="0" marL="1371600">
              <a:buNone/>
              <a:defRPr sz="1600" b="1"/>
            </a:lvl4pPr>
            <a:lvl5pPr indent="0" marL="1828800">
              <a:buNone/>
              <a:defRPr sz="1600" b="1"/>
            </a:lvl5pPr>
            <a:lvl6pPr indent="0" marL="2286000">
              <a:buNone/>
              <a:defRPr sz="1600" b="1"/>
            </a:lvl6pPr>
            <a:lvl7pPr indent="0" marL="2743200">
              <a:buNone/>
              <a:defRPr sz="1600" b="1"/>
            </a:lvl7pPr>
            <a:lvl8pPr indent="0" marL="3200400">
              <a:buNone/>
              <a:defRPr sz="1600" b="1"/>
            </a:lvl8pPr>
            <a:lvl9pPr indent="0" marL="365760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p>
            <a:fld type="datetimeFigureOut" id="{58DB32FF-34E7-9545-86A2-0DF334BA82C1}">
              <a:rPr lang="en-US" smtClean="0"/>
              <a:t>12-4-11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77838264"/>
      </p:ext>
    </p:extLst>
  </p:cSld>
  <p:clrMapOvr>
    <a:masterClrMapping/>
  </p:clrMapOvr>
</p:sldLayout>
</file>

<file path=ppt/slideLayouts/slideLayout2069.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titleOnly">
  <p:cSld name="Title Only">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type="datetimeFigureOut" id="{58DB32FF-34E7-9545-86A2-0DF334BA82C1}">
              <a:rPr lang="en-US" smtClean="0"/>
              <a:t>12-4-11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3864121480"/>
      </p:ext>
    </p:extLst>
  </p:cSld>
  <p:clrMapOvr>
    <a:masterClrMapping/>
  </p:clrMapOvr>
</p:sldLayout>
</file>

<file path=ppt/slideLayouts/slideLayout2070.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blank">
  <p:cSld name="Blank">
    <p:spTree>
      <p:nvGrpSpPr>
        <p:cNvPr id="1" name=""/>
        <p:cNvGrpSpPr/>
        <p:nvPr/>
      </p:nvGrpSpPr>
      <p:grpSpPr>
        <a:xfrm>
          <a:off x="0" y="0"/>
          <a:ext cx="0" cy="0"/>
          <a:chOff x="0" y="0"/>
          <a:chExt cy="0" cx="0"/>
        </a:xfrm>
      </p:grpSpPr>
      <p:sp>
        <p:nvSpPr>
          <p:cNvPr id="2" name="Date Placeholder 1"/>
          <p:cNvSpPr>
            <a:spLocks noGrp="1"/>
          </p:cNvSpPr>
          <p:nvPr>
            <p:ph type="dt" sz="half" idx="10"/>
          </p:nvPr>
        </p:nvSpPr>
        <p:spPr/>
        <p:txBody>
          <a:bodyPr/>
          <a:lstStyle/>
          <a:p>
            <a:fld type="datetimeFigureOut" id="{58DB32FF-34E7-9545-86A2-0DF334BA82C1}">
              <a:rPr lang="en-US" smtClean="0"/>
              <a:t>12-4-11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3212382398"/>
      </p:ext>
    </p:extLst>
  </p:cSld>
  <p:clrMapOvr>
    <a:masterClrMapping/>
  </p:clrMapOvr>
</p:sldLayout>
</file>

<file path=ppt/slideLayouts/slideLayout2071.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objTx">
  <p:cSld name="Content with Caption">
    <p:spTree>
      <p:nvGrpSpPr>
        <p:cNvPr id="1" name=""/>
        <p:cNvGrpSpPr/>
        <p:nvPr/>
      </p:nvGrpSpPr>
      <p:grpSpPr>
        <a:xfrm>
          <a:off x="0" y="0"/>
          <a:ext cx="0" cy="0"/>
          <a:chOff x="0" y="0"/>
          <a:chExt cy="0" cx="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type="datetimeFigureOut" id="{58DB32FF-34E7-9545-86A2-0DF334BA82C1}">
              <a:rPr lang="en-US" smtClean="0"/>
              <a:t>12-4-11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2207327891"/>
      </p:ext>
    </p:extLst>
  </p:cSld>
  <p:clrMapOvr>
    <a:masterClrMapping/>
  </p:clrMapOvr>
</p:sldLayout>
</file>

<file path=ppt/slideLayouts/slideLayout2072.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picTx">
  <p:cSld name="Picture with Caption">
    <p:spTree>
      <p:nvGrpSpPr>
        <p:cNvPr id="1" name=""/>
        <p:cNvGrpSpPr/>
        <p:nvPr/>
      </p:nvGrpSpPr>
      <p:grpSpPr>
        <a:xfrm>
          <a:off x="0" y="0"/>
          <a:ext cx="0" cy="0"/>
          <a:chOff x="0" y="0"/>
          <a:chExt cy="0" cx="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type="datetimeFigureOut" id="{58DB32FF-34E7-9545-86A2-0DF334BA82C1}">
              <a:rPr lang="en-US" smtClean="0"/>
              <a:t>12-4-11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2425089538"/>
      </p:ext>
    </p:extLst>
  </p:cSld>
  <p:clrMapOvr>
    <a:masterClrMapping/>
  </p:clrMapOvr>
</p:sldLayout>
</file>

<file path=ppt/slideLayouts/slideLayout2073.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vertTx">
  <p:cSld name="Title and Vertical Text">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idx="1" orient="vert"/>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3198546456"/>
      </p:ext>
    </p:extLst>
  </p:cSld>
  <p:clrMapOvr>
    <a:masterClrMapping/>
  </p:clrMapOvr>
</p:sldLayout>
</file>

<file path=ppt/slideLayouts/slideLayout2074.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vertTitleAndTx">
  <p:cSld name="Vertical Title and Text">
    <p:spTree>
      <p:nvGrpSpPr>
        <p:cNvPr id="1" name=""/>
        <p:cNvGrpSpPr/>
        <p:nvPr/>
      </p:nvGrpSpPr>
      <p:grpSpPr>
        <a:xfrm>
          <a:off x="0" y="0"/>
          <a:ext cx="0" cy="0"/>
          <a:chOff x="0" y="0"/>
          <a:chExt cy="0" cx="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idx="1" orient="vert"/>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4213343876"/>
      </p:ext>
    </p:extLst>
  </p:cSld>
  <p:clrMapOvr>
    <a:masterClrMapping/>
  </p:clrMapOvr>
</p:sldLayout>
</file>

<file path=ppt/slideLayouts/slideLayout2080.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title">
  <p:cSld name="Title Slide">
    <p:spTree>
      <p:nvGrpSpPr>
        <p:cNvPr id="1" name=""/>
        <p:cNvGrpSpPr/>
        <p:nvPr/>
      </p:nvGrpSpPr>
      <p:grpSpPr>
        <a:xfrm>
          <a:off x="0" y="0"/>
          <a:ext cx="0" cy="0"/>
          <a:chOff x="0" y="0"/>
          <a:chExt cy="0" cx="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indent="0" algn="ctr" marL="0">
              <a:buNone/>
              <a:defRPr>
                <a:solidFill>
                  <a:schemeClr val="tx1">
                    <a:tint val="75000"/>
                  </a:schemeClr>
                </a:solidFill>
              </a:defRPr>
            </a:lvl1pPr>
            <a:lvl2pPr indent="0" algn="ctr" marL="457200">
              <a:buNone/>
              <a:defRPr>
                <a:solidFill>
                  <a:schemeClr val="tx1">
                    <a:tint val="75000"/>
                  </a:schemeClr>
                </a:solidFill>
              </a:defRPr>
            </a:lvl2pPr>
            <a:lvl3pPr indent="0" algn="ctr" marL="914400">
              <a:buNone/>
              <a:defRPr>
                <a:solidFill>
                  <a:schemeClr val="tx1">
                    <a:tint val="75000"/>
                  </a:schemeClr>
                </a:solidFill>
              </a:defRPr>
            </a:lvl3pPr>
            <a:lvl4pPr indent="0" algn="ctr" marL="1371600">
              <a:buNone/>
              <a:defRPr>
                <a:solidFill>
                  <a:schemeClr val="tx1">
                    <a:tint val="75000"/>
                  </a:schemeClr>
                </a:solidFill>
              </a:defRPr>
            </a:lvl4pPr>
            <a:lvl5pPr indent="0" algn="ctr" marL="1828800">
              <a:buNone/>
              <a:defRPr>
                <a:solidFill>
                  <a:schemeClr val="tx1">
                    <a:tint val="75000"/>
                  </a:schemeClr>
                </a:solidFill>
              </a:defRPr>
            </a:lvl5pPr>
            <a:lvl6pPr indent="0" algn="ctr" marL="2286000">
              <a:buNone/>
              <a:defRPr>
                <a:solidFill>
                  <a:schemeClr val="tx1">
                    <a:tint val="75000"/>
                  </a:schemeClr>
                </a:solidFill>
              </a:defRPr>
            </a:lvl6pPr>
            <a:lvl7pPr indent="0" algn="ctr" marL="2743200">
              <a:buNone/>
              <a:defRPr>
                <a:solidFill>
                  <a:schemeClr val="tx1">
                    <a:tint val="75000"/>
                  </a:schemeClr>
                </a:solidFill>
              </a:defRPr>
            </a:lvl7pPr>
            <a:lvl8pPr indent="0" algn="ctr" marL="3200400">
              <a:buNone/>
              <a:defRPr>
                <a:solidFill>
                  <a:schemeClr val="tx1">
                    <a:tint val="75000"/>
                  </a:schemeClr>
                </a:solidFill>
              </a:defRPr>
            </a:lvl8pPr>
            <a:lvl9pPr indent="0" algn="ctr" marL="3657600">
              <a:buNone/>
              <a:defRPr>
                <a:solidFill>
                  <a:schemeClr val="tx1">
                    <a:tint val="75000"/>
                  </a:schemeClr>
                </a:solidFill>
              </a:defRPr>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4206519425"/>
      </p:ext>
    </p:extLst>
  </p:cSld>
  <p:clrMapOvr>
    <a:masterClrMapping/>
  </p:clrMapOvr>
</p:sldLayout>
</file>

<file path=ppt/slideLayouts/slideLayout2081.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obj">
  <p:cSld name="Title and Content">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1866996132"/>
      </p:ext>
    </p:extLst>
  </p:cSld>
  <p:clrMapOvr>
    <a:masterClrMapping/>
  </p:clrMapOvr>
</p:sldLayout>
</file>

<file path=ppt/slideLayouts/slideLayout2082.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secHead">
  <p:cSld name="Section Header">
    <p:spTree>
      <p:nvGrpSpPr>
        <p:cNvPr id="1" name=""/>
        <p:cNvGrpSpPr/>
        <p:nvPr/>
      </p:nvGrpSpPr>
      <p:grpSpPr>
        <a:xfrm>
          <a:off x="0" y="0"/>
          <a:ext cx="0" cy="0"/>
          <a:chOff x="0" y="0"/>
          <a:chExt cy="0" cx="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867191418"/>
      </p:ext>
    </p:extLst>
  </p:cSld>
  <p:clrMapOvr>
    <a:masterClrMapping/>
  </p:clrMapOvr>
</p:sldLayout>
</file>

<file path=ppt/slideLayouts/slideLayout2083.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twoObj">
  <p:cSld name="Two Content">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p>
            <a:fld type="datetimeFigureOut" id="{58DB32FF-34E7-9545-86A2-0DF334BA82C1}">
              <a:rPr lang="en-US" smtClean="0"/>
              <a:t>12-4-11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2004242433"/>
      </p:ext>
    </p:extLst>
  </p:cSld>
  <p:clrMapOvr>
    <a:masterClrMapping/>
  </p:clrMapOvr>
</p:sldLayout>
</file>

<file path=ppt/slideLayouts/slideLayout2084.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twoTxTwoObj">
  <p:cSld name="Comparison">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indent="0" marL="0">
              <a:buNone/>
              <a:defRPr sz="2400" b="1"/>
            </a:lvl1pPr>
            <a:lvl2pPr indent="0" marL="457200">
              <a:buNone/>
              <a:defRPr sz="2000" b="1"/>
            </a:lvl2pPr>
            <a:lvl3pPr indent="0" marL="914400">
              <a:buNone/>
              <a:defRPr sz="1800" b="1"/>
            </a:lvl3pPr>
            <a:lvl4pPr indent="0" marL="1371600">
              <a:buNone/>
              <a:defRPr sz="1600" b="1"/>
            </a:lvl4pPr>
            <a:lvl5pPr indent="0" marL="1828800">
              <a:buNone/>
              <a:defRPr sz="1600" b="1"/>
            </a:lvl5pPr>
            <a:lvl6pPr indent="0" marL="2286000">
              <a:buNone/>
              <a:defRPr sz="1600" b="1"/>
            </a:lvl6pPr>
            <a:lvl7pPr indent="0" marL="2743200">
              <a:buNone/>
              <a:defRPr sz="1600" b="1"/>
            </a:lvl7pPr>
            <a:lvl8pPr indent="0" marL="3200400">
              <a:buNone/>
              <a:defRPr sz="1600" b="1"/>
            </a:lvl8pPr>
            <a:lvl9pPr indent="0" marL="365760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indent="0" marL="0">
              <a:buNone/>
              <a:defRPr sz="2400" b="1"/>
            </a:lvl1pPr>
            <a:lvl2pPr indent="0" marL="457200">
              <a:buNone/>
              <a:defRPr sz="2000" b="1"/>
            </a:lvl2pPr>
            <a:lvl3pPr indent="0" marL="914400">
              <a:buNone/>
              <a:defRPr sz="1800" b="1"/>
            </a:lvl3pPr>
            <a:lvl4pPr indent="0" marL="1371600">
              <a:buNone/>
              <a:defRPr sz="1600" b="1"/>
            </a:lvl4pPr>
            <a:lvl5pPr indent="0" marL="1828800">
              <a:buNone/>
              <a:defRPr sz="1600" b="1"/>
            </a:lvl5pPr>
            <a:lvl6pPr indent="0" marL="2286000">
              <a:buNone/>
              <a:defRPr sz="1600" b="1"/>
            </a:lvl6pPr>
            <a:lvl7pPr indent="0" marL="2743200">
              <a:buNone/>
              <a:defRPr sz="1600" b="1"/>
            </a:lvl7pPr>
            <a:lvl8pPr indent="0" marL="3200400">
              <a:buNone/>
              <a:defRPr sz="1600" b="1"/>
            </a:lvl8pPr>
            <a:lvl9pPr indent="0" marL="365760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p>
            <a:fld type="datetimeFigureOut" id="{58DB32FF-34E7-9545-86A2-0DF334BA82C1}">
              <a:rPr lang="en-US" smtClean="0"/>
              <a:t>12-4-11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77838264"/>
      </p:ext>
    </p:extLst>
  </p:cSld>
  <p:clrMapOvr>
    <a:masterClrMapping/>
  </p:clrMapOvr>
</p:sldLayout>
</file>

<file path=ppt/slideLayouts/slideLayout2085.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titleOnly">
  <p:cSld name="Title Only">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type="datetimeFigureOut" id="{58DB32FF-34E7-9545-86A2-0DF334BA82C1}">
              <a:rPr lang="en-US" smtClean="0"/>
              <a:t>12-4-11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3864121480"/>
      </p:ext>
    </p:extLst>
  </p:cSld>
  <p:clrMapOvr>
    <a:masterClrMapping/>
  </p:clrMapOvr>
</p:sldLayout>
</file>

<file path=ppt/slideLayouts/slideLayout2086.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blank">
  <p:cSld name="Blank">
    <p:spTree>
      <p:nvGrpSpPr>
        <p:cNvPr id="1" name=""/>
        <p:cNvGrpSpPr/>
        <p:nvPr/>
      </p:nvGrpSpPr>
      <p:grpSpPr>
        <a:xfrm>
          <a:off x="0" y="0"/>
          <a:ext cx="0" cy="0"/>
          <a:chOff x="0" y="0"/>
          <a:chExt cy="0" cx="0"/>
        </a:xfrm>
      </p:grpSpPr>
      <p:sp>
        <p:nvSpPr>
          <p:cNvPr id="2" name="Date Placeholder 1"/>
          <p:cNvSpPr>
            <a:spLocks noGrp="1"/>
          </p:cNvSpPr>
          <p:nvPr>
            <p:ph type="dt" sz="half" idx="10"/>
          </p:nvPr>
        </p:nvSpPr>
        <p:spPr/>
        <p:txBody>
          <a:bodyPr/>
          <a:lstStyle/>
          <a:p>
            <a:fld type="datetimeFigureOut" id="{58DB32FF-34E7-9545-86A2-0DF334BA82C1}">
              <a:rPr lang="en-US" smtClean="0"/>
              <a:t>12-4-11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3212382398"/>
      </p:ext>
    </p:extLst>
  </p:cSld>
  <p:clrMapOvr>
    <a:masterClrMapping/>
  </p:clrMapOvr>
</p:sldLayout>
</file>

<file path=ppt/slideLayouts/slideLayout2087.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objTx">
  <p:cSld name="Content with Caption">
    <p:spTree>
      <p:nvGrpSpPr>
        <p:cNvPr id="1" name=""/>
        <p:cNvGrpSpPr/>
        <p:nvPr/>
      </p:nvGrpSpPr>
      <p:grpSpPr>
        <a:xfrm>
          <a:off x="0" y="0"/>
          <a:ext cx="0" cy="0"/>
          <a:chOff x="0" y="0"/>
          <a:chExt cy="0" cx="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type="datetimeFigureOut" id="{58DB32FF-34E7-9545-86A2-0DF334BA82C1}">
              <a:rPr lang="en-US" smtClean="0"/>
              <a:t>12-4-11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2207327891"/>
      </p:ext>
    </p:extLst>
  </p:cSld>
  <p:clrMapOvr>
    <a:masterClrMapping/>
  </p:clrMapOvr>
</p:sldLayout>
</file>

<file path=ppt/slideLayouts/slideLayout2088.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picTx">
  <p:cSld name="Picture with Caption">
    <p:spTree>
      <p:nvGrpSpPr>
        <p:cNvPr id="1" name=""/>
        <p:cNvGrpSpPr/>
        <p:nvPr/>
      </p:nvGrpSpPr>
      <p:grpSpPr>
        <a:xfrm>
          <a:off x="0" y="0"/>
          <a:ext cx="0" cy="0"/>
          <a:chOff x="0" y="0"/>
          <a:chExt cy="0" cx="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type="datetimeFigureOut" id="{58DB32FF-34E7-9545-86A2-0DF334BA82C1}">
              <a:rPr lang="en-US" smtClean="0"/>
              <a:t>12-4-11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2425089538"/>
      </p:ext>
    </p:extLst>
  </p:cSld>
  <p:clrMapOvr>
    <a:masterClrMapping/>
  </p:clrMapOvr>
</p:sldLayout>
</file>

<file path=ppt/slideLayouts/slideLayout2089.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vertTx">
  <p:cSld name="Title and Vertical Text">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idx="1" orient="vert"/>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3198546456"/>
      </p:ext>
    </p:extLst>
  </p:cSld>
  <p:clrMapOvr>
    <a:masterClrMapping/>
  </p:clrMapOvr>
</p:sldLayout>
</file>

<file path=ppt/slideLayouts/slideLayout2090.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vertTitleAndTx">
  <p:cSld name="Vertical Title and Text">
    <p:spTree>
      <p:nvGrpSpPr>
        <p:cNvPr id="1" name=""/>
        <p:cNvGrpSpPr/>
        <p:nvPr/>
      </p:nvGrpSpPr>
      <p:grpSpPr>
        <a:xfrm>
          <a:off x="0" y="0"/>
          <a:ext cx="0" cy="0"/>
          <a:chOff x="0" y="0"/>
          <a:chExt cy="0" cx="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idx="1" orient="vert"/>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4213343876"/>
      </p:ext>
    </p:extLst>
  </p:cSld>
  <p:clrMapOvr>
    <a:masterClrMapping/>
  </p:clrMapOvr>
</p:sldLayout>
</file>

<file path=ppt/slideLayouts/slideLayout2096.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title">
  <p:cSld name="Title Slide">
    <p:spTree>
      <p:nvGrpSpPr>
        <p:cNvPr id="1" name=""/>
        <p:cNvGrpSpPr/>
        <p:nvPr/>
      </p:nvGrpSpPr>
      <p:grpSpPr>
        <a:xfrm>
          <a:off x="0" y="0"/>
          <a:ext cx="0" cy="0"/>
          <a:chOff x="0" y="0"/>
          <a:chExt cy="0" cx="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indent="0" algn="ctr" marL="0">
              <a:buNone/>
              <a:defRPr>
                <a:solidFill>
                  <a:schemeClr val="tx1">
                    <a:tint val="75000"/>
                  </a:schemeClr>
                </a:solidFill>
              </a:defRPr>
            </a:lvl1pPr>
            <a:lvl2pPr indent="0" algn="ctr" marL="457200">
              <a:buNone/>
              <a:defRPr>
                <a:solidFill>
                  <a:schemeClr val="tx1">
                    <a:tint val="75000"/>
                  </a:schemeClr>
                </a:solidFill>
              </a:defRPr>
            </a:lvl2pPr>
            <a:lvl3pPr indent="0" algn="ctr" marL="914400">
              <a:buNone/>
              <a:defRPr>
                <a:solidFill>
                  <a:schemeClr val="tx1">
                    <a:tint val="75000"/>
                  </a:schemeClr>
                </a:solidFill>
              </a:defRPr>
            </a:lvl3pPr>
            <a:lvl4pPr indent="0" algn="ctr" marL="1371600">
              <a:buNone/>
              <a:defRPr>
                <a:solidFill>
                  <a:schemeClr val="tx1">
                    <a:tint val="75000"/>
                  </a:schemeClr>
                </a:solidFill>
              </a:defRPr>
            </a:lvl4pPr>
            <a:lvl5pPr indent="0" algn="ctr" marL="1828800">
              <a:buNone/>
              <a:defRPr>
                <a:solidFill>
                  <a:schemeClr val="tx1">
                    <a:tint val="75000"/>
                  </a:schemeClr>
                </a:solidFill>
              </a:defRPr>
            </a:lvl5pPr>
            <a:lvl6pPr indent="0" algn="ctr" marL="2286000">
              <a:buNone/>
              <a:defRPr>
                <a:solidFill>
                  <a:schemeClr val="tx1">
                    <a:tint val="75000"/>
                  </a:schemeClr>
                </a:solidFill>
              </a:defRPr>
            </a:lvl6pPr>
            <a:lvl7pPr indent="0" algn="ctr" marL="2743200">
              <a:buNone/>
              <a:defRPr>
                <a:solidFill>
                  <a:schemeClr val="tx1">
                    <a:tint val="75000"/>
                  </a:schemeClr>
                </a:solidFill>
              </a:defRPr>
            </a:lvl7pPr>
            <a:lvl8pPr indent="0" algn="ctr" marL="3200400">
              <a:buNone/>
              <a:defRPr>
                <a:solidFill>
                  <a:schemeClr val="tx1">
                    <a:tint val="75000"/>
                  </a:schemeClr>
                </a:solidFill>
              </a:defRPr>
            </a:lvl8pPr>
            <a:lvl9pPr indent="0" algn="ctr" marL="3657600">
              <a:buNone/>
              <a:defRPr>
                <a:solidFill>
                  <a:schemeClr val="tx1">
                    <a:tint val="75000"/>
                  </a:schemeClr>
                </a:solidFill>
              </a:defRPr>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4206519425"/>
      </p:ext>
    </p:extLst>
  </p:cSld>
  <p:clrMapOvr>
    <a:masterClrMapping/>
  </p:clrMapOvr>
</p:sldLayout>
</file>

<file path=ppt/slideLayouts/slideLayout2097.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obj">
  <p:cSld name="Title and Content">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1866996132"/>
      </p:ext>
    </p:extLst>
  </p:cSld>
  <p:clrMapOvr>
    <a:masterClrMapping/>
  </p:clrMapOvr>
</p:sldLayout>
</file>

<file path=ppt/slideLayouts/slideLayout2098.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secHead">
  <p:cSld name="Section Header">
    <p:spTree>
      <p:nvGrpSpPr>
        <p:cNvPr id="1" name=""/>
        <p:cNvGrpSpPr/>
        <p:nvPr/>
      </p:nvGrpSpPr>
      <p:grpSpPr>
        <a:xfrm>
          <a:off x="0" y="0"/>
          <a:ext cx="0" cy="0"/>
          <a:chOff x="0" y="0"/>
          <a:chExt cy="0" cx="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867191418"/>
      </p:ext>
    </p:extLst>
  </p:cSld>
  <p:clrMapOvr>
    <a:masterClrMapping/>
  </p:clrMapOvr>
</p:sldLayout>
</file>

<file path=ppt/slideLayouts/slideLayout2099.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twoObj">
  <p:cSld name="Two Content">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p>
            <a:fld type="datetimeFigureOut" id="{58DB32FF-34E7-9545-86A2-0DF334BA82C1}">
              <a:rPr lang="en-US" smtClean="0"/>
              <a:t>12-4-11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2004242433"/>
      </p:ext>
    </p:extLst>
  </p:cSld>
  <p:clrMapOvr>
    <a:masterClrMapping/>
  </p:clrMapOvr>
</p:sldLayout>
</file>

<file path=ppt/slideLayouts/slideLayout2100.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twoTxTwoObj">
  <p:cSld name="Comparison">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indent="0" marL="0">
              <a:buNone/>
              <a:defRPr sz="2400" b="1"/>
            </a:lvl1pPr>
            <a:lvl2pPr indent="0" marL="457200">
              <a:buNone/>
              <a:defRPr sz="2000" b="1"/>
            </a:lvl2pPr>
            <a:lvl3pPr indent="0" marL="914400">
              <a:buNone/>
              <a:defRPr sz="1800" b="1"/>
            </a:lvl3pPr>
            <a:lvl4pPr indent="0" marL="1371600">
              <a:buNone/>
              <a:defRPr sz="1600" b="1"/>
            </a:lvl4pPr>
            <a:lvl5pPr indent="0" marL="1828800">
              <a:buNone/>
              <a:defRPr sz="1600" b="1"/>
            </a:lvl5pPr>
            <a:lvl6pPr indent="0" marL="2286000">
              <a:buNone/>
              <a:defRPr sz="1600" b="1"/>
            </a:lvl6pPr>
            <a:lvl7pPr indent="0" marL="2743200">
              <a:buNone/>
              <a:defRPr sz="1600" b="1"/>
            </a:lvl7pPr>
            <a:lvl8pPr indent="0" marL="3200400">
              <a:buNone/>
              <a:defRPr sz="1600" b="1"/>
            </a:lvl8pPr>
            <a:lvl9pPr indent="0" marL="365760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indent="0" marL="0">
              <a:buNone/>
              <a:defRPr sz="2400" b="1"/>
            </a:lvl1pPr>
            <a:lvl2pPr indent="0" marL="457200">
              <a:buNone/>
              <a:defRPr sz="2000" b="1"/>
            </a:lvl2pPr>
            <a:lvl3pPr indent="0" marL="914400">
              <a:buNone/>
              <a:defRPr sz="1800" b="1"/>
            </a:lvl3pPr>
            <a:lvl4pPr indent="0" marL="1371600">
              <a:buNone/>
              <a:defRPr sz="1600" b="1"/>
            </a:lvl4pPr>
            <a:lvl5pPr indent="0" marL="1828800">
              <a:buNone/>
              <a:defRPr sz="1600" b="1"/>
            </a:lvl5pPr>
            <a:lvl6pPr indent="0" marL="2286000">
              <a:buNone/>
              <a:defRPr sz="1600" b="1"/>
            </a:lvl6pPr>
            <a:lvl7pPr indent="0" marL="2743200">
              <a:buNone/>
              <a:defRPr sz="1600" b="1"/>
            </a:lvl7pPr>
            <a:lvl8pPr indent="0" marL="3200400">
              <a:buNone/>
              <a:defRPr sz="1600" b="1"/>
            </a:lvl8pPr>
            <a:lvl9pPr indent="0" marL="365760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p>
            <a:fld type="datetimeFigureOut" id="{58DB32FF-34E7-9545-86A2-0DF334BA82C1}">
              <a:rPr lang="en-US" smtClean="0"/>
              <a:t>12-4-11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77838264"/>
      </p:ext>
    </p:extLst>
  </p:cSld>
  <p:clrMapOvr>
    <a:masterClrMapping/>
  </p:clrMapOvr>
</p:sldLayout>
</file>

<file path=ppt/slideLayouts/slideLayout2101.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titleOnly">
  <p:cSld name="Title Only">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type="datetimeFigureOut" id="{58DB32FF-34E7-9545-86A2-0DF334BA82C1}">
              <a:rPr lang="en-US" smtClean="0"/>
              <a:t>12-4-11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3864121480"/>
      </p:ext>
    </p:extLst>
  </p:cSld>
  <p:clrMapOvr>
    <a:masterClrMapping/>
  </p:clrMapOvr>
</p:sldLayout>
</file>

<file path=ppt/slideLayouts/slideLayout2102.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blank">
  <p:cSld name="Blank">
    <p:spTree>
      <p:nvGrpSpPr>
        <p:cNvPr id="1" name=""/>
        <p:cNvGrpSpPr/>
        <p:nvPr/>
      </p:nvGrpSpPr>
      <p:grpSpPr>
        <a:xfrm>
          <a:off x="0" y="0"/>
          <a:ext cx="0" cy="0"/>
          <a:chOff x="0" y="0"/>
          <a:chExt cy="0" cx="0"/>
        </a:xfrm>
      </p:grpSpPr>
      <p:sp>
        <p:nvSpPr>
          <p:cNvPr id="2" name="Date Placeholder 1"/>
          <p:cNvSpPr>
            <a:spLocks noGrp="1"/>
          </p:cNvSpPr>
          <p:nvPr>
            <p:ph type="dt" sz="half" idx="10"/>
          </p:nvPr>
        </p:nvSpPr>
        <p:spPr/>
        <p:txBody>
          <a:bodyPr/>
          <a:lstStyle/>
          <a:p>
            <a:fld type="datetimeFigureOut" id="{58DB32FF-34E7-9545-86A2-0DF334BA82C1}">
              <a:rPr lang="en-US" smtClean="0"/>
              <a:t>12-4-11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3212382398"/>
      </p:ext>
    </p:extLst>
  </p:cSld>
  <p:clrMapOvr>
    <a:masterClrMapping/>
  </p:clrMapOvr>
</p:sldLayout>
</file>

<file path=ppt/slideLayouts/slideLayout2103.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objTx">
  <p:cSld name="Content with Caption">
    <p:spTree>
      <p:nvGrpSpPr>
        <p:cNvPr id="1" name=""/>
        <p:cNvGrpSpPr/>
        <p:nvPr/>
      </p:nvGrpSpPr>
      <p:grpSpPr>
        <a:xfrm>
          <a:off x="0" y="0"/>
          <a:ext cx="0" cy="0"/>
          <a:chOff x="0" y="0"/>
          <a:chExt cy="0" cx="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type="datetimeFigureOut" id="{58DB32FF-34E7-9545-86A2-0DF334BA82C1}">
              <a:rPr lang="en-US" smtClean="0"/>
              <a:t>12-4-11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2207327891"/>
      </p:ext>
    </p:extLst>
  </p:cSld>
  <p:clrMapOvr>
    <a:masterClrMapping/>
  </p:clrMapOvr>
</p:sldLayout>
</file>

<file path=ppt/slideLayouts/slideLayout2104.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picTx">
  <p:cSld name="Picture with Caption">
    <p:spTree>
      <p:nvGrpSpPr>
        <p:cNvPr id="1" name=""/>
        <p:cNvGrpSpPr/>
        <p:nvPr/>
      </p:nvGrpSpPr>
      <p:grpSpPr>
        <a:xfrm>
          <a:off x="0" y="0"/>
          <a:ext cx="0" cy="0"/>
          <a:chOff x="0" y="0"/>
          <a:chExt cy="0" cx="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type="datetimeFigureOut" id="{58DB32FF-34E7-9545-86A2-0DF334BA82C1}">
              <a:rPr lang="en-US" smtClean="0"/>
              <a:t>12-4-11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2425089538"/>
      </p:ext>
    </p:extLst>
  </p:cSld>
  <p:clrMapOvr>
    <a:masterClrMapping/>
  </p:clrMapOvr>
</p:sldLayout>
</file>

<file path=ppt/slideLayouts/slideLayout2105.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vertTx">
  <p:cSld name="Title and Vertical Text">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idx="1" orient="vert"/>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3198546456"/>
      </p:ext>
    </p:extLst>
  </p:cSld>
  <p:clrMapOvr>
    <a:masterClrMapping/>
  </p:clrMapOvr>
</p:sldLayout>
</file>

<file path=ppt/slideLayouts/slideLayout2106.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vertTitleAndTx">
  <p:cSld name="Vertical Title and Text">
    <p:spTree>
      <p:nvGrpSpPr>
        <p:cNvPr id="1" name=""/>
        <p:cNvGrpSpPr/>
        <p:nvPr/>
      </p:nvGrpSpPr>
      <p:grpSpPr>
        <a:xfrm>
          <a:off x="0" y="0"/>
          <a:ext cx="0" cy="0"/>
          <a:chOff x="0" y="0"/>
          <a:chExt cy="0" cx="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idx="1" orient="vert"/>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4213343876"/>
      </p:ext>
    </p:extLst>
  </p:cSld>
  <p:clrMapOvr>
    <a:masterClrMapping/>
  </p:clrMapOvr>
</p:sldLayout>
</file>

<file path=ppt/slideLayouts/slideLayout2112.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title">
  <p:cSld name="Title Slide">
    <p:spTree>
      <p:nvGrpSpPr>
        <p:cNvPr id="1" name=""/>
        <p:cNvGrpSpPr/>
        <p:nvPr/>
      </p:nvGrpSpPr>
      <p:grpSpPr>
        <a:xfrm>
          <a:off x="0" y="0"/>
          <a:ext cx="0" cy="0"/>
          <a:chOff x="0" y="0"/>
          <a:chExt cy="0" cx="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indent="0" algn="ctr" marL="0">
              <a:buNone/>
              <a:defRPr>
                <a:solidFill>
                  <a:schemeClr val="tx1">
                    <a:tint val="75000"/>
                  </a:schemeClr>
                </a:solidFill>
              </a:defRPr>
            </a:lvl1pPr>
            <a:lvl2pPr indent="0" algn="ctr" marL="457200">
              <a:buNone/>
              <a:defRPr>
                <a:solidFill>
                  <a:schemeClr val="tx1">
                    <a:tint val="75000"/>
                  </a:schemeClr>
                </a:solidFill>
              </a:defRPr>
            </a:lvl2pPr>
            <a:lvl3pPr indent="0" algn="ctr" marL="914400">
              <a:buNone/>
              <a:defRPr>
                <a:solidFill>
                  <a:schemeClr val="tx1">
                    <a:tint val="75000"/>
                  </a:schemeClr>
                </a:solidFill>
              </a:defRPr>
            </a:lvl3pPr>
            <a:lvl4pPr indent="0" algn="ctr" marL="1371600">
              <a:buNone/>
              <a:defRPr>
                <a:solidFill>
                  <a:schemeClr val="tx1">
                    <a:tint val="75000"/>
                  </a:schemeClr>
                </a:solidFill>
              </a:defRPr>
            </a:lvl4pPr>
            <a:lvl5pPr indent="0" algn="ctr" marL="1828800">
              <a:buNone/>
              <a:defRPr>
                <a:solidFill>
                  <a:schemeClr val="tx1">
                    <a:tint val="75000"/>
                  </a:schemeClr>
                </a:solidFill>
              </a:defRPr>
            </a:lvl5pPr>
            <a:lvl6pPr indent="0" algn="ctr" marL="2286000">
              <a:buNone/>
              <a:defRPr>
                <a:solidFill>
                  <a:schemeClr val="tx1">
                    <a:tint val="75000"/>
                  </a:schemeClr>
                </a:solidFill>
              </a:defRPr>
            </a:lvl6pPr>
            <a:lvl7pPr indent="0" algn="ctr" marL="2743200">
              <a:buNone/>
              <a:defRPr>
                <a:solidFill>
                  <a:schemeClr val="tx1">
                    <a:tint val="75000"/>
                  </a:schemeClr>
                </a:solidFill>
              </a:defRPr>
            </a:lvl7pPr>
            <a:lvl8pPr indent="0" algn="ctr" marL="3200400">
              <a:buNone/>
              <a:defRPr>
                <a:solidFill>
                  <a:schemeClr val="tx1">
                    <a:tint val="75000"/>
                  </a:schemeClr>
                </a:solidFill>
              </a:defRPr>
            </a:lvl8pPr>
            <a:lvl9pPr indent="0" algn="ctr" marL="3657600">
              <a:buNone/>
              <a:defRPr>
                <a:solidFill>
                  <a:schemeClr val="tx1">
                    <a:tint val="75000"/>
                  </a:schemeClr>
                </a:solidFill>
              </a:defRPr>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4206519425"/>
      </p:ext>
    </p:extLst>
  </p:cSld>
  <p:clrMapOvr>
    <a:masterClrMapping/>
  </p:clrMapOvr>
</p:sldLayout>
</file>

<file path=ppt/slideLayouts/slideLayout2113.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obj">
  <p:cSld name="Title and Content">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1866996132"/>
      </p:ext>
    </p:extLst>
  </p:cSld>
  <p:clrMapOvr>
    <a:masterClrMapping/>
  </p:clrMapOvr>
</p:sldLayout>
</file>

<file path=ppt/slideLayouts/slideLayout2114.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secHead">
  <p:cSld name="Section Header">
    <p:spTree>
      <p:nvGrpSpPr>
        <p:cNvPr id="1" name=""/>
        <p:cNvGrpSpPr/>
        <p:nvPr/>
      </p:nvGrpSpPr>
      <p:grpSpPr>
        <a:xfrm>
          <a:off x="0" y="0"/>
          <a:ext cx="0" cy="0"/>
          <a:chOff x="0" y="0"/>
          <a:chExt cy="0" cx="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867191418"/>
      </p:ext>
    </p:extLst>
  </p:cSld>
  <p:clrMapOvr>
    <a:masterClrMapping/>
  </p:clrMapOvr>
</p:sldLayout>
</file>

<file path=ppt/slideLayouts/slideLayout2115.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twoObj">
  <p:cSld name="Two Content">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p>
            <a:fld type="datetimeFigureOut" id="{58DB32FF-34E7-9545-86A2-0DF334BA82C1}">
              <a:rPr lang="en-US" smtClean="0"/>
              <a:t>12-4-11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2004242433"/>
      </p:ext>
    </p:extLst>
  </p:cSld>
  <p:clrMapOvr>
    <a:masterClrMapping/>
  </p:clrMapOvr>
</p:sldLayout>
</file>

<file path=ppt/slideLayouts/slideLayout2116.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twoTxTwoObj">
  <p:cSld name="Comparison">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indent="0" marL="0">
              <a:buNone/>
              <a:defRPr sz="2400" b="1"/>
            </a:lvl1pPr>
            <a:lvl2pPr indent="0" marL="457200">
              <a:buNone/>
              <a:defRPr sz="2000" b="1"/>
            </a:lvl2pPr>
            <a:lvl3pPr indent="0" marL="914400">
              <a:buNone/>
              <a:defRPr sz="1800" b="1"/>
            </a:lvl3pPr>
            <a:lvl4pPr indent="0" marL="1371600">
              <a:buNone/>
              <a:defRPr sz="1600" b="1"/>
            </a:lvl4pPr>
            <a:lvl5pPr indent="0" marL="1828800">
              <a:buNone/>
              <a:defRPr sz="1600" b="1"/>
            </a:lvl5pPr>
            <a:lvl6pPr indent="0" marL="2286000">
              <a:buNone/>
              <a:defRPr sz="1600" b="1"/>
            </a:lvl6pPr>
            <a:lvl7pPr indent="0" marL="2743200">
              <a:buNone/>
              <a:defRPr sz="1600" b="1"/>
            </a:lvl7pPr>
            <a:lvl8pPr indent="0" marL="3200400">
              <a:buNone/>
              <a:defRPr sz="1600" b="1"/>
            </a:lvl8pPr>
            <a:lvl9pPr indent="0" marL="365760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indent="0" marL="0">
              <a:buNone/>
              <a:defRPr sz="2400" b="1"/>
            </a:lvl1pPr>
            <a:lvl2pPr indent="0" marL="457200">
              <a:buNone/>
              <a:defRPr sz="2000" b="1"/>
            </a:lvl2pPr>
            <a:lvl3pPr indent="0" marL="914400">
              <a:buNone/>
              <a:defRPr sz="1800" b="1"/>
            </a:lvl3pPr>
            <a:lvl4pPr indent="0" marL="1371600">
              <a:buNone/>
              <a:defRPr sz="1600" b="1"/>
            </a:lvl4pPr>
            <a:lvl5pPr indent="0" marL="1828800">
              <a:buNone/>
              <a:defRPr sz="1600" b="1"/>
            </a:lvl5pPr>
            <a:lvl6pPr indent="0" marL="2286000">
              <a:buNone/>
              <a:defRPr sz="1600" b="1"/>
            </a:lvl6pPr>
            <a:lvl7pPr indent="0" marL="2743200">
              <a:buNone/>
              <a:defRPr sz="1600" b="1"/>
            </a:lvl7pPr>
            <a:lvl8pPr indent="0" marL="3200400">
              <a:buNone/>
              <a:defRPr sz="1600" b="1"/>
            </a:lvl8pPr>
            <a:lvl9pPr indent="0" marL="365760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p>
            <a:fld type="datetimeFigureOut" id="{58DB32FF-34E7-9545-86A2-0DF334BA82C1}">
              <a:rPr lang="en-US" smtClean="0"/>
              <a:t>12-4-11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77838264"/>
      </p:ext>
    </p:extLst>
  </p:cSld>
  <p:clrMapOvr>
    <a:masterClrMapping/>
  </p:clrMapOvr>
</p:sldLayout>
</file>

<file path=ppt/slideLayouts/slideLayout2117.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titleOnly">
  <p:cSld name="Title Only">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type="datetimeFigureOut" id="{58DB32FF-34E7-9545-86A2-0DF334BA82C1}">
              <a:rPr lang="en-US" smtClean="0"/>
              <a:t>12-4-11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3864121480"/>
      </p:ext>
    </p:extLst>
  </p:cSld>
  <p:clrMapOvr>
    <a:masterClrMapping/>
  </p:clrMapOvr>
</p:sldLayout>
</file>

<file path=ppt/slideLayouts/slideLayout2118.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blank">
  <p:cSld name="Blank">
    <p:spTree>
      <p:nvGrpSpPr>
        <p:cNvPr id="1" name=""/>
        <p:cNvGrpSpPr/>
        <p:nvPr/>
      </p:nvGrpSpPr>
      <p:grpSpPr>
        <a:xfrm>
          <a:off x="0" y="0"/>
          <a:ext cx="0" cy="0"/>
          <a:chOff x="0" y="0"/>
          <a:chExt cy="0" cx="0"/>
        </a:xfrm>
      </p:grpSpPr>
      <p:sp>
        <p:nvSpPr>
          <p:cNvPr id="2" name="Date Placeholder 1"/>
          <p:cNvSpPr>
            <a:spLocks noGrp="1"/>
          </p:cNvSpPr>
          <p:nvPr>
            <p:ph type="dt" sz="half" idx="10"/>
          </p:nvPr>
        </p:nvSpPr>
        <p:spPr/>
        <p:txBody>
          <a:bodyPr/>
          <a:lstStyle/>
          <a:p>
            <a:fld type="datetimeFigureOut" id="{58DB32FF-34E7-9545-86A2-0DF334BA82C1}">
              <a:rPr lang="en-US" smtClean="0"/>
              <a:t>12-4-11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3212382398"/>
      </p:ext>
    </p:extLst>
  </p:cSld>
  <p:clrMapOvr>
    <a:masterClrMapping/>
  </p:clrMapOvr>
</p:sldLayout>
</file>

<file path=ppt/slideLayouts/slideLayout2119.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objTx">
  <p:cSld name="Content with Caption">
    <p:spTree>
      <p:nvGrpSpPr>
        <p:cNvPr id="1" name=""/>
        <p:cNvGrpSpPr/>
        <p:nvPr/>
      </p:nvGrpSpPr>
      <p:grpSpPr>
        <a:xfrm>
          <a:off x="0" y="0"/>
          <a:ext cx="0" cy="0"/>
          <a:chOff x="0" y="0"/>
          <a:chExt cy="0" cx="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type="datetimeFigureOut" id="{58DB32FF-34E7-9545-86A2-0DF334BA82C1}">
              <a:rPr lang="en-US" smtClean="0"/>
              <a:t>12-4-11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2207327891"/>
      </p:ext>
    </p:extLst>
  </p:cSld>
  <p:clrMapOvr>
    <a:masterClrMapping/>
  </p:clrMapOvr>
</p:sldLayout>
</file>

<file path=ppt/slideLayouts/slideLayout2120.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picTx">
  <p:cSld name="Picture with Caption">
    <p:spTree>
      <p:nvGrpSpPr>
        <p:cNvPr id="1" name=""/>
        <p:cNvGrpSpPr/>
        <p:nvPr/>
      </p:nvGrpSpPr>
      <p:grpSpPr>
        <a:xfrm>
          <a:off x="0" y="0"/>
          <a:ext cx="0" cy="0"/>
          <a:chOff x="0" y="0"/>
          <a:chExt cy="0" cx="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type="datetimeFigureOut" id="{58DB32FF-34E7-9545-86A2-0DF334BA82C1}">
              <a:rPr lang="en-US" smtClean="0"/>
              <a:t>12-4-11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2425089538"/>
      </p:ext>
    </p:extLst>
  </p:cSld>
  <p:clrMapOvr>
    <a:masterClrMapping/>
  </p:clrMapOvr>
</p:sldLayout>
</file>

<file path=ppt/slideLayouts/slideLayout2121.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vertTx">
  <p:cSld name="Title and Vertical Text">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idx="1" orient="vert"/>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3198546456"/>
      </p:ext>
    </p:extLst>
  </p:cSld>
  <p:clrMapOvr>
    <a:masterClrMapping/>
  </p:clrMapOvr>
</p:sldLayout>
</file>

<file path=ppt/slideLayouts/slideLayout2122.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vertTitleAndTx">
  <p:cSld name="Vertical Title and Text">
    <p:spTree>
      <p:nvGrpSpPr>
        <p:cNvPr id="1" name=""/>
        <p:cNvGrpSpPr/>
        <p:nvPr/>
      </p:nvGrpSpPr>
      <p:grpSpPr>
        <a:xfrm>
          <a:off x="0" y="0"/>
          <a:ext cx="0" cy="0"/>
          <a:chOff x="0" y="0"/>
          <a:chExt cy="0" cx="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idx="1" orient="vert"/>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4213343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twoObj">
  <p:cSld name="Two Content">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p>
            <a:fld type="datetimeFigureOut" id="{58DB32FF-34E7-9545-86A2-0DF334BA82C1}">
              <a:rPr lang="en-US" smtClean="0"/>
              <a:t>12-4-11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2004242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twoTxTwoObj">
  <p:cSld name="Comparison">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indent="0" marL="0">
              <a:buNone/>
              <a:defRPr sz="2400" b="1"/>
            </a:lvl1pPr>
            <a:lvl2pPr indent="0" marL="457200">
              <a:buNone/>
              <a:defRPr sz="2000" b="1"/>
            </a:lvl2pPr>
            <a:lvl3pPr indent="0" marL="914400">
              <a:buNone/>
              <a:defRPr sz="1800" b="1"/>
            </a:lvl3pPr>
            <a:lvl4pPr indent="0" marL="1371600">
              <a:buNone/>
              <a:defRPr sz="1600" b="1"/>
            </a:lvl4pPr>
            <a:lvl5pPr indent="0" marL="1828800">
              <a:buNone/>
              <a:defRPr sz="1600" b="1"/>
            </a:lvl5pPr>
            <a:lvl6pPr indent="0" marL="2286000">
              <a:buNone/>
              <a:defRPr sz="1600" b="1"/>
            </a:lvl6pPr>
            <a:lvl7pPr indent="0" marL="2743200">
              <a:buNone/>
              <a:defRPr sz="1600" b="1"/>
            </a:lvl7pPr>
            <a:lvl8pPr indent="0" marL="3200400">
              <a:buNone/>
              <a:defRPr sz="1600" b="1"/>
            </a:lvl8pPr>
            <a:lvl9pPr indent="0" marL="365760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indent="0" marL="0">
              <a:buNone/>
              <a:defRPr sz="2400" b="1"/>
            </a:lvl1pPr>
            <a:lvl2pPr indent="0" marL="457200">
              <a:buNone/>
              <a:defRPr sz="2000" b="1"/>
            </a:lvl2pPr>
            <a:lvl3pPr indent="0" marL="914400">
              <a:buNone/>
              <a:defRPr sz="1800" b="1"/>
            </a:lvl3pPr>
            <a:lvl4pPr indent="0" marL="1371600">
              <a:buNone/>
              <a:defRPr sz="1600" b="1"/>
            </a:lvl4pPr>
            <a:lvl5pPr indent="0" marL="1828800">
              <a:buNone/>
              <a:defRPr sz="1600" b="1"/>
            </a:lvl5pPr>
            <a:lvl6pPr indent="0" marL="2286000">
              <a:buNone/>
              <a:defRPr sz="1600" b="1"/>
            </a:lvl6pPr>
            <a:lvl7pPr indent="0" marL="2743200">
              <a:buNone/>
              <a:defRPr sz="1600" b="1"/>
            </a:lvl7pPr>
            <a:lvl8pPr indent="0" marL="3200400">
              <a:buNone/>
              <a:defRPr sz="1600" b="1"/>
            </a:lvl8pPr>
            <a:lvl9pPr indent="0" marL="365760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p>
            <a:fld type="datetimeFigureOut" id="{58DB32FF-34E7-9545-86A2-0DF334BA82C1}">
              <a:rPr lang="en-US" smtClean="0"/>
              <a:t>12-4-11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77838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titleOnly">
  <p:cSld name="Title Only">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type="datetimeFigureOut" id="{58DB32FF-34E7-9545-86A2-0DF334BA82C1}">
              <a:rPr lang="en-US" smtClean="0"/>
              <a:t>12-4-11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3864121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blank">
  <p:cSld name="Blank">
    <p:spTree>
      <p:nvGrpSpPr>
        <p:cNvPr id="1" name=""/>
        <p:cNvGrpSpPr/>
        <p:nvPr/>
      </p:nvGrpSpPr>
      <p:grpSpPr>
        <a:xfrm>
          <a:off x="0" y="0"/>
          <a:ext cx="0" cy="0"/>
          <a:chOff x="0" y="0"/>
          <a:chExt cy="0" cx="0"/>
        </a:xfrm>
      </p:grpSpPr>
      <p:sp>
        <p:nvSpPr>
          <p:cNvPr id="2" name="Date Placeholder 1"/>
          <p:cNvSpPr>
            <a:spLocks noGrp="1"/>
          </p:cNvSpPr>
          <p:nvPr>
            <p:ph type="dt" sz="half" idx="10"/>
          </p:nvPr>
        </p:nvSpPr>
        <p:spPr/>
        <p:txBody>
          <a:bodyPr/>
          <a:lstStyle/>
          <a:p>
            <a:fld type="datetimeFigureOut" id="{58DB32FF-34E7-9545-86A2-0DF334BA82C1}">
              <a:rPr lang="en-US" smtClean="0"/>
              <a:t>12-4-11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3212382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objTx">
  <p:cSld name="Content with Caption">
    <p:spTree>
      <p:nvGrpSpPr>
        <p:cNvPr id="1" name=""/>
        <p:cNvGrpSpPr/>
        <p:nvPr/>
      </p:nvGrpSpPr>
      <p:grpSpPr>
        <a:xfrm>
          <a:off x="0" y="0"/>
          <a:ext cx="0" cy="0"/>
          <a:chOff x="0" y="0"/>
          <a:chExt cy="0" cx="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type="datetimeFigureOut" id="{58DB32FF-34E7-9545-86A2-0DF334BA82C1}">
              <a:rPr lang="en-US" smtClean="0"/>
              <a:t>12-4-11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2207327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picTx">
  <p:cSld name="Picture with Caption">
    <p:spTree>
      <p:nvGrpSpPr>
        <p:cNvPr id="1" name=""/>
        <p:cNvGrpSpPr/>
        <p:nvPr/>
      </p:nvGrpSpPr>
      <p:grpSpPr>
        <a:xfrm>
          <a:off x="0" y="0"/>
          <a:ext cx="0" cy="0"/>
          <a:chOff x="0" y="0"/>
          <a:chExt cy="0" cx="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type="datetimeFigureOut" id="{58DB32FF-34E7-9545-86A2-0DF334BA82C1}">
              <a:rPr lang="en-US" smtClean="0"/>
              <a:t>12-4-11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2425089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vertTx">
  <p:cSld name="Title and Vertical Text">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idx="1" orient="vert"/>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3198546456"/>
      </p:ext>
    </p:extLst>
  </p:cSld>
  <p:clrMapOvr>
    <a:masterClrMapping/>
  </p:clrMapOvr>
</p:sldLayout>
</file>

<file path=ppt/slideLayouts/slideLayoutmaster0.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bg>
      <p:bgPr>
        <a:blipFill rotWithShape="0">
          <a:blip r:embed="rID3">
            <a:extLst/>
          </a:blip>
          <a:srcRect/>
          <a:stretch>
            <a:fillRect/>
          </a:stretch>
        </a:blipFill>
      </p:bgPr>
    </p:bg>
    <p:spTree>
      <p:nvGrpSpPr>
        <p:cNvPr id="3072" name=""/>
        <p:cNvGrpSpPr>
          <a:grpSpLocks/>
        </p:cNvGrpSpPr>
        <p:nvPr/>
      </p:nvGrpSpPr>
      <p:grpSpPr>
        <a:xfrm/>
      </p:grpSpPr>
      <p:sp>
        <p:nvSpPr>
          <p:cNvPr id="3074" name=""/>
          <p:cNvSpPr>
            <a:spLocks noGrp="1" noChangeAspect="0"/>
          </p:cNvSpPr>
          <p:nvPr>
            <p:ph type="title" sz="full" idx="0"/>
          </p:nvPr>
        </p:nvSpPr>
        <p:spPr>
          <a:xfrm>
            <a:off x="685800" y="609600"/>
            <a:ext cx="7772400" cy="1143000"/>
          </a:xfrm>
          <a:prstGeom prst="rect">
            <a:avLst/>
          </a:prstGeom>
          <a:noFill/>
          <a:ln>
            <a:noFill/>
          </a:ln>
        </p:spPr>
        <p:txBody>
          <a:bodyPr anchor="ctr"/>
          <a:lstStyle/>
          <a:p>
            <a:pPr lvl="0"/>
            <a:r>
              <a:rPr lang="en-US" altLang="en-US" dirty="0"/>
              <a:t>Click to edit Master title style</a:t>
            </a:r>
          </a:p>
        </p:txBody>
      </p:sp>
      <p:sp>
        <p:nvSpPr>
          <p:cNvPr id="3075" name=""/>
          <p:cNvSpPr>
            <a:spLocks noGrp="1" noChangeAspect="0"/>
          </p:cNvSpPr>
          <p:nvPr>
            <p:ph type="body" sz="full" idx="1"/>
          </p:nvPr>
        </p:nvSpPr>
        <p:spPr>
          <a:xfrm>
            <a:off x="1143000" y="1981200"/>
            <a:ext cx="7315200" cy="4114800"/>
          </a:xfrm>
          <a:prstGeom prst="rect">
            <a:avLst/>
          </a:prstGeom>
          <a:noFill/>
          <a:ln>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3076" name=""/>
          <p:cNvSpPr>
            <a:spLocks noGrp="1" noChangeAspect="0"/>
          </p:cNvSpPr>
          <p:nvPr>
            <p:ph type="dt" sz="half" idx="2"/>
          </p:nvPr>
        </p:nvSpPr>
        <p:spPr>
          <a:xfrm>
            <a:off x="685800" y="6248400"/>
            <a:ext cx="1905000" cy="457200"/>
          </a:xfrm>
          <a:prstGeom prst="rect">
            <a:avLst/>
          </a:prstGeom>
          <a:noFill/>
          <a:ln>
            <a:noFill/>
          </a:ln>
        </p:spPr>
        <p:txBody>
          <a:bodyPr/>
          <a:lstStyle/>
          <a:p>
            <a:pPr/>
            <a:endParaRPr lang="en-US" altLang="en-US" sz="1400" dirty="0"/>
          </a:p>
        </p:txBody>
      </p:sp>
      <p:sp>
        <p:nvSpPr>
          <p:cNvPr id="3077" name=""/>
          <p:cNvSpPr>
            <a:spLocks noGrp="1" noChangeAspect="0"/>
          </p:cNvSpPr>
          <p:nvPr>
            <p:ph type="ftr" sz="quarter" idx="3"/>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
        <p:nvSpPr>
          <p:cNvPr id="3078" name=""/>
          <p:cNvSpPr>
            <a:spLocks noGrp="1" noChangeAspect="0"/>
          </p:cNvSpPr>
          <p:nvPr>
            <p:ph type="sldNum" sz="quarter" idx="4"/>
          </p:nvPr>
        </p:nvSpPr>
        <p:spPr>
          <a:xfrm>
            <a:off x="4953000" y="6248400"/>
            <a:ext cx="3505200" cy="457200"/>
          </a:xfrm>
          <a:prstGeom prst="rect">
            <a:avLst/>
          </a:prstGeom>
          <a:noFill/>
          <a:ln>
            <a:noFill/>
          </a:ln>
        </p:spPr>
        <p:txBody>
          <a:bodyPr/>
          <a:lstStyle/>
          <a:p>
            <a:pPr algn="r"/>
            <a:r>
              <a:rPr lang="en-US" altLang="en-US" sz="2000" dirty="0"/>
              <a:t>www.yesnaraynan.blogspot.com</a:t>
            </a:r>
          </a:p>
        </p:txBody>
      </p:sp>
    </p:spTree>
  </p:cSld>
</p:sldLayout>
</file>

<file path=ppt/slideLayouts/slideLayoutmaster122.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bg>
      <p:bgPr>
        <a:blipFill rotWithShape="0">
          <a:blip r:embed="rID4">
            <a:extLst/>
          </a:blip>
          <a:srcRect/>
          <a:stretch>
            <a:fillRect/>
          </a:stretch>
        </a:blipFill>
      </p:bgPr>
    </p:bg>
    <p:spTree>
      <p:nvGrpSpPr>
        <p:cNvPr id="4096" name=""/>
        <p:cNvGrpSpPr>
          <a:grpSpLocks/>
        </p:cNvGrpSpPr>
        <p:nvPr/>
      </p:nvGrpSpPr>
      <p:grpSpPr>
        <a:xfrm/>
      </p:grpSpPr>
      <p:sp>
        <p:nvSpPr>
          <p:cNvPr id="4098" name=""/>
          <p:cNvSpPr>
            <a:spLocks noGrp="1" noChangeAspect="0"/>
          </p:cNvSpPr>
          <p:nvPr>
            <p:ph type="title" sz="full" idx="0"/>
          </p:nvPr>
        </p:nvSpPr>
        <p:spPr>
          <a:xfrm>
            <a:off x="685800" y="609600"/>
            <a:ext cx="7772400" cy="1143000"/>
          </a:xfrm>
          <a:prstGeom prst="rect">
            <a:avLst/>
          </a:prstGeom>
          <a:noFill/>
          <a:ln>
            <a:noFill/>
          </a:ln>
        </p:spPr>
        <p:txBody>
          <a:bodyPr anchor="ctr"/>
          <a:lstStyle/>
          <a:p>
            <a:pPr lvl="0"/>
            <a:r>
              <a:rPr lang="en-US" altLang="en-US" dirty="0"/>
              <a:t>Click to edit Master title style</a:t>
            </a:r>
          </a:p>
        </p:txBody>
      </p:sp>
      <p:sp>
        <p:nvSpPr>
          <p:cNvPr id="4099" name=""/>
          <p:cNvSpPr>
            <a:spLocks noGrp="1" noChangeAspect="0"/>
          </p:cNvSpPr>
          <p:nvPr>
            <p:ph type="body" sz="full" idx="1"/>
          </p:nvPr>
        </p:nvSpPr>
        <p:spPr>
          <a:xfrm>
            <a:off x="1143000" y="1981200"/>
            <a:ext cx="7315200" cy="4114800"/>
          </a:xfrm>
          <a:prstGeom prst="rect">
            <a:avLst/>
          </a:prstGeom>
          <a:noFill/>
          <a:ln>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100" name=""/>
          <p:cNvSpPr>
            <a:spLocks noGrp="1" noChangeAspect="0"/>
          </p:cNvSpPr>
          <p:nvPr>
            <p:ph type="dt" sz="half" idx="2"/>
          </p:nvPr>
        </p:nvSpPr>
        <p:spPr>
          <a:xfrm>
            <a:off x="685800" y="6248400"/>
            <a:ext cx="1905000" cy="457200"/>
          </a:xfrm>
          <a:prstGeom prst="rect">
            <a:avLst/>
          </a:prstGeom>
          <a:noFill/>
          <a:ln>
            <a:noFill/>
          </a:ln>
        </p:spPr>
        <p:txBody>
          <a:bodyPr/>
          <a:lstStyle/>
          <a:p>
            <a:pPr/>
            <a:endParaRPr lang="en-US" altLang="en-US" sz="1400" dirty="0"/>
          </a:p>
        </p:txBody>
      </p:sp>
      <p:sp>
        <p:nvSpPr>
          <p:cNvPr id="4101" name=""/>
          <p:cNvSpPr>
            <a:spLocks noGrp="1" noChangeAspect="0"/>
          </p:cNvSpPr>
          <p:nvPr>
            <p:ph type="ftr" sz="quarter" idx="3"/>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
        <p:nvSpPr>
          <p:cNvPr id="4102" name=""/>
          <p:cNvSpPr>
            <a:spLocks noGrp="1" noChangeAspect="0"/>
          </p:cNvSpPr>
          <p:nvPr>
            <p:ph type="sldNum" sz="quarter" idx="4"/>
          </p:nvPr>
        </p:nvSpPr>
        <p:spPr>
          <a:xfrm>
            <a:off x="4953000" y="6248400"/>
            <a:ext cx="3505200" cy="457200"/>
          </a:xfrm>
          <a:prstGeom prst="rect">
            <a:avLst/>
          </a:prstGeom>
          <a:noFill/>
          <a:ln>
            <a:noFill/>
          </a:ln>
        </p:spPr>
        <p:txBody>
          <a:bodyPr/>
          <a:lstStyle/>
          <a:p>
            <a:pPr algn="r"/>
            <a:fld type="slidenum" id="{12FF1C42-D199-1006-1122-587298610EC3}">
              <a:rPr lang="en-US" altLang="en-US" sz="2000" dirty="0"/>
              <a:t>0</a:t>
            </a:fld>
          </a:p>
        </p:txBody>
      </p:sp>
    </p:spTree>
  </p:cSld>
</p:sldLayout>
</file>

<file path=ppt/slideLayouts/slideLayoutmaster123.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bg>
      <p:bgPr>
        <a:blipFill rotWithShape="0">
          <a:blip r:embed="rID3">
            <a:extLst/>
          </a:blip>
          <a:srcRect/>
          <a:stretch>
            <a:fillRect/>
          </a:stretch>
        </a:blipFill>
      </p:bgPr>
    </p:bg>
    <p:spTree>
      <p:nvGrpSpPr>
        <p:cNvPr id="5120" name=""/>
        <p:cNvGrpSpPr>
          <a:grpSpLocks/>
        </p:cNvGrpSpPr>
        <p:nvPr/>
      </p:nvGrpSpPr>
      <p:grpSpPr>
        <a:xfrm/>
      </p:grpSpPr>
      <p:sp>
        <p:nvSpPr>
          <p:cNvPr id="5122" name=""/>
          <p:cNvSpPr>
            <a:spLocks noGrp="1" noChangeAspect="0"/>
          </p:cNvSpPr>
          <p:nvPr>
            <p:ph type="title" sz="full" idx="0"/>
          </p:nvPr>
        </p:nvSpPr>
        <p:spPr>
          <a:xfrm>
            <a:off x="685800" y="609600"/>
            <a:ext cx="7772400" cy="1143000"/>
          </a:xfrm>
          <a:prstGeom prst="rect">
            <a:avLst/>
          </a:prstGeom>
          <a:noFill/>
          <a:ln>
            <a:noFill/>
          </a:ln>
        </p:spPr>
        <p:txBody>
          <a:bodyPr anchor="ctr"/>
          <a:lstStyle/>
          <a:p>
            <a:pPr lvl="0"/>
            <a:r>
              <a:rPr lang="en-US" altLang="en-US" dirty="0"/>
              <a:t>Click to edit Master title style</a:t>
            </a:r>
          </a:p>
        </p:txBody>
      </p:sp>
      <p:sp>
        <p:nvSpPr>
          <p:cNvPr id="5123" name=""/>
          <p:cNvSpPr>
            <a:spLocks noGrp="1" noChangeAspect="0"/>
          </p:cNvSpPr>
          <p:nvPr>
            <p:ph type="body" sz="full" idx="1"/>
          </p:nvPr>
        </p:nvSpPr>
        <p:spPr>
          <a:xfrm>
            <a:off x="1143000" y="1981200"/>
            <a:ext cx="7315200" cy="4114800"/>
          </a:xfrm>
          <a:prstGeom prst="rect">
            <a:avLst/>
          </a:prstGeom>
          <a:noFill/>
          <a:ln>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5124" name=""/>
          <p:cNvSpPr>
            <a:spLocks noGrp="1" noChangeAspect="0"/>
          </p:cNvSpPr>
          <p:nvPr>
            <p:ph type="dt" sz="half" idx="2"/>
          </p:nvPr>
        </p:nvSpPr>
        <p:spPr>
          <a:xfrm>
            <a:off x="685800" y="6248400"/>
            <a:ext cx="1905000" cy="457200"/>
          </a:xfrm>
          <a:prstGeom prst="rect">
            <a:avLst/>
          </a:prstGeom>
          <a:noFill/>
          <a:ln>
            <a:noFill/>
          </a:ln>
        </p:spPr>
        <p:txBody>
          <a:bodyPr/>
          <a:lstStyle/>
          <a:p>
            <a:pPr/>
            <a:endParaRPr lang="en-US" altLang="en-US" sz="1400" dirty="0"/>
          </a:p>
        </p:txBody>
      </p:sp>
      <p:sp>
        <p:nvSpPr>
          <p:cNvPr id="5125" name=""/>
          <p:cNvSpPr>
            <a:spLocks noGrp="1" noChangeAspect="0"/>
          </p:cNvSpPr>
          <p:nvPr>
            <p:ph type="ftr" sz="quarter" idx="3"/>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
        <p:nvSpPr>
          <p:cNvPr id="5126" name=""/>
          <p:cNvSpPr>
            <a:spLocks noGrp="1" noChangeAspect="0"/>
          </p:cNvSpPr>
          <p:nvPr>
            <p:ph type="sldNum" sz="quarter" idx="4"/>
          </p:nvPr>
        </p:nvSpPr>
        <p:spPr>
          <a:xfrm>
            <a:off x="4953000" y="6248400"/>
            <a:ext cx="3505200" cy="457200"/>
          </a:xfrm>
          <a:prstGeom prst="rect">
            <a:avLst/>
          </a:prstGeom>
          <a:noFill/>
          <a:ln>
            <a:noFill/>
          </a:ln>
        </p:spPr>
        <p:txBody>
          <a:bodyPr/>
          <a:lstStyle/>
          <a:p>
            <a:pPr algn="r"/>
            <a:fld type="slidenum" id="{12FF1C42-D199-2030-1123-587298610EC3}">
              <a:rPr lang="en-US" altLang="en-US" sz="2000" dirty="0"/>
              <a:t>1</a:t>
            </a:fld>
          </a:p>
        </p:txBody>
      </p:sp>
    </p:spTree>
  </p:cSld>
</p:sldLayout>
</file>

<file path=ppt/slideLayouts/slideLayoutmaster124.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bg>
      <p:bgPr>
        <a:blipFill rotWithShape="0">
          <a:blip r:embed="rID3">
            <a:extLst/>
          </a:blip>
          <a:srcRect/>
          <a:stretch>
            <a:fillRect/>
          </a:stretch>
        </a:blipFill>
      </p:bgPr>
    </p:bg>
    <p:spTree>
      <p:nvGrpSpPr>
        <p:cNvPr id="6144" name=""/>
        <p:cNvGrpSpPr>
          <a:grpSpLocks/>
        </p:cNvGrpSpPr>
        <p:nvPr/>
      </p:nvGrpSpPr>
      <p:grpSpPr>
        <a:xfrm/>
      </p:grpSpPr>
      <p:sp>
        <p:nvSpPr>
          <p:cNvPr id="6146" name=""/>
          <p:cNvSpPr>
            <a:spLocks noGrp="1" noChangeAspect="0"/>
          </p:cNvSpPr>
          <p:nvPr>
            <p:ph type="title" sz="full" idx="0"/>
          </p:nvPr>
        </p:nvSpPr>
        <p:spPr>
          <a:xfrm>
            <a:off x="685800" y="609600"/>
            <a:ext cx="7772400" cy="1143000"/>
          </a:xfrm>
          <a:prstGeom prst="rect">
            <a:avLst/>
          </a:prstGeom>
          <a:noFill/>
          <a:ln>
            <a:noFill/>
          </a:ln>
        </p:spPr>
        <p:txBody>
          <a:bodyPr anchor="ctr"/>
          <a:lstStyle/>
          <a:p>
            <a:pPr lvl="0"/>
            <a:r>
              <a:rPr lang="en-US" altLang="en-US" dirty="0"/>
              <a:t>Click to edit Master title style</a:t>
            </a:r>
          </a:p>
        </p:txBody>
      </p:sp>
      <p:sp>
        <p:nvSpPr>
          <p:cNvPr id="6147" name=""/>
          <p:cNvSpPr>
            <a:spLocks noGrp="1" noChangeAspect="0"/>
          </p:cNvSpPr>
          <p:nvPr>
            <p:ph type="body" sz="full" idx="1"/>
          </p:nvPr>
        </p:nvSpPr>
        <p:spPr>
          <a:xfrm>
            <a:off x="1143000" y="1981200"/>
            <a:ext cx="7315200" cy="4114800"/>
          </a:xfrm>
          <a:prstGeom prst="rect">
            <a:avLst/>
          </a:prstGeom>
          <a:noFill/>
          <a:ln>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148" name=""/>
          <p:cNvSpPr>
            <a:spLocks noGrp="1" noChangeAspect="0"/>
          </p:cNvSpPr>
          <p:nvPr>
            <p:ph type="dt" sz="half" idx="2"/>
          </p:nvPr>
        </p:nvSpPr>
        <p:spPr>
          <a:xfrm>
            <a:off x="685800" y="6248400"/>
            <a:ext cx="1905000" cy="457200"/>
          </a:xfrm>
          <a:prstGeom prst="rect">
            <a:avLst/>
          </a:prstGeom>
          <a:noFill/>
          <a:ln>
            <a:noFill/>
          </a:ln>
        </p:spPr>
        <p:txBody>
          <a:bodyPr/>
          <a:lstStyle/>
          <a:p>
            <a:pPr/>
            <a:endParaRPr lang="en-US" altLang="en-US" sz="1400" dirty="0"/>
          </a:p>
        </p:txBody>
      </p:sp>
      <p:sp>
        <p:nvSpPr>
          <p:cNvPr id="6149" name=""/>
          <p:cNvSpPr>
            <a:spLocks noGrp="1" noChangeAspect="0"/>
          </p:cNvSpPr>
          <p:nvPr>
            <p:ph type="ftr" sz="quarter" idx="3"/>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
        <p:nvSpPr>
          <p:cNvPr id="6150" name=""/>
          <p:cNvSpPr>
            <a:spLocks noGrp="1" noChangeAspect="0"/>
          </p:cNvSpPr>
          <p:nvPr>
            <p:ph type="sldNum" sz="quarter" idx="4"/>
          </p:nvPr>
        </p:nvSpPr>
        <p:spPr>
          <a:xfrm>
            <a:off x="4953000" y="6248400"/>
            <a:ext cx="3505200" cy="457200"/>
          </a:xfrm>
          <a:prstGeom prst="rect">
            <a:avLst/>
          </a:prstGeom>
          <a:noFill/>
          <a:ln>
            <a:noFill/>
          </a:ln>
        </p:spPr>
        <p:txBody>
          <a:bodyPr/>
          <a:lstStyle/>
          <a:p>
            <a:pPr algn="r"/>
            <a:fld type="slidenum" id="{12FF1C42-D199-3054-1124-587298610EC3}">
              <a:rPr lang="en-US" altLang="en-US" sz="2000" dirty="0"/>
              <a:t>64</a:t>
            </a:fld>
          </a:p>
        </p:txBody>
      </p:sp>
    </p:spTree>
  </p:cSld>
</p:sldLayout>
</file>

<file path=ppt/slideLayouts/slideLayoutmaster125.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bg>
      <p:bgPr>
        <a:blipFill rotWithShape="0">
          <a:blip r:embed="rID3">
            <a:extLst/>
          </a:blip>
          <a:srcRect/>
          <a:stretch>
            <a:fillRect/>
          </a:stretch>
        </a:blipFill>
      </p:bgPr>
    </p:bg>
    <p:spTree>
      <p:nvGrpSpPr>
        <p:cNvPr id="7168" name=""/>
        <p:cNvGrpSpPr>
          <a:grpSpLocks/>
        </p:cNvGrpSpPr>
        <p:nvPr/>
      </p:nvGrpSpPr>
      <p:grpSpPr>
        <a:xfrm/>
      </p:grpSpPr>
      <p:sp>
        <p:nvSpPr>
          <p:cNvPr id="7170" name=""/>
          <p:cNvSpPr>
            <a:spLocks noGrp="1" noChangeAspect="0"/>
          </p:cNvSpPr>
          <p:nvPr>
            <p:ph type="title" sz="full" idx="0"/>
          </p:nvPr>
        </p:nvSpPr>
        <p:spPr>
          <a:xfrm>
            <a:off x="685800" y="609600"/>
            <a:ext cx="7772400" cy="1143000"/>
          </a:xfrm>
          <a:prstGeom prst="rect">
            <a:avLst/>
          </a:prstGeom>
          <a:noFill/>
          <a:ln>
            <a:noFill/>
          </a:ln>
        </p:spPr>
        <p:txBody>
          <a:bodyPr anchor="ctr"/>
          <a:lstStyle/>
          <a:p>
            <a:pPr lvl="0"/>
            <a:r>
              <a:rPr lang="en-US" altLang="en-US" dirty="0"/>
              <a:t>Click to edit Master title style</a:t>
            </a:r>
          </a:p>
        </p:txBody>
      </p:sp>
      <p:sp>
        <p:nvSpPr>
          <p:cNvPr id="7171" name=""/>
          <p:cNvSpPr>
            <a:spLocks noGrp="1" noChangeAspect="0"/>
          </p:cNvSpPr>
          <p:nvPr>
            <p:ph type="body" sz="full" idx="1"/>
          </p:nvPr>
        </p:nvSpPr>
        <p:spPr>
          <a:xfrm>
            <a:off x="1143000" y="1981200"/>
            <a:ext cx="7315200" cy="4114800"/>
          </a:xfrm>
          <a:prstGeom prst="rect">
            <a:avLst/>
          </a:prstGeom>
          <a:noFill/>
          <a:ln>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7172" name=""/>
          <p:cNvSpPr>
            <a:spLocks noGrp="1" noChangeAspect="0"/>
          </p:cNvSpPr>
          <p:nvPr>
            <p:ph type="dt" sz="half" idx="2"/>
          </p:nvPr>
        </p:nvSpPr>
        <p:spPr>
          <a:xfrm>
            <a:off x="685800" y="6248400"/>
            <a:ext cx="1905000" cy="457200"/>
          </a:xfrm>
          <a:prstGeom prst="rect">
            <a:avLst/>
          </a:prstGeom>
          <a:noFill/>
          <a:ln>
            <a:noFill/>
          </a:ln>
        </p:spPr>
        <p:txBody>
          <a:bodyPr/>
          <a:lstStyle/>
          <a:p>
            <a:pPr/>
            <a:endParaRPr lang="en-US" altLang="en-US" sz="1400" dirty="0"/>
          </a:p>
        </p:txBody>
      </p:sp>
      <p:sp>
        <p:nvSpPr>
          <p:cNvPr id="7173" name=""/>
          <p:cNvSpPr>
            <a:spLocks noGrp="1" noChangeAspect="0"/>
          </p:cNvSpPr>
          <p:nvPr>
            <p:ph type="ftr" sz="quarter" idx="3"/>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
        <p:nvSpPr>
          <p:cNvPr id="7174" name=""/>
          <p:cNvSpPr>
            <a:spLocks noGrp="1" noChangeAspect="0"/>
          </p:cNvSpPr>
          <p:nvPr>
            <p:ph type="sldNum" sz="quarter" idx="4"/>
          </p:nvPr>
        </p:nvSpPr>
        <p:spPr>
          <a:xfrm>
            <a:off x="4953000" y="6248400"/>
            <a:ext cx="3505200" cy="457200"/>
          </a:xfrm>
          <a:prstGeom prst="rect">
            <a:avLst/>
          </a:prstGeom>
          <a:noFill/>
          <a:ln>
            <a:noFill/>
          </a:ln>
        </p:spPr>
        <p:txBody>
          <a:bodyPr/>
          <a:lstStyle/>
          <a:p>
            <a:pPr algn="r"/>
            <a:fld type="slidenum" id="{12FF1C42-D199-4078-1125-587298610EC3}">
              <a:rPr lang="en-US" altLang="en-US" sz="2000" dirty="0"/>
              <a:t>64</a:t>
            </a:fld>
          </a:p>
        </p:txBody>
      </p:sp>
    </p:spTree>
  </p:cSld>
</p:sldLayout>
</file>

<file path=ppt/slideLayouts/slideLayoutmaster126.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bg>
      <p:bgPr>
        <a:blipFill rotWithShape="0">
          <a:blip r:embed="rID3">
            <a:extLst/>
          </a:blip>
          <a:srcRect/>
          <a:stretch>
            <a:fillRect/>
          </a:stretch>
        </a:blipFill>
      </p:bgPr>
    </p:bg>
    <p:spTree>
      <p:nvGrpSpPr>
        <p:cNvPr id="8192" name=""/>
        <p:cNvGrpSpPr>
          <a:grpSpLocks/>
        </p:cNvGrpSpPr>
        <p:nvPr/>
      </p:nvGrpSpPr>
      <p:grpSpPr>
        <a:xfrm/>
      </p:grpSpPr>
      <p:sp>
        <p:nvSpPr>
          <p:cNvPr id="8194" name=""/>
          <p:cNvSpPr>
            <a:spLocks noGrp="1" noChangeAspect="0"/>
          </p:cNvSpPr>
          <p:nvPr>
            <p:ph type="title" sz="full" idx="0"/>
          </p:nvPr>
        </p:nvSpPr>
        <p:spPr>
          <a:xfrm>
            <a:off x="685800" y="609600"/>
            <a:ext cx="7772400" cy="1143000"/>
          </a:xfrm>
          <a:prstGeom prst="rect">
            <a:avLst/>
          </a:prstGeom>
          <a:noFill/>
          <a:ln>
            <a:noFill/>
          </a:ln>
        </p:spPr>
        <p:txBody>
          <a:bodyPr anchor="ctr"/>
          <a:lstStyle/>
          <a:p>
            <a:pPr lvl="0"/>
            <a:r>
              <a:rPr lang="en-US" altLang="en-US" dirty="0"/>
              <a:t>Click to edit Master title style</a:t>
            </a:r>
          </a:p>
        </p:txBody>
      </p:sp>
      <p:sp>
        <p:nvSpPr>
          <p:cNvPr id="8195" name=""/>
          <p:cNvSpPr>
            <a:spLocks noGrp="1" noChangeAspect="0"/>
          </p:cNvSpPr>
          <p:nvPr>
            <p:ph type="body" sz="full" idx="1"/>
          </p:nvPr>
        </p:nvSpPr>
        <p:spPr>
          <a:xfrm>
            <a:off x="1143000" y="1981200"/>
            <a:ext cx="7315200" cy="4114800"/>
          </a:xfrm>
          <a:prstGeom prst="rect">
            <a:avLst/>
          </a:prstGeom>
          <a:noFill/>
          <a:ln>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8196" name=""/>
          <p:cNvSpPr>
            <a:spLocks noGrp="1" noChangeAspect="0"/>
          </p:cNvSpPr>
          <p:nvPr>
            <p:ph type="dt" sz="half" idx="2"/>
          </p:nvPr>
        </p:nvSpPr>
        <p:spPr>
          <a:xfrm>
            <a:off x="685800" y="6248400"/>
            <a:ext cx="1905000" cy="457200"/>
          </a:xfrm>
          <a:prstGeom prst="rect">
            <a:avLst/>
          </a:prstGeom>
          <a:noFill/>
          <a:ln>
            <a:noFill/>
          </a:ln>
        </p:spPr>
        <p:txBody>
          <a:bodyPr/>
          <a:lstStyle/>
          <a:p>
            <a:pPr/>
            <a:endParaRPr lang="en-US" altLang="en-US" sz="1400" dirty="0"/>
          </a:p>
        </p:txBody>
      </p:sp>
      <p:sp>
        <p:nvSpPr>
          <p:cNvPr id="8197" name=""/>
          <p:cNvSpPr>
            <a:spLocks noGrp="1" noChangeAspect="0"/>
          </p:cNvSpPr>
          <p:nvPr>
            <p:ph type="ftr" sz="quarter" idx="3"/>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
        <p:nvSpPr>
          <p:cNvPr id="8198" name=""/>
          <p:cNvSpPr>
            <a:spLocks noGrp="1" noChangeAspect="0"/>
          </p:cNvSpPr>
          <p:nvPr>
            <p:ph type="sldNum" sz="quarter" idx="4"/>
          </p:nvPr>
        </p:nvSpPr>
        <p:spPr>
          <a:xfrm>
            <a:off x="4953000" y="6248400"/>
            <a:ext cx="3505200" cy="457200"/>
          </a:xfrm>
          <a:prstGeom prst="rect">
            <a:avLst/>
          </a:prstGeom>
          <a:noFill/>
          <a:ln>
            <a:noFill/>
          </a:ln>
        </p:spPr>
        <p:txBody>
          <a:bodyPr/>
          <a:lstStyle/>
          <a:p>
            <a:pPr algn="r"/>
            <a:fld type="slidenum" id="{12FF1C42-D199-1006-1126-587298610EC3}">
              <a:rPr lang="en-US" altLang="en-US" sz="2000" dirty="0"/>
              <a:t>64</a:t>
            </a:fld>
          </a:p>
        </p:txBody>
      </p:sp>
    </p:spTree>
  </p:cSld>
</p:sldLayout>
</file>

<file path=ppt/slideLayouts/slideLayoutmaster127.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bg>
      <p:bgPr>
        <a:blipFill rotWithShape="0">
          <a:blip r:embed="rID3">
            <a:extLst/>
          </a:blip>
          <a:srcRect/>
          <a:stretch>
            <a:fillRect/>
          </a:stretch>
        </a:blipFill>
      </p:bgPr>
    </p:bg>
    <p:spTree>
      <p:nvGrpSpPr>
        <p:cNvPr id="9216" name=""/>
        <p:cNvGrpSpPr>
          <a:grpSpLocks/>
        </p:cNvGrpSpPr>
        <p:nvPr/>
      </p:nvGrpSpPr>
      <p:grpSpPr>
        <a:xfrm/>
      </p:grpSpPr>
      <p:sp>
        <p:nvSpPr>
          <p:cNvPr id="9218" name=""/>
          <p:cNvSpPr>
            <a:spLocks noGrp="1" noChangeAspect="0"/>
          </p:cNvSpPr>
          <p:nvPr>
            <p:ph type="title" sz="full" idx="0"/>
          </p:nvPr>
        </p:nvSpPr>
        <p:spPr>
          <a:xfrm>
            <a:off x="685800" y="609600"/>
            <a:ext cx="7772400" cy="1143000"/>
          </a:xfrm>
          <a:prstGeom prst="rect">
            <a:avLst/>
          </a:prstGeom>
          <a:noFill/>
          <a:ln>
            <a:noFill/>
          </a:ln>
        </p:spPr>
        <p:txBody>
          <a:bodyPr anchor="ctr"/>
          <a:lstStyle/>
          <a:p>
            <a:pPr lvl="0"/>
            <a:r>
              <a:rPr lang="en-US" altLang="en-US" dirty="0"/>
              <a:t>Click to edit Master title style</a:t>
            </a:r>
          </a:p>
        </p:txBody>
      </p:sp>
      <p:sp>
        <p:nvSpPr>
          <p:cNvPr id="9219" name=""/>
          <p:cNvSpPr>
            <a:spLocks noGrp="1" noChangeAspect="0"/>
          </p:cNvSpPr>
          <p:nvPr>
            <p:ph type="body" sz="full" idx="1"/>
          </p:nvPr>
        </p:nvSpPr>
        <p:spPr>
          <a:xfrm>
            <a:off x="1143000" y="1981200"/>
            <a:ext cx="7315200" cy="4114800"/>
          </a:xfrm>
          <a:prstGeom prst="rect">
            <a:avLst/>
          </a:prstGeom>
          <a:noFill/>
          <a:ln>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9220" name=""/>
          <p:cNvSpPr>
            <a:spLocks noGrp="1" noChangeAspect="0"/>
          </p:cNvSpPr>
          <p:nvPr>
            <p:ph type="dt" sz="half" idx="2"/>
          </p:nvPr>
        </p:nvSpPr>
        <p:spPr>
          <a:xfrm>
            <a:off x="685800" y="6248400"/>
            <a:ext cx="1905000" cy="457200"/>
          </a:xfrm>
          <a:prstGeom prst="rect">
            <a:avLst/>
          </a:prstGeom>
          <a:noFill/>
          <a:ln>
            <a:noFill/>
          </a:ln>
        </p:spPr>
        <p:txBody>
          <a:bodyPr/>
          <a:lstStyle/>
          <a:p>
            <a:pPr/>
            <a:endParaRPr lang="en-US" altLang="en-US" sz="1400" dirty="0"/>
          </a:p>
        </p:txBody>
      </p:sp>
      <p:sp>
        <p:nvSpPr>
          <p:cNvPr id="9221" name=""/>
          <p:cNvSpPr>
            <a:spLocks noGrp="1" noChangeAspect="0"/>
          </p:cNvSpPr>
          <p:nvPr>
            <p:ph type="ftr" sz="quarter" idx="3"/>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
        <p:nvSpPr>
          <p:cNvPr id="9222" name=""/>
          <p:cNvSpPr>
            <a:spLocks noGrp="1" noChangeAspect="0"/>
          </p:cNvSpPr>
          <p:nvPr>
            <p:ph type="sldNum" sz="quarter" idx="4"/>
          </p:nvPr>
        </p:nvSpPr>
        <p:spPr>
          <a:xfrm>
            <a:off x="4953000" y="6248400"/>
            <a:ext cx="3505200" cy="457200"/>
          </a:xfrm>
          <a:prstGeom prst="rect">
            <a:avLst/>
          </a:prstGeom>
          <a:noFill/>
          <a:ln>
            <a:noFill/>
          </a:ln>
        </p:spPr>
        <p:txBody>
          <a:bodyPr/>
          <a:lstStyle/>
          <a:p>
            <a:pPr algn="r"/>
            <a:fld type="slidenum" id="{12FF1C42-D199-2030-1127-587298610EC3}">
              <a:rPr lang="en-US" altLang="en-US" sz="2000" dirty="0"/>
              <a:t>64</a:t>
            </a:fld>
          </a:p>
        </p:txBody>
      </p:sp>
    </p:spTree>
  </p:cSld>
</p:sldLayout>
</file>

<file path=ppt/slideLayouts/slideLayoutmaster128.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bg>
      <p:bgPr>
        <a:blipFill rotWithShape="0">
          <a:blip r:embed="rID3">
            <a:extLst/>
          </a:blip>
          <a:srcRect/>
          <a:stretch>
            <a:fillRect/>
          </a:stretch>
        </a:blipFill>
      </p:bgPr>
    </p:bg>
    <p:spTree>
      <p:nvGrpSpPr>
        <p:cNvPr id="10240" name=""/>
        <p:cNvGrpSpPr>
          <a:grpSpLocks/>
        </p:cNvGrpSpPr>
        <p:nvPr/>
      </p:nvGrpSpPr>
      <p:grpSpPr>
        <a:xfrm/>
      </p:grpSpPr>
      <p:sp>
        <p:nvSpPr>
          <p:cNvPr id="10242" name=""/>
          <p:cNvSpPr>
            <a:spLocks noGrp="1" noChangeAspect="0"/>
          </p:cNvSpPr>
          <p:nvPr>
            <p:ph type="title" sz="full" idx="0"/>
          </p:nvPr>
        </p:nvSpPr>
        <p:spPr>
          <a:xfrm>
            <a:off x="685800" y="609600"/>
            <a:ext cx="7772400" cy="1143000"/>
          </a:xfrm>
          <a:prstGeom prst="rect">
            <a:avLst/>
          </a:prstGeom>
          <a:noFill/>
          <a:ln>
            <a:noFill/>
          </a:ln>
        </p:spPr>
        <p:txBody>
          <a:bodyPr anchor="ctr"/>
          <a:lstStyle/>
          <a:p>
            <a:pPr lvl="0"/>
            <a:r>
              <a:rPr lang="en-US" altLang="en-US" dirty="0"/>
              <a:t>Click to edit Master title style</a:t>
            </a:r>
          </a:p>
        </p:txBody>
      </p:sp>
      <p:sp>
        <p:nvSpPr>
          <p:cNvPr id="10243" name=""/>
          <p:cNvSpPr>
            <a:spLocks noGrp="1" noChangeAspect="0"/>
          </p:cNvSpPr>
          <p:nvPr>
            <p:ph type="body" sz="full" idx="1"/>
          </p:nvPr>
        </p:nvSpPr>
        <p:spPr>
          <a:xfrm>
            <a:off x="1143000" y="1981200"/>
            <a:ext cx="7315200" cy="4114800"/>
          </a:xfrm>
          <a:prstGeom prst="rect">
            <a:avLst/>
          </a:prstGeom>
          <a:noFill/>
          <a:ln>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44" name=""/>
          <p:cNvSpPr>
            <a:spLocks noGrp="1" noChangeAspect="0"/>
          </p:cNvSpPr>
          <p:nvPr>
            <p:ph type="dt" sz="half" idx="2"/>
          </p:nvPr>
        </p:nvSpPr>
        <p:spPr>
          <a:xfrm>
            <a:off x="685800" y="6248400"/>
            <a:ext cx="1905000" cy="457200"/>
          </a:xfrm>
          <a:prstGeom prst="rect">
            <a:avLst/>
          </a:prstGeom>
          <a:noFill/>
          <a:ln>
            <a:noFill/>
          </a:ln>
        </p:spPr>
        <p:txBody>
          <a:bodyPr/>
          <a:lstStyle/>
          <a:p>
            <a:pPr/>
            <a:endParaRPr lang="en-US" altLang="en-US" sz="1400" dirty="0"/>
          </a:p>
        </p:txBody>
      </p:sp>
      <p:sp>
        <p:nvSpPr>
          <p:cNvPr id="10245" name=""/>
          <p:cNvSpPr>
            <a:spLocks noGrp="1" noChangeAspect="0"/>
          </p:cNvSpPr>
          <p:nvPr>
            <p:ph type="ftr" sz="quarter" idx="3"/>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
        <p:nvSpPr>
          <p:cNvPr id="10246" name=""/>
          <p:cNvSpPr>
            <a:spLocks noGrp="1" noChangeAspect="0"/>
          </p:cNvSpPr>
          <p:nvPr>
            <p:ph type="sldNum" sz="quarter" idx="4"/>
          </p:nvPr>
        </p:nvSpPr>
        <p:spPr>
          <a:xfrm>
            <a:off x="4953000" y="6248400"/>
            <a:ext cx="3505200" cy="457200"/>
          </a:xfrm>
          <a:prstGeom prst="rect">
            <a:avLst/>
          </a:prstGeom>
          <a:noFill/>
          <a:ln>
            <a:noFill/>
          </a:ln>
        </p:spPr>
        <p:txBody>
          <a:bodyPr/>
          <a:lstStyle/>
          <a:p>
            <a:pPr algn="r"/>
            <a:fld type="slidenum" id="{12FF1C42-D199-3054-1128-587298610EC3}">
              <a:rPr lang="en-US" altLang="en-US" sz="2000" dirty="0"/>
              <a:t>64</a:t>
            </a:fld>
          </a:p>
        </p:txBody>
      </p:sp>
    </p:spTree>
  </p:cSld>
</p:sldLayout>
</file>

<file path=ppt/slideLayouts/slideLayoutmaster129.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bg>
      <p:bgPr>
        <a:blipFill rotWithShape="0">
          <a:blip r:embed="rID3">
            <a:extLst/>
          </a:blip>
          <a:srcRect/>
          <a:stretch>
            <a:fillRect/>
          </a:stretch>
        </a:blipFill>
      </p:bgPr>
    </p:bg>
    <p:spTree>
      <p:nvGrpSpPr>
        <p:cNvPr id="11264" name=""/>
        <p:cNvGrpSpPr>
          <a:grpSpLocks/>
        </p:cNvGrpSpPr>
        <p:nvPr/>
      </p:nvGrpSpPr>
      <p:grpSpPr>
        <a:xfrm/>
      </p:grpSpPr>
      <p:sp>
        <p:nvSpPr>
          <p:cNvPr id="11266" name=""/>
          <p:cNvSpPr>
            <a:spLocks noGrp="1" noChangeAspect="0"/>
          </p:cNvSpPr>
          <p:nvPr>
            <p:ph type="title" sz="full" idx="0"/>
          </p:nvPr>
        </p:nvSpPr>
        <p:spPr>
          <a:xfrm>
            <a:off x="685800" y="609600"/>
            <a:ext cx="7772400" cy="1143000"/>
          </a:xfrm>
          <a:prstGeom prst="rect">
            <a:avLst/>
          </a:prstGeom>
          <a:noFill/>
          <a:ln>
            <a:noFill/>
          </a:ln>
        </p:spPr>
        <p:txBody>
          <a:bodyPr anchor="ctr"/>
          <a:lstStyle/>
          <a:p>
            <a:pPr lvl="0"/>
            <a:r>
              <a:rPr lang="en-US" altLang="en-US" dirty="0"/>
              <a:t>Click to edit Master title style</a:t>
            </a:r>
          </a:p>
        </p:txBody>
      </p:sp>
      <p:sp>
        <p:nvSpPr>
          <p:cNvPr id="11267" name=""/>
          <p:cNvSpPr>
            <a:spLocks noGrp="1" noChangeAspect="0"/>
          </p:cNvSpPr>
          <p:nvPr>
            <p:ph type="body" sz="full" idx="1"/>
          </p:nvPr>
        </p:nvSpPr>
        <p:spPr>
          <a:xfrm>
            <a:off x="1143000" y="1981200"/>
            <a:ext cx="7315200" cy="4114800"/>
          </a:xfrm>
          <a:prstGeom prst="rect">
            <a:avLst/>
          </a:prstGeom>
          <a:noFill/>
          <a:ln>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1268" name=""/>
          <p:cNvSpPr>
            <a:spLocks noGrp="1" noChangeAspect="0"/>
          </p:cNvSpPr>
          <p:nvPr>
            <p:ph type="dt" sz="half" idx="2"/>
          </p:nvPr>
        </p:nvSpPr>
        <p:spPr>
          <a:xfrm>
            <a:off x="685800" y="6248400"/>
            <a:ext cx="1905000" cy="457200"/>
          </a:xfrm>
          <a:prstGeom prst="rect">
            <a:avLst/>
          </a:prstGeom>
          <a:noFill/>
          <a:ln>
            <a:noFill/>
          </a:ln>
        </p:spPr>
        <p:txBody>
          <a:bodyPr/>
          <a:lstStyle/>
          <a:p>
            <a:pPr/>
            <a:endParaRPr lang="en-US" altLang="en-US" sz="1400" dirty="0"/>
          </a:p>
        </p:txBody>
      </p:sp>
      <p:sp>
        <p:nvSpPr>
          <p:cNvPr id="11269" name=""/>
          <p:cNvSpPr>
            <a:spLocks noGrp="1" noChangeAspect="0"/>
          </p:cNvSpPr>
          <p:nvPr>
            <p:ph type="ftr" sz="quarter" idx="3"/>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
        <p:nvSpPr>
          <p:cNvPr id="11270" name=""/>
          <p:cNvSpPr>
            <a:spLocks noGrp="1" noChangeAspect="0"/>
          </p:cNvSpPr>
          <p:nvPr>
            <p:ph type="sldNum" sz="quarter" idx="4"/>
          </p:nvPr>
        </p:nvSpPr>
        <p:spPr>
          <a:xfrm>
            <a:off x="4953000" y="6248400"/>
            <a:ext cx="3505200" cy="457200"/>
          </a:xfrm>
          <a:prstGeom prst="rect">
            <a:avLst/>
          </a:prstGeom>
          <a:noFill/>
          <a:ln>
            <a:noFill/>
          </a:ln>
        </p:spPr>
        <p:txBody>
          <a:bodyPr/>
          <a:lstStyle/>
          <a:p>
            <a:pPr algn="r"/>
            <a:fld type="slidenum" id="{12FF1C42-D199-4078-1129-587298610EC3}">
              <a:rPr lang="en-US" altLang="en-US" sz="2000" dirty="0"/>
              <a:t>64</a:t>
            </a:fld>
          </a:p>
        </p:txBody>
      </p:sp>
    </p:spTree>
  </p:cSld>
</p:sldLayout>
</file>

<file path=ppt/slideLayouts/slideLayoutmaster130.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bg>
      <p:bgPr>
        <a:blipFill rotWithShape="0">
          <a:blip r:embed="rID3">
            <a:extLst/>
          </a:blip>
          <a:srcRect/>
          <a:stretch>
            <a:fillRect/>
          </a:stretch>
        </a:blipFill>
      </p:bgPr>
    </p:bg>
    <p:spTree>
      <p:nvGrpSpPr>
        <p:cNvPr id="12288" name=""/>
        <p:cNvGrpSpPr>
          <a:grpSpLocks/>
        </p:cNvGrpSpPr>
        <p:nvPr/>
      </p:nvGrpSpPr>
      <p:grpSpPr>
        <a:xfrm/>
      </p:grpSpPr>
      <p:sp>
        <p:nvSpPr>
          <p:cNvPr id="12290" name=""/>
          <p:cNvSpPr>
            <a:spLocks noGrp="1" noChangeAspect="0"/>
          </p:cNvSpPr>
          <p:nvPr>
            <p:ph type="title" sz="full" idx="0"/>
          </p:nvPr>
        </p:nvSpPr>
        <p:spPr>
          <a:xfrm>
            <a:off x="685800" y="609600"/>
            <a:ext cx="7772400" cy="1143000"/>
          </a:xfrm>
          <a:prstGeom prst="rect">
            <a:avLst/>
          </a:prstGeom>
          <a:noFill/>
          <a:ln>
            <a:noFill/>
          </a:ln>
        </p:spPr>
        <p:txBody>
          <a:bodyPr anchor="ctr"/>
          <a:lstStyle/>
          <a:p>
            <a:pPr lvl="0"/>
            <a:r>
              <a:rPr lang="en-US" altLang="en-US" dirty="0"/>
              <a:t>Click to edit Master title style</a:t>
            </a:r>
          </a:p>
        </p:txBody>
      </p:sp>
      <p:sp>
        <p:nvSpPr>
          <p:cNvPr id="12291" name=""/>
          <p:cNvSpPr>
            <a:spLocks noGrp="1" noChangeAspect="0"/>
          </p:cNvSpPr>
          <p:nvPr>
            <p:ph type="body" sz="full" idx="1"/>
          </p:nvPr>
        </p:nvSpPr>
        <p:spPr>
          <a:xfrm>
            <a:off x="1143000" y="1981200"/>
            <a:ext cx="7315200" cy="4114800"/>
          </a:xfrm>
          <a:prstGeom prst="rect">
            <a:avLst/>
          </a:prstGeom>
          <a:noFill/>
          <a:ln>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2292" name=""/>
          <p:cNvSpPr>
            <a:spLocks noGrp="1" noChangeAspect="0"/>
          </p:cNvSpPr>
          <p:nvPr>
            <p:ph type="dt" sz="half" idx="2"/>
          </p:nvPr>
        </p:nvSpPr>
        <p:spPr>
          <a:xfrm>
            <a:off x="685800" y="6248400"/>
            <a:ext cx="1905000" cy="457200"/>
          </a:xfrm>
          <a:prstGeom prst="rect">
            <a:avLst/>
          </a:prstGeom>
          <a:noFill/>
          <a:ln>
            <a:noFill/>
          </a:ln>
        </p:spPr>
        <p:txBody>
          <a:bodyPr/>
          <a:lstStyle/>
          <a:p>
            <a:pPr/>
            <a:endParaRPr lang="en-US" altLang="en-US" sz="1400" dirty="0"/>
          </a:p>
        </p:txBody>
      </p:sp>
      <p:sp>
        <p:nvSpPr>
          <p:cNvPr id="12293" name=""/>
          <p:cNvSpPr>
            <a:spLocks noGrp="1" noChangeAspect="0"/>
          </p:cNvSpPr>
          <p:nvPr>
            <p:ph type="ftr" sz="quarter" idx="3"/>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
        <p:nvSpPr>
          <p:cNvPr id="12294" name=""/>
          <p:cNvSpPr>
            <a:spLocks noGrp="1" noChangeAspect="0"/>
          </p:cNvSpPr>
          <p:nvPr>
            <p:ph type="sldNum" sz="quarter" idx="4"/>
          </p:nvPr>
        </p:nvSpPr>
        <p:spPr>
          <a:xfrm>
            <a:off x="4953000" y="6248400"/>
            <a:ext cx="3505200" cy="457200"/>
          </a:xfrm>
          <a:prstGeom prst="rect">
            <a:avLst/>
          </a:prstGeom>
          <a:noFill/>
          <a:ln>
            <a:noFill/>
          </a:ln>
        </p:spPr>
        <p:txBody>
          <a:bodyPr/>
          <a:lstStyle/>
          <a:p>
            <a:pPr algn="r"/>
            <a:fld type="slidenum" id="{12FF1C42-D199-1006-1130-587298610EC3}">
              <a:rPr lang="en-US" altLang="en-US" sz="2000" dirty="0"/>
              <a:t>64</a:t>
            </a:fld>
          </a:p>
        </p:txBody>
      </p:sp>
    </p:spTree>
  </p:cSld>
</p:sldLayout>
</file>

<file path=ppt/slideLayouts/slideLayoutmaster131.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bg>
      <p:bgPr>
        <a:blipFill rotWithShape="0">
          <a:blip r:embed="rID3">
            <a:extLst/>
          </a:blip>
          <a:srcRect/>
          <a:stretch>
            <a:fillRect/>
          </a:stretch>
        </a:blipFill>
      </p:bgPr>
    </p:bg>
    <p:spTree>
      <p:nvGrpSpPr>
        <p:cNvPr id="13312" name=""/>
        <p:cNvGrpSpPr>
          <a:grpSpLocks/>
        </p:cNvGrpSpPr>
        <p:nvPr/>
      </p:nvGrpSpPr>
      <p:grpSpPr>
        <a:xfrm/>
      </p:grpSpPr>
      <p:sp>
        <p:nvSpPr>
          <p:cNvPr id="13314" name=""/>
          <p:cNvSpPr>
            <a:spLocks noGrp="1" noChangeAspect="0"/>
          </p:cNvSpPr>
          <p:nvPr>
            <p:ph type="title" sz="full" idx="0"/>
          </p:nvPr>
        </p:nvSpPr>
        <p:spPr>
          <a:xfrm>
            <a:off x="685800" y="609600"/>
            <a:ext cx="7772400" cy="1143000"/>
          </a:xfrm>
          <a:prstGeom prst="rect">
            <a:avLst/>
          </a:prstGeom>
          <a:noFill/>
          <a:ln>
            <a:noFill/>
          </a:ln>
        </p:spPr>
        <p:txBody>
          <a:bodyPr anchor="ctr"/>
          <a:lstStyle/>
          <a:p>
            <a:pPr lvl="0"/>
            <a:r>
              <a:rPr lang="en-US" altLang="en-US" dirty="0"/>
              <a:t>Click to edit Master title style</a:t>
            </a:r>
          </a:p>
        </p:txBody>
      </p:sp>
      <p:sp>
        <p:nvSpPr>
          <p:cNvPr id="13315" name=""/>
          <p:cNvSpPr>
            <a:spLocks noGrp="1" noChangeAspect="0"/>
          </p:cNvSpPr>
          <p:nvPr>
            <p:ph type="body" sz="full" idx="1"/>
          </p:nvPr>
        </p:nvSpPr>
        <p:spPr>
          <a:xfrm>
            <a:off x="1143000" y="1981200"/>
            <a:ext cx="7315200" cy="4114800"/>
          </a:xfrm>
          <a:prstGeom prst="rect">
            <a:avLst/>
          </a:prstGeom>
          <a:noFill/>
          <a:ln>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3316" name=""/>
          <p:cNvSpPr>
            <a:spLocks noGrp="1" noChangeAspect="0"/>
          </p:cNvSpPr>
          <p:nvPr>
            <p:ph type="dt" sz="half" idx="2"/>
          </p:nvPr>
        </p:nvSpPr>
        <p:spPr>
          <a:xfrm>
            <a:off x="685800" y="6248400"/>
            <a:ext cx="1905000" cy="457200"/>
          </a:xfrm>
          <a:prstGeom prst="rect">
            <a:avLst/>
          </a:prstGeom>
          <a:noFill/>
          <a:ln>
            <a:noFill/>
          </a:ln>
        </p:spPr>
        <p:txBody>
          <a:bodyPr/>
          <a:lstStyle/>
          <a:p>
            <a:pPr/>
            <a:endParaRPr lang="en-US" altLang="en-US" sz="1400" dirty="0"/>
          </a:p>
        </p:txBody>
      </p:sp>
      <p:sp>
        <p:nvSpPr>
          <p:cNvPr id="13317" name=""/>
          <p:cNvSpPr>
            <a:spLocks noGrp="1" noChangeAspect="0"/>
          </p:cNvSpPr>
          <p:nvPr>
            <p:ph type="ftr" sz="quarter" idx="3"/>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
        <p:nvSpPr>
          <p:cNvPr id="13318" name=""/>
          <p:cNvSpPr>
            <a:spLocks noGrp="1" noChangeAspect="0"/>
          </p:cNvSpPr>
          <p:nvPr>
            <p:ph type="sldNum" sz="quarter" idx="4"/>
          </p:nvPr>
        </p:nvSpPr>
        <p:spPr>
          <a:xfrm>
            <a:off x="4953000" y="6248400"/>
            <a:ext cx="3505200" cy="457200"/>
          </a:xfrm>
          <a:prstGeom prst="rect">
            <a:avLst/>
          </a:prstGeom>
          <a:noFill/>
          <a:ln>
            <a:noFill/>
          </a:ln>
        </p:spPr>
        <p:txBody>
          <a:bodyPr/>
          <a:lstStyle/>
          <a:p>
            <a:pPr algn="r"/>
            <a:fld type="slidenum" id="{12FF1C42-D199-2030-1131-587298610EC3}">
              <a:rPr lang="en-US" altLang="en-US" sz="2000" dirty="0"/>
              <a:t>64</a:t>
            </a:fld>
          </a:p>
        </p:txBody>
      </p:sp>
    </p:spTree>
  </p:cSld>
</p:sldLayout>
</file>

<file path=ppt/slideLayouts/slideLayoutmaster132.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bg>
      <p:bgPr>
        <a:blipFill rotWithShape="0">
          <a:blip r:embed="rID3">
            <a:extLst/>
          </a:blip>
          <a:srcRect/>
          <a:stretch>
            <a:fillRect/>
          </a:stretch>
        </a:blipFill>
      </p:bgPr>
    </p:bg>
    <p:spTree>
      <p:nvGrpSpPr>
        <p:cNvPr id="14336" name=""/>
        <p:cNvGrpSpPr>
          <a:grpSpLocks/>
        </p:cNvGrpSpPr>
        <p:nvPr/>
      </p:nvGrpSpPr>
      <p:grpSpPr>
        <a:xfrm/>
      </p:grpSpPr>
      <p:sp>
        <p:nvSpPr>
          <p:cNvPr id="14338" name=""/>
          <p:cNvSpPr>
            <a:spLocks noGrp="1" noChangeAspect="0"/>
          </p:cNvSpPr>
          <p:nvPr>
            <p:ph type="title" sz="full" idx="0"/>
          </p:nvPr>
        </p:nvSpPr>
        <p:spPr>
          <a:xfrm>
            <a:off x="685800" y="609600"/>
            <a:ext cx="7772400" cy="1143000"/>
          </a:xfrm>
          <a:prstGeom prst="rect">
            <a:avLst/>
          </a:prstGeom>
          <a:noFill/>
          <a:ln>
            <a:noFill/>
          </a:ln>
        </p:spPr>
        <p:txBody>
          <a:bodyPr anchor="ctr"/>
          <a:lstStyle/>
          <a:p>
            <a:pPr lvl="0"/>
            <a:r>
              <a:rPr lang="en-US" altLang="en-US" dirty="0"/>
              <a:t>Click to edit Master title style</a:t>
            </a:r>
          </a:p>
        </p:txBody>
      </p:sp>
      <p:sp>
        <p:nvSpPr>
          <p:cNvPr id="14339" name=""/>
          <p:cNvSpPr>
            <a:spLocks noGrp="1" noChangeAspect="0"/>
          </p:cNvSpPr>
          <p:nvPr>
            <p:ph type="body" sz="full" idx="1"/>
          </p:nvPr>
        </p:nvSpPr>
        <p:spPr>
          <a:xfrm>
            <a:off x="1143000" y="1981200"/>
            <a:ext cx="7315200" cy="4114800"/>
          </a:xfrm>
          <a:prstGeom prst="rect">
            <a:avLst/>
          </a:prstGeom>
          <a:noFill/>
          <a:ln>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4340" name=""/>
          <p:cNvSpPr>
            <a:spLocks noGrp="1" noChangeAspect="0"/>
          </p:cNvSpPr>
          <p:nvPr>
            <p:ph type="dt" sz="half" idx="2"/>
          </p:nvPr>
        </p:nvSpPr>
        <p:spPr>
          <a:xfrm>
            <a:off x="685800" y="6248400"/>
            <a:ext cx="1905000" cy="457200"/>
          </a:xfrm>
          <a:prstGeom prst="rect">
            <a:avLst/>
          </a:prstGeom>
          <a:noFill/>
          <a:ln>
            <a:noFill/>
          </a:ln>
        </p:spPr>
        <p:txBody>
          <a:bodyPr/>
          <a:lstStyle/>
          <a:p>
            <a:pPr/>
            <a:endParaRPr lang="en-US" altLang="en-US" sz="1400" dirty="0"/>
          </a:p>
        </p:txBody>
      </p:sp>
      <p:sp>
        <p:nvSpPr>
          <p:cNvPr id="14341" name=""/>
          <p:cNvSpPr>
            <a:spLocks noGrp="1" noChangeAspect="0"/>
          </p:cNvSpPr>
          <p:nvPr>
            <p:ph type="ftr" sz="quarter" idx="3"/>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
        <p:nvSpPr>
          <p:cNvPr id="14342" name=""/>
          <p:cNvSpPr>
            <a:spLocks noGrp="1" noChangeAspect="0"/>
          </p:cNvSpPr>
          <p:nvPr>
            <p:ph type="sldNum" sz="quarter" idx="4"/>
          </p:nvPr>
        </p:nvSpPr>
        <p:spPr>
          <a:xfrm>
            <a:off x="4953000" y="6248400"/>
            <a:ext cx="3505200" cy="457200"/>
          </a:xfrm>
          <a:prstGeom prst="rect">
            <a:avLst/>
          </a:prstGeom>
          <a:noFill/>
          <a:ln>
            <a:noFill/>
          </a:ln>
        </p:spPr>
        <p:txBody>
          <a:bodyPr/>
          <a:lstStyle/>
          <a:p>
            <a:pPr algn="r"/>
            <a:fld type="slidenum" id="{12FF1C42-D199-3054-1132-587298610EC3}">
              <a:rPr lang="en-US" altLang="en-US" sz="2000" dirty="0"/>
              <a:t>64</a:t>
            </a:fld>
          </a:p>
        </p:txBody>
      </p:sp>
    </p:spTree>
  </p:cSld>
</p:sldLayout>
</file>

<file path=ppt/slideMasters/_rels/slideMaster0.xml.rels><?xml version="1.0" encoding="UTF-8" standalone="yes" ?><Relationships xmlns="http://schemas.openxmlformats.org/package/2006/relationships"><Relationship Id="rId1" Type="http://schemas.openxmlformats.org/officeDocument/2006/relationships/theme" Target="../theme/theme0.xml" /><Relationship Id="rID3" Type="http://schemas.openxmlformats.org/officeDocument/2006/relationships/image" Target="../media/picture3.jpeg" /><Relationship Id="rId3" Type="http://schemas.openxmlformats.org/officeDocument/2006/relationships/slideLayout" Target="../slideLayouts/slideLayout0.xml" /><Relationship Id="rId4" Type="http://schemas.openxmlformats.org/officeDocument/2006/relationships/slideLayout" Target="../slideLayouts/slideLayout1.xml" /><Relationship Id="rId5" Type="http://schemas.openxmlformats.org/officeDocument/2006/relationships/slideLayout" Target="../slideLayouts/slideLayout2.xml" /><Relationship Id="rId6" Type="http://schemas.openxmlformats.org/officeDocument/2006/relationships/slideLayout" Target="../slideLayouts/slideLayout3.xml" /><Relationship Id="rId7" Type="http://schemas.openxmlformats.org/officeDocument/2006/relationships/slideLayout" Target="../slideLayouts/slideLayout4.xml" /><Relationship Id="rId8" Type="http://schemas.openxmlformats.org/officeDocument/2006/relationships/slideLayout" Target="../slideLayouts/slideLayout5.xml" /><Relationship Id="rId9" Type="http://schemas.openxmlformats.org/officeDocument/2006/relationships/slideLayout" Target="../slideLayouts/slideLayout6.xml" /><Relationship Id="rId10" Type="http://schemas.openxmlformats.org/officeDocument/2006/relationships/slideLayout" Target="../slideLayouts/slideLayout7.xml" /><Relationship Id="rId11" Type="http://schemas.openxmlformats.org/officeDocument/2006/relationships/slideLayout" Target="../slideLayouts/slideLayout8.xml" /><Relationship Id="rId12" Type="http://schemas.openxmlformats.org/officeDocument/2006/relationships/slideLayout" Target="../slideLayouts/slideLayout9.xml" /><Relationship Id="rId13" Type="http://schemas.openxmlformats.org/officeDocument/2006/relationships/slideLayout" Target="../slideLayouts/slideLayout10.xml" /><Relationship Id="rId14" Type="http://schemas.openxmlformats.org/officeDocument/2006/relationships/slideLayout" Target="../slideLayouts/slideLayoutmaster0.xml" /></Relationships>
</file>

<file path=ppt/slideMasters/_rels/slideMaster122.xml.rels><?xml version="1.0" encoding="UTF-8" standalone="yes" ?><Relationships xmlns="http://schemas.openxmlformats.org/package/2006/relationships"><Relationship Id="rId1" Type="http://schemas.openxmlformats.org/officeDocument/2006/relationships/theme" Target="../theme/theme122.xml" /><Relationship Id="rID4" Type="http://schemas.openxmlformats.org/officeDocument/2006/relationships/image" Target="../media/picture4.jpeg" /><Relationship Id="rId3" Type="http://schemas.openxmlformats.org/officeDocument/2006/relationships/slideLayout" Target="../slideLayouts/slideLayout1952.xml" /><Relationship Id="rId4" Type="http://schemas.openxmlformats.org/officeDocument/2006/relationships/slideLayout" Target="../slideLayouts/slideLayout1953.xml" /><Relationship Id="rId5" Type="http://schemas.openxmlformats.org/officeDocument/2006/relationships/slideLayout" Target="../slideLayouts/slideLayout1954.xml" /><Relationship Id="rId6" Type="http://schemas.openxmlformats.org/officeDocument/2006/relationships/slideLayout" Target="../slideLayouts/slideLayout1955.xml" /><Relationship Id="rId7" Type="http://schemas.openxmlformats.org/officeDocument/2006/relationships/slideLayout" Target="../slideLayouts/slideLayout1956.xml" /><Relationship Id="rId8" Type="http://schemas.openxmlformats.org/officeDocument/2006/relationships/slideLayout" Target="../slideLayouts/slideLayout1957.xml" /><Relationship Id="rId9" Type="http://schemas.openxmlformats.org/officeDocument/2006/relationships/slideLayout" Target="../slideLayouts/slideLayout1958.xml" /><Relationship Id="rId10" Type="http://schemas.openxmlformats.org/officeDocument/2006/relationships/slideLayout" Target="../slideLayouts/slideLayout1959.xml" /><Relationship Id="rId11" Type="http://schemas.openxmlformats.org/officeDocument/2006/relationships/slideLayout" Target="../slideLayouts/slideLayout1960.xml" /><Relationship Id="rId12" Type="http://schemas.openxmlformats.org/officeDocument/2006/relationships/slideLayout" Target="../slideLayouts/slideLayout1961.xml" /><Relationship Id="rId13" Type="http://schemas.openxmlformats.org/officeDocument/2006/relationships/slideLayout" Target="../slideLayouts/slideLayout1962.xml" /><Relationship Id="rId14" Type="http://schemas.openxmlformats.org/officeDocument/2006/relationships/slideLayout" Target="../slideLayouts/slideLayoutmaster122.xml" /></Relationships>
</file>

<file path=ppt/slideMasters/_rels/slideMaster123.xml.rels><?xml version="1.0" encoding="UTF-8" standalone="yes" ?><Relationships xmlns="http://schemas.openxmlformats.org/package/2006/relationships"><Relationship Id="rId1" Type="http://schemas.openxmlformats.org/officeDocument/2006/relationships/theme" Target="../theme/theme123.xml" /><Relationship Id="rID3" Type="http://schemas.openxmlformats.org/officeDocument/2006/relationships/image" Target="../media/picture3.jpeg" /><Relationship Id="rId3" Type="http://schemas.openxmlformats.org/officeDocument/2006/relationships/slideLayout" Target="../slideLayouts/slideLayout1968.xml" /><Relationship Id="rId4" Type="http://schemas.openxmlformats.org/officeDocument/2006/relationships/slideLayout" Target="../slideLayouts/slideLayout1969.xml" /><Relationship Id="rId5" Type="http://schemas.openxmlformats.org/officeDocument/2006/relationships/slideLayout" Target="../slideLayouts/slideLayout1970.xml" /><Relationship Id="rId6" Type="http://schemas.openxmlformats.org/officeDocument/2006/relationships/slideLayout" Target="../slideLayouts/slideLayout1971.xml" /><Relationship Id="rId7" Type="http://schemas.openxmlformats.org/officeDocument/2006/relationships/slideLayout" Target="../slideLayouts/slideLayout1972.xml" /><Relationship Id="rId8" Type="http://schemas.openxmlformats.org/officeDocument/2006/relationships/slideLayout" Target="../slideLayouts/slideLayout1973.xml" /><Relationship Id="rId9" Type="http://schemas.openxmlformats.org/officeDocument/2006/relationships/slideLayout" Target="../slideLayouts/slideLayout1974.xml" /><Relationship Id="rId10" Type="http://schemas.openxmlformats.org/officeDocument/2006/relationships/slideLayout" Target="../slideLayouts/slideLayout1975.xml" /><Relationship Id="rId11" Type="http://schemas.openxmlformats.org/officeDocument/2006/relationships/slideLayout" Target="../slideLayouts/slideLayout1976.xml" /><Relationship Id="rId12" Type="http://schemas.openxmlformats.org/officeDocument/2006/relationships/slideLayout" Target="../slideLayouts/slideLayout1977.xml" /><Relationship Id="rId13" Type="http://schemas.openxmlformats.org/officeDocument/2006/relationships/slideLayout" Target="../slideLayouts/slideLayout1978.xml" /><Relationship Id="rId14" Type="http://schemas.openxmlformats.org/officeDocument/2006/relationships/slideLayout" Target="../slideLayouts/slideLayoutmaster123.xml" /></Relationships>
</file>

<file path=ppt/slideMasters/_rels/slideMaster124.xml.rels><?xml version="1.0" encoding="UTF-8" standalone="yes" ?><Relationships xmlns="http://schemas.openxmlformats.org/package/2006/relationships"><Relationship Id="rId1" Type="http://schemas.openxmlformats.org/officeDocument/2006/relationships/theme" Target="../theme/theme124.xml" /><Relationship Id="rID3" Type="http://schemas.openxmlformats.org/officeDocument/2006/relationships/image" Target="../media/picture3.jpeg" /><Relationship Id="rId3" Type="http://schemas.openxmlformats.org/officeDocument/2006/relationships/slideLayout" Target="../slideLayouts/slideLayout1984.xml" /><Relationship Id="rId4" Type="http://schemas.openxmlformats.org/officeDocument/2006/relationships/slideLayout" Target="../slideLayouts/slideLayout1985.xml" /><Relationship Id="rId5" Type="http://schemas.openxmlformats.org/officeDocument/2006/relationships/slideLayout" Target="../slideLayouts/slideLayout1986.xml" /><Relationship Id="rId6" Type="http://schemas.openxmlformats.org/officeDocument/2006/relationships/slideLayout" Target="../slideLayouts/slideLayout1987.xml" /><Relationship Id="rId7" Type="http://schemas.openxmlformats.org/officeDocument/2006/relationships/slideLayout" Target="../slideLayouts/slideLayout1988.xml" /><Relationship Id="rId8" Type="http://schemas.openxmlformats.org/officeDocument/2006/relationships/slideLayout" Target="../slideLayouts/slideLayout1989.xml" /><Relationship Id="rId9" Type="http://schemas.openxmlformats.org/officeDocument/2006/relationships/slideLayout" Target="../slideLayouts/slideLayout1990.xml" /><Relationship Id="rId10" Type="http://schemas.openxmlformats.org/officeDocument/2006/relationships/slideLayout" Target="../slideLayouts/slideLayout1991.xml" /><Relationship Id="rId11" Type="http://schemas.openxmlformats.org/officeDocument/2006/relationships/slideLayout" Target="../slideLayouts/slideLayout1992.xml" /><Relationship Id="rId12" Type="http://schemas.openxmlformats.org/officeDocument/2006/relationships/slideLayout" Target="../slideLayouts/slideLayout1993.xml" /><Relationship Id="rId13" Type="http://schemas.openxmlformats.org/officeDocument/2006/relationships/slideLayout" Target="../slideLayouts/slideLayout1994.xml" /><Relationship Id="rId14" Type="http://schemas.openxmlformats.org/officeDocument/2006/relationships/slideLayout" Target="../slideLayouts/slideLayoutmaster124.xml" /></Relationships>
</file>

<file path=ppt/slideMasters/_rels/slideMaster125.xml.rels><?xml version="1.0" encoding="UTF-8" standalone="yes" ?><Relationships xmlns="http://schemas.openxmlformats.org/package/2006/relationships"><Relationship Id="rId1" Type="http://schemas.openxmlformats.org/officeDocument/2006/relationships/theme" Target="../theme/theme125.xml" /><Relationship Id="rID3" Type="http://schemas.openxmlformats.org/officeDocument/2006/relationships/image" Target="../media/picture3.jpeg" /><Relationship Id="rId3" Type="http://schemas.openxmlformats.org/officeDocument/2006/relationships/slideLayout" Target="../slideLayouts/slideLayout2000.xml" /><Relationship Id="rId4" Type="http://schemas.openxmlformats.org/officeDocument/2006/relationships/slideLayout" Target="../slideLayouts/slideLayout2001.xml" /><Relationship Id="rId5" Type="http://schemas.openxmlformats.org/officeDocument/2006/relationships/slideLayout" Target="../slideLayouts/slideLayout2002.xml" /><Relationship Id="rId6" Type="http://schemas.openxmlformats.org/officeDocument/2006/relationships/slideLayout" Target="../slideLayouts/slideLayout2003.xml" /><Relationship Id="rId7" Type="http://schemas.openxmlformats.org/officeDocument/2006/relationships/slideLayout" Target="../slideLayouts/slideLayout2004.xml" /><Relationship Id="rId8" Type="http://schemas.openxmlformats.org/officeDocument/2006/relationships/slideLayout" Target="../slideLayouts/slideLayout2005.xml" /><Relationship Id="rId9" Type="http://schemas.openxmlformats.org/officeDocument/2006/relationships/slideLayout" Target="../slideLayouts/slideLayout2006.xml" /><Relationship Id="rId10" Type="http://schemas.openxmlformats.org/officeDocument/2006/relationships/slideLayout" Target="../slideLayouts/slideLayout2007.xml" /><Relationship Id="rId11" Type="http://schemas.openxmlformats.org/officeDocument/2006/relationships/slideLayout" Target="../slideLayouts/slideLayout2008.xml" /><Relationship Id="rId12" Type="http://schemas.openxmlformats.org/officeDocument/2006/relationships/slideLayout" Target="../slideLayouts/slideLayout2009.xml" /><Relationship Id="rId13" Type="http://schemas.openxmlformats.org/officeDocument/2006/relationships/slideLayout" Target="../slideLayouts/slideLayout2010.xml" /><Relationship Id="rId14" Type="http://schemas.openxmlformats.org/officeDocument/2006/relationships/slideLayout" Target="../slideLayouts/slideLayoutmaster125.xml" /></Relationships>
</file>

<file path=ppt/slideMasters/_rels/slideMaster126.xml.rels><?xml version="1.0" encoding="UTF-8" standalone="yes" ?><Relationships xmlns="http://schemas.openxmlformats.org/package/2006/relationships"><Relationship Id="rId1" Type="http://schemas.openxmlformats.org/officeDocument/2006/relationships/theme" Target="../theme/theme126.xml" /><Relationship Id="rID3" Type="http://schemas.openxmlformats.org/officeDocument/2006/relationships/image" Target="../media/picture3.jpeg" /><Relationship Id="rId3" Type="http://schemas.openxmlformats.org/officeDocument/2006/relationships/slideLayout" Target="../slideLayouts/slideLayout2016.xml" /><Relationship Id="rId4" Type="http://schemas.openxmlformats.org/officeDocument/2006/relationships/slideLayout" Target="../slideLayouts/slideLayout2017.xml" /><Relationship Id="rId5" Type="http://schemas.openxmlformats.org/officeDocument/2006/relationships/slideLayout" Target="../slideLayouts/slideLayout2018.xml" /><Relationship Id="rId6" Type="http://schemas.openxmlformats.org/officeDocument/2006/relationships/slideLayout" Target="../slideLayouts/slideLayout2019.xml" /><Relationship Id="rId7" Type="http://schemas.openxmlformats.org/officeDocument/2006/relationships/slideLayout" Target="../slideLayouts/slideLayout2020.xml" /><Relationship Id="rId8" Type="http://schemas.openxmlformats.org/officeDocument/2006/relationships/slideLayout" Target="../slideLayouts/slideLayout2021.xml" /><Relationship Id="rId9" Type="http://schemas.openxmlformats.org/officeDocument/2006/relationships/slideLayout" Target="../slideLayouts/slideLayout2022.xml" /><Relationship Id="rId10" Type="http://schemas.openxmlformats.org/officeDocument/2006/relationships/slideLayout" Target="../slideLayouts/slideLayout2023.xml" /><Relationship Id="rId11" Type="http://schemas.openxmlformats.org/officeDocument/2006/relationships/slideLayout" Target="../slideLayouts/slideLayout2024.xml" /><Relationship Id="rId12" Type="http://schemas.openxmlformats.org/officeDocument/2006/relationships/slideLayout" Target="../slideLayouts/slideLayout2025.xml" /><Relationship Id="rId13" Type="http://schemas.openxmlformats.org/officeDocument/2006/relationships/slideLayout" Target="../slideLayouts/slideLayout2026.xml" /><Relationship Id="rId14" Type="http://schemas.openxmlformats.org/officeDocument/2006/relationships/slideLayout" Target="../slideLayouts/slideLayoutmaster126.xml" /></Relationships>
</file>

<file path=ppt/slideMasters/_rels/slideMaster127.xml.rels><?xml version="1.0" encoding="UTF-8" standalone="yes" ?><Relationships xmlns="http://schemas.openxmlformats.org/package/2006/relationships"><Relationship Id="rId1" Type="http://schemas.openxmlformats.org/officeDocument/2006/relationships/theme" Target="../theme/theme127.xml" /><Relationship Id="rID3" Type="http://schemas.openxmlformats.org/officeDocument/2006/relationships/image" Target="../media/picture3.jpeg" /><Relationship Id="rId3" Type="http://schemas.openxmlformats.org/officeDocument/2006/relationships/slideLayout" Target="../slideLayouts/slideLayout2032.xml" /><Relationship Id="rId4" Type="http://schemas.openxmlformats.org/officeDocument/2006/relationships/slideLayout" Target="../slideLayouts/slideLayout2033.xml" /><Relationship Id="rId5" Type="http://schemas.openxmlformats.org/officeDocument/2006/relationships/slideLayout" Target="../slideLayouts/slideLayout2034.xml" /><Relationship Id="rId6" Type="http://schemas.openxmlformats.org/officeDocument/2006/relationships/slideLayout" Target="../slideLayouts/slideLayout2035.xml" /><Relationship Id="rId7" Type="http://schemas.openxmlformats.org/officeDocument/2006/relationships/slideLayout" Target="../slideLayouts/slideLayout2036.xml" /><Relationship Id="rId8" Type="http://schemas.openxmlformats.org/officeDocument/2006/relationships/slideLayout" Target="../slideLayouts/slideLayout2037.xml" /><Relationship Id="rId9" Type="http://schemas.openxmlformats.org/officeDocument/2006/relationships/slideLayout" Target="../slideLayouts/slideLayout2038.xml" /><Relationship Id="rId10" Type="http://schemas.openxmlformats.org/officeDocument/2006/relationships/slideLayout" Target="../slideLayouts/slideLayout2039.xml" /><Relationship Id="rId11" Type="http://schemas.openxmlformats.org/officeDocument/2006/relationships/slideLayout" Target="../slideLayouts/slideLayout2040.xml" /><Relationship Id="rId12" Type="http://schemas.openxmlformats.org/officeDocument/2006/relationships/slideLayout" Target="../slideLayouts/slideLayout2041.xml" /><Relationship Id="rId13" Type="http://schemas.openxmlformats.org/officeDocument/2006/relationships/slideLayout" Target="../slideLayouts/slideLayout2042.xml" /><Relationship Id="rId14" Type="http://schemas.openxmlformats.org/officeDocument/2006/relationships/slideLayout" Target="../slideLayouts/slideLayoutmaster127.xml" /></Relationships>
</file>

<file path=ppt/slideMasters/_rels/slideMaster128.xml.rels><?xml version="1.0" encoding="UTF-8" standalone="yes" ?><Relationships xmlns="http://schemas.openxmlformats.org/package/2006/relationships"><Relationship Id="rId1" Type="http://schemas.openxmlformats.org/officeDocument/2006/relationships/theme" Target="../theme/theme128.xml" /><Relationship Id="rID3" Type="http://schemas.openxmlformats.org/officeDocument/2006/relationships/image" Target="../media/picture3.jpeg" /><Relationship Id="rId3" Type="http://schemas.openxmlformats.org/officeDocument/2006/relationships/slideLayout" Target="../slideLayouts/slideLayout2048.xml" /><Relationship Id="rId4" Type="http://schemas.openxmlformats.org/officeDocument/2006/relationships/slideLayout" Target="../slideLayouts/slideLayout2049.xml" /><Relationship Id="rId5" Type="http://schemas.openxmlformats.org/officeDocument/2006/relationships/slideLayout" Target="../slideLayouts/slideLayout2050.xml" /><Relationship Id="rId6" Type="http://schemas.openxmlformats.org/officeDocument/2006/relationships/slideLayout" Target="../slideLayouts/slideLayout2051.xml" /><Relationship Id="rId7" Type="http://schemas.openxmlformats.org/officeDocument/2006/relationships/slideLayout" Target="../slideLayouts/slideLayout2052.xml" /><Relationship Id="rId8" Type="http://schemas.openxmlformats.org/officeDocument/2006/relationships/slideLayout" Target="../slideLayouts/slideLayout2053.xml" /><Relationship Id="rId9" Type="http://schemas.openxmlformats.org/officeDocument/2006/relationships/slideLayout" Target="../slideLayouts/slideLayout2054.xml" /><Relationship Id="rId10" Type="http://schemas.openxmlformats.org/officeDocument/2006/relationships/slideLayout" Target="../slideLayouts/slideLayout2055.xml" /><Relationship Id="rId11" Type="http://schemas.openxmlformats.org/officeDocument/2006/relationships/slideLayout" Target="../slideLayouts/slideLayout2056.xml" /><Relationship Id="rId12" Type="http://schemas.openxmlformats.org/officeDocument/2006/relationships/slideLayout" Target="../slideLayouts/slideLayout2057.xml" /><Relationship Id="rId13" Type="http://schemas.openxmlformats.org/officeDocument/2006/relationships/slideLayout" Target="../slideLayouts/slideLayout2058.xml" /><Relationship Id="rId14" Type="http://schemas.openxmlformats.org/officeDocument/2006/relationships/slideLayout" Target="../slideLayouts/slideLayoutmaster128.xml" /></Relationships>
</file>

<file path=ppt/slideMasters/_rels/slideMaster129.xml.rels><?xml version="1.0" encoding="UTF-8" standalone="yes" ?><Relationships xmlns="http://schemas.openxmlformats.org/package/2006/relationships"><Relationship Id="rId1" Type="http://schemas.openxmlformats.org/officeDocument/2006/relationships/theme" Target="../theme/theme129.xml" /><Relationship Id="rID3" Type="http://schemas.openxmlformats.org/officeDocument/2006/relationships/image" Target="../media/picture3.jpeg" /><Relationship Id="rId3" Type="http://schemas.openxmlformats.org/officeDocument/2006/relationships/slideLayout" Target="../slideLayouts/slideLayout2064.xml" /><Relationship Id="rId4" Type="http://schemas.openxmlformats.org/officeDocument/2006/relationships/slideLayout" Target="../slideLayouts/slideLayout2065.xml" /><Relationship Id="rId5" Type="http://schemas.openxmlformats.org/officeDocument/2006/relationships/slideLayout" Target="../slideLayouts/slideLayout2066.xml" /><Relationship Id="rId6" Type="http://schemas.openxmlformats.org/officeDocument/2006/relationships/slideLayout" Target="../slideLayouts/slideLayout2067.xml" /><Relationship Id="rId7" Type="http://schemas.openxmlformats.org/officeDocument/2006/relationships/slideLayout" Target="../slideLayouts/slideLayout2068.xml" /><Relationship Id="rId8" Type="http://schemas.openxmlformats.org/officeDocument/2006/relationships/slideLayout" Target="../slideLayouts/slideLayout2069.xml" /><Relationship Id="rId9" Type="http://schemas.openxmlformats.org/officeDocument/2006/relationships/slideLayout" Target="../slideLayouts/slideLayout2070.xml" /><Relationship Id="rId10" Type="http://schemas.openxmlformats.org/officeDocument/2006/relationships/slideLayout" Target="../slideLayouts/slideLayout2071.xml" /><Relationship Id="rId11" Type="http://schemas.openxmlformats.org/officeDocument/2006/relationships/slideLayout" Target="../slideLayouts/slideLayout2072.xml" /><Relationship Id="rId12" Type="http://schemas.openxmlformats.org/officeDocument/2006/relationships/slideLayout" Target="../slideLayouts/slideLayout2073.xml" /><Relationship Id="rId13" Type="http://schemas.openxmlformats.org/officeDocument/2006/relationships/slideLayout" Target="../slideLayouts/slideLayout2074.xml" /><Relationship Id="rId14" Type="http://schemas.openxmlformats.org/officeDocument/2006/relationships/slideLayout" Target="../slideLayouts/slideLayoutmaster129.xml" /></Relationships>
</file>

<file path=ppt/slideMasters/_rels/slideMaster130.xml.rels><?xml version="1.0" encoding="UTF-8" standalone="yes" ?><Relationships xmlns="http://schemas.openxmlformats.org/package/2006/relationships"><Relationship Id="rId1" Type="http://schemas.openxmlformats.org/officeDocument/2006/relationships/theme" Target="../theme/theme130.xml" /><Relationship Id="rID3" Type="http://schemas.openxmlformats.org/officeDocument/2006/relationships/image" Target="../media/picture3.jpeg" /><Relationship Id="rId3" Type="http://schemas.openxmlformats.org/officeDocument/2006/relationships/slideLayout" Target="../slideLayouts/slideLayout2080.xml" /><Relationship Id="rId4" Type="http://schemas.openxmlformats.org/officeDocument/2006/relationships/slideLayout" Target="../slideLayouts/slideLayout2081.xml" /><Relationship Id="rId5" Type="http://schemas.openxmlformats.org/officeDocument/2006/relationships/slideLayout" Target="../slideLayouts/slideLayout2082.xml" /><Relationship Id="rId6" Type="http://schemas.openxmlformats.org/officeDocument/2006/relationships/slideLayout" Target="../slideLayouts/slideLayout2083.xml" /><Relationship Id="rId7" Type="http://schemas.openxmlformats.org/officeDocument/2006/relationships/slideLayout" Target="../slideLayouts/slideLayout2084.xml" /><Relationship Id="rId8" Type="http://schemas.openxmlformats.org/officeDocument/2006/relationships/slideLayout" Target="../slideLayouts/slideLayout2085.xml" /><Relationship Id="rId9" Type="http://schemas.openxmlformats.org/officeDocument/2006/relationships/slideLayout" Target="../slideLayouts/slideLayout2086.xml" /><Relationship Id="rId10" Type="http://schemas.openxmlformats.org/officeDocument/2006/relationships/slideLayout" Target="../slideLayouts/slideLayout2087.xml" /><Relationship Id="rId11" Type="http://schemas.openxmlformats.org/officeDocument/2006/relationships/slideLayout" Target="../slideLayouts/slideLayout2088.xml" /><Relationship Id="rId12" Type="http://schemas.openxmlformats.org/officeDocument/2006/relationships/slideLayout" Target="../slideLayouts/slideLayout2089.xml" /><Relationship Id="rId13" Type="http://schemas.openxmlformats.org/officeDocument/2006/relationships/slideLayout" Target="../slideLayouts/slideLayout2090.xml" /><Relationship Id="rId14" Type="http://schemas.openxmlformats.org/officeDocument/2006/relationships/slideLayout" Target="../slideLayouts/slideLayoutmaster130.xml" /></Relationships>
</file>

<file path=ppt/slideMasters/_rels/slideMaster131.xml.rels><?xml version="1.0" encoding="UTF-8" standalone="yes" ?><Relationships xmlns="http://schemas.openxmlformats.org/package/2006/relationships"><Relationship Id="rId1" Type="http://schemas.openxmlformats.org/officeDocument/2006/relationships/theme" Target="../theme/theme131.xml" /><Relationship Id="rID3" Type="http://schemas.openxmlformats.org/officeDocument/2006/relationships/image" Target="../media/picture3.jpeg" /><Relationship Id="rId3" Type="http://schemas.openxmlformats.org/officeDocument/2006/relationships/slideLayout" Target="../slideLayouts/slideLayout2096.xml" /><Relationship Id="rId4" Type="http://schemas.openxmlformats.org/officeDocument/2006/relationships/slideLayout" Target="../slideLayouts/slideLayout2097.xml" /><Relationship Id="rId5" Type="http://schemas.openxmlformats.org/officeDocument/2006/relationships/slideLayout" Target="../slideLayouts/slideLayout2098.xml" /><Relationship Id="rId6" Type="http://schemas.openxmlformats.org/officeDocument/2006/relationships/slideLayout" Target="../slideLayouts/slideLayout2099.xml" /><Relationship Id="rId7" Type="http://schemas.openxmlformats.org/officeDocument/2006/relationships/slideLayout" Target="../slideLayouts/slideLayout2100.xml" /><Relationship Id="rId8" Type="http://schemas.openxmlformats.org/officeDocument/2006/relationships/slideLayout" Target="../slideLayouts/slideLayout2101.xml" /><Relationship Id="rId9" Type="http://schemas.openxmlformats.org/officeDocument/2006/relationships/slideLayout" Target="../slideLayouts/slideLayout2102.xml" /><Relationship Id="rId10" Type="http://schemas.openxmlformats.org/officeDocument/2006/relationships/slideLayout" Target="../slideLayouts/slideLayout2103.xml" /><Relationship Id="rId11" Type="http://schemas.openxmlformats.org/officeDocument/2006/relationships/slideLayout" Target="../slideLayouts/slideLayout2104.xml" /><Relationship Id="rId12" Type="http://schemas.openxmlformats.org/officeDocument/2006/relationships/slideLayout" Target="../slideLayouts/slideLayout2105.xml" /><Relationship Id="rId13" Type="http://schemas.openxmlformats.org/officeDocument/2006/relationships/slideLayout" Target="../slideLayouts/slideLayout2106.xml" /><Relationship Id="rId14" Type="http://schemas.openxmlformats.org/officeDocument/2006/relationships/slideLayout" Target="../slideLayouts/slideLayoutmaster131.xml" /></Relationships>
</file>

<file path=ppt/slideMasters/_rels/slideMaster132.xml.rels><?xml version="1.0" encoding="UTF-8" standalone="yes" ?><Relationships xmlns="http://schemas.openxmlformats.org/package/2006/relationships"><Relationship Id="rId1" Type="http://schemas.openxmlformats.org/officeDocument/2006/relationships/theme" Target="../theme/theme132.xml" /><Relationship Id="rID3" Type="http://schemas.openxmlformats.org/officeDocument/2006/relationships/image" Target="../media/picture3.jpeg" /><Relationship Id="rId3" Type="http://schemas.openxmlformats.org/officeDocument/2006/relationships/slideLayout" Target="../slideLayouts/slideLayout2112.xml" /><Relationship Id="rId4" Type="http://schemas.openxmlformats.org/officeDocument/2006/relationships/slideLayout" Target="../slideLayouts/slideLayout2113.xml" /><Relationship Id="rId5" Type="http://schemas.openxmlformats.org/officeDocument/2006/relationships/slideLayout" Target="../slideLayouts/slideLayout2114.xml" /><Relationship Id="rId6" Type="http://schemas.openxmlformats.org/officeDocument/2006/relationships/slideLayout" Target="../slideLayouts/slideLayout2115.xml" /><Relationship Id="rId7" Type="http://schemas.openxmlformats.org/officeDocument/2006/relationships/slideLayout" Target="../slideLayouts/slideLayout2116.xml" /><Relationship Id="rId8" Type="http://schemas.openxmlformats.org/officeDocument/2006/relationships/slideLayout" Target="../slideLayouts/slideLayout2117.xml" /><Relationship Id="rId9" Type="http://schemas.openxmlformats.org/officeDocument/2006/relationships/slideLayout" Target="../slideLayouts/slideLayout2118.xml" /><Relationship Id="rId10" Type="http://schemas.openxmlformats.org/officeDocument/2006/relationships/slideLayout" Target="../slideLayouts/slideLayout2119.xml" /><Relationship Id="rId11" Type="http://schemas.openxmlformats.org/officeDocument/2006/relationships/slideLayout" Target="../slideLayouts/slideLayout2120.xml" /><Relationship Id="rId12" Type="http://schemas.openxmlformats.org/officeDocument/2006/relationships/slideLayout" Target="../slideLayouts/slideLayout2121.xml" /><Relationship Id="rId13" Type="http://schemas.openxmlformats.org/officeDocument/2006/relationships/slideLayout" Target="../slideLayouts/slideLayout2122.xml" /><Relationship Id="rId14" Type="http://schemas.openxmlformats.org/officeDocument/2006/relationships/slideLayout" Target="../slideLayouts/slideLayoutmaster132.xml" /></Relationships>
</file>

<file path=ppt/slideMasters/slideMaster0.xml><?xml version="1.0" encoding="utf-8"?>
<p:sldMaster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bg>
      <p:bgPr>
        <a:blipFill rotWithShape="0">
          <a:blip r:embed="rID3">
            <a:extLst/>
          </a:blip>
          <a:srcRect/>
          <a:stretch>
            <a:fillRect/>
          </a:stretch>
        </a:blipFill>
      </p:bgPr>
    </p:bg>
    <p:spTree>
      <p:nvGrpSpPr>
        <p:cNvPr id="3072" name=""/>
        <p:cNvGrpSpPr>
          <a:grpSpLocks/>
        </p:cNvGrpSpPr>
        <p:nvPr/>
      </p:nvGrpSpPr>
      <p:grpSpPr>
        <a:xfrm/>
      </p:grpSpPr>
      <p:sp>
        <p:nvSpPr>
          <p:cNvPr id="3074" name=""/>
          <p:cNvSpPr>
            <a:spLocks noGrp="1" noChangeAspect="0"/>
          </p:cNvSpPr>
          <p:nvPr>
            <p:ph type="title" sz="full" idx="0"/>
          </p:nvPr>
        </p:nvSpPr>
        <p:spPr>
          <a:xfrm>
            <a:off x="685800" y="609600"/>
            <a:ext cx="7772400" cy="1143000"/>
          </a:xfrm>
          <a:prstGeom prst="rect">
            <a:avLst/>
          </a:prstGeom>
          <a:noFill/>
          <a:ln>
            <a:noFill/>
          </a:ln>
        </p:spPr>
        <p:txBody>
          <a:bodyPr anchor="ctr"/>
          <a:lstStyle/>
          <a:p>
            <a:pPr lvl="0"/>
            <a:r>
              <a:rPr lang="en-US" altLang="en-US" dirty="0"/>
              <a:t>Click to edit Master title style</a:t>
            </a:r>
          </a:p>
        </p:txBody>
      </p:sp>
      <p:sp>
        <p:nvSpPr>
          <p:cNvPr id="3075" name=""/>
          <p:cNvSpPr>
            <a:spLocks noGrp="1" noChangeAspect="0"/>
          </p:cNvSpPr>
          <p:nvPr>
            <p:ph type="body" sz="full" idx="1"/>
          </p:nvPr>
        </p:nvSpPr>
        <p:spPr>
          <a:xfrm>
            <a:off x="1143000" y="1981200"/>
            <a:ext cx="7315200" cy="4114800"/>
          </a:xfrm>
          <a:prstGeom prst="rect">
            <a:avLst/>
          </a:prstGeom>
          <a:noFill/>
          <a:ln>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3076" name=""/>
          <p:cNvSpPr>
            <a:spLocks noGrp="1" noChangeAspect="0"/>
          </p:cNvSpPr>
          <p:nvPr>
            <p:ph type="dt" sz="half" idx="2"/>
          </p:nvPr>
        </p:nvSpPr>
        <p:spPr>
          <a:xfrm>
            <a:off x="685800" y="6248400"/>
            <a:ext cx="1905000" cy="457200"/>
          </a:xfrm>
          <a:prstGeom prst="rect">
            <a:avLst/>
          </a:prstGeom>
          <a:noFill/>
          <a:ln>
            <a:noFill/>
          </a:ln>
        </p:spPr>
        <p:txBody>
          <a:bodyPr/>
          <a:lstStyle/>
          <a:p>
            <a:pPr/>
            <a:endParaRPr lang="en-US" altLang="en-US" sz="1400" dirty="0"/>
          </a:p>
        </p:txBody>
      </p:sp>
      <p:sp>
        <p:nvSpPr>
          <p:cNvPr id="3077" name=""/>
          <p:cNvSpPr>
            <a:spLocks noGrp="1" noChangeAspect="0"/>
          </p:cNvSpPr>
          <p:nvPr>
            <p:ph type="ftr" sz="quarter" idx="3"/>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
        <p:nvSpPr>
          <p:cNvPr id="3078" name=""/>
          <p:cNvSpPr>
            <a:spLocks noGrp="1" noChangeAspect="0"/>
          </p:cNvSpPr>
          <p:nvPr>
            <p:ph type="sldNum" sz="quarter" idx="4"/>
          </p:nvPr>
        </p:nvSpPr>
        <p:spPr>
          <a:xfrm>
            <a:off x="4953000" y="6248400"/>
            <a:ext cx="3505200" cy="457200"/>
          </a:xfrm>
          <a:prstGeom prst="rect">
            <a:avLst/>
          </a:prstGeom>
          <a:noFill/>
          <a:ln>
            <a:noFill/>
          </a:ln>
        </p:spPr>
        <p:txBody>
          <a:bodyPr/>
          <a:lstStyle/>
          <a:p>
            <a:pPr algn="r"/>
            <a:r>
              <a:rPr lang="en-US" altLang="en-US" sz="2000" dirty="0"/>
              <a:t>www.yesnaraynan.blogspot.com</a:t>
            </a:r>
          </a:p>
        </p:txBody>
      </p:sp>
    </p:spTree>
  </p:cSld>
  <p:clrMap bg1="dk1" tx1="lt1" bg2="dk2" tx2="lt2" accent1="accent1" accent2="accent2" accent3="accent3" accent4="accent4" accent5="accent5" accent6="accent6" hlink="hlink" folHlink="folHlink"/>
  <p:sldLayoutIdLst>
    <p:sldLayoutId id="2147489124" r:id="rId3"/>
    <p:sldLayoutId id="2147489125" r:id="rId4"/>
    <p:sldLayoutId id="2147489126" r:id="rId5"/>
    <p:sldLayoutId id="2147489127" r:id="rId6"/>
    <p:sldLayoutId id="2147489128" r:id="rId7"/>
    <p:sldLayoutId id="2147489129" r:id="rId8"/>
    <p:sldLayoutId id="2147489130" r:id="rId9"/>
    <p:sldLayoutId id="2147489131" r:id="rId10"/>
    <p:sldLayoutId id="2147489132" r:id="rId11"/>
    <p:sldLayoutId id="2147489133" r:id="rId12"/>
    <p:sldLayoutId id="2147489134" r:id="rId13"/>
    <p:sldLayoutId id="2147489135" r:id="rId14"/>
  </p:sldLayoutIdLst>
  <p:txStyles>
    <p:titleStyle>
      <a:lvl1pPr indent="0" algn="ctr" fontAlgn="base" marL="0" eaLnBrk="0" hangingPunct="false" rtl="false">
        <a:lnSpc>
          <a:spcPct val="100000"/>
        </a:lnSpc>
        <a:spcBef>
          <a:spcPct val="0"/>
        </a:spcBef>
        <a:spcAft>
          <a:spcPct val="0"/>
        </a:spcAft>
        <a:buNone/>
        <a:defRPr sz="4400" b="1" i="1">
          <a:solidFill>
            <a:srgbClr val="000000"/>
          </a:solidFill>
          <a:latin charset="0" typeface="Times New Roman"/>
        </a:defRPr>
      </a:lvl1pPr>
    </p:titleStyle>
    <p:bodyStyle>
      <a:lvl1pPr indent="-342900" algn="l" fontAlgn="base" marL="342900" eaLnBrk="0" hangingPunct="false" rtl="false">
        <a:lnSpc>
          <a:spcPct val="100000"/>
        </a:lnSpc>
        <a:spcBef>
          <a:spcPct val="20000"/>
        </a:spcBef>
        <a:spcAft>
          <a:spcPct val="0"/>
        </a:spcAft>
        <a:buChar char="•"/>
        <a:defRPr sz="3200" b="1" i="1">
          <a:solidFill>
            <a:srgbClr val="000000"/>
          </a:solidFill>
          <a:latin charset="0" typeface="Times New Roman"/>
        </a:defRPr>
      </a:lvl1pPr>
      <a:lvl2pPr indent="-285750" algn="l" fontAlgn="base" marL="742950" eaLnBrk="0" hangingPunct="false" rtl="false">
        <a:lnSpc>
          <a:spcPct val="100000"/>
        </a:lnSpc>
        <a:spcBef>
          <a:spcPct val="20000"/>
        </a:spcBef>
        <a:spcAft>
          <a:spcPct val="0"/>
        </a:spcAft>
        <a:buChar char="–"/>
        <a:defRPr sz="2800">
          <a:solidFill>
            <a:srgbClr val="000000"/>
          </a:solidFill>
          <a:latin charset="0" typeface="Times New Roman"/>
        </a:defRPr>
      </a:lvl2pPr>
      <a:lvl3pPr indent="-228600" algn="l" fontAlgn="base" marL="1143000" eaLnBrk="0" hangingPunct="false" rtl="false">
        <a:lnSpc>
          <a:spcPct val="100000"/>
        </a:lnSpc>
        <a:spcBef>
          <a:spcPct val="20000"/>
        </a:spcBef>
        <a:spcAft>
          <a:spcPct val="0"/>
        </a:spcAft>
        <a:buChar char="•"/>
        <a:defRPr sz="2400">
          <a:solidFill>
            <a:srgbClr val="000000"/>
          </a:solidFill>
          <a:latin charset="0" typeface="Times New Roman"/>
        </a:defRPr>
      </a:lvl3pPr>
      <a:lvl4pPr indent="-228600" algn="l" fontAlgn="base" marL="1600200" eaLnBrk="0" hangingPunct="false" rtl="false">
        <a:lnSpc>
          <a:spcPct val="100000"/>
        </a:lnSpc>
        <a:spcBef>
          <a:spcPct val="20000"/>
        </a:spcBef>
        <a:spcAft>
          <a:spcPct val="0"/>
        </a:spcAft>
        <a:buChar char="–"/>
        <a:defRPr sz="2000">
          <a:solidFill>
            <a:srgbClr val="000000"/>
          </a:solidFill>
          <a:latin charset="0" typeface="Times New Roman"/>
        </a:defRPr>
      </a:lvl4pPr>
      <a:lvl5pPr indent="-228600" algn="l" fontAlgn="base" marL="2057400" eaLnBrk="0" hangingPunct="false" rtl="false">
        <a:lnSpc>
          <a:spcPct val="100000"/>
        </a:lnSpc>
        <a:spcBef>
          <a:spcPct val="20000"/>
        </a:spcBef>
        <a:spcAft>
          <a:spcPct val="0"/>
        </a:spcAft>
        <a:buChar char="»"/>
        <a:defRPr sz="2000">
          <a:solidFill>
            <a:srgbClr val="000000"/>
          </a:solidFill>
          <a:latin charset="0" typeface="Times New Roman"/>
        </a:defRPr>
      </a:lvl5pPr>
    </p:bodyStyle>
    <p:otherStyle>
      <a:lvl1pPr indent="0" algn="l" fontAlgn="base" marL="0" eaLnBrk="1" hangingPunct="true" rtl="false">
        <a:lnSpc>
          <a:spcPct val="100000"/>
        </a:lnSpc>
        <a:spcBef>
          <a:spcPct val="0"/>
        </a:spcBef>
        <a:spcAft>
          <a:spcPct val="0"/>
        </a:spcAft>
        <a:buNone/>
        <a:defRPr sz="1800">
          <a:solidFill>
            <a:srgbClr val="000000"/>
          </a:solidFill>
          <a:latin charset="0" typeface="Times New Roman"/>
        </a:defRPr>
      </a:lvl1pPr>
      <a:lvl2pPr indent="0" algn="l" fontAlgn="base" marL="457200" eaLnBrk="1" hangingPunct="true" rtl="false">
        <a:lnSpc>
          <a:spcPct val="100000"/>
        </a:lnSpc>
        <a:spcBef>
          <a:spcPct val="0"/>
        </a:spcBef>
        <a:spcAft>
          <a:spcPct val="0"/>
        </a:spcAft>
        <a:buNone/>
        <a:defRPr sz="1800">
          <a:solidFill>
            <a:srgbClr val="000000"/>
          </a:solidFill>
          <a:latin charset="0" typeface="Times New Roman"/>
        </a:defRPr>
      </a:lvl2pPr>
      <a:lvl3pPr indent="0" algn="l" fontAlgn="base" marL="914400" eaLnBrk="1" hangingPunct="true" rtl="false">
        <a:lnSpc>
          <a:spcPct val="100000"/>
        </a:lnSpc>
        <a:spcBef>
          <a:spcPct val="0"/>
        </a:spcBef>
        <a:spcAft>
          <a:spcPct val="0"/>
        </a:spcAft>
        <a:buNone/>
        <a:defRPr sz="1800">
          <a:solidFill>
            <a:srgbClr val="000000"/>
          </a:solidFill>
          <a:latin charset="0" typeface="Times New Roman"/>
        </a:defRPr>
      </a:lvl3pPr>
      <a:lvl4pPr indent="0" algn="l" fontAlgn="base" marL="1371600" eaLnBrk="1" hangingPunct="true" rtl="false">
        <a:lnSpc>
          <a:spcPct val="100000"/>
        </a:lnSpc>
        <a:spcBef>
          <a:spcPct val="0"/>
        </a:spcBef>
        <a:spcAft>
          <a:spcPct val="0"/>
        </a:spcAft>
        <a:buNone/>
        <a:defRPr sz="1800">
          <a:solidFill>
            <a:srgbClr val="000000"/>
          </a:solidFill>
          <a:latin charset="0" typeface="Times New Roman"/>
        </a:defRPr>
      </a:lvl4pPr>
      <a:lvl5pPr indent="0" algn="l" fontAlgn="base" marL="1828800" eaLnBrk="1" hangingPunct="true" rtl="false">
        <a:lnSpc>
          <a:spcPct val="100000"/>
        </a:lnSpc>
        <a:spcBef>
          <a:spcPct val="0"/>
        </a:spcBef>
        <a:spcAft>
          <a:spcPct val="0"/>
        </a:spcAft>
        <a:buNone/>
        <a:defRPr sz="1800">
          <a:solidFill>
            <a:srgbClr val="000000"/>
          </a:solidFill>
          <a:latin charset="0" typeface="Times New Roman"/>
        </a:defRPr>
      </a:lvl5pPr>
    </p:otherStyle>
  </p:txStyles>
</p:sldMaster>
</file>

<file path=ppt/slideMasters/slideMaster122.xml><?xml version="1.0" encoding="utf-8"?>
<p:sldMaster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bg>
      <p:bgPr>
        <a:blipFill rotWithShape="0">
          <a:blip r:embed="rID4">
            <a:extLst/>
          </a:blip>
          <a:srcRect/>
          <a:stretch>
            <a:fillRect/>
          </a:stretch>
        </a:blipFill>
      </p:bgPr>
    </p:bg>
    <p:spTree>
      <p:nvGrpSpPr>
        <p:cNvPr id="4096" name=""/>
        <p:cNvGrpSpPr>
          <a:grpSpLocks/>
        </p:cNvGrpSpPr>
        <p:nvPr/>
      </p:nvGrpSpPr>
      <p:grpSpPr>
        <a:xfrm/>
      </p:grpSpPr>
      <p:sp>
        <p:nvSpPr>
          <p:cNvPr id="4098" name=""/>
          <p:cNvSpPr>
            <a:spLocks noGrp="1" noChangeAspect="0"/>
          </p:cNvSpPr>
          <p:nvPr>
            <p:ph type="title" sz="full" idx="0"/>
          </p:nvPr>
        </p:nvSpPr>
        <p:spPr>
          <a:xfrm>
            <a:off x="685800" y="609600"/>
            <a:ext cx="7772400" cy="1143000"/>
          </a:xfrm>
          <a:prstGeom prst="rect">
            <a:avLst/>
          </a:prstGeom>
          <a:noFill/>
          <a:ln>
            <a:noFill/>
          </a:ln>
        </p:spPr>
        <p:txBody>
          <a:bodyPr anchor="ctr"/>
          <a:lstStyle/>
          <a:p>
            <a:pPr lvl="0"/>
            <a:r>
              <a:rPr lang="en-US" altLang="en-US" dirty="0"/>
              <a:t>Click to edit Master title style</a:t>
            </a:r>
          </a:p>
        </p:txBody>
      </p:sp>
      <p:sp>
        <p:nvSpPr>
          <p:cNvPr id="4099" name=""/>
          <p:cNvSpPr>
            <a:spLocks noGrp="1" noChangeAspect="0"/>
          </p:cNvSpPr>
          <p:nvPr>
            <p:ph type="body" sz="full" idx="1"/>
          </p:nvPr>
        </p:nvSpPr>
        <p:spPr>
          <a:xfrm>
            <a:off x="1143000" y="1981200"/>
            <a:ext cx="7315200" cy="4114800"/>
          </a:xfrm>
          <a:prstGeom prst="rect">
            <a:avLst/>
          </a:prstGeom>
          <a:noFill/>
          <a:ln>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100" name=""/>
          <p:cNvSpPr>
            <a:spLocks noGrp="1" noChangeAspect="0"/>
          </p:cNvSpPr>
          <p:nvPr>
            <p:ph type="dt" sz="half" idx="2"/>
          </p:nvPr>
        </p:nvSpPr>
        <p:spPr>
          <a:xfrm>
            <a:off x="685800" y="6248400"/>
            <a:ext cx="1905000" cy="457200"/>
          </a:xfrm>
          <a:prstGeom prst="rect">
            <a:avLst/>
          </a:prstGeom>
          <a:noFill/>
          <a:ln>
            <a:noFill/>
          </a:ln>
        </p:spPr>
        <p:txBody>
          <a:bodyPr/>
          <a:lstStyle/>
          <a:p>
            <a:pPr/>
            <a:endParaRPr lang="en-US" altLang="en-US" sz="1400" dirty="0"/>
          </a:p>
        </p:txBody>
      </p:sp>
      <p:sp>
        <p:nvSpPr>
          <p:cNvPr id="4101" name=""/>
          <p:cNvSpPr>
            <a:spLocks noGrp="1" noChangeAspect="0"/>
          </p:cNvSpPr>
          <p:nvPr>
            <p:ph type="ftr" sz="quarter" idx="3"/>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
        <p:nvSpPr>
          <p:cNvPr id="4102" name=""/>
          <p:cNvSpPr>
            <a:spLocks noGrp="1" noChangeAspect="0"/>
          </p:cNvSpPr>
          <p:nvPr>
            <p:ph type="sldNum" sz="quarter" idx="4"/>
          </p:nvPr>
        </p:nvSpPr>
        <p:spPr>
          <a:xfrm>
            <a:off x="4953000" y="6248400"/>
            <a:ext cx="3505200" cy="457200"/>
          </a:xfrm>
          <a:prstGeom prst="rect">
            <a:avLst/>
          </a:prstGeom>
          <a:noFill/>
          <a:ln>
            <a:noFill/>
          </a:ln>
        </p:spPr>
        <p:txBody>
          <a:bodyPr/>
          <a:lstStyle/>
          <a:p>
            <a:pPr algn="r"/>
            <a:fld type="slidenum" id="{12FF1C42-D199-1006-1122-587298610EC3}">
              <a:rPr lang="en-US" altLang="en-US" sz="2000" dirty="0"/>
              <a:t>0</a:t>
            </a:fld>
          </a:p>
        </p:txBody>
      </p:sp>
    </p:spTree>
  </p:cSld>
  <p:clrMap bg1="dk1" tx1="lt1" bg2="dk2" tx2="lt2" accent1="accent1" accent2="accent2" accent3="accent3" accent4="accent4" accent5="accent5" accent6="accent6" hlink="hlink" folHlink="folHlink"/>
  <p:sldLayoutIdLst>
    <p:sldLayoutId id="2147489100" r:id="rId3"/>
    <p:sldLayoutId id="2147489101" r:id="rId4"/>
    <p:sldLayoutId id="2147489102" r:id="rId5"/>
    <p:sldLayoutId id="2147489103" r:id="rId6"/>
    <p:sldLayoutId id="2147489104" r:id="rId7"/>
    <p:sldLayoutId id="2147489105" r:id="rId8"/>
    <p:sldLayoutId id="2147489106" r:id="rId9"/>
    <p:sldLayoutId id="2147489107" r:id="rId10"/>
    <p:sldLayoutId id="2147489108" r:id="rId11"/>
    <p:sldLayoutId id="2147489109" r:id="rId12"/>
    <p:sldLayoutId id="2147489110" r:id="rId13"/>
    <p:sldLayoutId id="2147489111" r:id="rId14"/>
  </p:sldLayoutIdLst>
  <p:txStyles>
    <p:titleStyle>
      <a:lvl1pPr indent="0" algn="ctr" fontAlgn="base" marL="0" eaLnBrk="0" hangingPunct="false" rtl="false">
        <a:lnSpc>
          <a:spcPct val="100000"/>
        </a:lnSpc>
        <a:spcBef>
          <a:spcPct val="0"/>
        </a:spcBef>
        <a:spcAft>
          <a:spcPct val="0"/>
        </a:spcAft>
        <a:buNone/>
        <a:defRPr sz="4400" b="1" i="1">
          <a:solidFill>
            <a:srgbClr val="000000"/>
          </a:solidFill>
          <a:latin charset="0" typeface="Times New Roman"/>
        </a:defRPr>
      </a:lvl1pPr>
    </p:titleStyle>
    <p:bodyStyle>
      <a:lvl1pPr indent="-342900" algn="l" fontAlgn="base" marL="342900" eaLnBrk="0" hangingPunct="false" rtl="false">
        <a:lnSpc>
          <a:spcPct val="100000"/>
        </a:lnSpc>
        <a:spcBef>
          <a:spcPct val="20000"/>
        </a:spcBef>
        <a:spcAft>
          <a:spcPct val="0"/>
        </a:spcAft>
        <a:buChar char="•"/>
        <a:defRPr sz="3200" b="1" i="1">
          <a:solidFill>
            <a:srgbClr val="000000"/>
          </a:solidFill>
          <a:latin charset="0" typeface="Times New Roman"/>
        </a:defRPr>
      </a:lvl1pPr>
      <a:lvl2pPr indent="-285750" algn="l" fontAlgn="base" marL="742950" eaLnBrk="0" hangingPunct="false" rtl="false">
        <a:lnSpc>
          <a:spcPct val="100000"/>
        </a:lnSpc>
        <a:spcBef>
          <a:spcPct val="20000"/>
        </a:spcBef>
        <a:spcAft>
          <a:spcPct val="0"/>
        </a:spcAft>
        <a:buChar char="–"/>
        <a:defRPr sz="2800">
          <a:solidFill>
            <a:srgbClr val="000000"/>
          </a:solidFill>
          <a:latin charset="0" typeface="Times New Roman"/>
        </a:defRPr>
      </a:lvl2pPr>
      <a:lvl3pPr indent="-228600" algn="l" fontAlgn="base" marL="1143000" eaLnBrk="0" hangingPunct="false" rtl="false">
        <a:lnSpc>
          <a:spcPct val="100000"/>
        </a:lnSpc>
        <a:spcBef>
          <a:spcPct val="20000"/>
        </a:spcBef>
        <a:spcAft>
          <a:spcPct val="0"/>
        </a:spcAft>
        <a:buChar char="•"/>
        <a:defRPr sz="2400">
          <a:solidFill>
            <a:srgbClr val="000000"/>
          </a:solidFill>
          <a:latin charset="0" typeface="Times New Roman"/>
        </a:defRPr>
      </a:lvl3pPr>
      <a:lvl4pPr indent="-228600" algn="l" fontAlgn="base" marL="1600200" eaLnBrk="0" hangingPunct="false" rtl="false">
        <a:lnSpc>
          <a:spcPct val="100000"/>
        </a:lnSpc>
        <a:spcBef>
          <a:spcPct val="20000"/>
        </a:spcBef>
        <a:spcAft>
          <a:spcPct val="0"/>
        </a:spcAft>
        <a:buChar char="–"/>
        <a:defRPr sz="2000">
          <a:solidFill>
            <a:srgbClr val="000000"/>
          </a:solidFill>
          <a:latin charset="0" typeface="Times New Roman"/>
        </a:defRPr>
      </a:lvl4pPr>
      <a:lvl5pPr indent="-228600" algn="l" fontAlgn="base" marL="2057400" eaLnBrk="0" hangingPunct="false" rtl="false">
        <a:lnSpc>
          <a:spcPct val="100000"/>
        </a:lnSpc>
        <a:spcBef>
          <a:spcPct val="20000"/>
        </a:spcBef>
        <a:spcAft>
          <a:spcPct val="0"/>
        </a:spcAft>
        <a:buChar char="»"/>
        <a:defRPr sz="2000">
          <a:solidFill>
            <a:srgbClr val="000000"/>
          </a:solidFill>
          <a:latin charset="0" typeface="Times New Roman"/>
        </a:defRPr>
      </a:lvl5pPr>
    </p:bodyStyle>
    <p:otherStyle>
      <a:lvl1pPr indent="0" algn="l" fontAlgn="base" marL="0" eaLnBrk="1" hangingPunct="true" rtl="false">
        <a:lnSpc>
          <a:spcPct val="100000"/>
        </a:lnSpc>
        <a:spcBef>
          <a:spcPct val="0"/>
        </a:spcBef>
        <a:spcAft>
          <a:spcPct val="0"/>
        </a:spcAft>
        <a:buNone/>
        <a:defRPr sz="1800">
          <a:solidFill>
            <a:srgbClr val="000000"/>
          </a:solidFill>
          <a:latin charset="0" typeface="Times New Roman"/>
        </a:defRPr>
      </a:lvl1pPr>
      <a:lvl2pPr indent="0" algn="l" fontAlgn="base" marL="457200" eaLnBrk="1" hangingPunct="true" rtl="false">
        <a:lnSpc>
          <a:spcPct val="100000"/>
        </a:lnSpc>
        <a:spcBef>
          <a:spcPct val="0"/>
        </a:spcBef>
        <a:spcAft>
          <a:spcPct val="0"/>
        </a:spcAft>
        <a:buNone/>
        <a:defRPr sz="1800">
          <a:solidFill>
            <a:srgbClr val="000000"/>
          </a:solidFill>
          <a:latin charset="0" typeface="Times New Roman"/>
        </a:defRPr>
      </a:lvl2pPr>
      <a:lvl3pPr indent="0" algn="l" fontAlgn="base" marL="914400" eaLnBrk="1" hangingPunct="true" rtl="false">
        <a:lnSpc>
          <a:spcPct val="100000"/>
        </a:lnSpc>
        <a:spcBef>
          <a:spcPct val="0"/>
        </a:spcBef>
        <a:spcAft>
          <a:spcPct val="0"/>
        </a:spcAft>
        <a:buNone/>
        <a:defRPr sz="1800">
          <a:solidFill>
            <a:srgbClr val="000000"/>
          </a:solidFill>
          <a:latin charset="0" typeface="Times New Roman"/>
        </a:defRPr>
      </a:lvl3pPr>
      <a:lvl4pPr indent="0" algn="l" fontAlgn="base" marL="1371600" eaLnBrk="1" hangingPunct="true" rtl="false">
        <a:lnSpc>
          <a:spcPct val="100000"/>
        </a:lnSpc>
        <a:spcBef>
          <a:spcPct val="0"/>
        </a:spcBef>
        <a:spcAft>
          <a:spcPct val="0"/>
        </a:spcAft>
        <a:buNone/>
        <a:defRPr sz="1800">
          <a:solidFill>
            <a:srgbClr val="000000"/>
          </a:solidFill>
          <a:latin charset="0" typeface="Times New Roman"/>
        </a:defRPr>
      </a:lvl4pPr>
      <a:lvl5pPr indent="0" algn="l" fontAlgn="base" marL="1828800" eaLnBrk="1" hangingPunct="true" rtl="false">
        <a:lnSpc>
          <a:spcPct val="100000"/>
        </a:lnSpc>
        <a:spcBef>
          <a:spcPct val="0"/>
        </a:spcBef>
        <a:spcAft>
          <a:spcPct val="0"/>
        </a:spcAft>
        <a:buNone/>
        <a:defRPr sz="1800">
          <a:solidFill>
            <a:srgbClr val="000000"/>
          </a:solidFill>
          <a:latin charset="0" typeface="Times New Roman"/>
        </a:defRPr>
      </a:lvl5pPr>
    </p:otherStyle>
  </p:txStyles>
</p:sldMaster>
</file>

<file path=ppt/slideMasters/slideMaster123.xml><?xml version="1.0" encoding="utf-8"?>
<p:sldMaster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bg>
      <p:bgPr>
        <a:blipFill rotWithShape="0">
          <a:blip r:embed="rID3">
            <a:extLst/>
          </a:blip>
          <a:srcRect/>
          <a:stretch>
            <a:fillRect/>
          </a:stretch>
        </a:blipFill>
      </p:bgPr>
    </p:bg>
    <p:spTree>
      <p:nvGrpSpPr>
        <p:cNvPr id="5120" name=""/>
        <p:cNvGrpSpPr>
          <a:grpSpLocks/>
        </p:cNvGrpSpPr>
        <p:nvPr/>
      </p:nvGrpSpPr>
      <p:grpSpPr>
        <a:xfrm/>
      </p:grpSpPr>
      <p:sp>
        <p:nvSpPr>
          <p:cNvPr id="5122" name=""/>
          <p:cNvSpPr>
            <a:spLocks noGrp="1" noChangeAspect="0"/>
          </p:cNvSpPr>
          <p:nvPr>
            <p:ph type="title" sz="full" idx="0"/>
          </p:nvPr>
        </p:nvSpPr>
        <p:spPr>
          <a:xfrm>
            <a:off x="685800" y="609600"/>
            <a:ext cx="7772400" cy="1143000"/>
          </a:xfrm>
          <a:prstGeom prst="rect">
            <a:avLst/>
          </a:prstGeom>
          <a:noFill/>
          <a:ln>
            <a:noFill/>
          </a:ln>
        </p:spPr>
        <p:txBody>
          <a:bodyPr anchor="ctr"/>
          <a:lstStyle/>
          <a:p>
            <a:pPr lvl="0"/>
            <a:r>
              <a:rPr lang="en-US" altLang="en-US" dirty="0"/>
              <a:t>Click to edit Master title style</a:t>
            </a:r>
          </a:p>
        </p:txBody>
      </p:sp>
      <p:sp>
        <p:nvSpPr>
          <p:cNvPr id="5123" name=""/>
          <p:cNvSpPr>
            <a:spLocks noGrp="1" noChangeAspect="0"/>
          </p:cNvSpPr>
          <p:nvPr>
            <p:ph type="body" sz="full" idx="1"/>
          </p:nvPr>
        </p:nvSpPr>
        <p:spPr>
          <a:xfrm>
            <a:off x="1143000" y="1981200"/>
            <a:ext cx="7315200" cy="4114800"/>
          </a:xfrm>
          <a:prstGeom prst="rect">
            <a:avLst/>
          </a:prstGeom>
          <a:noFill/>
          <a:ln>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5124" name=""/>
          <p:cNvSpPr>
            <a:spLocks noGrp="1" noChangeAspect="0"/>
          </p:cNvSpPr>
          <p:nvPr>
            <p:ph type="dt" sz="half" idx="2"/>
          </p:nvPr>
        </p:nvSpPr>
        <p:spPr>
          <a:xfrm>
            <a:off x="685800" y="6248400"/>
            <a:ext cx="1905000" cy="457200"/>
          </a:xfrm>
          <a:prstGeom prst="rect">
            <a:avLst/>
          </a:prstGeom>
          <a:noFill/>
          <a:ln>
            <a:noFill/>
          </a:ln>
        </p:spPr>
        <p:txBody>
          <a:bodyPr/>
          <a:lstStyle/>
          <a:p>
            <a:pPr/>
            <a:endParaRPr lang="en-US" altLang="en-US" sz="1400" dirty="0"/>
          </a:p>
        </p:txBody>
      </p:sp>
      <p:sp>
        <p:nvSpPr>
          <p:cNvPr id="5125" name=""/>
          <p:cNvSpPr>
            <a:spLocks noGrp="1" noChangeAspect="0"/>
          </p:cNvSpPr>
          <p:nvPr>
            <p:ph type="ftr" sz="quarter" idx="3"/>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
        <p:nvSpPr>
          <p:cNvPr id="5126" name=""/>
          <p:cNvSpPr>
            <a:spLocks noGrp="1" noChangeAspect="0"/>
          </p:cNvSpPr>
          <p:nvPr>
            <p:ph type="sldNum" sz="quarter" idx="4"/>
          </p:nvPr>
        </p:nvSpPr>
        <p:spPr>
          <a:xfrm>
            <a:off x="4953000" y="6248400"/>
            <a:ext cx="3505200" cy="457200"/>
          </a:xfrm>
          <a:prstGeom prst="rect">
            <a:avLst/>
          </a:prstGeom>
          <a:noFill/>
          <a:ln>
            <a:noFill/>
          </a:ln>
        </p:spPr>
        <p:txBody>
          <a:bodyPr/>
          <a:lstStyle/>
          <a:p>
            <a:pPr algn="r"/>
            <a:fld type="slidenum" id="{12FF1C42-D199-2030-1123-587298610EC3}">
              <a:rPr lang="en-US" altLang="en-US" sz="2000" dirty="0"/>
              <a:t>1</a:t>
            </a:fld>
          </a:p>
        </p:txBody>
      </p:sp>
    </p:spTree>
  </p:cSld>
  <p:clrMap bg1="dk1" tx1="lt1" bg2="dk2" tx2="lt2" accent1="accent1" accent2="accent2" accent3="accent3" accent4="accent4" accent5="accent5" accent6="accent6" hlink="hlink" folHlink="folHlink"/>
  <p:sldLayoutIdLst>
    <p:sldLayoutId id="2147489112" r:id="rId3"/>
    <p:sldLayoutId id="2147489113" r:id="rId4"/>
    <p:sldLayoutId id="2147489114" r:id="rId5"/>
    <p:sldLayoutId id="2147489115" r:id="rId6"/>
    <p:sldLayoutId id="2147489116" r:id="rId7"/>
    <p:sldLayoutId id="2147489117" r:id="rId8"/>
    <p:sldLayoutId id="2147489118" r:id="rId9"/>
    <p:sldLayoutId id="2147489119" r:id="rId10"/>
    <p:sldLayoutId id="2147489120" r:id="rId11"/>
    <p:sldLayoutId id="2147489121" r:id="rId12"/>
    <p:sldLayoutId id="2147489122" r:id="rId13"/>
    <p:sldLayoutId id="2147489123" r:id="rId14"/>
  </p:sldLayoutIdLst>
  <p:txStyles>
    <p:titleStyle>
      <a:lvl1pPr indent="0" algn="ctr" fontAlgn="base" marL="0" eaLnBrk="0" hangingPunct="false" rtl="false">
        <a:lnSpc>
          <a:spcPct val="100000"/>
        </a:lnSpc>
        <a:spcBef>
          <a:spcPct val="0"/>
        </a:spcBef>
        <a:spcAft>
          <a:spcPct val="0"/>
        </a:spcAft>
        <a:buNone/>
        <a:defRPr sz="4400" b="1" i="1">
          <a:solidFill>
            <a:srgbClr val="000000"/>
          </a:solidFill>
          <a:latin charset="0" typeface="Times New Roman"/>
        </a:defRPr>
      </a:lvl1pPr>
    </p:titleStyle>
    <p:bodyStyle>
      <a:lvl1pPr indent="-342900" algn="l" fontAlgn="base" marL="342900" eaLnBrk="0" hangingPunct="false" rtl="false">
        <a:lnSpc>
          <a:spcPct val="100000"/>
        </a:lnSpc>
        <a:spcBef>
          <a:spcPct val="20000"/>
        </a:spcBef>
        <a:spcAft>
          <a:spcPct val="0"/>
        </a:spcAft>
        <a:buChar char="•"/>
        <a:defRPr sz="3200" b="1" i="1">
          <a:solidFill>
            <a:srgbClr val="000000"/>
          </a:solidFill>
          <a:latin charset="0" typeface="Times New Roman"/>
        </a:defRPr>
      </a:lvl1pPr>
      <a:lvl2pPr indent="-285750" algn="l" fontAlgn="base" marL="742950" eaLnBrk="0" hangingPunct="false" rtl="false">
        <a:lnSpc>
          <a:spcPct val="100000"/>
        </a:lnSpc>
        <a:spcBef>
          <a:spcPct val="20000"/>
        </a:spcBef>
        <a:spcAft>
          <a:spcPct val="0"/>
        </a:spcAft>
        <a:buChar char="–"/>
        <a:defRPr sz="2800">
          <a:solidFill>
            <a:srgbClr val="000000"/>
          </a:solidFill>
          <a:latin charset="0" typeface="Times New Roman"/>
        </a:defRPr>
      </a:lvl2pPr>
      <a:lvl3pPr indent="-228600" algn="l" fontAlgn="base" marL="1143000" eaLnBrk="0" hangingPunct="false" rtl="false">
        <a:lnSpc>
          <a:spcPct val="100000"/>
        </a:lnSpc>
        <a:spcBef>
          <a:spcPct val="20000"/>
        </a:spcBef>
        <a:spcAft>
          <a:spcPct val="0"/>
        </a:spcAft>
        <a:buChar char="•"/>
        <a:defRPr sz="2400">
          <a:solidFill>
            <a:srgbClr val="000000"/>
          </a:solidFill>
          <a:latin charset="0" typeface="Times New Roman"/>
        </a:defRPr>
      </a:lvl3pPr>
      <a:lvl4pPr indent="-228600" algn="l" fontAlgn="base" marL="1600200" eaLnBrk="0" hangingPunct="false" rtl="false">
        <a:lnSpc>
          <a:spcPct val="100000"/>
        </a:lnSpc>
        <a:spcBef>
          <a:spcPct val="20000"/>
        </a:spcBef>
        <a:spcAft>
          <a:spcPct val="0"/>
        </a:spcAft>
        <a:buChar char="–"/>
        <a:defRPr sz="2000">
          <a:solidFill>
            <a:srgbClr val="000000"/>
          </a:solidFill>
          <a:latin charset="0" typeface="Times New Roman"/>
        </a:defRPr>
      </a:lvl4pPr>
      <a:lvl5pPr indent="-228600" algn="l" fontAlgn="base" marL="2057400" eaLnBrk="0" hangingPunct="false" rtl="false">
        <a:lnSpc>
          <a:spcPct val="100000"/>
        </a:lnSpc>
        <a:spcBef>
          <a:spcPct val="20000"/>
        </a:spcBef>
        <a:spcAft>
          <a:spcPct val="0"/>
        </a:spcAft>
        <a:buChar char="»"/>
        <a:defRPr sz="2000">
          <a:solidFill>
            <a:srgbClr val="000000"/>
          </a:solidFill>
          <a:latin charset="0" typeface="Times New Roman"/>
        </a:defRPr>
      </a:lvl5pPr>
    </p:bodyStyle>
    <p:otherStyle>
      <a:lvl1pPr indent="0" algn="l" fontAlgn="base" marL="0" eaLnBrk="1" hangingPunct="true" rtl="false">
        <a:lnSpc>
          <a:spcPct val="100000"/>
        </a:lnSpc>
        <a:spcBef>
          <a:spcPct val="0"/>
        </a:spcBef>
        <a:spcAft>
          <a:spcPct val="0"/>
        </a:spcAft>
        <a:buNone/>
        <a:defRPr sz="1800">
          <a:solidFill>
            <a:srgbClr val="000000"/>
          </a:solidFill>
          <a:latin charset="0" typeface="Times New Roman"/>
        </a:defRPr>
      </a:lvl1pPr>
      <a:lvl2pPr indent="0" algn="l" fontAlgn="base" marL="457200" eaLnBrk="1" hangingPunct="true" rtl="false">
        <a:lnSpc>
          <a:spcPct val="100000"/>
        </a:lnSpc>
        <a:spcBef>
          <a:spcPct val="0"/>
        </a:spcBef>
        <a:spcAft>
          <a:spcPct val="0"/>
        </a:spcAft>
        <a:buNone/>
        <a:defRPr sz="1800">
          <a:solidFill>
            <a:srgbClr val="000000"/>
          </a:solidFill>
          <a:latin charset="0" typeface="Times New Roman"/>
        </a:defRPr>
      </a:lvl2pPr>
      <a:lvl3pPr indent="0" algn="l" fontAlgn="base" marL="914400" eaLnBrk="1" hangingPunct="true" rtl="false">
        <a:lnSpc>
          <a:spcPct val="100000"/>
        </a:lnSpc>
        <a:spcBef>
          <a:spcPct val="0"/>
        </a:spcBef>
        <a:spcAft>
          <a:spcPct val="0"/>
        </a:spcAft>
        <a:buNone/>
        <a:defRPr sz="1800">
          <a:solidFill>
            <a:srgbClr val="000000"/>
          </a:solidFill>
          <a:latin charset="0" typeface="Times New Roman"/>
        </a:defRPr>
      </a:lvl3pPr>
      <a:lvl4pPr indent="0" algn="l" fontAlgn="base" marL="1371600" eaLnBrk="1" hangingPunct="true" rtl="false">
        <a:lnSpc>
          <a:spcPct val="100000"/>
        </a:lnSpc>
        <a:spcBef>
          <a:spcPct val="0"/>
        </a:spcBef>
        <a:spcAft>
          <a:spcPct val="0"/>
        </a:spcAft>
        <a:buNone/>
        <a:defRPr sz="1800">
          <a:solidFill>
            <a:srgbClr val="000000"/>
          </a:solidFill>
          <a:latin charset="0" typeface="Times New Roman"/>
        </a:defRPr>
      </a:lvl4pPr>
      <a:lvl5pPr indent="0" algn="l" fontAlgn="base" marL="1828800" eaLnBrk="1" hangingPunct="true" rtl="false">
        <a:lnSpc>
          <a:spcPct val="100000"/>
        </a:lnSpc>
        <a:spcBef>
          <a:spcPct val="0"/>
        </a:spcBef>
        <a:spcAft>
          <a:spcPct val="0"/>
        </a:spcAft>
        <a:buNone/>
        <a:defRPr sz="1800">
          <a:solidFill>
            <a:srgbClr val="000000"/>
          </a:solidFill>
          <a:latin charset="0" typeface="Times New Roman"/>
        </a:defRPr>
      </a:lvl5pPr>
    </p:otherStyle>
  </p:txStyles>
</p:sldMaster>
</file>

<file path=ppt/slideMasters/slideMaster124.xml><?xml version="1.0" encoding="utf-8"?>
<p:sldMaster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bg>
      <p:bgPr>
        <a:blipFill rotWithShape="0">
          <a:blip r:embed="rID3">
            <a:extLst/>
          </a:blip>
          <a:srcRect/>
          <a:stretch>
            <a:fillRect/>
          </a:stretch>
        </a:blipFill>
      </p:bgPr>
    </p:bg>
    <p:spTree>
      <p:nvGrpSpPr>
        <p:cNvPr id="6144" name=""/>
        <p:cNvGrpSpPr>
          <a:grpSpLocks/>
        </p:cNvGrpSpPr>
        <p:nvPr/>
      </p:nvGrpSpPr>
      <p:grpSpPr>
        <a:xfrm/>
      </p:grpSpPr>
      <p:sp>
        <p:nvSpPr>
          <p:cNvPr id="6146" name=""/>
          <p:cNvSpPr>
            <a:spLocks noGrp="1" noChangeAspect="0"/>
          </p:cNvSpPr>
          <p:nvPr>
            <p:ph type="title" sz="full" idx="0"/>
          </p:nvPr>
        </p:nvSpPr>
        <p:spPr>
          <a:xfrm>
            <a:off x="685800" y="609600"/>
            <a:ext cx="7772400" cy="1143000"/>
          </a:xfrm>
          <a:prstGeom prst="rect">
            <a:avLst/>
          </a:prstGeom>
          <a:noFill/>
          <a:ln>
            <a:noFill/>
          </a:ln>
        </p:spPr>
        <p:txBody>
          <a:bodyPr anchor="ctr"/>
          <a:lstStyle/>
          <a:p>
            <a:pPr lvl="0"/>
            <a:r>
              <a:rPr lang="en-US" altLang="en-US" dirty="0"/>
              <a:t>Click to edit Master title style</a:t>
            </a:r>
          </a:p>
        </p:txBody>
      </p:sp>
      <p:sp>
        <p:nvSpPr>
          <p:cNvPr id="6147" name=""/>
          <p:cNvSpPr>
            <a:spLocks noGrp="1" noChangeAspect="0"/>
          </p:cNvSpPr>
          <p:nvPr>
            <p:ph type="body" sz="full" idx="1"/>
          </p:nvPr>
        </p:nvSpPr>
        <p:spPr>
          <a:xfrm>
            <a:off x="1143000" y="1981200"/>
            <a:ext cx="7315200" cy="4114800"/>
          </a:xfrm>
          <a:prstGeom prst="rect">
            <a:avLst/>
          </a:prstGeom>
          <a:noFill/>
          <a:ln>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148" name=""/>
          <p:cNvSpPr>
            <a:spLocks noGrp="1" noChangeAspect="0"/>
          </p:cNvSpPr>
          <p:nvPr>
            <p:ph type="dt" sz="half" idx="2"/>
          </p:nvPr>
        </p:nvSpPr>
        <p:spPr>
          <a:xfrm>
            <a:off x="685800" y="6248400"/>
            <a:ext cx="1905000" cy="457200"/>
          </a:xfrm>
          <a:prstGeom prst="rect">
            <a:avLst/>
          </a:prstGeom>
          <a:noFill/>
          <a:ln>
            <a:noFill/>
          </a:ln>
        </p:spPr>
        <p:txBody>
          <a:bodyPr/>
          <a:lstStyle/>
          <a:p>
            <a:pPr/>
            <a:endParaRPr lang="en-US" altLang="en-US" sz="1400" dirty="0"/>
          </a:p>
        </p:txBody>
      </p:sp>
      <p:sp>
        <p:nvSpPr>
          <p:cNvPr id="6149" name=""/>
          <p:cNvSpPr>
            <a:spLocks noGrp="1" noChangeAspect="0"/>
          </p:cNvSpPr>
          <p:nvPr>
            <p:ph type="ftr" sz="quarter" idx="3"/>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
        <p:nvSpPr>
          <p:cNvPr id="6150" name=""/>
          <p:cNvSpPr>
            <a:spLocks noGrp="1" noChangeAspect="0"/>
          </p:cNvSpPr>
          <p:nvPr>
            <p:ph type="sldNum" sz="quarter" idx="4"/>
          </p:nvPr>
        </p:nvSpPr>
        <p:spPr>
          <a:xfrm>
            <a:off x="4953000" y="6248400"/>
            <a:ext cx="3505200" cy="457200"/>
          </a:xfrm>
          <a:prstGeom prst="rect">
            <a:avLst/>
          </a:prstGeom>
          <a:noFill/>
          <a:ln>
            <a:noFill/>
          </a:ln>
        </p:spPr>
        <p:txBody>
          <a:bodyPr/>
          <a:lstStyle/>
          <a:p>
            <a:pPr algn="r"/>
            <a:fld type="slidenum" id="{12FF1C42-D199-3054-1124-587298610EC3}">
              <a:rPr lang="en-US" altLang="en-US" sz="2000" dirty="0"/>
              <a:t>64</a:t>
            </a:fld>
          </a:p>
        </p:txBody>
      </p:sp>
    </p:spTree>
  </p:cSld>
  <p:clrMap bg1="dk1" tx1="lt1" bg2="dk2" tx2="lt2" accent1="accent1" accent2="accent2" accent3="accent3" accent4="accent4" accent5="accent5" accent6="accent6" hlink="hlink" folHlink="folHlink"/>
  <p:sldLayoutIdLst>
    <p:sldLayoutId id="2147489136" r:id="rId3"/>
    <p:sldLayoutId id="2147489137" r:id="rId4"/>
    <p:sldLayoutId id="2147489138" r:id="rId5"/>
    <p:sldLayoutId id="2147489139" r:id="rId6"/>
    <p:sldLayoutId id="2147489140" r:id="rId7"/>
    <p:sldLayoutId id="2147489141" r:id="rId8"/>
    <p:sldLayoutId id="2147489142" r:id="rId9"/>
    <p:sldLayoutId id="2147489143" r:id="rId10"/>
    <p:sldLayoutId id="2147489144" r:id="rId11"/>
    <p:sldLayoutId id="2147489145" r:id="rId12"/>
    <p:sldLayoutId id="2147489146" r:id="rId13"/>
    <p:sldLayoutId id="2147489147" r:id="rId14"/>
  </p:sldLayoutIdLst>
  <p:txStyles>
    <p:titleStyle>
      <a:lvl1pPr indent="0" algn="ctr" fontAlgn="base" marL="0" eaLnBrk="0" hangingPunct="false" rtl="false">
        <a:lnSpc>
          <a:spcPct val="100000"/>
        </a:lnSpc>
        <a:spcBef>
          <a:spcPct val="0"/>
        </a:spcBef>
        <a:spcAft>
          <a:spcPct val="0"/>
        </a:spcAft>
        <a:buNone/>
        <a:defRPr sz="4400" b="1" i="1">
          <a:solidFill>
            <a:srgbClr val="000000"/>
          </a:solidFill>
          <a:latin charset="0" typeface="Times New Roman"/>
        </a:defRPr>
      </a:lvl1pPr>
    </p:titleStyle>
    <p:bodyStyle>
      <a:lvl1pPr indent="-342900" algn="l" fontAlgn="base" marL="342900" eaLnBrk="0" hangingPunct="false" rtl="false">
        <a:lnSpc>
          <a:spcPct val="100000"/>
        </a:lnSpc>
        <a:spcBef>
          <a:spcPct val="20000"/>
        </a:spcBef>
        <a:spcAft>
          <a:spcPct val="0"/>
        </a:spcAft>
        <a:buChar char="•"/>
        <a:defRPr sz="3200" b="1" i="1">
          <a:solidFill>
            <a:srgbClr val="000000"/>
          </a:solidFill>
          <a:latin charset="0" typeface="Times New Roman"/>
        </a:defRPr>
      </a:lvl1pPr>
      <a:lvl2pPr indent="-285750" algn="l" fontAlgn="base" marL="742950" eaLnBrk="0" hangingPunct="false" rtl="false">
        <a:lnSpc>
          <a:spcPct val="100000"/>
        </a:lnSpc>
        <a:spcBef>
          <a:spcPct val="20000"/>
        </a:spcBef>
        <a:spcAft>
          <a:spcPct val="0"/>
        </a:spcAft>
        <a:buChar char="–"/>
        <a:defRPr sz="2800">
          <a:solidFill>
            <a:srgbClr val="000000"/>
          </a:solidFill>
          <a:latin charset="0" typeface="Times New Roman"/>
        </a:defRPr>
      </a:lvl2pPr>
      <a:lvl3pPr indent="-228600" algn="l" fontAlgn="base" marL="1143000" eaLnBrk="0" hangingPunct="false" rtl="false">
        <a:lnSpc>
          <a:spcPct val="100000"/>
        </a:lnSpc>
        <a:spcBef>
          <a:spcPct val="20000"/>
        </a:spcBef>
        <a:spcAft>
          <a:spcPct val="0"/>
        </a:spcAft>
        <a:buChar char="•"/>
        <a:defRPr sz="2400">
          <a:solidFill>
            <a:srgbClr val="000000"/>
          </a:solidFill>
          <a:latin charset="0" typeface="Times New Roman"/>
        </a:defRPr>
      </a:lvl3pPr>
      <a:lvl4pPr indent="-228600" algn="l" fontAlgn="base" marL="1600200" eaLnBrk="0" hangingPunct="false" rtl="false">
        <a:lnSpc>
          <a:spcPct val="100000"/>
        </a:lnSpc>
        <a:spcBef>
          <a:spcPct val="20000"/>
        </a:spcBef>
        <a:spcAft>
          <a:spcPct val="0"/>
        </a:spcAft>
        <a:buChar char="–"/>
        <a:defRPr sz="2000">
          <a:solidFill>
            <a:srgbClr val="000000"/>
          </a:solidFill>
          <a:latin charset="0" typeface="Times New Roman"/>
        </a:defRPr>
      </a:lvl4pPr>
      <a:lvl5pPr indent="-228600" algn="l" fontAlgn="base" marL="2057400" eaLnBrk="0" hangingPunct="false" rtl="false">
        <a:lnSpc>
          <a:spcPct val="100000"/>
        </a:lnSpc>
        <a:spcBef>
          <a:spcPct val="20000"/>
        </a:spcBef>
        <a:spcAft>
          <a:spcPct val="0"/>
        </a:spcAft>
        <a:buChar char="»"/>
        <a:defRPr sz="2000">
          <a:solidFill>
            <a:srgbClr val="000000"/>
          </a:solidFill>
          <a:latin charset="0" typeface="Times New Roman"/>
        </a:defRPr>
      </a:lvl5pPr>
    </p:bodyStyle>
    <p:otherStyle>
      <a:lvl1pPr indent="0" algn="l" fontAlgn="base" marL="0" eaLnBrk="1" hangingPunct="true" rtl="false">
        <a:lnSpc>
          <a:spcPct val="100000"/>
        </a:lnSpc>
        <a:spcBef>
          <a:spcPct val="0"/>
        </a:spcBef>
        <a:spcAft>
          <a:spcPct val="0"/>
        </a:spcAft>
        <a:buNone/>
        <a:defRPr sz="1800">
          <a:solidFill>
            <a:srgbClr val="000000"/>
          </a:solidFill>
          <a:latin charset="0" typeface="Times New Roman"/>
        </a:defRPr>
      </a:lvl1pPr>
      <a:lvl2pPr indent="0" algn="l" fontAlgn="base" marL="457200" eaLnBrk="1" hangingPunct="true" rtl="false">
        <a:lnSpc>
          <a:spcPct val="100000"/>
        </a:lnSpc>
        <a:spcBef>
          <a:spcPct val="0"/>
        </a:spcBef>
        <a:spcAft>
          <a:spcPct val="0"/>
        </a:spcAft>
        <a:buNone/>
        <a:defRPr sz="1800">
          <a:solidFill>
            <a:srgbClr val="000000"/>
          </a:solidFill>
          <a:latin charset="0" typeface="Times New Roman"/>
        </a:defRPr>
      </a:lvl2pPr>
      <a:lvl3pPr indent="0" algn="l" fontAlgn="base" marL="914400" eaLnBrk="1" hangingPunct="true" rtl="false">
        <a:lnSpc>
          <a:spcPct val="100000"/>
        </a:lnSpc>
        <a:spcBef>
          <a:spcPct val="0"/>
        </a:spcBef>
        <a:spcAft>
          <a:spcPct val="0"/>
        </a:spcAft>
        <a:buNone/>
        <a:defRPr sz="1800">
          <a:solidFill>
            <a:srgbClr val="000000"/>
          </a:solidFill>
          <a:latin charset="0" typeface="Times New Roman"/>
        </a:defRPr>
      </a:lvl3pPr>
      <a:lvl4pPr indent="0" algn="l" fontAlgn="base" marL="1371600" eaLnBrk="1" hangingPunct="true" rtl="false">
        <a:lnSpc>
          <a:spcPct val="100000"/>
        </a:lnSpc>
        <a:spcBef>
          <a:spcPct val="0"/>
        </a:spcBef>
        <a:spcAft>
          <a:spcPct val="0"/>
        </a:spcAft>
        <a:buNone/>
        <a:defRPr sz="1800">
          <a:solidFill>
            <a:srgbClr val="000000"/>
          </a:solidFill>
          <a:latin charset="0" typeface="Times New Roman"/>
        </a:defRPr>
      </a:lvl4pPr>
      <a:lvl5pPr indent="0" algn="l" fontAlgn="base" marL="1828800" eaLnBrk="1" hangingPunct="true" rtl="false">
        <a:lnSpc>
          <a:spcPct val="100000"/>
        </a:lnSpc>
        <a:spcBef>
          <a:spcPct val="0"/>
        </a:spcBef>
        <a:spcAft>
          <a:spcPct val="0"/>
        </a:spcAft>
        <a:buNone/>
        <a:defRPr sz="1800">
          <a:solidFill>
            <a:srgbClr val="000000"/>
          </a:solidFill>
          <a:latin charset="0" typeface="Times New Roman"/>
        </a:defRPr>
      </a:lvl5pPr>
    </p:otherStyle>
  </p:txStyles>
</p:sldMaster>
</file>

<file path=ppt/slideMasters/slideMaster125.xml><?xml version="1.0" encoding="utf-8"?>
<p:sldMaster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bg>
      <p:bgPr>
        <a:blipFill rotWithShape="0">
          <a:blip r:embed="rID3">
            <a:extLst/>
          </a:blip>
          <a:srcRect/>
          <a:stretch>
            <a:fillRect/>
          </a:stretch>
        </a:blipFill>
      </p:bgPr>
    </p:bg>
    <p:spTree>
      <p:nvGrpSpPr>
        <p:cNvPr id="7168" name=""/>
        <p:cNvGrpSpPr>
          <a:grpSpLocks/>
        </p:cNvGrpSpPr>
        <p:nvPr/>
      </p:nvGrpSpPr>
      <p:grpSpPr>
        <a:xfrm/>
      </p:grpSpPr>
      <p:sp>
        <p:nvSpPr>
          <p:cNvPr id="7170" name=""/>
          <p:cNvSpPr>
            <a:spLocks noGrp="1" noChangeAspect="0"/>
          </p:cNvSpPr>
          <p:nvPr>
            <p:ph type="title" sz="full" idx="0"/>
          </p:nvPr>
        </p:nvSpPr>
        <p:spPr>
          <a:xfrm>
            <a:off x="685800" y="609600"/>
            <a:ext cx="7772400" cy="1143000"/>
          </a:xfrm>
          <a:prstGeom prst="rect">
            <a:avLst/>
          </a:prstGeom>
          <a:noFill/>
          <a:ln>
            <a:noFill/>
          </a:ln>
        </p:spPr>
        <p:txBody>
          <a:bodyPr anchor="ctr"/>
          <a:lstStyle/>
          <a:p>
            <a:pPr lvl="0"/>
            <a:r>
              <a:rPr lang="en-US" altLang="en-US" dirty="0"/>
              <a:t>Click to edit Master title style</a:t>
            </a:r>
          </a:p>
        </p:txBody>
      </p:sp>
      <p:sp>
        <p:nvSpPr>
          <p:cNvPr id="7171" name=""/>
          <p:cNvSpPr>
            <a:spLocks noGrp="1" noChangeAspect="0"/>
          </p:cNvSpPr>
          <p:nvPr>
            <p:ph type="body" sz="full" idx="1"/>
          </p:nvPr>
        </p:nvSpPr>
        <p:spPr>
          <a:xfrm>
            <a:off x="1143000" y="1981200"/>
            <a:ext cx="7315200" cy="4114800"/>
          </a:xfrm>
          <a:prstGeom prst="rect">
            <a:avLst/>
          </a:prstGeom>
          <a:noFill/>
          <a:ln>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7172" name=""/>
          <p:cNvSpPr>
            <a:spLocks noGrp="1" noChangeAspect="0"/>
          </p:cNvSpPr>
          <p:nvPr>
            <p:ph type="dt" sz="half" idx="2"/>
          </p:nvPr>
        </p:nvSpPr>
        <p:spPr>
          <a:xfrm>
            <a:off x="685800" y="6248400"/>
            <a:ext cx="1905000" cy="457200"/>
          </a:xfrm>
          <a:prstGeom prst="rect">
            <a:avLst/>
          </a:prstGeom>
          <a:noFill/>
          <a:ln>
            <a:noFill/>
          </a:ln>
        </p:spPr>
        <p:txBody>
          <a:bodyPr/>
          <a:lstStyle/>
          <a:p>
            <a:pPr/>
            <a:endParaRPr lang="en-US" altLang="en-US" sz="1400" dirty="0"/>
          </a:p>
        </p:txBody>
      </p:sp>
      <p:sp>
        <p:nvSpPr>
          <p:cNvPr id="7173" name=""/>
          <p:cNvSpPr>
            <a:spLocks noGrp="1" noChangeAspect="0"/>
          </p:cNvSpPr>
          <p:nvPr>
            <p:ph type="ftr" sz="quarter" idx="3"/>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
        <p:nvSpPr>
          <p:cNvPr id="7174" name=""/>
          <p:cNvSpPr>
            <a:spLocks noGrp="1" noChangeAspect="0"/>
          </p:cNvSpPr>
          <p:nvPr>
            <p:ph type="sldNum" sz="quarter" idx="4"/>
          </p:nvPr>
        </p:nvSpPr>
        <p:spPr>
          <a:xfrm>
            <a:off x="4953000" y="6248400"/>
            <a:ext cx="3505200" cy="457200"/>
          </a:xfrm>
          <a:prstGeom prst="rect">
            <a:avLst/>
          </a:prstGeom>
          <a:noFill/>
          <a:ln>
            <a:noFill/>
          </a:ln>
        </p:spPr>
        <p:txBody>
          <a:bodyPr/>
          <a:lstStyle/>
          <a:p>
            <a:pPr algn="r"/>
            <a:fld type="slidenum" id="{12FF1C42-D199-4078-1125-587298610EC3}">
              <a:rPr lang="en-US" altLang="en-US" sz="2000" dirty="0"/>
              <a:t>64</a:t>
            </a:fld>
          </a:p>
        </p:txBody>
      </p:sp>
    </p:spTree>
  </p:cSld>
  <p:clrMap bg1="dk1" tx1="lt1" bg2="dk2" tx2="lt2" accent1="accent1" accent2="accent2" accent3="accent3" accent4="accent4" accent5="accent5" accent6="accent6" hlink="hlink" folHlink="folHlink"/>
  <p:sldLayoutIdLst>
    <p:sldLayoutId id="2147489148" r:id="rId3"/>
    <p:sldLayoutId id="2147489149" r:id="rId4"/>
    <p:sldLayoutId id="2147489150" r:id="rId5"/>
    <p:sldLayoutId id="2147489151" r:id="rId6"/>
    <p:sldLayoutId id="2147489152" r:id="rId7"/>
    <p:sldLayoutId id="2147489153" r:id="rId8"/>
    <p:sldLayoutId id="2147489154" r:id="rId9"/>
    <p:sldLayoutId id="2147489155" r:id="rId10"/>
    <p:sldLayoutId id="2147489156" r:id="rId11"/>
    <p:sldLayoutId id="2147489157" r:id="rId12"/>
    <p:sldLayoutId id="2147489158" r:id="rId13"/>
    <p:sldLayoutId id="2147489159" r:id="rId14"/>
  </p:sldLayoutIdLst>
  <p:txStyles>
    <p:titleStyle>
      <a:lvl1pPr indent="0" algn="ctr" fontAlgn="base" marL="0" eaLnBrk="0" hangingPunct="false" rtl="false">
        <a:lnSpc>
          <a:spcPct val="100000"/>
        </a:lnSpc>
        <a:spcBef>
          <a:spcPct val="0"/>
        </a:spcBef>
        <a:spcAft>
          <a:spcPct val="0"/>
        </a:spcAft>
        <a:buNone/>
        <a:defRPr sz="4400" b="1" i="1">
          <a:solidFill>
            <a:srgbClr val="000000"/>
          </a:solidFill>
          <a:latin charset="0" typeface="Times New Roman"/>
        </a:defRPr>
      </a:lvl1pPr>
    </p:titleStyle>
    <p:bodyStyle>
      <a:lvl1pPr indent="-342900" algn="l" fontAlgn="base" marL="342900" eaLnBrk="0" hangingPunct="false" rtl="false">
        <a:lnSpc>
          <a:spcPct val="100000"/>
        </a:lnSpc>
        <a:spcBef>
          <a:spcPct val="20000"/>
        </a:spcBef>
        <a:spcAft>
          <a:spcPct val="0"/>
        </a:spcAft>
        <a:buChar char="•"/>
        <a:defRPr sz="3200" b="1" i="1">
          <a:solidFill>
            <a:srgbClr val="000000"/>
          </a:solidFill>
          <a:latin charset="0" typeface="Times New Roman"/>
        </a:defRPr>
      </a:lvl1pPr>
      <a:lvl2pPr indent="-285750" algn="l" fontAlgn="base" marL="742950" eaLnBrk="0" hangingPunct="false" rtl="false">
        <a:lnSpc>
          <a:spcPct val="100000"/>
        </a:lnSpc>
        <a:spcBef>
          <a:spcPct val="20000"/>
        </a:spcBef>
        <a:spcAft>
          <a:spcPct val="0"/>
        </a:spcAft>
        <a:buChar char="–"/>
        <a:defRPr sz="2800">
          <a:solidFill>
            <a:srgbClr val="000000"/>
          </a:solidFill>
          <a:latin charset="0" typeface="Times New Roman"/>
        </a:defRPr>
      </a:lvl2pPr>
      <a:lvl3pPr indent="-228600" algn="l" fontAlgn="base" marL="1143000" eaLnBrk="0" hangingPunct="false" rtl="false">
        <a:lnSpc>
          <a:spcPct val="100000"/>
        </a:lnSpc>
        <a:spcBef>
          <a:spcPct val="20000"/>
        </a:spcBef>
        <a:spcAft>
          <a:spcPct val="0"/>
        </a:spcAft>
        <a:buChar char="•"/>
        <a:defRPr sz="2400">
          <a:solidFill>
            <a:srgbClr val="000000"/>
          </a:solidFill>
          <a:latin charset="0" typeface="Times New Roman"/>
        </a:defRPr>
      </a:lvl3pPr>
      <a:lvl4pPr indent="-228600" algn="l" fontAlgn="base" marL="1600200" eaLnBrk="0" hangingPunct="false" rtl="false">
        <a:lnSpc>
          <a:spcPct val="100000"/>
        </a:lnSpc>
        <a:spcBef>
          <a:spcPct val="20000"/>
        </a:spcBef>
        <a:spcAft>
          <a:spcPct val="0"/>
        </a:spcAft>
        <a:buChar char="–"/>
        <a:defRPr sz="2000">
          <a:solidFill>
            <a:srgbClr val="000000"/>
          </a:solidFill>
          <a:latin charset="0" typeface="Times New Roman"/>
        </a:defRPr>
      </a:lvl4pPr>
      <a:lvl5pPr indent="-228600" algn="l" fontAlgn="base" marL="2057400" eaLnBrk="0" hangingPunct="false" rtl="false">
        <a:lnSpc>
          <a:spcPct val="100000"/>
        </a:lnSpc>
        <a:spcBef>
          <a:spcPct val="20000"/>
        </a:spcBef>
        <a:spcAft>
          <a:spcPct val="0"/>
        </a:spcAft>
        <a:buChar char="»"/>
        <a:defRPr sz="2000">
          <a:solidFill>
            <a:srgbClr val="000000"/>
          </a:solidFill>
          <a:latin charset="0" typeface="Times New Roman"/>
        </a:defRPr>
      </a:lvl5pPr>
    </p:bodyStyle>
    <p:otherStyle>
      <a:lvl1pPr indent="0" algn="l" fontAlgn="base" marL="0" eaLnBrk="1" hangingPunct="true" rtl="false">
        <a:lnSpc>
          <a:spcPct val="100000"/>
        </a:lnSpc>
        <a:spcBef>
          <a:spcPct val="0"/>
        </a:spcBef>
        <a:spcAft>
          <a:spcPct val="0"/>
        </a:spcAft>
        <a:buNone/>
        <a:defRPr sz="1800">
          <a:solidFill>
            <a:srgbClr val="000000"/>
          </a:solidFill>
          <a:latin charset="0" typeface="Times New Roman"/>
        </a:defRPr>
      </a:lvl1pPr>
      <a:lvl2pPr indent="0" algn="l" fontAlgn="base" marL="457200" eaLnBrk="1" hangingPunct="true" rtl="false">
        <a:lnSpc>
          <a:spcPct val="100000"/>
        </a:lnSpc>
        <a:spcBef>
          <a:spcPct val="0"/>
        </a:spcBef>
        <a:spcAft>
          <a:spcPct val="0"/>
        </a:spcAft>
        <a:buNone/>
        <a:defRPr sz="1800">
          <a:solidFill>
            <a:srgbClr val="000000"/>
          </a:solidFill>
          <a:latin charset="0" typeface="Times New Roman"/>
        </a:defRPr>
      </a:lvl2pPr>
      <a:lvl3pPr indent="0" algn="l" fontAlgn="base" marL="914400" eaLnBrk="1" hangingPunct="true" rtl="false">
        <a:lnSpc>
          <a:spcPct val="100000"/>
        </a:lnSpc>
        <a:spcBef>
          <a:spcPct val="0"/>
        </a:spcBef>
        <a:spcAft>
          <a:spcPct val="0"/>
        </a:spcAft>
        <a:buNone/>
        <a:defRPr sz="1800">
          <a:solidFill>
            <a:srgbClr val="000000"/>
          </a:solidFill>
          <a:latin charset="0" typeface="Times New Roman"/>
        </a:defRPr>
      </a:lvl3pPr>
      <a:lvl4pPr indent="0" algn="l" fontAlgn="base" marL="1371600" eaLnBrk="1" hangingPunct="true" rtl="false">
        <a:lnSpc>
          <a:spcPct val="100000"/>
        </a:lnSpc>
        <a:spcBef>
          <a:spcPct val="0"/>
        </a:spcBef>
        <a:spcAft>
          <a:spcPct val="0"/>
        </a:spcAft>
        <a:buNone/>
        <a:defRPr sz="1800">
          <a:solidFill>
            <a:srgbClr val="000000"/>
          </a:solidFill>
          <a:latin charset="0" typeface="Times New Roman"/>
        </a:defRPr>
      </a:lvl4pPr>
      <a:lvl5pPr indent="0" algn="l" fontAlgn="base" marL="1828800" eaLnBrk="1" hangingPunct="true" rtl="false">
        <a:lnSpc>
          <a:spcPct val="100000"/>
        </a:lnSpc>
        <a:spcBef>
          <a:spcPct val="0"/>
        </a:spcBef>
        <a:spcAft>
          <a:spcPct val="0"/>
        </a:spcAft>
        <a:buNone/>
        <a:defRPr sz="1800">
          <a:solidFill>
            <a:srgbClr val="000000"/>
          </a:solidFill>
          <a:latin charset="0" typeface="Times New Roman"/>
        </a:defRPr>
      </a:lvl5pPr>
    </p:otherStyle>
  </p:txStyles>
</p:sldMaster>
</file>

<file path=ppt/slideMasters/slideMaster126.xml><?xml version="1.0" encoding="utf-8"?>
<p:sldMaster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bg>
      <p:bgPr>
        <a:blipFill rotWithShape="0">
          <a:blip r:embed="rID3">
            <a:extLst/>
          </a:blip>
          <a:srcRect/>
          <a:stretch>
            <a:fillRect/>
          </a:stretch>
        </a:blipFill>
      </p:bgPr>
    </p:bg>
    <p:spTree>
      <p:nvGrpSpPr>
        <p:cNvPr id="8192" name=""/>
        <p:cNvGrpSpPr>
          <a:grpSpLocks/>
        </p:cNvGrpSpPr>
        <p:nvPr/>
      </p:nvGrpSpPr>
      <p:grpSpPr>
        <a:xfrm/>
      </p:grpSpPr>
      <p:sp>
        <p:nvSpPr>
          <p:cNvPr id="8194" name=""/>
          <p:cNvSpPr>
            <a:spLocks noGrp="1" noChangeAspect="0"/>
          </p:cNvSpPr>
          <p:nvPr>
            <p:ph type="title" sz="full" idx="0"/>
          </p:nvPr>
        </p:nvSpPr>
        <p:spPr>
          <a:xfrm>
            <a:off x="685800" y="609600"/>
            <a:ext cx="7772400" cy="1143000"/>
          </a:xfrm>
          <a:prstGeom prst="rect">
            <a:avLst/>
          </a:prstGeom>
          <a:noFill/>
          <a:ln>
            <a:noFill/>
          </a:ln>
        </p:spPr>
        <p:txBody>
          <a:bodyPr anchor="ctr"/>
          <a:lstStyle/>
          <a:p>
            <a:pPr lvl="0"/>
            <a:r>
              <a:rPr lang="en-US" altLang="en-US" dirty="0"/>
              <a:t>Click to edit Master title style</a:t>
            </a:r>
          </a:p>
        </p:txBody>
      </p:sp>
      <p:sp>
        <p:nvSpPr>
          <p:cNvPr id="8195" name=""/>
          <p:cNvSpPr>
            <a:spLocks noGrp="1" noChangeAspect="0"/>
          </p:cNvSpPr>
          <p:nvPr>
            <p:ph type="body" sz="full" idx="1"/>
          </p:nvPr>
        </p:nvSpPr>
        <p:spPr>
          <a:xfrm>
            <a:off x="1143000" y="1981200"/>
            <a:ext cx="7315200" cy="4114800"/>
          </a:xfrm>
          <a:prstGeom prst="rect">
            <a:avLst/>
          </a:prstGeom>
          <a:noFill/>
          <a:ln>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8196" name=""/>
          <p:cNvSpPr>
            <a:spLocks noGrp="1" noChangeAspect="0"/>
          </p:cNvSpPr>
          <p:nvPr>
            <p:ph type="dt" sz="half" idx="2"/>
          </p:nvPr>
        </p:nvSpPr>
        <p:spPr>
          <a:xfrm>
            <a:off x="685800" y="6248400"/>
            <a:ext cx="1905000" cy="457200"/>
          </a:xfrm>
          <a:prstGeom prst="rect">
            <a:avLst/>
          </a:prstGeom>
          <a:noFill/>
          <a:ln>
            <a:noFill/>
          </a:ln>
        </p:spPr>
        <p:txBody>
          <a:bodyPr/>
          <a:lstStyle/>
          <a:p>
            <a:pPr/>
            <a:endParaRPr lang="en-US" altLang="en-US" sz="1400" dirty="0"/>
          </a:p>
        </p:txBody>
      </p:sp>
      <p:sp>
        <p:nvSpPr>
          <p:cNvPr id="8197" name=""/>
          <p:cNvSpPr>
            <a:spLocks noGrp="1" noChangeAspect="0"/>
          </p:cNvSpPr>
          <p:nvPr>
            <p:ph type="ftr" sz="quarter" idx="3"/>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
        <p:nvSpPr>
          <p:cNvPr id="8198" name=""/>
          <p:cNvSpPr>
            <a:spLocks noGrp="1" noChangeAspect="0"/>
          </p:cNvSpPr>
          <p:nvPr>
            <p:ph type="sldNum" sz="quarter" idx="4"/>
          </p:nvPr>
        </p:nvSpPr>
        <p:spPr>
          <a:xfrm>
            <a:off x="4953000" y="6248400"/>
            <a:ext cx="3505200" cy="457200"/>
          </a:xfrm>
          <a:prstGeom prst="rect">
            <a:avLst/>
          </a:prstGeom>
          <a:noFill/>
          <a:ln>
            <a:noFill/>
          </a:ln>
        </p:spPr>
        <p:txBody>
          <a:bodyPr/>
          <a:lstStyle/>
          <a:p>
            <a:pPr algn="r"/>
            <a:fld type="slidenum" id="{12FF1C42-D199-1006-1126-587298610EC3}">
              <a:rPr lang="en-US" altLang="en-US" sz="2000" dirty="0"/>
              <a:t>64</a:t>
            </a:fld>
          </a:p>
        </p:txBody>
      </p:sp>
    </p:spTree>
  </p:cSld>
  <p:clrMap bg1="dk1" tx1="lt1" bg2="dk2" tx2="lt2" accent1="accent1" accent2="accent2" accent3="accent3" accent4="accent4" accent5="accent5" accent6="accent6" hlink="hlink" folHlink="folHlink"/>
  <p:sldLayoutIdLst>
    <p:sldLayoutId id="2147489160" r:id="rId3"/>
    <p:sldLayoutId id="2147489161" r:id="rId4"/>
    <p:sldLayoutId id="2147489162" r:id="rId5"/>
    <p:sldLayoutId id="2147489163" r:id="rId6"/>
    <p:sldLayoutId id="2147489164" r:id="rId7"/>
    <p:sldLayoutId id="2147489165" r:id="rId8"/>
    <p:sldLayoutId id="2147489166" r:id="rId9"/>
    <p:sldLayoutId id="2147489167" r:id="rId10"/>
    <p:sldLayoutId id="2147489168" r:id="rId11"/>
    <p:sldLayoutId id="2147489169" r:id="rId12"/>
    <p:sldLayoutId id="2147489170" r:id="rId13"/>
    <p:sldLayoutId id="2147489171" r:id="rId14"/>
  </p:sldLayoutIdLst>
  <p:txStyles>
    <p:titleStyle>
      <a:lvl1pPr indent="0" algn="ctr" fontAlgn="base" marL="0" eaLnBrk="0" hangingPunct="false" rtl="false">
        <a:lnSpc>
          <a:spcPct val="100000"/>
        </a:lnSpc>
        <a:spcBef>
          <a:spcPct val="0"/>
        </a:spcBef>
        <a:spcAft>
          <a:spcPct val="0"/>
        </a:spcAft>
        <a:buNone/>
        <a:defRPr sz="4400" b="1" i="1">
          <a:solidFill>
            <a:srgbClr val="000000"/>
          </a:solidFill>
          <a:latin charset="0" typeface="Times New Roman"/>
        </a:defRPr>
      </a:lvl1pPr>
    </p:titleStyle>
    <p:bodyStyle>
      <a:lvl1pPr indent="-342900" algn="l" fontAlgn="base" marL="342900" eaLnBrk="0" hangingPunct="false" rtl="false">
        <a:lnSpc>
          <a:spcPct val="100000"/>
        </a:lnSpc>
        <a:spcBef>
          <a:spcPct val="20000"/>
        </a:spcBef>
        <a:spcAft>
          <a:spcPct val="0"/>
        </a:spcAft>
        <a:buChar char="•"/>
        <a:defRPr sz="3200" b="1" i="1">
          <a:solidFill>
            <a:srgbClr val="000000"/>
          </a:solidFill>
          <a:latin charset="0" typeface="Times New Roman"/>
        </a:defRPr>
      </a:lvl1pPr>
      <a:lvl2pPr indent="-285750" algn="l" fontAlgn="base" marL="742950" eaLnBrk="0" hangingPunct="false" rtl="false">
        <a:lnSpc>
          <a:spcPct val="100000"/>
        </a:lnSpc>
        <a:spcBef>
          <a:spcPct val="20000"/>
        </a:spcBef>
        <a:spcAft>
          <a:spcPct val="0"/>
        </a:spcAft>
        <a:buChar char="–"/>
        <a:defRPr sz="2800">
          <a:solidFill>
            <a:srgbClr val="000000"/>
          </a:solidFill>
          <a:latin charset="0" typeface="Times New Roman"/>
        </a:defRPr>
      </a:lvl2pPr>
      <a:lvl3pPr indent="-228600" algn="l" fontAlgn="base" marL="1143000" eaLnBrk="0" hangingPunct="false" rtl="false">
        <a:lnSpc>
          <a:spcPct val="100000"/>
        </a:lnSpc>
        <a:spcBef>
          <a:spcPct val="20000"/>
        </a:spcBef>
        <a:spcAft>
          <a:spcPct val="0"/>
        </a:spcAft>
        <a:buChar char="•"/>
        <a:defRPr sz="2400">
          <a:solidFill>
            <a:srgbClr val="000000"/>
          </a:solidFill>
          <a:latin charset="0" typeface="Times New Roman"/>
        </a:defRPr>
      </a:lvl3pPr>
      <a:lvl4pPr indent="-228600" algn="l" fontAlgn="base" marL="1600200" eaLnBrk="0" hangingPunct="false" rtl="false">
        <a:lnSpc>
          <a:spcPct val="100000"/>
        </a:lnSpc>
        <a:spcBef>
          <a:spcPct val="20000"/>
        </a:spcBef>
        <a:spcAft>
          <a:spcPct val="0"/>
        </a:spcAft>
        <a:buChar char="–"/>
        <a:defRPr sz="2000">
          <a:solidFill>
            <a:srgbClr val="000000"/>
          </a:solidFill>
          <a:latin charset="0" typeface="Times New Roman"/>
        </a:defRPr>
      </a:lvl4pPr>
      <a:lvl5pPr indent="-228600" algn="l" fontAlgn="base" marL="2057400" eaLnBrk="0" hangingPunct="false" rtl="false">
        <a:lnSpc>
          <a:spcPct val="100000"/>
        </a:lnSpc>
        <a:spcBef>
          <a:spcPct val="20000"/>
        </a:spcBef>
        <a:spcAft>
          <a:spcPct val="0"/>
        </a:spcAft>
        <a:buChar char="»"/>
        <a:defRPr sz="2000">
          <a:solidFill>
            <a:srgbClr val="000000"/>
          </a:solidFill>
          <a:latin charset="0" typeface="Times New Roman"/>
        </a:defRPr>
      </a:lvl5pPr>
    </p:bodyStyle>
    <p:otherStyle>
      <a:lvl1pPr indent="0" algn="l" fontAlgn="base" marL="0" eaLnBrk="1" hangingPunct="true" rtl="false">
        <a:lnSpc>
          <a:spcPct val="100000"/>
        </a:lnSpc>
        <a:spcBef>
          <a:spcPct val="0"/>
        </a:spcBef>
        <a:spcAft>
          <a:spcPct val="0"/>
        </a:spcAft>
        <a:buNone/>
        <a:defRPr sz="1800">
          <a:solidFill>
            <a:srgbClr val="000000"/>
          </a:solidFill>
          <a:latin charset="0" typeface="Times New Roman"/>
        </a:defRPr>
      </a:lvl1pPr>
      <a:lvl2pPr indent="0" algn="l" fontAlgn="base" marL="457200" eaLnBrk="1" hangingPunct="true" rtl="false">
        <a:lnSpc>
          <a:spcPct val="100000"/>
        </a:lnSpc>
        <a:spcBef>
          <a:spcPct val="0"/>
        </a:spcBef>
        <a:spcAft>
          <a:spcPct val="0"/>
        </a:spcAft>
        <a:buNone/>
        <a:defRPr sz="1800">
          <a:solidFill>
            <a:srgbClr val="000000"/>
          </a:solidFill>
          <a:latin charset="0" typeface="Times New Roman"/>
        </a:defRPr>
      </a:lvl2pPr>
      <a:lvl3pPr indent="0" algn="l" fontAlgn="base" marL="914400" eaLnBrk="1" hangingPunct="true" rtl="false">
        <a:lnSpc>
          <a:spcPct val="100000"/>
        </a:lnSpc>
        <a:spcBef>
          <a:spcPct val="0"/>
        </a:spcBef>
        <a:spcAft>
          <a:spcPct val="0"/>
        </a:spcAft>
        <a:buNone/>
        <a:defRPr sz="1800">
          <a:solidFill>
            <a:srgbClr val="000000"/>
          </a:solidFill>
          <a:latin charset="0" typeface="Times New Roman"/>
        </a:defRPr>
      </a:lvl3pPr>
      <a:lvl4pPr indent="0" algn="l" fontAlgn="base" marL="1371600" eaLnBrk="1" hangingPunct="true" rtl="false">
        <a:lnSpc>
          <a:spcPct val="100000"/>
        </a:lnSpc>
        <a:spcBef>
          <a:spcPct val="0"/>
        </a:spcBef>
        <a:spcAft>
          <a:spcPct val="0"/>
        </a:spcAft>
        <a:buNone/>
        <a:defRPr sz="1800">
          <a:solidFill>
            <a:srgbClr val="000000"/>
          </a:solidFill>
          <a:latin charset="0" typeface="Times New Roman"/>
        </a:defRPr>
      </a:lvl4pPr>
      <a:lvl5pPr indent="0" algn="l" fontAlgn="base" marL="1828800" eaLnBrk="1" hangingPunct="true" rtl="false">
        <a:lnSpc>
          <a:spcPct val="100000"/>
        </a:lnSpc>
        <a:spcBef>
          <a:spcPct val="0"/>
        </a:spcBef>
        <a:spcAft>
          <a:spcPct val="0"/>
        </a:spcAft>
        <a:buNone/>
        <a:defRPr sz="1800">
          <a:solidFill>
            <a:srgbClr val="000000"/>
          </a:solidFill>
          <a:latin charset="0" typeface="Times New Roman"/>
        </a:defRPr>
      </a:lvl5pPr>
    </p:otherStyle>
  </p:txStyles>
</p:sldMaster>
</file>

<file path=ppt/slideMasters/slideMaster127.xml><?xml version="1.0" encoding="utf-8"?>
<p:sldMaster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bg>
      <p:bgPr>
        <a:blipFill rotWithShape="0">
          <a:blip r:embed="rID3">
            <a:extLst/>
          </a:blip>
          <a:srcRect/>
          <a:stretch>
            <a:fillRect/>
          </a:stretch>
        </a:blipFill>
      </p:bgPr>
    </p:bg>
    <p:spTree>
      <p:nvGrpSpPr>
        <p:cNvPr id="9216" name=""/>
        <p:cNvGrpSpPr>
          <a:grpSpLocks/>
        </p:cNvGrpSpPr>
        <p:nvPr/>
      </p:nvGrpSpPr>
      <p:grpSpPr>
        <a:xfrm/>
      </p:grpSpPr>
      <p:sp>
        <p:nvSpPr>
          <p:cNvPr id="9218" name=""/>
          <p:cNvSpPr>
            <a:spLocks noGrp="1" noChangeAspect="0"/>
          </p:cNvSpPr>
          <p:nvPr>
            <p:ph type="title" sz="full" idx="0"/>
          </p:nvPr>
        </p:nvSpPr>
        <p:spPr>
          <a:xfrm>
            <a:off x="685800" y="609600"/>
            <a:ext cx="7772400" cy="1143000"/>
          </a:xfrm>
          <a:prstGeom prst="rect">
            <a:avLst/>
          </a:prstGeom>
          <a:noFill/>
          <a:ln>
            <a:noFill/>
          </a:ln>
        </p:spPr>
        <p:txBody>
          <a:bodyPr anchor="ctr"/>
          <a:lstStyle/>
          <a:p>
            <a:pPr lvl="0"/>
            <a:r>
              <a:rPr lang="en-US" altLang="en-US" dirty="0"/>
              <a:t>Click to edit Master title style</a:t>
            </a:r>
          </a:p>
        </p:txBody>
      </p:sp>
      <p:sp>
        <p:nvSpPr>
          <p:cNvPr id="9219" name=""/>
          <p:cNvSpPr>
            <a:spLocks noGrp="1" noChangeAspect="0"/>
          </p:cNvSpPr>
          <p:nvPr>
            <p:ph type="body" sz="full" idx="1"/>
          </p:nvPr>
        </p:nvSpPr>
        <p:spPr>
          <a:xfrm>
            <a:off x="1143000" y="1981200"/>
            <a:ext cx="7315200" cy="4114800"/>
          </a:xfrm>
          <a:prstGeom prst="rect">
            <a:avLst/>
          </a:prstGeom>
          <a:noFill/>
          <a:ln>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9220" name=""/>
          <p:cNvSpPr>
            <a:spLocks noGrp="1" noChangeAspect="0"/>
          </p:cNvSpPr>
          <p:nvPr>
            <p:ph type="dt" sz="half" idx="2"/>
          </p:nvPr>
        </p:nvSpPr>
        <p:spPr>
          <a:xfrm>
            <a:off x="685800" y="6248400"/>
            <a:ext cx="1905000" cy="457200"/>
          </a:xfrm>
          <a:prstGeom prst="rect">
            <a:avLst/>
          </a:prstGeom>
          <a:noFill/>
          <a:ln>
            <a:noFill/>
          </a:ln>
        </p:spPr>
        <p:txBody>
          <a:bodyPr/>
          <a:lstStyle/>
          <a:p>
            <a:pPr/>
            <a:endParaRPr lang="en-US" altLang="en-US" sz="1400" dirty="0"/>
          </a:p>
        </p:txBody>
      </p:sp>
      <p:sp>
        <p:nvSpPr>
          <p:cNvPr id="9221" name=""/>
          <p:cNvSpPr>
            <a:spLocks noGrp="1" noChangeAspect="0"/>
          </p:cNvSpPr>
          <p:nvPr>
            <p:ph type="ftr" sz="quarter" idx="3"/>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
        <p:nvSpPr>
          <p:cNvPr id="9222" name=""/>
          <p:cNvSpPr>
            <a:spLocks noGrp="1" noChangeAspect="0"/>
          </p:cNvSpPr>
          <p:nvPr>
            <p:ph type="sldNum" sz="quarter" idx="4"/>
          </p:nvPr>
        </p:nvSpPr>
        <p:spPr>
          <a:xfrm>
            <a:off x="4953000" y="6248400"/>
            <a:ext cx="3505200" cy="457200"/>
          </a:xfrm>
          <a:prstGeom prst="rect">
            <a:avLst/>
          </a:prstGeom>
          <a:noFill/>
          <a:ln>
            <a:noFill/>
          </a:ln>
        </p:spPr>
        <p:txBody>
          <a:bodyPr/>
          <a:lstStyle/>
          <a:p>
            <a:pPr algn="r"/>
            <a:fld type="slidenum" id="{12FF1C42-D199-2030-1127-587298610EC3}">
              <a:rPr lang="en-US" altLang="en-US" sz="2000" dirty="0"/>
              <a:t>64</a:t>
            </a:fld>
          </a:p>
        </p:txBody>
      </p:sp>
    </p:spTree>
  </p:cSld>
  <p:clrMap bg1="dk1" tx1="lt1" bg2="dk2" tx2="lt2" accent1="accent1" accent2="accent2" accent3="accent3" accent4="accent4" accent5="accent5" accent6="accent6" hlink="hlink" folHlink="folHlink"/>
  <p:sldLayoutIdLst>
    <p:sldLayoutId id="2147489172" r:id="rId3"/>
    <p:sldLayoutId id="2147489173" r:id="rId4"/>
    <p:sldLayoutId id="2147489174" r:id="rId5"/>
    <p:sldLayoutId id="2147489175" r:id="rId6"/>
    <p:sldLayoutId id="2147489176" r:id="rId7"/>
    <p:sldLayoutId id="2147489177" r:id="rId8"/>
    <p:sldLayoutId id="2147489178" r:id="rId9"/>
    <p:sldLayoutId id="2147489179" r:id="rId10"/>
    <p:sldLayoutId id="2147489180" r:id="rId11"/>
    <p:sldLayoutId id="2147489181" r:id="rId12"/>
    <p:sldLayoutId id="2147489182" r:id="rId13"/>
    <p:sldLayoutId id="2147489183" r:id="rId14"/>
  </p:sldLayoutIdLst>
  <p:txStyles>
    <p:titleStyle>
      <a:lvl1pPr indent="0" algn="ctr" fontAlgn="base" marL="0" eaLnBrk="0" hangingPunct="false" rtl="false">
        <a:lnSpc>
          <a:spcPct val="100000"/>
        </a:lnSpc>
        <a:spcBef>
          <a:spcPct val="0"/>
        </a:spcBef>
        <a:spcAft>
          <a:spcPct val="0"/>
        </a:spcAft>
        <a:buNone/>
        <a:defRPr sz="4400" b="1" i="1">
          <a:solidFill>
            <a:srgbClr val="000000"/>
          </a:solidFill>
          <a:latin charset="0" typeface="Times New Roman"/>
        </a:defRPr>
      </a:lvl1pPr>
    </p:titleStyle>
    <p:bodyStyle>
      <a:lvl1pPr indent="-342900" algn="l" fontAlgn="base" marL="342900" eaLnBrk="0" hangingPunct="false" rtl="false">
        <a:lnSpc>
          <a:spcPct val="100000"/>
        </a:lnSpc>
        <a:spcBef>
          <a:spcPct val="20000"/>
        </a:spcBef>
        <a:spcAft>
          <a:spcPct val="0"/>
        </a:spcAft>
        <a:buChar char="•"/>
        <a:defRPr sz="3200" b="1" i="1">
          <a:solidFill>
            <a:srgbClr val="000000"/>
          </a:solidFill>
          <a:latin charset="0" typeface="Times New Roman"/>
        </a:defRPr>
      </a:lvl1pPr>
      <a:lvl2pPr indent="-285750" algn="l" fontAlgn="base" marL="742950" eaLnBrk="0" hangingPunct="false" rtl="false">
        <a:lnSpc>
          <a:spcPct val="100000"/>
        </a:lnSpc>
        <a:spcBef>
          <a:spcPct val="20000"/>
        </a:spcBef>
        <a:spcAft>
          <a:spcPct val="0"/>
        </a:spcAft>
        <a:buChar char="–"/>
        <a:defRPr sz="2800">
          <a:solidFill>
            <a:srgbClr val="000000"/>
          </a:solidFill>
          <a:latin charset="0" typeface="Times New Roman"/>
        </a:defRPr>
      </a:lvl2pPr>
      <a:lvl3pPr indent="-228600" algn="l" fontAlgn="base" marL="1143000" eaLnBrk="0" hangingPunct="false" rtl="false">
        <a:lnSpc>
          <a:spcPct val="100000"/>
        </a:lnSpc>
        <a:spcBef>
          <a:spcPct val="20000"/>
        </a:spcBef>
        <a:spcAft>
          <a:spcPct val="0"/>
        </a:spcAft>
        <a:buChar char="•"/>
        <a:defRPr sz="2400">
          <a:solidFill>
            <a:srgbClr val="000000"/>
          </a:solidFill>
          <a:latin charset="0" typeface="Times New Roman"/>
        </a:defRPr>
      </a:lvl3pPr>
      <a:lvl4pPr indent="-228600" algn="l" fontAlgn="base" marL="1600200" eaLnBrk="0" hangingPunct="false" rtl="false">
        <a:lnSpc>
          <a:spcPct val="100000"/>
        </a:lnSpc>
        <a:spcBef>
          <a:spcPct val="20000"/>
        </a:spcBef>
        <a:spcAft>
          <a:spcPct val="0"/>
        </a:spcAft>
        <a:buChar char="–"/>
        <a:defRPr sz="2000">
          <a:solidFill>
            <a:srgbClr val="000000"/>
          </a:solidFill>
          <a:latin charset="0" typeface="Times New Roman"/>
        </a:defRPr>
      </a:lvl4pPr>
      <a:lvl5pPr indent="-228600" algn="l" fontAlgn="base" marL="2057400" eaLnBrk="0" hangingPunct="false" rtl="false">
        <a:lnSpc>
          <a:spcPct val="100000"/>
        </a:lnSpc>
        <a:spcBef>
          <a:spcPct val="20000"/>
        </a:spcBef>
        <a:spcAft>
          <a:spcPct val="0"/>
        </a:spcAft>
        <a:buChar char="»"/>
        <a:defRPr sz="2000">
          <a:solidFill>
            <a:srgbClr val="000000"/>
          </a:solidFill>
          <a:latin charset="0" typeface="Times New Roman"/>
        </a:defRPr>
      </a:lvl5pPr>
    </p:bodyStyle>
    <p:otherStyle>
      <a:lvl1pPr indent="0" algn="l" fontAlgn="base" marL="0" eaLnBrk="1" hangingPunct="true" rtl="false">
        <a:lnSpc>
          <a:spcPct val="100000"/>
        </a:lnSpc>
        <a:spcBef>
          <a:spcPct val="0"/>
        </a:spcBef>
        <a:spcAft>
          <a:spcPct val="0"/>
        </a:spcAft>
        <a:buNone/>
        <a:defRPr sz="1800">
          <a:solidFill>
            <a:srgbClr val="000000"/>
          </a:solidFill>
          <a:latin charset="0" typeface="Times New Roman"/>
        </a:defRPr>
      </a:lvl1pPr>
      <a:lvl2pPr indent="0" algn="l" fontAlgn="base" marL="457200" eaLnBrk="1" hangingPunct="true" rtl="false">
        <a:lnSpc>
          <a:spcPct val="100000"/>
        </a:lnSpc>
        <a:spcBef>
          <a:spcPct val="0"/>
        </a:spcBef>
        <a:spcAft>
          <a:spcPct val="0"/>
        </a:spcAft>
        <a:buNone/>
        <a:defRPr sz="1800">
          <a:solidFill>
            <a:srgbClr val="000000"/>
          </a:solidFill>
          <a:latin charset="0" typeface="Times New Roman"/>
        </a:defRPr>
      </a:lvl2pPr>
      <a:lvl3pPr indent="0" algn="l" fontAlgn="base" marL="914400" eaLnBrk="1" hangingPunct="true" rtl="false">
        <a:lnSpc>
          <a:spcPct val="100000"/>
        </a:lnSpc>
        <a:spcBef>
          <a:spcPct val="0"/>
        </a:spcBef>
        <a:spcAft>
          <a:spcPct val="0"/>
        </a:spcAft>
        <a:buNone/>
        <a:defRPr sz="1800">
          <a:solidFill>
            <a:srgbClr val="000000"/>
          </a:solidFill>
          <a:latin charset="0" typeface="Times New Roman"/>
        </a:defRPr>
      </a:lvl3pPr>
      <a:lvl4pPr indent="0" algn="l" fontAlgn="base" marL="1371600" eaLnBrk="1" hangingPunct="true" rtl="false">
        <a:lnSpc>
          <a:spcPct val="100000"/>
        </a:lnSpc>
        <a:spcBef>
          <a:spcPct val="0"/>
        </a:spcBef>
        <a:spcAft>
          <a:spcPct val="0"/>
        </a:spcAft>
        <a:buNone/>
        <a:defRPr sz="1800">
          <a:solidFill>
            <a:srgbClr val="000000"/>
          </a:solidFill>
          <a:latin charset="0" typeface="Times New Roman"/>
        </a:defRPr>
      </a:lvl4pPr>
      <a:lvl5pPr indent="0" algn="l" fontAlgn="base" marL="1828800" eaLnBrk="1" hangingPunct="true" rtl="false">
        <a:lnSpc>
          <a:spcPct val="100000"/>
        </a:lnSpc>
        <a:spcBef>
          <a:spcPct val="0"/>
        </a:spcBef>
        <a:spcAft>
          <a:spcPct val="0"/>
        </a:spcAft>
        <a:buNone/>
        <a:defRPr sz="1800">
          <a:solidFill>
            <a:srgbClr val="000000"/>
          </a:solidFill>
          <a:latin charset="0" typeface="Times New Roman"/>
        </a:defRPr>
      </a:lvl5pPr>
    </p:otherStyle>
  </p:txStyles>
</p:sldMaster>
</file>

<file path=ppt/slideMasters/slideMaster128.xml><?xml version="1.0" encoding="utf-8"?>
<p:sldMaster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bg>
      <p:bgPr>
        <a:blipFill rotWithShape="0">
          <a:blip r:embed="rID3">
            <a:extLst/>
          </a:blip>
          <a:srcRect/>
          <a:stretch>
            <a:fillRect/>
          </a:stretch>
        </a:blipFill>
      </p:bgPr>
    </p:bg>
    <p:spTree>
      <p:nvGrpSpPr>
        <p:cNvPr id="10240" name=""/>
        <p:cNvGrpSpPr>
          <a:grpSpLocks/>
        </p:cNvGrpSpPr>
        <p:nvPr/>
      </p:nvGrpSpPr>
      <p:grpSpPr>
        <a:xfrm/>
      </p:grpSpPr>
      <p:sp>
        <p:nvSpPr>
          <p:cNvPr id="10242" name=""/>
          <p:cNvSpPr>
            <a:spLocks noGrp="1" noChangeAspect="0"/>
          </p:cNvSpPr>
          <p:nvPr>
            <p:ph type="title" sz="full" idx="0"/>
          </p:nvPr>
        </p:nvSpPr>
        <p:spPr>
          <a:xfrm>
            <a:off x="685800" y="609600"/>
            <a:ext cx="7772400" cy="1143000"/>
          </a:xfrm>
          <a:prstGeom prst="rect">
            <a:avLst/>
          </a:prstGeom>
          <a:noFill/>
          <a:ln>
            <a:noFill/>
          </a:ln>
        </p:spPr>
        <p:txBody>
          <a:bodyPr anchor="ctr"/>
          <a:lstStyle/>
          <a:p>
            <a:pPr lvl="0"/>
            <a:r>
              <a:rPr lang="en-US" altLang="en-US" dirty="0"/>
              <a:t>Click to edit Master title style</a:t>
            </a:r>
          </a:p>
        </p:txBody>
      </p:sp>
      <p:sp>
        <p:nvSpPr>
          <p:cNvPr id="10243" name=""/>
          <p:cNvSpPr>
            <a:spLocks noGrp="1" noChangeAspect="0"/>
          </p:cNvSpPr>
          <p:nvPr>
            <p:ph type="body" sz="full" idx="1"/>
          </p:nvPr>
        </p:nvSpPr>
        <p:spPr>
          <a:xfrm>
            <a:off x="1143000" y="1981200"/>
            <a:ext cx="7315200" cy="4114800"/>
          </a:xfrm>
          <a:prstGeom prst="rect">
            <a:avLst/>
          </a:prstGeom>
          <a:noFill/>
          <a:ln>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44" name=""/>
          <p:cNvSpPr>
            <a:spLocks noGrp="1" noChangeAspect="0"/>
          </p:cNvSpPr>
          <p:nvPr>
            <p:ph type="dt" sz="half" idx="2"/>
          </p:nvPr>
        </p:nvSpPr>
        <p:spPr>
          <a:xfrm>
            <a:off x="685800" y="6248400"/>
            <a:ext cx="1905000" cy="457200"/>
          </a:xfrm>
          <a:prstGeom prst="rect">
            <a:avLst/>
          </a:prstGeom>
          <a:noFill/>
          <a:ln>
            <a:noFill/>
          </a:ln>
        </p:spPr>
        <p:txBody>
          <a:bodyPr/>
          <a:lstStyle/>
          <a:p>
            <a:pPr/>
            <a:endParaRPr lang="en-US" altLang="en-US" sz="1400" dirty="0"/>
          </a:p>
        </p:txBody>
      </p:sp>
      <p:sp>
        <p:nvSpPr>
          <p:cNvPr id="10245" name=""/>
          <p:cNvSpPr>
            <a:spLocks noGrp="1" noChangeAspect="0"/>
          </p:cNvSpPr>
          <p:nvPr>
            <p:ph type="ftr" sz="quarter" idx="3"/>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
        <p:nvSpPr>
          <p:cNvPr id="10246" name=""/>
          <p:cNvSpPr>
            <a:spLocks noGrp="1" noChangeAspect="0"/>
          </p:cNvSpPr>
          <p:nvPr>
            <p:ph type="sldNum" sz="quarter" idx="4"/>
          </p:nvPr>
        </p:nvSpPr>
        <p:spPr>
          <a:xfrm>
            <a:off x="4953000" y="6248400"/>
            <a:ext cx="3505200" cy="457200"/>
          </a:xfrm>
          <a:prstGeom prst="rect">
            <a:avLst/>
          </a:prstGeom>
          <a:noFill/>
          <a:ln>
            <a:noFill/>
          </a:ln>
        </p:spPr>
        <p:txBody>
          <a:bodyPr/>
          <a:lstStyle/>
          <a:p>
            <a:pPr algn="r"/>
            <a:fld type="slidenum" id="{12FF1C42-D199-3054-1128-587298610EC3}">
              <a:rPr lang="en-US" altLang="en-US" sz="2000" dirty="0"/>
              <a:t>64</a:t>
            </a:fld>
          </a:p>
        </p:txBody>
      </p:sp>
    </p:spTree>
  </p:cSld>
  <p:clrMap bg1="dk1" tx1="lt1" bg2="dk2" tx2="lt2" accent1="accent1" accent2="accent2" accent3="accent3" accent4="accent4" accent5="accent5" accent6="accent6" hlink="hlink" folHlink="folHlink"/>
  <p:sldLayoutIdLst>
    <p:sldLayoutId id="2147489184" r:id="rId3"/>
    <p:sldLayoutId id="2147489185" r:id="rId4"/>
    <p:sldLayoutId id="2147489186" r:id="rId5"/>
    <p:sldLayoutId id="2147489187" r:id="rId6"/>
    <p:sldLayoutId id="2147489188" r:id="rId7"/>
    <p:sldLayoutId id="2147489189" r:id="rId8"/>
    <p:sldLayoutId id="2147489190" r:id="rId9"/>
    <p:sldLayoutId id="2147489191" r:id="rId10"/>
    <p:sldLayoutId id="2147489192" r:id="rId11"/>
    <p:sldLayoutId id="2147489193" r:id="rId12"/>
    <p:sldLayoutId id="2147489194" r:id="rId13"/>
    <p:sldLayoutId id="2147489195" r:id="rId14"/>
  </p:sldLayoutIdLst>
  <p:txStyles>
    <p:titleStyle>
      <a:lvl1pPr indent="0" algn="ctr" fontAlgn="base" marL="0" eaLnBrk="0" hangingPunct="false" rtl="false">
        <a:lnSpc>
          <a:spcPct val="100000"/>
        </a:lnSpc>
        <a:spcBef>
          <a:spcPct val="0"/>
        </a:spcBef>
        <a:spcAft>
          <a:spcPct val="0"/>
        </a:spcAft>
        <a:buNone/>
        <a:defRPr sz="4400" b="1" i="1">
          <a:solidFill>
            <a:srgbClr val="000000"/>
          </a:solidFill>
          <a:latin charset="0" typeface="Times New Roman"/>
        </a:defRPr>
      </a:lvl1pPr>
    </p:titleStyle>
    <p:bodyStyle>
      <a:lvl1pPr indent="-342900" algn="l" fontAlgn="base" marL="342900" eaLnBrk="0" hangingPunct="false" rtl="false">
        <a:lnSpc>
          <a:spcPct val="100000"/>
        </a:lnSpc>
        <a:spcBef>
          <a:spcPct val="20000"/>
        </a:spcBef>
        <a:spcAft>
          <a:spcPct val="0"/>
        </a:spcAft>
        <a:buChar char="•"/>
        <a:defRPr sz="3200" b="1" i="1">
          <a:solidFill>
            <a:srgbClr val="000000"/>
          </a:solidFill>
          <a:latin charset="0" typeface="Times New Roman"/>
        </a:defRPr>
      </a:lvl1pPr>
      <a:lvl2pPr indent="-285750" algn="l" fontAlgn="base" marL="742950" eaLnBrk="0" hangingPunct="false" rtl="false">
        <a:lnSpc>
          <a:spcPct val="100000"/>
        </a:lnSpc>
        <a:spcBef>
          <a:spcPct val="20000"/>
        </a:spcBef>
        <a:spcAft>
          <a:spcPct val="0"/>
        </a:spcAft>
        <a:buChar char="–"/>
        <a:defRPr sz="2800">
          <a:solidFill>
            <a:srgbClr val="000000"/>
          </a:solidFill>
          <a:latin charset="0" typeface="Times New Roman"/>
        </a:defRPr>
      </a:lvl2pPr>
      <a:lvl3pPr indent="-228600" algn="l" fontAlgn="base" marL="1143000" eaLnBrk="0" hangingPunct="false" rtl="false">
        <a:lnSpc>
          <a:spcPct val="100000"/>
        </a:lnSpc>
        <a:spcBef>
          <a:spcPct val="20000"/>
        </a:spcBef>
        <a:spcAft>
          <a:spcPct val="0"/>
        </a:spcAft>
        <a:buChar char="•"/>
        <a:defRPr sz="2400">
          <a:solidFill>
            <a:srgbClr val="000000"/>
          </a:solidFill>
          <a:latin charset="0" typeface="Times New Roman"/>
        </a:defRPr>
      </a:lvl3pPr>
      <a:lvl4pPr indent="-228600" algn="l" fontAlgn="base" marL="1600200" eaLnBrk="0" hangingPunct="false" rtl="false">
        <a:lnSpc>
          <a:spcPct val="100000"/>
        </a:lnSpc>
        <a:spcBef>
          <a:spcPct val="20000"/>
        </a:spcBef>
        <a:spcAft>
          <a:spcPct val="0"/>
        </a:spcAft>
        <a:buChar char="–"/>
        <a:defRPr sz="2000">
          <a:solidFill>
            <a:srgbClr val="000000"/>
          </a:solidFill>
          <a:latin charset="0" typeface="Times New Roman"/>
        </a:defRPr>
      </a:lvl4pPr>
      <a:lvl5pPr indent="-228600" algn="l" fontAlgn="base" marL="2057400" eaLnBrk="0" hangingPunct="false" rtl="false">
        <a:lnSpc>
          <a:spcPct val="100000"/>
        </a:lnSpc>
        <a:spcBef>
          <a:spcPct val="20000"/>
        </a:spcBef>
        <a:spcAft>
          <a:spcPct val="0"/>
        </a:spcAft>
        <a:buChar char="»"/>
        <a:defRPr sz="2000">
          <a:solidFill>
            <a:srgbClr val="000000"/>
          </a:solidFill>
          <a:latin charset="0" typeface="Times New Roman"/>
        </a:defRPr>
      </a:lvl5pPr>
    </p:bodyStyle>
    <p:otherStyle>
      <a:lvl1pPr indent="0" algn="l" fontAlgn="base" marL="0" eaLnBrk="1" hangingPunct="true" rtl="false">
        <a:lnSpc>
          <a:spcPct val="100000"/>
        </a:lnSpc>
        <a:spcBef>
          <a:spcPct val="0"/>
        </a:spcBef>
        <a:spcAft>
          <a:spcPct val="0"/>
        </a:spcAft>
        <a:buNone/>
        <a:defRPr sz="1800">
          <a:solidFill>
            <a:srgbClr val="000000"/>
          </a:solidFill>
          <a:latin charset="0" typeface="Times New Roman"/>
        </a:defRPr>
      </a:lvl1pPr>
      <a:lvl2pPr indent="0" algn="l" fontAlgn="base" marL="457200" eaLnBrk="1" hangingPunct="true" rtl="false">
        <a:lnSpc>
          <a:spcPct val="100000"/>
        </a:lnSpc>
        <a:spcBef>
          <a:spcPct val="0"/>
        </a:spcBef>
        <a:spcAft>
          <a:spcPct val="0"/>
        </a:spcAft>
        <a:buNone/>
        <a:defRPr sz="1800">
          <a:solidFill>
            <a:srgbClr val="000000"/>
          </a:solidFill>
          <a:latin charset="0" typeface="Times New Roman"/>
        </a:defRPr>
      </a:lvl2pPr>
      <a:lvl3pPr indent="0" algn="l" fontAlgn="base" marL="914400" eaLnBrk="1" hangingPunct="true" rtl="false">
        <a:lnSpc>
          <a:spcPct val="100000"/>
        </a:lnSpc>
        <a:spcBef>
          <a:spcPct val="0"/>
        </a:spcBef>
        <a:spcAft>
          <a:spcPct val="0"/>
        </a:spcAft>
        <a:buNone/>
        <a:defRPr sz="1800">
          <a:solidFill>
            <a:srgbClr val="000000"/>
          </a:solidFill>
          <a:latin charset="0" typeface="Times New Roman"/>
        </a:defRPr>
      </a:lvl3pPr>
      <a:lvl4pPr indent="0" algn="l" fontAlgn="base" marL="1371600" eaLnBrk="1" hangingPunct="true" rtl="false">
        <a:lnSpc>
          <a:spcPct val="100000"/>
        </a:lnSpc>
        <a:spcBef>
          <a:spcPct val="0"/>
        </a:spcBef>
        <a:spcAft>
          <a:spcPct val="0"/>
        </a:spcAft>
        <a:buNone/>
        <a:defRPr sz="1800">
          <a:solidFill>
            <a:srgbClr val="000000"/>
          </a:solidFill>
          <a:latin charset="0" typeface="Times New Roman"/>
        </a:defRPr>
      </a:lvl4pPr>
      <a:lvl5pPr indent="0" algn="l" fontAlgn="base" marL="1828800" eaLnBrk="1" hangingPunct="true" rtl="false">
        <a:lnSpc>
          <a:spcPct val="100000"/>
        </a:lnSpc>
        <a:spcBef>
          <a:spcPct val="0"/>
        </a:spcBef>
        <a:spcAft>
          <a:spcPct val="0"/>
        </a:spcAft>
        <a:buNone/>
        <a:defRPr sz="1800">
          <a:solidFill>
            <a:srgbClr val="000000"/>
          </a:solidFill>
          <a:latin charset="0" typeface="Times New Roman"/>
        </a:defRPr>
      </a:lvl5pPr>
    </p:otherStyle>
  </p:txStyles>
</p:sldMaster>
</file>

<file path=ppt/slideMasters/slideMaster129.xml><?xml version="1.0" encoding="utf-8"?>
<p:sldMaster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bg>
      <p:bgPr>
        <a:blipFill rotWithShape="0">
          <a:blip r:embed="rID3">
            <a:extLst/>
          </a:blip>
          <a:srcRect/>
          <a:stretch>
            <a:fillRect/>
          </a:stretch>
        </a:blipFill>
      </p:bgPr>
    </p:bg>
    <p:spTree>
      <p:nvGrpSpPr>
        <p:cNvPr id="11264" name=""/>
        <p:cNvGrpSpPr>
          <a:grpSpLocks/>
        </p:cNvGrpSpPr>
        <p:nvPr/>
      </p:nvGrpSpPr>
      <p:grpSpPr>
        <a:xfrm/>
      </p:grpSpPr>
      <p:sp>
        <p:nvSpPr>
          <p:cNvPr id="11266" name=""/>
          <p:cNvSpPr>
            <a:spLocks noGrp="1" noChangeAspect="0"/>
          </p:cNvSpPr>
          <p:nvPr>
            <p:ph type="title" sz="full" idx="0"/>
          </p:nvPr>
        </p:nvSpPr>
        <p:spPr>
          <a:xfrm>
            <a:off x="685800" y="609600"/>
            <a:ext cx="7772400" cy="1143000"/>
          </a:xfrm>
          <a:prstGeom prst="rect">
            <a:avLst/>
          </a:prstGeom>
          <a:noFill/>
          <a:ln>
            <a:noFill/>
          </a:ln>
        </p:spPr>
        <p:txBody>
          <a:bodyPr anchor="ctr"/>
          <a:lstStyle/>
          <a:p>
            <a:pPr lvl="0"/>
            <a:r>
              <a:rPr lang="en-US" altLang="en-US" dirty="0"/>
              <a:t>Click to edit Master title style</a:t>
            </a:r>
          </a:p>
        </p:txBody>
      </p:sp>
      <p:sp>
        <p:nvSpPr>
          <p:cNvPr id="11267" name=""/>
          <p:cNvSpPr>
            <a:spLocks noGrp="1" noChangeAspect="0"/>
          </p:cNvSpPr>
          <p:nvPr>
            <p:ph type="body" sz="full" idx="1"/>
          </p:nvPr>
        </p:nvSpPr>
        <p:spPr>
          <a:xfrm>
            <a:off x="1143000" y="1981200"/>
            <a:ext cx="7315200" cy="4114800"/>
          </a:xfrm>
          <a:prstGeom prst="rect">
            <a:avLst/>
          </a:prstGeom>
          <a:noFill/>
          <a:ln>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1268" name=""/>
          <p:cNvSpPr>
            <a:spLocks noGrp="1" noChangeAspect="0"/>
          </p:cNvSpPr>
          <p:nvPr>
            <p:ph type="dt" sz="half" idx="2"/>
          </p:nvPr>
        </p:nvSpPr>
        <p:spPr>
          <a:xfrm>
            <a:off x="685800" y="6248400"/>
            <a:ext cx="1905000" cy="457200"/>
          </a:xfrm>
          <a:prstGeom prst="rect">
            <a:avLst/>
          </a:prstGeom>
          <a:noFill/>
          <a:ln>
            <a:noFill/>
          </a:ln>
        </p:spPr>
        <p:txBody>
          <a:bodyPr/>
          <a:lstStyle/>
          <a:p>
            <a:pPr/>
            <a:endParaRPr lang="en-US" altLang="en-US" sz="1400" dirty="0"/>
          </a:p>
        </p:txBody>
      </p:sp>
      <p:sp>
        <p:nvSpPr>
          <p:cNvPr id="11269" name=""/>
          <p:cNvSpPr>
            <a:spLocks noGrp="1" noChangeAspect="0"/>
          </p:cNvSpPr>
          <p:nvPr>
            <p:ph type="ftr" sz="quarter" idx="3"/>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
        <p:nvSpPr>
          <p:cNvPr id="11270" name=""/>
          <p:cNvSpPr>
            <a:spLocks noGrp="1" noChangeAspect="0"/>
          </p:cNvSpPr>
          <p:nvPr>
            <p:ph type="sldNum" sz="quarter" idx="4"/>
          </p:nvPr>
        </p:nvSpPr>
        <p:spPr>
          <a:xfrm>
            <a:off x="4953000" y="6248400"/>
            <a:ext cx="3505200" cy="457200"/>
          </a:xfrm>
          <a:prstGeom prst="rect">
            <a:avLst/>
          </a:prstGeom>
          <a:noFill/>
          <a:ln>
            <a:noFill/>
          </a:ln>
        </p:spPr>
        <p:txBody>
          <a:bodyPr/>
          <a:lstStyle/>
          <a:p>
            <a:pPr algn="r"/>
            <a:fld type="slidenum" id="{12FF1C42-D199-4078-1129-587298610EC3}">
              <a:rPr lang="en-US" altLang="en-US" sz="2000" dirty="0"/>
              <a:t>64</a:t>
            </a:fld>
          </a:p>
        </p:txBody>
      </p:sp>
    </p:spTree>
  </p:cSld>
  <p:clrMap bg1="dk1" tx1="lt1" bg2="dk2" tx2="lt2" accent1="accent1" accent2="accent2" accent3="accent3" accent4="accent4" accent5="accent5" accent6="accent6" hlink="hlink" folHlink="folHlink"/>
  <p:sldLayoutIdLst>
    <p:sldLayoutId id="2147489196" r:id="rId3"/>
    <p:sldLayoutId id="2147489197" r:id="rId4"/>
    <p:sldLayoutId id="2147489198" r:id="rId5"/>
    <p:sldLayoutId id="2147489199" r:id="rId6"/>
    <p:sldLayoutId id="2147489200" r:id="rId7"/>
    <p:sldLayoutId id="2147489201" r:id="rId8"/>
    <p:sldLayoutId id="2147489202" r:id="rId9"/>
    <p:sldLayoutId id="2147489203" r:id="rId10"/>
    <p:sldLayoutId id="2147489204" r:id="rId11"/>
    <p:sldLayoutId id="2147489205" r:id="rId12"/>
    <p:sldLayoutId id="2147489206" r:id="rId13"/>
    <p:sldLayoutId id="2147489207" r:id="rId14"/>
  </p:sldLayoutIdLst>
  <p:txStyles>
    <p:titleStyle>
      <a:lvl1pPr indent="0" algn="ctr" fontAlgn="base" marL="0" eaLnBrk="0" hangingPunct="false" rtl="false">
        <a:lnSpc>
          <a:spcPct val="100000"/>
        </a:lnSpc>
        <a:spcBef>
          <a:spcPct val="0"/>
        </a:spcBef>
        <a:spcAft>
          <a:spcPct val="0"/>
        </a:spcAft>
        <a:buNone/>
        <a:defRPr sz="4400" b="1" i="1">
          <a:solidFill>
            <a:srgbClr val="000000"/>
          </a:solidFill>
          <a:latin charset="0" typeface="Times New Roman"/>
        </a:defRPr>
      </a:lvl1pPr>
    </p:titleStyle>
    <p:bodyStyle>
      <a:lvl1pPr indent="-342900" algn="l" fontAlgn="base" marL="342900" eaLnBrk="0" hangingPunct="false" rtl="false">
        <a:lnSpc>
          <a:spcPct val="100000"/>
        </a:lnSpc>
        <a:spcBef>
          <a:spcPct val="20000"/>
        </a:spcBef>
        <a:spcAft>
          <a:spcPct val="0"/>
        </a:spcAft>
        <a:buChar char="•"/>
        <a:defRPr sz="3200" b="1" i="1">
          <a:solidFill>
            <a:srgbClr val="000000"/>
          </a:solidFill>
          <a:latin charset="0" typeface="Times New Roman"/>
        </a:defRPr>
      </a:lvl1pPr>
      <a:lvl2pPr indent="-285750" algn="l" fontAlgn="base" marL="742950" eaLnBrk="0" hangingPunct="false" rtl="false">
        <a:lnSpc>
          <a:spcPct val="100000"/>
        </a:lnSpc>
        <a:spcBef>
          <a:spcPct val="20000"/>
        </a:spcBef>
        <a:spcAft>
          <a:spcPct val="0"/>
        </a:spcAft>
        <a:buChar char="–"/>
        <a:defRPr sz="2800">
          <a:solidFill>
            <a:srgbClr val="000000"/>
          </a:solidFill>
          <a:latin charset="0" typeface="Times New Roman"/>
        </a:defRPr>
      </a:lvl2pPr>
      <a:lvl3pPr indent="-228600" algn="l" fontAlgn="base" marL="1143000" eaLnBrk="0" hangingPunct="false" rtl="false">
        <a:lnSpc>
          <a:spcPct val="100000"/>
        </a:lnSpc>
        <a:spcBef>
          <a:spcPct val="20000"/>
        </a:spcBef>
        <a:spcAft>
          <a:spcPct val="0"/>
        </a:spcAft>
        <a:buChar char="•"/>
        <a:defRPr sz="2400">
          <a:solidFill>
            <a:srgbClr val="000000"/>
          </a:solidFill>
          <a:latin charset="0" typeface="Times New Roman"/>
        </a:defRPr>
      </a:lvl3pPr>
      <a:lvl4pPr indent="-228600" algn="l" fontAlgn="base" marL="1600200" eaLnBrk="0" hangingPunct="false" rtl="false">
        <a:lnSpc>
          <a:spcPct val="100000"/>
        </a:lnSpc>
        <a:spcBef>
          <a:spcPct val="20000"/>
        </a:spcBef>
        <a:spcAft>
          <a:spcPct val="0"/>
        </a:spcAft>
        <a:buChar char="–"/>
        <a:defRPr sz="2000">
          <a:solidFill>
            <a:srgbClr val="000000"/>
          </a:solidFill>
          <a:latin charset="0" typeface="Times New Roman"/>
        </a:defRPr>
      </a:lvl4pPr>
      <a:lvl5pPr indent="-228600" algn="l" fontAlgn="base" marL="2057400" eaLnBrk="0" hangingPunct="false" rtl="false">
        <a:lnSpc>
          <a:spcPct val="100000"/>
        </a:lnSpc>
        <a:spcBef>
          <a:spcPct val="20000"/>
        </a:spcBef>
        <a:spcAft>
          <a:spcPct val="0"/>
        </a:spcAft>
        <a:buChar char="»"/>
        <a:defRPr sz="2000">
          <a:solidFill>
            <a:srgbClr val="000000"/>
          </a:solidFill>
          <a:latin charset="0" typeface="Times New Roman"/>
        </a:defRPr>
      </a:lvl5pPr>
    </p:bodyStyle>
    <p:otherStyle>
      <a:lvl1pPr indent="0" algn="l" fontAlgn="base" marL="0" eaLnBrk="1" hangingPunct="true" rtl="false">
        <a:lnSpc>
          <a:spcPct val="100000"/>
        </a:lnSpc>
        <a:spcBef>
          <a:spcPct val="0"/>
        </a:spcBef>
        <a:spcAft>
          <a:spcPct val="0"/>
        </a:spcAft>
        <a:buNone/>
        <a:defRPr sz="1800">
          <a:solidFill>
            <a:srgbClr val="000000"/>
          </a:solidFill>
          <a:latin charset="0" typeface="Times New Roman"/>
        </a:defRPr>
      </a:lvl1pPr>
      <a:lvl2pPr indent="0" algn="l" fontAlgn="base" marL="457200" eaLnBrk="1" hangingPunct="true" rtl="false">
        <a:lnSpc>
          <a:spcPct val="100000"/>
        </a:lnSpc>
        <a:spcBef>
          <a:spcPct val="0"/>
        </a:spcBef>
        <a:spcAft>
          <a:spcPct val="0"/>
        </a:spcAft>
        <a:buNone/>
        <a:defRPr sz="1800">
          <a:solidFill>
            <a:srgbClr val="000000"/>
          </a:solidFill>
          <a:latin charset="0" typeface="Times New Roman"/>
        </a:defRPr>
      </a:lvl2pPr>
      <a:lvl3pPr indent="0" algn="l" fontAlgn="base" marL="914400" eaLnBrk="1" hangingPunct="true" rtl="false">
        <a:lnSpc>
          <a:spcPct val="100000"/>
        </a:lnSpc>
        <a:spcBef>
          <a:spcPct val="0"/>
        </a:spcBef>
        <a:spcAft>
          <a:spcPct val="0"/>
        </a:spcAft>
        <a:buNone/>
        <a:defRPr sz="1800">
          <a:solidFill>
            <a:srgbClr val="000000"/>
          </a:solidFill>
          <a:latin charset="0" typeface="Times New Roman"/>
        </a:defRPr>
      </a:lvl3pPr>
      <a:lvl4pPr indent="0" algn="l" fontAlgn="base" marL="1371600" eaLnBrk="1" hangingPunct="true" rtl="false">
        <a:lnSpc>
          <a:spcPct val="100000"/>
        </a:lnSpc>
        <a:spcBef>
          <a:spcPct val="0"/>
        </a:spcBef>
        <a:spcAft>
          <a:spcPct val="0"/>
        </a:spcAft>
        <a:buNone/>
        <a:defRPr sz="1800">
          <a:solidFill>
            <a:srgbClr val="000000"/>
          </a:solidFill>
          <a:latin charset="0" typeface="Times New Roman"/>
        </a:defRPr>
      </a:lvl4pPr>
      <a:lvl5pPr indent="0" algn="l" fontAlgn="base" marL="1828800" eaLnBrk="1" hangingPunct="true" rtl="false">
        <a:lnSpc>
          <a:spcPct val="100000"/>
        </a:lnSpc>
        <a:spcBef>
          <a:spcPct val="0"/>
        </a:spcBef>
        <a:spcAft>
          <a:spcPct val="0"/>
        </a:spcAft>
        <a:buNone/>
        <a:defRPr sz="1800">
          <a:solidFill>
            <a:srgbClr val="000000"/>
          </a:solidFill>
          <a:latin charset="0" typeface="Times New Roman"/>
        </a:defRPr>
      </a:lvl5pPr>
    </p:otherStyle>
  </p:txStyles>
</p:sldMaster>
</file>

<file path=ppt/slideMasters/slideMaster130.xml><?xml version="1.0" encoding="utf-8"?>
<p:sldMaster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bg>
      <p:bgPr>
        <a:blipFill rotWithShape="0">
          <a:blip r:embed="rID3">
            <a:extLst/>
          </a:blip>
          <a:srcRect/>
          <a:stretch>
            <a:fillRect/>
          </a:stretch>
        </a:blipFill>
      </p:bgPr>
    </p:bg>
    <p:spTree>
      <p:nvGrpSpPr>
        <p:cNvPr id="12288" name=""/>
        <p:cNvGrpSpPr>
          <a:grpSpLocks/>
        </p:cNvGrpSpPr>
        <p:nvPr/>
      </p:nvGrpSpPr>
      <p:grpSpPr>
        <a:xfrm/>
      </p:grpSpPr>
      <p:sp>
        <p:nvSpPr>
          <p:cNvPr id="12290" name=""/>
          <p:cNvSpPr>
            <a:spLocks noGrp="1" noChangeAspect="0"/>
          </p:cNvSpPr>
          <p:nvPr>
            <p:ph type="title" sz="full" idx="0"/>
          </p:nvPr>
        </p:nvSpPr>
        <p:spPr>
          <a:xfrm>
            <a:off x="685800" y="609600"/>
            <a:ext cx="7772400" cy="1143000"/>
          </a:xfrm>
          <a:prstGeom prst="rect">
            <a:avLst/>
          </a:prstGeom>
          <a:noFill/>
          <a:ln>
            <a:noFill/>
          </a:ln>
        </p:spPr>
        <p:txBody>
          <a:bodyPr anchor="ctr"/>
          <a:lstStyle/>
          <a:p>
            <a:pPr lvl="0"/>
            <a:r>
              <a:rPr lang="en-US" altLang="en-US" dirty="0"/>
              <a:t>Click to edit Master title style</a:t>
            </a:r>
          </a:p>
        </p:txBody>
      </p:sp>
      <p:sp>
        <p:nvSpPr>
          <p:cNvPr id="12291" name=""/>
          <p:cNvSpPr>
            <a:spLocks noGrp="1" noChangeAspect="0"/>
          </p:cNvSpPr>
          <p:nvPr>
            <p:ph type="body" sz="full" idx="1"/>
          </p:nvPr>
        </p:nvSpPr>
        <p:spPr>
          <a:xfrm>
            <a:off x="1143000" y="1981200"/>
            <a:ext cx="7315200" cy="4114800"/>
          </a:xfrm>
          <a:prstGeom prst="rect">
            <a:avLst/>
          </a:prstGeom>
          <a:noFill/>
          <a:ln>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2292" name=""/>
          <p:cNvSpPr>
            <a:spLocks noGrp="1" noChangeAspect="0"/>
          </p:cNvSpPr>
          <p:nvPr>
            <p:ph type="dt" sz="half" idx="2"/>
          </p:nvPr>
        </p:nvSpPr>
        <p:spPr>
          <a:xfrm>
            <a:off x="685800" y="6248400"/>
            <a:ext cx="1905000" cy="457200"/>
          </a:xfrm>
          <a:prstGeom prst="rect">
            <a:avLst/>
          </a:prstGeom>
          <a:noFill/>
          <a:ln>
            <a:noFill/>
          </a:ln>
        </p:spPr>
        <p:txBody>
          <a:bodyPr/>
          <a:lstStyle/>
          <a:p>
            <a:pPr/>
            <a:endParaRPr lang="en-US" altLang="en-US" sz="1400" dirty="0"/>
          </a:p>
        </p:txBody>
      </p:sp>
      <p:sp>
        <p:nvSpPr>
          <p:cNvPr id="12293" name=""/>
          <p:cNvSpPr>
            <a:spLocks noGrp="1" noChangeAspect="0"/>
          </p:cNvSpPr>
          <p:nvPr>
            <p:ph type="ftr" sz="quarter" idx="3"/>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
        <p:nvSpPr>
          <p:cNvPr id="12294" name=""/>
          <p:cNvSpPr>
            <a:spLocks noGrp="1" noChangeAspect="0"/>
          </p:cNvSpPr>
          <p:nvPr>
            <p:ph type="sldNum" sz="quarter" idx="4"/>
          </p:nvPr>
        </p:nvSpPr>
        <p:spPr>
          <a:xfrm>
            <a:off x="4953000" y="6248400"/>
            <a:ext cx="3505200" cy="457200"/>
          </a:xfrm>
          <a:prstGeom prst="rect">
            <a:avLst/>
          </a:prstGeom>
          <a:noFill/>
          <a:ln>
            <a:noFill/>
          </a:ln>
        </p:spPr>
        <p:txBody>
          <a:bodyPr/>
          <a:lstStyle/>
          <a:p>
            <a:pPr algn="r"/>
            <a:fld type="slidenum" id="{12FF1C42-D199-1006-1130-587298610EC3}">
              <a:rPr lang="en-US" altLang="en-US" sz="2000" dirty="0"/>
              <a:t>64</a:t>
            </a:fld>
          </a:p>
        </p:txBody>
      </p:sp>
    </p:spTree>
  </p:cSld>
  <p:clrMap bg1="dk1" tx1="lt1" bg2="dk2" tx2="lt2" accent1="accent1" accent2="accent2" accent3="accent3" accent4="accent4" accent5="accent5" accent6="accent6" hlink="hlink" folHlink="folHlink"/>
  <p:sldLayoutIdLst>
    <p:sldLayoutId id="2147489208" r:id="rId3"/>
    <p:sldLayoutId id="2147489209" r:id="rId4"/>
    <p:sldLayoutId id="2147489210" r:id="rId5"/>
    <p:sldLayoutId id="2147489211" r:id="rId6"/>
    <p:sldLayoutId id="2147489212" r:id="rId7"/>
    <p:sldLayoutId id="2147489213" r:id="rId8"/>
    <p:sldLayoutId id="2147489214" r:id="rId9"/>
    <p:sldLayoutId id="2147489215" r:id="rId10"/>
    <p:sldLayoutId id="2147489216" r:id="rId11"/>
    <p:sldLayoutId id="2147489217" r:id="rId12"/>
    <p:sldLayoutId id="2147489218" r:id="rId13"/>
    <p:sldLayoutId id="2147489219" r:id="rId14"/>
  </p:sldLayoutIdLst>
  <p:txStyles>
    <p:titleStyle>
      <a:lvl1pPr indent="0" algn="ctr" fontAlgn="base" marL="0" eaLnBrk="0" hangingPunct="false" rtl="false">
        <a:lnSpc>
          <a:spcPct val="100000"/>
        </a:lnSpc>
        <a:spcBef>
          <a:spcPct val="0"/>
        </a:spcBef>
        <a:spcAft>
          <a:spcPct val="0"/>
        </a:spcAft>
        <a:buNone/>
        <a:defRPr sz="4400" b="1" i="1">
          <a:solidFill>
            <a:srgbClr val="000000"/>
          </a:solidFill>
          <a:latin charset="0" typeface="Times New Roman"/>
        </a:defRPr>
      </a:lvl1pPr>
    </p:titleStyle>
    <p:bodyStyle>
      <a:lvl1pPr indent="-342900" algn="l" fontAlgn="base" marL="342900" eaLnBrk="0" hangingPunct="false" rtl="false">
        <a:lnSpc>
          <a:spcPct val="100000"/>
        </a:lnSpc>
        <a:spcBef>
          <a:spcPct val="20000"/>
        </a:spcBef>
        <a:spcAft>
          <a:spcPct val="0"/>
        </a:spcAft>
        <a:buChar char="•"/>
        <a:defRPr sz="3200" b="1" i="1">
          <a:solidFill>
            <a:srgbClr val="000000"/>
          </a:solidFill>
          <a:latin charset="0" typeface="Times New Roman"/>
        </a:defRPr>
      </a:lvl1pPr>
      <a:lvl2pPr indent="-285750" algn="l" fontAlgn="base" marL="742950" eaLnBrk="0" hangingPunct="false" rtl="false">
        <a:lnSpc>
          <a:spcPct val="100000"/>
        </a:lnSpc>
        <a:spcBef>
          <a:spcPct val="20000"/>
        </a:spcBef>
        <a:spcAft>
          <a:spcPct val="0"/>
        </a:spcAft>
        <a:buChar char="–"/>
        <a:defRPr sz="2800">
          <a:solidFill>
            <a:srgbClr val="000000"/>
          </a:solidFill>
          <a:latin charset="0" typeface="Times New Roman"/>
        </a:defRPr>
      </a:lvl2pPr>
      <a:lvl3pPr indent="-228600" algn="l" fontAlgn="base" marL="1143000" eaLnBrk="0" hangingPunct="false" rtl="false">
        <a:lnSpc>
          <a:spcPct val="100000"/>
        </a:lnSpc>
        <a:spcBef>
          <a:spcPct val="20000"/>
        </a:spcBef>
        <a:spcAft>
          <a:spcPct val="0"/>
        </a:spcAft>
        <a:buChar char="•"/>
        <a:defRPr sz="2400">
          <a:solidFill>
            <a:srgbClr val="000000"/>
          </a:solidFill>
          <a:latin charset="0" typeface="Times New Roman"/>
        </a:defRPr>
      </a:lvl3pPr>
      <a:lvl4pPr indent="-228600" algn="l" fontAlgn="base" marL="1600200" eaLnBrk="0" hangingPunct="false" rtl="false">
        <a:lnSpc>
          <a:spcPct val="100000"/>
        </a:lnSpc>
        <a:spcBef>
          <a:spcPct val="20000"/>
        </a:spcBef>
        <a:spcAft>
          <a:spcPct val="0"/>
        </a:spcAft>
        <a:buChar char="–"/>
        <a:defRPr sz="2000">
          <a:solidFill>
            <a:srgbClr val="000000"/>
          </a:solidFill>
          <a:latin charset="0" typeface="Times New Roman"/>
        </a:defRPr>
      </a:lvl4pPr>
      <a:lvl5pPr indent="-228600" algn="l" fontAlgn="base" marL="2057400" eaLnBrk="0" hangingPunct="false" rtl="false">
        <a:lnSpc>
          <a:spcPct val="100000"/>
        </a:lnSpc>
        <a:spcBef>
          <a:spcPct val="20000"/>
        </a:spcBef>
        <a:spcAft>
          <a:spcPct val="0"/>
        </a:spcAft>
        <a:buChar char="»"/>
        <a:defRPr sz="2000">
          <a:solidFill>
            <a:srgbClr val="000000"/>
          </a:solidFill>
          <a:latin charset="0" typeface="Times New Roman"/>
        </a:defRPr>
      </a:lvl5pPr>
    </p:bodyStyle>
    <p:otherStyle>
      <a:lvl1pPr indent="0" algn="l" fontAlgn="base" marL="0" eaLnBrk="1" hangingPunct="true" rtl="false">
        <a:lnSpc>
          <a:spcPct val="100000"/>
        </a:lnSpc>
        <a:spcBef>
          <a:spcPct val="0"/>
        </a:spcBef>
        <a:spcAft>
          <a:spcPct val="0"/>
        </a:spcAft>
        <a:buNone/>
        <a:defRPr sz="1800">
          <a:solidFill>
            <a:srgbClr val="000000"/>
          </a:solidFill>
          <a:latin charset="0" typeface="Times New Roman"/>
        </a:defRPr>
      </a:lvl1pPr>
      <a:lvl2pPr indent="0" algn="l" fontAlgn="base" marL="457200" eaLnBrk="1" hangingPunct="true" rtl="false">
        <a:lnSpc>
          <a:spcPct val="100000"/>
        </a:lnSpc>
        <a:spcBef>
          <a:spcPct val="0"/>
        </a:spcBef>
        <a:spcAft>
          <a:spcPct val="0"/>
        </a:spcAft>
        <a:buNone/>
        <a:defRPr sz="1800">
          <a:solidFill>
            <a:srgbClr val="000000"/>
          </a:solidFill>
          <a:latin charset="0" typeface="Times New Roman"/>
        </a:defRPr>
      </a:lvl2pPr>
      <a:lvl3pPr indent="0" algn="l" fontAlgn="base" marL="914400" eaLnBrk="1" hangingPunct="true" rtl="false">
        <a:lnSpc>
          <a:spcPct val="100000"/>
        </a:lnSpc>
        <a:spcBef>
          <a:spcPct val="0"/>
        </a:spcBef>
        <a:spcAft>
          <a:spcPct val="0"/>
        </a:spcAft>
        <a:buNone/>
        <a:defRPr sz="1800">
          <a:solidFill>
            <a:srgbClr val="000000"/>
          </a:solidFill>
          <a:latin charset="0" typeface="Times New Roman"/>
        </a:defRPr>
      </a:lvl3pPr>
      <a:lvl4pPr indent="0" algn="l" fontAlgn="base" marL="1371600" eaLnBrk="1" hangingPunct="true" rtl="false">
        <a:lnSpc>
          <a:spcPct val="100000"/>
        </a:lnSpc>
        <a:spcBef>
          <a:spcPct val="0"/>
        </a:spcBef>
        <a:spcAft>
          <a:spcPct val="0"/>
        </a:spcAft>
        <a:buNone/>
        <a:defRPr sz="1800">
          <a:solidFill>
            <a:srgbClr val="000000"/>
          </a:solidFill>
          <a:latin charset="0" typeface="Times New Roman"/>
        </a:defRPr>
      </a:lvl4pPr>
      <a:lvl5pPr indent="0" algn="l" fontAlgn="base" marL="1828800" eaLnBrk="1" hangingPunct="true" rtl="false">
        <a:lnSpc>
          <a:spcPct val="100000"/>
        </a:lnSpc>
        <a:spcBef>
          <a:spcPct val="0"/>
        </a:spcBef>
        <a:spcAft>
          <a:spcPct val="0"/>
        </a:spcAft>
        <a:buNone/>
        <a:defRPr sz="1800">
          <a:solidFill>
            <a:srgbClr val="000000"/>
          </a:solidFill>
          <a:latin charset="0" typeface="Times New Roman"/>
        </a:defRPr>
      </a:lvl5pPr>
    </p:otherStyle>
  </p:txStyles>
</p:sldMaster>
</file>

<file path=ppt/slideMasters/slideMaster131.xml><?xml version="1.0" encoding="utf-8"?>
<p:sldMaster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bg>
      <p:bgPr>
        <a:blipFill rotWithShape="0">
          <a:blip r:embed="rID3">
            <a:extLst/>
          </a:blip>
          <a:srcRect/>
          <a:stretch>
            <a:fillRect/>
          </a:stretch>
        </a:blipFill>
      </p:bgPr>
    </p:bg>
    <p:spTree>
      <p:nvGrpSpPr>
        <p:cNvPr id="13312" name=""/>
        <p:cNvGrpSpPr>
          <a:grpSpLocks/>
        </p:cNvGrpSpPr>
        <p:nvPr/>
      </p:nvGrpSpPr>
      <p:grpSpPr>
        <a:xfrm/>
      </p:grpSpPr>
      <p:sp>
        <p:nvSpPr>
          <p:cNvPr id="13314" name=""/>
          <p:cNvSpPr>
            <a:spLocks noGrp="1" noChangeAspect="0"/>
          </p:cNvSpPr>
          <p:nvPr>
            <p:ph type="title" sz="full" idx="0"/>
          </p:nvPr>
        </p:nvSpPr>
        <p:spPr>
          <a:xfrm>
            <a:off x="685800" y="609600"/>
            <a:ext cx="7772400" cy="1143000"/>
          </a:xfrm>
          <a:prstGeom prst="rect">
            <a:avLst/>
          </a:prstGeom>
          <a:noFill/>
          <a:ln>
            <a:noFill/>
          </a:ln>
        </p:spPr>
        <p:txBody>
          <a:bodyPr anchor="ctr"/>
          <a:lstStyle/>
          <a:p>
            <a:pPr lvl="0"/>
            <a:r>
              <a:rPr lang="en-US" altLang="en-US" dirty="0"/>
              <a:t>Click to edit Master title style</a:t>
            </a:r>
          </a:p>
        </p:txBody>
      </p:sp>
      <p:sp>
        <p:nvSpPr>
          <p:cNvPr id="13315" name=""/>
          <p:cNvSpPr>
            <a:spLocks noGrp="1" noChangeAspect="0"/>
          </p:cNvSpPr>
          <p:nvPr>
            <p:ph type="body" sz="full" idx="1"/>
          </p:nvPr>
        </p:nvSpPr>
        <p:spPr>
          <a:xfrm>
            <a:off x="1143000" y="1981200"/>
            <a:ext cx="7315200" cy="4114800"/>
          </a:xfrm>
          <a:prstGeom prst="rect">
            <a:avLst/>
          </a:prstGeom>
          <a:noFill/>
          <a:ln>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3316" name=""/>
          <p:cNvSpPr>
            <a:spLocks noGrp="1" noChangeAspect="0"/>
          </p:cNvSpPr>
          <p:nvPr>
            <p:ph type="dt" sz="half" idx="2"/>
          </p:nvPr>
        </p:nvSpPr>
        <p:spPr>
          <a:xfrm>
            <a:off x="685800" y="6248400"/>
            <a:ext cx="1905000" cy="457200"/>
          </a:xfrm>
          <a:prstGeom prst="rect">
            <a:avLst/>
          </a:prstGeom>
          <a:noFill/>
          <a:ln>
            <a:noFill/>
          </a:ln>
        </p:spPr>
        <p:txBody>
          <a:bodyPr/>
          <a:lstStyle/>
          <a:p>
            <a:pPr/>
            <a:endParaRPr lang="en-US" altLang="en-US" sz="1400" dirty="0"/>
          </a:p>
        </p:txBody>
      </p:sp>
      <p:sp>
        <p:nvSpPr>
          <p:cNvPr id="13317" name=""/>
          <p:cNvSpPr>
            <a:spLocks noGrp="1" noChangeAspect="0"/>
          </p:cNvSpPr>
          <p:nvPr>
            <p:ph type="ftr" sz="quarter" idx="3"/>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
        <p:nvSpPr>
          <p:cNvPr id="13318" name=""/>
          <p:cNvSpPr>
            <a:spLocks noGrp="1" noChangeAspect="0"/>
          </p:cNvSpPr>
          <p:nvPr>
            <p:ph type="sldNum" sz="quarter" idx="4"/>
          </p:nvPr>
        </p:nvSpPr>
        <p:spPr>
          <a:xfrm>
            <a:off x="4953000" y="6248400"/>
            <a:ext cx="3505200" cy="457200"/>
          </a:xfrm>
          <a:prstGeom prst="rect">
            <a:avLst/>
          </a:prstGeom>
          <a:noFill/>
          <a:ln>
            <a:noFill/>
          </a:ln>
        </p:spPr>
        <p:txBody>
          <a:bodyPr/>
          <a:lstStyle/>
          <a:p>
            <a:pPr algn="r"/>
            <a:fld type="slidenum" id="{12FF1C42-D199-2030-1131-587298610EC3}">
              <a:rPr lang="en-US" altLang="en-US" sz="2000" dirty="0"/>
              <a:t>64</a:t>
            </a:fld>
          </a:p>
        </p:txBody>
      </p:sp>
    </p:spTree>
  </p:cSld>
  <p:clrMap bg1="dk1" tx1="lt1" bg2="dk2" tx2="lt2" accent1="accent1" accent2="accent2" accent3="accent3" accent4="accent4" accent5="accent5" accent6="accent6" hlink="hlink" folHlink="folHlink"/>
  <p:sldLayoutIdLst>
    <p:sldLayoutId id="2147489220" r:id="rId3"/>
    <p:sldLayoutId id="2147489221" r:id="rId4"/>
    <p:sldLayoutId id="2147489222" r:id="rId5"/>
    <p:sldLayoutId id="2147489223" r:id="rId6"/>
    <p:sldLayoutId id="2147489224" r:id="rId7"/>
    <p:sldLayoutId id="2147489225" r:id="rId8"/>
    <p:sldLayoutId id="2147489226" r:id="rId9"/>
    <p:sldLayoutId id="2147489227" r:id="rId10"/>
    <p:sldLayoutId id="2147489228" r:id="rId11"/>
    <p:sldLayoutId id="2147489229" r:id="rId12"/>
    <p:sldLayoutId id="2147489230" r:id="rId13"/>
    <p:sldLayoutId id="2147489231" r:id="rId14"/>
  </p:sldLayoutIdLst>
  <p:txStyles>
    <p:titleStyle>
      <a:lvl1pPr indent="0" algn="ctr" fontAlgn="base" marL="0" eaLnBrk="0" hangingPunct="false" rtl="false">
        <a:lnSpc>
          <a:spcPct val="100000"/>
        </a:lnSpc>
        <a:spcBef>
          <a:spcPct val="0"/>
        </a:spcBef>
        <a:spcAft>
          <a:spcPct val="0"/>
        </a:spcAft>
        <a:buNone/>
        <a:defRPr sz="4400" b="1" i="1">
          <a:solidFill>
            <a:srgbClr val="000000"/>
          </a:solidFill>
          <a:latin charset="0" typeface="Times New Roman"/>
        </a:defRPr>
      </a:lvl1pPr>
    </p:titleStyle>
    <p:bodyStyle>
      <a:lvl1pPr indent="-342900" algn="l" fontAlgn="base" marL="342900" eaLnBrk="0" hangingPunct="false" rtl="false">
        <a:lnSpc>
          <a:spcPct val="100000"/>
        </a:lnSpc>
        <a:spcBef>
          <a:spcPct val="20000"/>
        </a:spcBef>
        <a:spcAft>
          <a:spcPct val="0"/>
        </a:spcAft>
        <a:buChar char="•"/>
        <a:defRPr sz="3200" b="1" i="1">
          <a:solidFill>
            <a:srgbClr val="000000"/>
          </a:solidFill>
          <a:latin charset="0" typeface="Times New Roman"/>
        </a:defRPr>
      </a:lvl1pPr>
      <a:lvl2pPr indent="-285750" algn="l" fontAlgn="base" marL="742950" eaLnBrk="0" hangingPunct="false" rtl="false">
        <a:lnSpc>
          <a:spcPct val="100000"/>
        </a:lnSpc>
        <a:spcBef>
          <a:spcPct val="20000"/>
        </a:spcBef>
        <a:spcAft>
          <a:spcPct val="0"/>
        </a:spcAft>
        <a:buChar char="–"/>
        <a:defRPr sz="2800">
          <a:solidFill>
            <a:srgbClr val="000000"/>
          </a:solidFill>
          <a:latin charset="0" typeface="Times New Roman"/>
        </a:defRPr>
      </a:lvl2pPr>
      <a:lvl3pPr indent="-228600" algn="l" fontAlgn="base" marL="1143000" eaLnBrk="0" hangingPunct="false" rtl="false">
        <a:lnSpc>
          <a:spcPct val="100000"/>
        </a:lnSpc>
        <a:spcBef>
          <a:spcPct val="20000"/>
        </a:spcBef>
        <a:spcAft>
          <a:spcPct val="0"/>
        </a:spcAft>
        <a:buChar char="•"/>
        <a:defRPr sz="2400">
          <a:solidFill>
            <a:srgbClr val="000000"/>
          </a:solidFill>
          <a:latin charset="0" typeface="Times New Roman"/>
        </a:defRPr>
      </a:lvl3pPr>
      <a:lvl4pPr indent="-228600" algn="l" fontAlgn="base" marL="1600200" eaLnBrk="0" hangingPunct="false" rtl="false">
        <a:lnSpc>
          <a:spcPct val="100000"/>
        </a:lnSpc>
        <a:spcBef>
          <a:spcPct val="20000"/>
        </a:spcBef>
        <a:spcAft>
          <a:spcPct val="0"/>
        </a:spcAft>
        <a:buChar char="–"/>
        <a:defRPr sz="2000">
          <a:solidFill>
            <a:srgbClr val="000000"/>
          </a:solidFill>
          <a:latin charset="0" typeface="Times New Roman"/>
        </a:defRPr>
      </a:lvl4pPr>
      <a:lvl5pPr indent="-228600" algn="l" fontAlgn="base" marL="2057400" eaLnBrk="0" hangingPunct="false" rtl="false">
        <a:lnSpc>
          <a:spcPct val="100000"/>
        </a:lnSpc>
        <a:spcBef>
          <a:spcPct val="20000"/>
        </a:spcBef>
        <a:spcAft>
          <a:spcPct val="0"/>
        </a:spcAft>
        <a:buChar char="»"/>
        <a:defRPr sz="2000">
          <a:solidFill>
            <a:srgbClr val="000000"/>
          </a:solidFill>
          <a:latin charset="0" typeface="Times New Roman"/>
        </a:defRPr>
      </a:lvl5pPr>
    </p:bodyStyle>
    <p:otherStyle>
      <a:lvl1pPr indent="0" algn="l" fontAlgn="base" marL="0" eaLnBrk="1" hangingPunct="true" rtl="false">
        <a:lnSpc>
          <a:spcPct val="100000"/>
        </a:lnSpc>
        <a:spcBef>
          <a:spcPct val="0"/>
        </a:spcBef>
        <a:spcAft>
          <a:spcPct val="0"/>
        </a:spcAft>
        <a:buNone/>
        <a:defRPr sz="1800">
          <a:solidFill>
            <a:srgbClr val="000000"/>
          </a:solidFill>
          <a:latin charset="0" typeface="Times New Roman"/>
        </a:defRPr>
      </a:lvl1pPr>
      <a:lvl2pPr indent="0" algn="l" fontAlgn="base" marL="457200" eaLnBrk="1" hangingPunct="true" rtl="false">
        <a:lnSpc>
          <a:spcPct val="100000"/>
        </a:lnSpc>
        <a:spcBef>
          <a:spcPct val="0"/>
        </a:spcBef>
        <a:spcAft>
          <a:spcPct val="0"/>
        </a:spcAft>
        <a:buNone/>
        <a:defRPr sz="1800">
          <a:solidFill>
            <a:srgbClr val="000000"/>
          </a:solidFill>
          <a:latin charset="0" typeface="Times New Roman"/>
        </a:defRPr>
      </a:lvl2pPr>
      <a:lvl3pPr indent="0" algn="l" fontAlgn="base" marL="914400" eaLnBrk="1" hangingPunct="true" rtl="false">
        <a:lnSpc>
          <a:spcPct val="100000"/>
        </a:lnSpc>
        <a:spcBef>
          <a:spcPct val="0"/>
        </a:spcBef>
        <a:spcAft>
          <a:spcPct val="0"/>
        </a:spcAft>
        <a:buNone/>
        <a:defRPr sz="1800">
          <a:solidFill>
            <a:srgbClr val="000000"/>
          </a:solidFill>
          <a:latin charset="0" typeface="Times New Roman"/>
        </a:defRPr>
      </a:lvl3pPr>
      <a:lvl4pPr indent="0" algn="l" fontAlgn="base" marL="1371600" eaLnBrk="1" hangingPunct="true" rtl="false">
        <a:lnSpc>
          <a:spcPct val="100000"/>
        </a:lnSpc>
        <a:spcBef>
          <a:spcPct val="0"/>
        </a:spcBef>
        <a:spcAft>
          <a:spcPct val="0"/>
        </a:spcAft>
        <a:buNone/>
        <a:defRPr sz="1800">
          <a:solidFill>
            <a:srgbClr val="000000"/>
          </a:solidFill>
          <a:latin charset="0" typeface="Times New Roman"/>
        </a:defRPr>
      </a:lvl4pPr>
      <a:lvl5pPr indent="0" algn="l" fontAlgn="base" marL="1828800" eaLnBrk="1" hangingPunct="true" rtl="false">
        <a:lnSpc>
          <a:spcPct val="100000"/>
        </a:lnSpc>
        <a:spcBef>
          <a:spcPct val="0"/>
        </a:spcBef>
        <a:spcAft>
          <a:spcPct val="0"/>
        </a:spcAft>
        <a:buNone/>
        <a:defRPr sz="1800">
          <a:solidFill>
            <a:srgbClr val="000000"/>
          </a:solidFill>
          <a:latin charset="0" typeface="Times New Roman"/>
        </a:defRPr>
      </a:lvl5pPr>
    </p:otherStyle>
  </p:txStyles>
</p:sldMaster>
</file>

<file path=ppt/slideMasters/slideMaster132.xml><?xml version="1.0" encoding="utf-8"?>
<p:sldMaster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bg>
      <p:bgPr>
        <a:blipFill rotWithShape="0">
          <a:blip r:embed="rID3">
            <a:extLst/>
          </a:blip>
          <a:srcRect/>
          <a:stretch>
            <a:fillRect/>
          </a:stretch>
        </a:blipFill>
      </p:bgPr>
    </p:bg>
    <p:spTree>
      <p:nvGrpSpPr>
        <p:cNvPr id="14336" name=""/>
        <p:cNvGrpSpPr>
          <a:grpSpLocks/>
        </p:cNvGrpSpPr>
        <p:nvPr/>
      </p:nvGrpSpPr>
      <p:grpSpPr>
        <a:xfrm/>
      </p:grpSpPr>
      <p:sp>
        <p:nvSpPr>
          <p:cNvPr id="14338" name=""/>
          <p:cNvSpPr>
            <a:spLocks noGrp="1" noChangeAspect="0"/>
          </p:cNvSpPr>
          <p:nvPr>
            <p:ph type="title" sz="full" idx="0"/>
          </p:nvPr>
        </p:nvSpPr>
        <p:spPr>
          <a:xfrm>
            <a:off x="685800" y="609600"/>
            <a:ext cx="7772400" cy="1143000"/>
          </a:xfrm>
          <a:prstGeom prst="rect">
            <a:avLst/>
          </a:prstGeom>
          <a:noFill/>
          <a:ln>
            <a:noFill/>
          </a:ln>
        </p:spPr>
        <p:txBody>
          <a:bodyPr anchor="ctr"/>
          <a:lstStyle/>
          <a:p>
            <a:pPr lvl="0"/>
            <a:r>
              <a:rPr lang="en-US" altLang="en-US" dirty="0"/>
              <a:t>Click to edit Master title style</a:t>
            </a:r>
          </a:p>
        </p:txBody>
      </p:sp>
      <p:sp>
        <p:nvSpPr>
          <p:cNvPr id="14339" name=""/>
          <p:cNvSpPr>
            <a:spLocks noGrp="1" noChangeAspect="0"/>
          </p:cNvSpPr>
          <p:nvPr>
            <p:ph type="body" sz="full" idx="1"/>
          </p:nvPr>
        </p:nvSpPr>
        <p:spPr>
          <a:xfrm>
            <a:off x="1143000" y="1981200"/>
            <a:ext cx="7315200" cy="4114800"/>
          </a:xfrm>
          <a:prstGeom prst="rect">
            <a:avLst/>
          </a:prstGeom>
          <a:noFill/>
          <a:ln>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4340" name=""/>
          <p:cNvSpPr>
            <a:spLocks noGrp="1" noChangeAspect="0"/>
          </p:cNvSpPr>
          <p:nvPr>
            <p:ph type="dt" sz="half" idx="2"/>
          </p:nvPr>
        </p:nvSpPr>
        <p:spPr>
          <a:xfrm>
            <a:off x="685800" y="6248400"/>
            <a:ext cx="1905000" cy="457200"/>
          </a:xfrm>
          <a:prstGeom prst="rect">
            <a:avLst/>
          </a:prstGeom>
          <a:noFill/>
          <a:ln>
            <a:noFill/>
          </a:ln>
        </p:spPr>
        <p:txBody>
          <a:bodyPr/>
          <a:lstStyle/>
          <a:p>
            <a:pPr/>
            <a:endParaRPr lang="en-US" altLang="en-US" sz="1400" dirty="0"/>
          </a:p>
        </p:txBody>
      </p:sp>
      <p:sp>
        <p:nvSpPr>
          <p:cNvPr id="14341" name=""/>
          <p:cNvSpPr>
            <a:spLocks noGrp="1" noChangeAspect="0"/>
          </p:cNvSpPr>
          <p:nvPr>
            <p:ph type="ftr" sz="quarter" idx="3"/>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
        <p:nvSpPr>
          <p:cNvPr id="14342" name=""/>
          <p:cNvSpPr>
            <a:spLocks noGrp="1" noChangeAspect="0"/>
          </p:cNvSpPr>
          <p:nvPr>
            <p:ph type="sldNum" sz="quarter" idx="4"/>
          </p:nvPr>
        </p:nvSpPr>
        <p:spPr>
          <a:xfrm>
            <a:off x="4953000" y="6248400"/>
            <a:ext cx="3505200" cy="457200"/>
          </a:xfrm>
          <a:prstGeom prst="rect">
            <a:avLst/>
          </a:prstGeom>
          <a:noFill/>
          <a:ln>
            <a:noFill/>
          </a:ln>
        </p:spPr>
        <p:txBody>
          <a:bodyPr/>
          <a:lstStyle/>
          <a:p>
            <a:pPr algn="r"/>
            <a:fld type="slidenum" id="{12FF1C42-D199-3054-1132-587298610EC3}">
              <a:rPr lang="en-US" altLang="en-US" sz="2000" dirty="0"/>
              <a:t>64</a:t>
            </a:fld>
          </a:p>
        </p:txBody>
      </p:sp>
    </p:spTree>
  </p:cSld>
  <p:clrMap bg1="dk1" tx1="lt1" bg2="dk2" tx2="lt2" accent1="accent1" accent2="accent2" accent3="accent3" accent4="accent4" accent5="accent5" accent6="accent6" hlink="hlink" folHlink="folHlink"/>
  <p:sldLayoutIdLst>
    <p:sldLayoutId id="2147489232" r:id="rId3"/>
    <p:sldLayoutId id="2147489233" r:id="rId4"/>
    <p:sldLayoutId id="2147489234" r:id="rId5"/>
    <p:sldLayoutId id="2147489235" r:id="rId6"/>
    <p:sldLayoutId id="2147489236" r:id="rId7"/>
    <p:sldLayoutId id="2147489237" r:id="rId8"/>
    <p:sldLayoutId id="2147489238" r:id="rId9"/>
    <p:sldLayoutId id="2147489239" r:id="rId10"/>
    <p:sldLayoutId id="2147489240" r:id="rId11"/>
    <p:sldLayoutId id="2147489241" r:id="rId12"/>
    <p:sldLayoutId id="2147489242" r:id="rId13"/>
    <p:sldLayoutId id="2147489243" r:id="rId14"/>
  </p:sldLayoutIdLst>
  <p:txStyles>
    <p:titleStyle>
      <a:lvl1pPr indent="0" algn="ctr" fontAlgn="base" marL="0" eaLnBrk="0" hangingPunct="false" rtl="false">
        <a:lnSpc>
          <a:spcPct val="100000"/>
        </a:lnSpc>
        <a:spcBef>
          <a:spcPct val="0"/>
        </a:spcBef>
        <a:spcAft>
          <a:spcPct val="0"/>
        </a:spcAft>
        <a:buNone/>
        <a:defRPr sz="4400" b="1" i="1">
          <a:solidFill>
            <a:srgbClr val="000000"/>
          </a:solidFill>
          <a:latin charset="0" typeface="Times New Roman"/>
        </a:defRPr>
      </a:lvl1pPr>
    </p:titleStyle>
    <p:bodyStyle>
      <a:lvl1pPr indent="-342900" algn="l" fontAlgn="base" marL="342900" eaLnBrk="0" hangingPunct="false" rtl="false">
        <a:lnSpc>
          <a:spcPct val="100000"/>
        </a:lnSpc>
        <a:spcBef>
          <a:spcPct val="20000"/>
        </a:spcBef>
        <a:spcAft>
          <a:spcPct val="0"/>
        </a:spcAft>
        <a:buChar char="•"/>
        <a:defRPr sz="3200" b="1" i="1">
          <a:solidFill>
            <a:srgbClr val="000000"/>
          </a:solidFill>
          <a:latin charset="0" typeface="Times New Roman"/>
        </a:defRPr>
      </a:lvl1pPr>
      <a:lvl2pPr indent="-285750" algn="l" fontAlgn="base" marL="742950" eaLnBrk="0" hangingPunct="false" rtl="false">
        <a:lnSpc>
          <a:spcPct val="100000"/>
        </a:lnSpc>
        <a:spcBef>
          <a:spcPct val="20000"/>
        </a:spcBef>
        <a:spcAft>
          <a:spcPct val="0"/>
        </a:spcAft>
        <a:buChar char="–"/>
        <a:defRPr sz="2800">
          <a:solidFill>
            <a:srgbClr val="000000"/>
          </a:solidFill>
          <a:latin charset="0" typeface="Times New Roman"/>
        </a:defRPr>
      </a:lvl2pPr>
      <a:lvl3pPr indent="-228600" algn="l" fontAlgn="base" marL="1143000" eaLnBrk="0" hangingPunct="false" rtl="false">
        <a:lnSpc>
          <a:spcPct val="100000"/>
        </a:lnSpc>
        <a:spcBef>
          <a:spcPct val="20000"/>
        </a:spcBef>
        <a:spcAft>
          <a:spcPct val="0"/>
        </a:spcAft>
        <a:buChar char="•"/>
        <a:defRPr sz="2400">
          <a:solidFill>
            <a:srgbClr val="000000"/>
          </a:solidFill>
          <a:latin charset="0" typeface="Times New Roman"/>
        </a:defRPr>
      </a:lvl3pPr>
      <a:lvl4pPr indent="-228600" algn="l" fontAlgn="base" marL="1600200" eaLnBrk="0" hangingPunct="false" rtl="false">
        <a:lnSpc>
          <a:spcPct val="100000"/>
        </a:lnSpc>
        <a:spcBef>
          <a:spcPct val="20000"/>
        </a:spcBef>
        <a:spcAft>
          <a:spcPct val="0"/>
        </a:spcAft>
        <a:buChar char="–"/>
        <a:defRPr sz="2000">
          <a:solidFill>
            <a:srgbClr val="000000"/>
          </a:solidFill>
          <a:latin charset="0" typeface="Times New Roman"/>
        </a:defRPr>
      </a:lvl4pPr>
      <a:lvl5pPr indent="-228600" algn="l" fontAlgn="base" marL="2057400" eaLnBrk="0" hangingPunct="false" rtl="false">
        <a:lnSpc>
          <a:spcPct val="100000"/>
        </a:lnSpc>
        <a:spcBef>
          <a:spcPct val="20000"/>
        </a:spcBef>
        <a:spcAft>
          <a:spcPct val="0"/>
        </a:spcAft>
        <a:buChar char="»"/>
        <a:defRPr sz="2000">
          <a:solidFill>
            <a:srgbClr val="000000"/>
          </a:solidFill>
          <a:latin charset="0" typeface="Times New Roman"/>
        </a:defRPr>
      </a:lvl5pPr>
    </p:bodyStyle>
    <p:otherStyle>
      <a:lvl1pPr indent="0" algn="l" fontAlgn="base" marL="0" eaLnBrk="1" hangingPunct="true" rtl="false">
        <a:lnSpc>
          <a:spcPct val="100000"/>
        </a:lnSpc>
        <a:spcBef>
          <a:spcPct val="0"/>
        </a:spcBef>
        <a:spcAft>
          <a:spcPct val="0"/>
        </a:spcAft>
        <a:buNone/>
        <a:defRPr sz="1800">
          <a:solidFill>
            <a:srgbClr val="000000"/>
          </a:solidFill>
          <a:latin charset="0" typeface="Times New Roman"/>
        </a:defRPr>
      </a:lvl1pPr>
      <a:lvl2pPr indent="0" algn="l" fontAlgn="base" marL="457200" eaLnBrk="1" hangingPunct="true" rtl="false">
        <a:lnSpc>
          <a:spcPct val="100000"/>
        </a:lnSpc>
        <a:spcBef>
          <a:spcPct val="0"/>
        </a:spcBef>
        <a:spcAft>
          <a:spcPct val="0"/>
        </a:spcAft>
        <a:buNone/>
        <a:defRPr sz="1800">
          <a:solidFill>
            <a:srgbClr val="000000"/>
          </a:solidFill>
          <a:latin charset="0" typeface="Times New Roman"/>
        </a:defRPr>
      </a:lvl2pPr>
      <a:lvl3pPr indent="0" algn="l" fontAlgn="base" marL="914400" eaLnBrk="1" hangingPunct="true" rtl="false">
        <a:lnSpc>
          <a:spcPct val="100000"/>
        </a:lnSpc>
        <a:spcBef>
          <a:spcPct val="0"/>
        </a:spcBef>
        <a:spcAft>
          <a:spcPct val="0"/>
        </a:spcAft>
        <a:buNone/>
        <a:defRPr sz="1800">
          <a:solidFill>
            <a:srgbClr val="000000"/>
          </a:solidFill>
          <a:latin charset="0" typeface="Times New Roman"/>
        </a:defRPr>
      </a:lvl3pPr>
      <a:lvl4pPr indent="0" algn="l" fontAlgn="base" marL="1371600" eaLnBrk="1" hangingPunct="true" rtl="false">
        <a:lnSpc>
          <a:spcPct val="100000"/>
        </a:lnSpc>
        <a:spcBef>
          <a:spcPct val="0"/>
        </a:spcBef>
        <a:spcAft>
          <a:spcPct val="0"/>
        </a:spcAft>
        <a:buNone/>
        <a:defRPr sz="1800">
          <a:solidFill>
            <a:srgbClr val="000000"/>
          </a:solidFill>
          <a:latin charset="0" typeface="Times New Roman"/>
        </a:defRPr>
      </a:lvl4pPr>
      <a:lvl5pPr indent="0" algn="l" fontAlgn="base" marL="1828800" eaLnBrk="1" hangingPunct="true" rtl="false">
        <a:lnSpc>
          <a:spcPct val="100000"/>
        </a:lnSpc>
        <a:spcBef>
          <a:spcPct val="0"/>
        </a:spcBef>
        <a:spcAft>
          <a:spcPct val="0"/>
        </a:spcAft>
        <a:buNone/>
        <a:defRPr sz="1800">
          <a:solidFill>
            <a:srgbClr val="000000"/>
          </a:solidFill>
          <a:latin charset="0" typeface="Times New Roman"/>
        </a:defRPr>
      </a:lvl5pPr>
    </p:otherStyle>
  </p:txStyles>
</p:sldMaster>
</file>

<file path=ppt/slides/_rels/slide0.xml.rels><?xml version="1.0" encoding="UTF-8" standalone="yes" ?><Relationships xmlns="http://schemas.openxmlformats.org/package/2006/relationships"><Relationship Id="rId122" Type="http://schemas.openxmlformats.org/officeDocument/2006/relationships/slideLayout" Target="../slideLayouts/slideLayoutmaster122.xml" /></Relationships>
</file>

<file path=ppt/slides/_rels/slide1.xml.rels><?xml version="1.0" encoding="UTF-8" standalone="yes" ?><Relationships xmlns="http://schemas.openxmlformats.org/package/2006/relationships"><Relationship Id="rId123" Type="http://schemas.openxmlformats.org/officeDocument/2006/relationships/slideLayout" Target="../slideLayouts/slideLayoutmaster123.xml" /></Relationships>
</file>

<file path=ppt/slides/_rels/slide10.xml.rels><?xml version="1.0" encoding="UTF-8" standalone="yes" ?><Relationships xmlns="http://schemas.openxmlformats.org/package/2006/relationships"><Relationship Id="rId123" Type="http://schemas.openxmlformats.org/officeDocument/2006/relationships/slideLayout" Target="../slideLayouts/slideLayoutmaster123.xml" /></Relationships>
</file>

<file path=ppt/slides/_rels/slide11.xml.rels><?xml version="1.0" encoding="UTF-8" standalone="yes" ?><Relationships xmlns="http://schemas.openxmlformats.org/package/2006/relationships"><Relationship Id="rId123" Type="http://schemas.openxmlformats.org/officeDocument/2006/relationships/slideLayout" Target="../slideLayouts/slideLayoutmaster123.xml" /></Relationships>
</file>

<file path=ppt/slides/_rels/slide12.xml.rels><?xml version="1.0" encoding="UTF-8" standalone="yes" ?><Relationships xmlns="http://schemas.openxmlformats.org/package/2006/relationships"><Relationship Id="rId123" Type="http://schemas.openxmlformats.org/officeDocument/2006/relationships/slideLayout" Target="../slideLayouts/slideLayoutmaster123.xml" /></Relationships>
</file>

<file path=ppt/slides/_rels/slide13.xml.rels><?xml version="1.0" encoding="UTF-8" standalone="yes" ?><Relationships xmlns="http://schemas.openxmlformats.org/package/2006/relationships"><Relationship Id="rId123" Type="http://schemas.openxmlformats.org/officeDocument/2006/relationships/slideLayout" Target="../slideLayouts/slideLayoutmaster123.xml" /><Relationship Id="rID11" Type="http://schemas.openxmlformats.org/officeDocument/2006/relationships/image" Target="../media/picture11.png" /></Relationships>
</file>

<file path=ppt/slides/_rels/slide14.xml.rels><?xml version="1.0" encoding="UTF-8" standalone="yes" ?><Relationships xmlns="http://schemas.openxmlformats.org/package/2006/relationships"><Relationship Id="rId123" Type="http://schemas.openxmlformats.org/officeDocument/2006/relationships/slideLayout" Target="../slideLayouts/slideLayoutmaster123.xml" /></Relationships>
</file>

<file path=ppt/slides/_rels/slide15.xml.rels><?xml version="1.0" encoding="UTF-8" standalone="yes" ?><Relationships xmlns="http://schemas.openxmlformats.org/package/2006/relationships"><Relationship Id="rId123" Type="http://schemas.openxmlformats.org/officeDocument/2006/relationships/slideLayout" Target="../slideLayouts/slideLayoutmaster123.xml" /></Relationships>
</file>

<file path=ppt/slides/_rels/slide16.xml.rels><?xml version="1.0" encoding="UTF-8" standalone="yes" ?><Relationships xmlns="http://schemas.openxmlformats.org/package/2006/relationships"><Relationship Id="rId123" Type="http://schemas.openxmlformats.org/officeDocument/2006/relationships/slideLayout" Target="../slideLayouts/slideLayoutmaster123.xml" /></Relationships>
</file>

<file path=ppt/slides/_rels/slide17.xml.rels><?xml version="1.0" encoding="UTF-8" standalone="yes" ?><Relationships xmlns="http://schemas.openxmlformats.org/package/2006/relationships"><Relationship Id="rId123" Type="http://schemas.openxmlformats.org/officeDocument/2006/relationships/slideLayout" Target="../slideLayouts/slideLayoutmaster123.xml" /></Relationships>
</file>

<file path=ppt/slides/_rels/slide18.xml.rels><?xml version="1.0" encoding="UTF-8" standalone="yes" ?><Relationships xmlns="http://schemas.openxmlformats.org/package/2006/relationships"><Relationship Id="rId123" Type="http://schemas.openxmlformats.org/officeDocument/2006/relationships/slideLayout" Target="../slideLayouts/slideLayoutmaster123.xml" /></Relationships>
</file>

<file path=ppt/slides/_rels/slide19.xml.rels><?xml version="1.0" encoding="UTF-8" standalone="yes" ?><Relationships xmlns="http://schemas.openxmlformats.org/package/2006/relationships"><Relationship Id="rId123" Type="http://schemas.openxmlformats.org/officeDocument/2006/relationships/slideLayout" Target="../slideLayouts/slideLayoutmaster123.xml" /></Relationships>
</file>

<file path=ppt/slides/_rels/slide2.xml.rels><?xml version="1.0" encoding="UTF-8" standalone="yes" ?><Relationships xmlns="http://schemas.openxmlformats.org/package/2006/relationships"><Relationship Id="rId123" Type="http://schemas.openxmlformats.org/officeDocument/2006/relationships/slideLayout" Target="../slideLayouts/slideLayoutmaster123.xml" /><Relationship Id="rID5" Type="http://schemas.openxmlformats.org/officeDocument/2006/relationships/image" Target="../media/picture5.jpeg" /></Relationships>
</file>

<file path=ppt/slides/_rels/slide20.xml.rels><?xml version="1.0" encoding="UTF-8" standalone="yes" ?><Relationships xmlns="http://schemas.openxmlformats.org/package/2006/relationships"><Relationship Id="rId123" Type="http://schemas.openxmlformats.org/officeDocument/2006/relationships/slideLayout" Target="../slideLayouts/slideLayoutmaster123.xml" /></Relationships>
</file>

<file path=ppt/slides/_rels/slide21.xml.rels><?xml version="1.0" encoding="UTF-8" standalone="yes" ?><Relationships xmlns="http://schemas.openxmlformats.org/package/2006/relationships"><Relationship Id="rId123" Type="http://schemas.openxmlformats.org/officeDocument/2006/relationships/slideLayout" Target="../slideLayouts/slideLayoutmaster123.xml" /></Relationships>
</file>

<file path=ppt/slides/_rels/slide22.xml.rels><?xml version="1.0" encoding="UTF-8" standalone="yes" ?><Relationships xmlns="http://schemas.openxmlformats.org/package/2006/relationships"><Relationship Id="rId123" Type="http://schemas.openxmlformats.org/officeDocument/2006/relationships/slideLayout" Target="../slideLayouts/slideLayoutmaster123.xml" /></Relationships>
</file>

<file path=ppt/slides/_rels/slide23.xml.rels><?xml version="1.0" encoding="UTF-8" standalone="yes" ?><Relationships xmlns="http://schemas.openxmlformats.org/package/2006/relationships"><Relationship Id="rId123" Type="http://schemas.openxmlformats.org/officeDocument/2006/relationships/slideLayout" Target="../slideLayouts/slideLayoutmaster123.xml" /><Relationship Id="rID1" Type="http://schemas.openxmlformats.org/officeDocument/2006/relationships/image" Target="../media/picture1.png" /></Relationships>
</file>

<file path=ppt/slides/_rels/slide24.xml.rels><?xml version="1.0" encoding="UTF-8" standalone="yes" ?><Relationships xmlns="http://schemas.openxmlformats.org/package/2006/relationships"><Relationship Id="rId123" Type="http://schemas.openxmlformats.org/officeDocument/2006/relationships/slideLayout" Target="../slideLayouts/slideLayoutmaster123.xml" /></Relationships>
</file>

<file path=ppt/slides/_rels/slide25.xml.rels><?xml version="1.0" encoding="UTF-8" standalone="yes" ?><Relationships xmlns="http://schemas.openxmlformats.org/package/2006/relationships"><Relationship Id="rId123" Type="http://schemas.openxmlformats.org/officeDocument/2006/relationships/slideLayout" Target="../slideLayouts/slideLayoutmaster123.xml" /></Relationships>
</file>

<file path=ppt/slides/_rels/slide26.xml.rels><?xml version="1.0" encoding="UTF-8" standalone="yes" ?><Relationships xmlns="http://schemas.openxmlformats.org/package/2006/relationships"><Relationship Id="rId123" Type="http://schemas.openxmlformats.org/officeDocument/2006/relationships/slideLayout" Target="../slideLayouts/slideLayoutmaster123.xml" /></Relationships>
</file>

<file path=ppt/slides/_rels/slide27.xml.rels><?xml version="1.0" encoding="UTF-8" standalone="yes" ?><Relationships xmlns="http://schemas.openxmlformats.org/package/2006/relationships"><Relationship Id="rId123" Type="http://schemas.openxmlformats.org/officeDocument/2006/relationships/slideLayout" Target="../slideLayouts/slideLayoutmaster123.xml" /></Relationships>
</file>

<file path=ppt/slides/_rels/slide28.xml.rels><?xml version="1.0" encoding="UTF-8" standalone="yes" ?><Relationships xmlns="http://schemas.openxmlformats.org/package/2006/relationships"><Relationship Id="rId123" Type="http://schemas.openxmlformats.org/officeDocument/2006/relationships/slideLayout" Target="../slideLayouts/slideLayoutmaster123.xml" /></Relationships>
</file>

<file path=ppt/slides/_rels/slide29.xml.rels><?xml version="1.0" encoding="UTF-8" standalone="yes" ?><Relationships xmlns="http://schemas.openxmlformats.org/package/2006/relationships"><Relationship Id="rId123" Type="http://schemas.openxmlformats.org/officeDocument/2006/relationships/slideLayout" Target="../slideLayouts/slideLayoutmaster123.xml" /></Relationships>
</file>

<file path=ppt/slides/_rels/slide3.xml.rels><?xml version="1.0" encoding="UTF-8" standalone="yes" ?><Relationships xmlns="http://schemas.openxmlformats.org/package/2006/relationships"><Relationship Id="rId123" Type="http://schemas.openxmlformats.org/officeDocument/2006/relationships/slideLayout" Target="../slideLayouts/slideLayoutmaster123.xml" /><Relationship Id="rID6" Type="http://schemas.openxmlformats.org/officeDocument/2006/relationships/image" Target="../media/picture6.png" /></Relationships>
</file>

<file path=ppt/slides/_rels/slide30.xml.rels><?xml version="1.0" encoding="UTF-8" standalone="yes" ?><Relationships xmlns="http://schemas.openxmlformats.org/package/2006/relationships"><Relationship Id="rId123" Type="http://schemas.openxmlformats.org/officeDocument/2006/relationships/slideLayout" Target="../slideLayouts/slideLayoutmaster123.xml" /></Relationships>
</file>

<file path=ppt/slides/_rels/slide31.xml.rels><?xml version="1.0" encoding="UTF-8" standalone="yes" ?><Relationships xmlns="http://schemas.openxmlformats.org/package/2006/relationships"><Relationship Id="rId123" Type="http://schemas.openxmlformats.org/officeDocument/2006/relationships/slideLayout" Target="../slideLayouts/slideLayoutmaster123.xml" /></Relationships>
</file>

<file path=ppt/slides/_rels/slide32.xml.rels><?xml version="1.0" encoding="UTF-8" standalone="yes" ?><Relationships xmlns="http://schemas.openxmlformats.org/package/2006/relationships"><Relationship Id="rId123" Type="http://schemas.openxmlformats.org/officeDocument/2006/relationships/slideLayout" Target="../slideLayouts/slideLayoutmaster123.xml" /></Relationships>
</file>

<file path=ppt/slides/_rels/slide33.xml.rels><?xml version="1.0" encoding="UTF-8" standalone="yes" ?><Relationships xmlns="http://schemas.openxmlformats.org/package/2006/relationships"><Relationship Id="rId123" Type="http://schemas.openxmlformats.org/officeDocument/2006/relationships/slideLayout" Target="../slideLayouts/slideLayoutmaster123.xml" /></Relationships>
</file>

<file path=ppt/slides/_rels/slide34.xml.rels><?xml version="1.0" encoding="UTF-8" standalone="yes" ?><Relationships xmlns="http://schemas.openxmlformats.org/package/2006/relationships"><Relationship Id="rId123" Type="http://schemas.openxmlformats.org/officeDocument/2006/relationships/slideLayout" Target="../slideLayouts/slideLayoutmaster123.xml" /></Relationships>
</file>

<file path=ppt/slides/_rels/slide35.xml.rels><?xml version="1.0" encoding="UTF-8" standalone="yes" ?><Relationships xmlns="http://schemas.openxmlformats.org/package/2006/relationships"><Relationship Id="rId123" Type="http://schemas.openxmlformats.org/officeDocument/2006/relationships/slideLayout" Target="../slideLayouts/slideLayoutmaster123.xml" /></Relationships>
</file>

<file path=ppt/slides/_rels/slide36.xml.rels><?xml version="1.0" encoding="UTF-8" standalone="yes" ?><Relationships xmlns="http://schemas.openxmlformats.org/package/2006/relationships"><Relationship Id="rId123" Type="http://schemas.openxmlformats.org/officeDocument/2006/relationships/slideLayout" Target="../slideLayouts/slideLayoutmaster123.xml" /></Relationships>
</file>

<file path=ppt/slides/_rels/slide37.xml.rels><?xml version="1.0" encoding="UTF-8" standalone="yes" ?><Relationships xmlns="http://schemas.openxmlformats.org/package/2006/relationships"><Relationship Id="rId123" Type="http://schemas.openxmlformats.org/officeDocument/2006/relationships/slideLayout" Target="../slideLayouts/slideLayoutmaster123.xml" /><Relationship Id="rID2" Type="http://schemas.openxmlformats.org/officeDocument/2006/relationships/image" Target="../media/picture2.png" /></Relationships>
</file>

<file path=ppt/slides/_rels/slide38.xml.rels><?xml version="1.0" encoding="UTF-8" standalone="yes" ?><Relationships xmlns="http://schemas.openxmlformats.org/package/2006/relationships"><Relationship Id="rId123" Type="http://schemas.openxmlformats.org/officeDocument/2006/relationships/slideLayout" Target="../slideLayouts/slideLayoutmaster123.xml" /></Relationships>
</file>

<file path=ppt/slides/_rels/slide39.xml.rels><?xml version="1.0" encoding="UTF-8" standalone="yes" ?><Relationships xmlns="http://schemas.openxmlformats.org/package/2006/relationships"><Relationship Id="rId123" Type="http://schemas.openxmlformats.org/officeDocument/2006/relationships/slideLayout" Target="../slideLayouts/slideLayoutmaster123.xml" /><Relationship Id="rID12" Type="http://schemas.openxmlformats.org/officeDocument/2006/relationships/image" Target="../media/picture12.png" /></Relationships>
</file>

<file path=ppt/slides/_rels/slide4.xml.rels><?xml version="1.0" encoding="UTF-8" standalone="yes" ?><Relationships xmlns="http://schemas.openxmlformats.org/package/2006/relationships"><Relationship Id="rId123" Type="http://schemas.openxmlformats.org/officeDocument/2006/relationships/slideLayout" Target="../slideLayouts/slideLayoutmaster123.xml" /><Relationship Id="rID7" Type="http://schemas.openxmlformats.org/officeDocument/2006/relationships/image" Target="../media/picture7.jpeg" /></Relationships>
</file>

<file path=ppt/slides/_rels/slide40.xml.rels><?xml version="1.0" encoding="UTF-8" standalone="yes" ?><Relationships xmlns="http://schemas.openxmlformats.org/package/2006/relationships"><Relationship Id="rId123" Type="http://schemas.openxmlformats.org/officeDocument/2006/relationships/slideLayout" Target="../slideLayouts/slideLayoutmaster123.xml" /><Relationship Id="rID13" Type="http://schemas.openxmlformats.org/officeDocument/2006/relationships/image" Target="../media/picture13.png" /></Relationships>
</file>

<file path=ppt/slides/_rels/slide41.xml.rels><?xml version="1.0" encoding="UTF-8" standalone="yes" ?><Relationships xmlns="http://schemas.openxmlformats.org/package/2006/relationships"><Relationship Id="rId123" Type="http://schemas.openxmlformats.org/officeDocument/2006/relationships/slideLayout" Target="../slideLayouts/slideLayoutmaster123.xml" /><Relationship Id="rID14" Type="http://schemas.openxmlformats.org/officeDocument/2006/relationships/image" Target="../media/picture14.png" /></Relationships>
</file>

<file path=ppt/slides/_rels/slide42.xml.rels><?xml version="1.0" encoding="UTF-8" standalone="yes" ?><Relationships xmlns="http://schemas.openxmlformats.org/package/2006/relationships"><Relationship Id="rId123" Type="http://schemas.openxmlformats.org/officeDocument/2006/relationships/slideLayout" Target="../slideLayouts/slideLayoutmaster123.xml" /><Relationship Id="rID15" Type="http://schemas.openxmlformats.org/officeDocument/2006/relationships/image" Target="../media/picture15.png" /></Relationships>
</file>

<file path=ppt/slides/_rels/slide43.xml.rels><?xml version="1.0" encoding="UTF-8" standalone="yes" ?><Relationships xmlns="http://schemas.openxmlformats.org/package/2006/relationships"><Relationship Id="rId123" Type="http://schemas.openxmlformats.org/officeDocument/2006/relationships/slideLayout" Target="../slideLayouts/slideLayoutmaster123.xml" /><Relationship Id="rID16" Type="http://schemas.openxmlformats.org/officeDocument/2006/relationships/image" Target="../media/picture16.png" /></Relationships>
</file>

<file path=ppt/slides/_rels/slide44.xml.rels><?xml version="1.0" encoding="UTF-8" standalone="yes" ?><Relationships xmlns="http://schemas.openxmlformats.org/package/2006/relationships"><Relationship Id="rId123" Type="http://schemas.openxmlformats.org/officeDocument/2006/relationships/slideLayout" Target="../slideLayouts/slideLayoutmaster123.xml" /><Relationship Id="rID17" Type="http://schemas.openxmlformats.org/officeDocument/2006/relationships/image" Target="../media/picture17.png" /></Relationships>
</file>

<file path=ppt/slides/_rels/slide45.xml.rels><?xml version="1.0" encoding="UTF-8" standalone="yes" ?><Relationships xmlns="http://schemas.openxmlformats.org/package/2006/relationships"><Relationship Id="rId123" Type="http://schemas.openxmlformats.org/officeDocument/2006/relationships/slideLayout" Target="../slideLayouts/slideLayoutmaster123.xml" /><Relationship Id="rID18" Type="http://schemas.openxmlformats.org/officeDocument/2006/relationships/image" Target="../media/picture18.png" /></Relationships>
</file>

<file path=ppt/slides/_rels/slide46.xml.rels><?xml version="1.0" encoding="UTF-8" standalone="yes" ?><Relationships xmlns="http://schemas.openxmlformats.org/package/2006/relationships"><Relationship Id="rId123" Type="http://schemas.openxmlformats.org/officeDocument/2006/relationships/slideLayout" Target="../slideLayouts/slideLayoutmaster123.xml" /><Relationship Id="rID19" Type="http://schemas.openxmlformats.org/officeDocument/2006/relationships/image" Target="../media/picture19.png" /></Relationships>
</file>

<file path=ppt/slides/_rels/slide47.xml.rels><?xml version="1.0" encoding="UTF-8" standalone="yes" ?><Relationships xmlns="http://schemas.openxmlformats.org/package/2006/relationships"><Relationship Id="rId123" Type="http://schemas.openxmlformats.org/officeDocument/2006/relationships/slideLayout" Target="../slideLayouts/slideLayoutmaster123.xml" /><Relationship Id="rID20" Type="http://schemas.openxmlformats.org/officeDocument/2006/relationships/image" Target="../media/picture20.png" /></Relationships>
</file>

<file path=ppt/slides/_rels/slide48.xml.rels><?xml version="1.0" encoding="UTF-8" standalone="yes" ?><Relationships xmlns="http://schemas.openxmlformats.org/package/2006/relationships"><Relationship Id="rId123" Type="http://schemas.openxmlformats.org/officeDocument/2006/relationships/slideLayout" Target="../slideLayouts/slideLayoutmaster123.xml" /><Relationship Id="rID21" Type="http://schemas.openxmlformats.org/officeDocument/2006/relationships/image" Target="../media/picture21.png" /></Relationships>
</file>

<file path=ppt/slides/_rels/slide49.xml.rels><?xml version="1.0" encoding="UTF-8" standalone="yes" ?><Relationships xmlns="http://schemas.openxmlformats.org/package/2006/relationships"><Relationship Id="rId123" Type="http://schemas.openxmlformats.org/officeDocument/2006/relationships/slideLayout" Target="../slideLayouts/slideLayoutmaster123.xml" /><Relationship Id="rID22" Type="http://schemas.openxmlformats.org/officeDocument/2006/relationships/image" Target="../media/picture22.png" /><Relationship Id="rID23" Type="http://schemas.openxmlformats.org/officeDocument/2006/relationships/image" Target="../media/picture23.png" /></Relationships>
</file>

<file path=ppt/slides/_rels/slide5.xml.rels><?xml version="1.0" encoding="UTF-8" standalone="yes" ?><Relationships xmlns="http://schemas.openxmlformats.org/package/2006/relationships"><Relationship Id="rId123" Type="http://schemas.openxmlformats.org/officeDocument/2006/relationships/slideLayout" Target="../slideLayouts/slideLayoutmaster123.xml" /><Relationship Id="rID8" Type="http://schemas.openxmlformats.org/officeDocument/2006/relationships/image" Target="../media/picture8.png" /></Relationships>
</file>

<file path=ppt/slides/_rels/slide50.xml.rels><?xml version="1.0" encoding="UTF-8" standalone="yes" ?><Relationships xmlns="http://schemas.openxmlformats.org/package/2006/relationships"><Relationship Id="rId123" Type="http://schemas.openxmlformats.org/officeDocument/2006/relationships/slideLayout" Target="../slideLayouts/slideLayoutmaster123.xml" /><Relationship Id="rID24" Type="http://schemas.openxmlformats.org/officeDocument/2006/relationships/image" Target="../media/picture24.png" /></Relationships>
</file>

<file path=ppt/slides/_rels/slide51.xml.rels><?xml version="1.0" encoding="UTF-8" standalone="yes" ?><Relationships xmlns="http://schemas.openxmlformats.org/package/2006/relationships"><Relationship Id="rId123" Type="http://schemas.openxmlformats.org/officeDocument/2006/relationships/slideLayout" Target="../slideLayouts/slideLayoutmaster123.xml" /><Relationship Id="rID25" Type="http://schemas.openxmlformats.org/officeDocument/2006/relationships/image" Target="../media/picture25.png" /></Relationships>
</file>

<file path=ppt/slides/_rels/slide52.xml.rels><?xml version="1.0" encoding="UTF-8" standalone="yes" ?><Relationships xmlns="http://schemas.openxmlformats.org/package/2006/relationships"><Relationship Id="rId123" Type="http://schemas.openxmlformats.org/officeDocument/2006/relationships/slideLayout" Target="../slideLayouts/slideLayoutmaster123.xml" /><Relationship Id="rID26" Type="http://schemas.openxmlformats.org/officeDocument/2006/relationships/image" Target="../media/picture26.png" /></Relationships>
</file>

<file path=ppt/slides/_rels/slide53.xml.rels><?xml version="1.0" encoding="UTF-8" standalone="yes" ?><Relationships xmlns="http://schemas.openxmlformats.org/package/2006/relationships"><Relationship Id="rId123" Type="http://schemas.openxmlformats.org/officeDocument/2006/relationships/slideLayout" Target="../slideLayouts/slideLayoutmaster123.xml" /><Relationship Id="rID27" Type="http://schemas.openxmlformats.org/officeDocument/2006/relationships/image" Target="../media/picture27.png" /></Relationships>
</file>

<file path=ppt/slides/_rels/slide54.xml.rels><?xml version="1.0" encoding="UTF-8" standalone="yes" ?><Relationships xmlns="http://schemas.openxmlformats.org/package/2006/relationships"><Relationship Id="rId123" Type="http://schemas.openxmlformats.org/officeDocument/2006/relationships/slideLayout" Target="../slideLayouts/slideLayoutmaster123.xml" /><Relationship Id="rID28" Type="http://schemas.openxmlformats.org/officeDocument/2006/relationships/image" Target="../media/picture28.png" /></Relationships>
</file>

<file path=ppt/slides/_rels/slide55.xml.rels><?xml version="1.0" encoding="UTF-8" standalone="yes" ?><Relationships xmlns="http://schemas.openxmlformats.org/package/2006/relationships"><Relationship Id="rId123" Type="http://schemas.openxmlformats.org/officeDocument/2006/relationships/slideLayout" Target="../slideLayouts/slideLayoutmaster123.xml" /><Relationship Id="rID17" Type="http://schemas.openxmlformats.org/officeDocument/2006/relationships/image" Target="../media/picture17.png" /></Relationships>
</file>

<file path=ppt/slides/_rels/slide56.xml.rels><?xml version="1.0" encoding="UTF-8" standalone="yes" ?><Relationships xmlns="http://schemas.openxmlformats.org/package/2006/relationships"><Relationship Id="rId123" Type="http://schemas.openxmlformats.org/officeDocument/2006/relationships/slideLayout" Target="../slideLayouts/slideLayoutmaster123.xml" /><Relationship Id="rID18" Type="http://schemas.openxmlformats.org/officeDocument/2006/relationships/image" Target="../media/picture18.png" /></Relationships>
</file>

<file path=ppt/slides/_rels/slide57.xml.rels><?xml version="1.0" encoding="UTF-8" standalone="yes" ?><Relationships xmlns="http://schemas.openxmlformats.org/package/2006/relationships"><Relationship Id="rId123" Type="http://schemas.openxmlformats.org/officeDocument/2006/relationships/slideLayout" Target="../slideLayouts/slideLayoutmaster123.xml" /></Relationships>
</file>

<file path=ppt/slides/_rels/slide58.xml.rels><?xml version="1.0" encoding="UTF-8" standalone="yes" ?><Relationships xmlns="http://schemas.openxmlformats.org/package/2006/relationships"><Relationship Id="rId123" Type="http://schemas.openxmlformats.org/officeDocument/2006/relationships/slideLayout" Target="../slideLayouts/slideLayoutmaster123.xml" /><Relationship Id="rID29" Type="http://schemas.openxmlformats.org/officeDocument/2006/relationships/image" Target="../media/picture29.png" /></Relationships>
</file>

<file path=ppt/slides/_rels/slide59.xml.rels><?xml version="1.0" encoding="UTF-8" standalone="yes" ?><Relationships xmlns="http://schemas.openxmlformats.org/package/2006/relationships"><Relationship Id="rId123" Type="http://schemas.openxmlformats.org/officeDocument/2006/relationships/slideLayout" Target="../slideLayouts/slideLayoutmaster123.xml" /></Relationships>
</file>

<file path=ppt/slides/_rels/slide6.xml.rels><?xml version="1.0" encoding="UTF-8" standalone="yes" ?><Relationships xmlns="http://schemas.openxmlformats.org/package/2006/relationships"><Relationship Id="rId123" Type="http://schemas.openxmlformats.org/officeDocument/2006/relationships/slideLayout" Target="../slideLayouts/slideLayoutmaster123.xml" /></Relationships>
</file>

<file path=ppt/slides/_rels/slide60.xml.rels><?xml version="1.0" encoding="UTF-8" standalone="yes" ?><Relationships xmlns="http://schemas.openxmlformats.org/package/2006/relationships"><Relationship Id="rId123" Type="http://schemas.openxmlformats.org/officeDocument/2006/relationships/slideLayout" Target="../slideLayouts/slideLayoutmaster123.xml" /></Relationships>
</file>

<file path=ppt/slides/_rels/slide61.xml.rels><?xml version="1.0" encoding="UTF-8" standalone="yes" ?><Relationships xmlns="http://schemas.openxmlformats.org/package/2006/relationships"><Relationship Id="rId123" Type="http://schemas.openxmlformats.org/officeDocument/2006/relationships/slideLayout" Target="../slideLayouts/slideLayoutmaster123.xml" /></Relationships>
</file>

<file path=ppt/slides/_rels/slide62.xml.rels><?xml version="1.0" encoding="UTF-8" standalone="yes" ?><Relationships xmlns="http://schemas.openxmlformats.org/package/2006/relationships"><Relationship Id="rId123" Type="http://schemas.openxmlformats.org/officeDocument/2006/relationships/slideLayout" Target="../slideLayouts/slideLayoutmaster123.xml" /><Relationship Id="rID30" Type="http://schemas.openxmlformats.org/officeDocument/2006/relationships/image" Target="../media/picture30.png" /></Relationships>
</file>

<file path=ppt/slides/_rels/slide63.xml.rels><?xml version="1.0" encoding="UTF-8" standalone="yes" ?><Relationships xmlns="http://schemas.openxmlformats.org/package/2006/relationships"><Relationship Id="rId123" Type="http://schemas.openxmlformats.org/officeDocument/2006/relationships/slideLayout" Target="../slideLayouts/slideLayoutmaster123.xml" /><Relationship Id="rID31" Type="http://schemas.openxmlformats.org/officeDocument/2006/relationships/image" Target="../media/picture31.png" /></Relationships>
</file>

<file path=ppt/slides/_rels/slide7.xml.rels><?xml version="1.0" encoding="UTF-8" standalone="yes" ?><Relationships xmlns="http://schemas.openxmlformats.org/package/2006/relationships"><Relationship Id="rId123" Type="http://schemas.openxmlformats.org/officeDocument/2006/relationships/slideLayout" Target="../slideLayouts/slideLayoutmaster123.xml" /></Relationships>
</file>

<file path=ppt/slides/_rels/slide8.xml.rels><?xml version="1.0" encoding="UTF-8" standalone="yes" ?><Relationships xmlns="http://schemas.openxmlformats.org/package/2006/relationships"><Relationship Id="rId123" Type="http://schemas.openxmlformats.org/officeDocument/2006/relationships/slideLayout" Target="../slideLayouts/slideLayoutmaster123.xml" /><Relationship Id="rID9" Type="http://schemas.openxmlformats.org/officeDocument/2006/relationships/image" Target="../media/picture9.png" /></Relationships>
</file>

<file path=ppt/slides/_rels/slide9.xml.rels><?xml version="1.0" encoding="UTF-8" standalone="yes" ?><Relationships xmlns="http://schemas.openxmlformats.org/package/2006/relationships"><Relationship Id="rId123" Type="http://schemas.openxmlformats.org/officeDocument/2006/relationships/slideLayout" Target="../slideLayouts/slideLayoutmaster123.xml" /><Relationship Id="rID10" Type="http://schemas.openxmlformats.org/officeDocument/2006/relationships/image" Target="../media/picture10.png" /></Relationships>
</file>

<file path=ppt/slides/slide0.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15360" name=""/>
        <p:cNvGrpSpPr>
          <a:grpSpLocks/>
        </p:cNvGrpSpPr>
        <p:nvPr/>
      </p:nvGrpSpPr>
      <p:grpSpPr>
        <a:xfrm/>
      </p:grpSpPr>
      <p:sp>
        <p:nvSpPr>
          <p:cNvPr id="15362" name=""/>
          <p:cNvSpPr>
            <a:spLocks noGrp="1" noChangeAspect="0"/>
          </p:cNvSpPr>
          <p:nvPr>
            <p:ph type="ctrTitle" sz="full" idx="4294967295"/>
          </p:nvPr>
        </p:nvSpPr>
        <p:spPr>
          <a:xfrm rot="0">
            <a:off x="1371600" y="2286000"/>
            <a:ext cx="7772400" cy="1143000"/>
          </a:xfrm>
          <a:ln/>
        </p:spPr>
        <p:txBody>
          <a:bodyPr wrap="square" lIns="91440" rIns="91440" tIns="45720" bIns="45720" anchor="b" anchorCtr="false"/>
          <a:lstStyle>
            <a:lvl1pPr>
              <a:defRPr/>
            </a:lvl1pPr>
          </a:lstStyle>
          <a:p>
            <a:pPr/>
            <a:r>
              <a:rPr lang="en-US" altLang="en-US" sz="4000" dirty="0"/>
              <a:t/>
            </a:r>
            <a:br/>
            <a:r>
              <a:rPr lang="en-US" altLang="en-US" sz="4000" dirty="0"/>
              <a:t> The 8085 Microprocessor  Architecture</a:t>
            </a:r>
          </a:p>
        </p:txBody>
      </p:sp>
      <p:sp>
        <p:nvSpPr>
          <p:cNvPr id="15363" name=""/>
          <p:cNvSpPr>
            <a:spLocks noGrp="1" noChangeAspect="0"/>
          </p:cNvSpPr>
          <p:nvPr>
            <p:ph type="subTitle" sz="full" idx="4294967295"/>
          </p:nvPr>
        </p:nvSpPr>
        <p:spPr>
          <a:xfrm rot="0">
            <a:off x="2590800" y="2819400"/>
            <a:ext cx="6172200" cy="1752600"/>
          </a:xfrm>
          <a:ln/>
        </p:spPr>
        <p:txBody>
          <a:bodyPr wrap="square" lIns="91440" rIns="91440" tIns="45720" bIns="45720" anchor="t" anchorCtr="false"/>
          <a:lstStyle>
            <a:lvl1pPr algn="ctr" marL="0">
              <a:buNone/>
              <a:defRPr/>
            </a:lvl1pPr>
            <a:lvl2pPr algn="ctr" marL="457200">
              <a:buNone/>
              <a:defRPr/>
            </a:lvl2pPr>
            <a:lvl3pPr algn="ctr" marL="914400">
              <a:buNone/>
              <a:defRPr/>
            </a:lvl3pPr>
            <a:lvl4pPr algn="ctr" marL="1371600">
              <a:buNone/>
              <a:defRPr/>
            </a:lvl4pPr>
            <a:lvl5pPr algn="ctr" marL="1828800">
              <a:buNone/>
              <a:defRPr/>
            </a:lvl5pPr>
          </a:lstStyle>
          <a:p>
            <a:pPr/>
            <a:r>
              <a:rPr lang="en-US" altLang="en-US" dirty="0"/>
              <a:t/>
            </a:r>
            <a:br/>
          </a:p>
        </p:txBody>
      </p:sp>
    </p:spTree>
  </p:cSld>
  <p:timing>
    <p:tnLst>
      <p:par>
        <p:cTn id="1" dur="indefinite" restart="never" nodeType="tmRoot"/>
      </p:par>
    </p:tnLst>
  </p:timing>
</p:sld>
</file>

<file path=ppt/slides/slide1.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16384" name=""/>
        <p:cNvGrpSpPr>
          <a:grpSpLocks/>
        </p:cNvGrpSpPr>
        <p:nvPr/>
      </p:nvGrpSpPr>
      <p:grpSpPr>
        <a:xfrm/>
      </p:grpSpPr>
      <p:sp>
        <p:nvSpPr>
          <p:cNvPr id="16386" name=""/>
          <p:cNvSpPr>
            <a:spLocks noGrp="1" noChangeAspect="0"/>
          </p:cNvSpPr>
          <p:nvPr>
            <p:ph type="title" sz="full" idx="4294967295"/>
          </p:nvPr>
        </p:nvSpPr>
        <p:spPr>
          <a:xfrm rot="0">
            <a:off x="685800" y="609600"/>
            <a:ext cx="7772400" cy="1143000"/>
          </a:xfrm>
          <a:ln/>
        </p:spPr>
        <p:txBody>
          <a:bodyPr wrap="square" lIns="91440" rIns="91440" tIns="45720" bIns="45720" anchor="ctr"/>
          <a:lstStyle/>
          <a:p>
            <a:pPr/>
            <a:r>
              <a:rPr lang="en-US" altLang="en-US" dirty="0"/>
              <a:t>Processor Generations</a:t>
            </a:r>
            <a:r>
              <a:rPr lang="en-US" altLang="en-US" dirty="0"/>
              <a:t/>
            </a:r>
            <a:br/>
          </a:p>
        </p:txBody>
      </p:sp>
      <p:sp>
        <p:nvSpPr>
          <p:cNvPr id="16387" name=""/>
          <p:cNvSpPr>
            <a:spLocks noGrp="1" noChangeAspect="0"/>
          </p:cNvSpPr>
          <p:nvPr>
            <p:ph type="obj" sz="full" idx="4294967295"/>
          </p:nvPr>
        </p:nvSpPr>
        <p:spPr>
          <a:xfrm rot="0">
            <a:off x="1143000" y="1981200"/>
            <a:ext cx="7315200" cy="4114800"/>
          </a:xfrm>
          <a:ln/>
        </p:spPr>
        <p:txBody>
          <a:bodyPr wrap="square" lIns="91440" rIns="91440" tIns="45720" bIns="45720" anchor="t" anchorCtr="false"/>
          <a:lstStyle/>
          <a:p>
            <a:pPr>
              <a:buNone/>
            </a:pPr>
            <a:r>
              <a:rPr lang="en-US" altLang="en-US" sz="1600" dirty="0">
                <a:ea charset="0" typeface="Times New Roman"/>
              </a:rPr>
              <a:t> Processor Address Bus Data Bus  Clock Speed</a:t>
            </a:r>
            <a:r>
              <a:rPr lang="en-US" altLang="en-US" sz="1600" dirty="0">
                <a:ea charset="0" typeface="Times New Roman"/>
              </a:rPr>
              <a:t/>
            </a:r>
            <a:br/>
            <a:r>
              <a:rPr lang="en-US" altLang="en-US" sz="1600" dirty="0">
                <a:ea charset="0" typeface="Times New Roman"/>
              </a:rPr>
              <a:t/>
            </a:r>
            <a:br/>
            <a:r>
              <a:rPr lang="en-US" altLang="en-US" sz="1600" dirty="0">
                <a:ea charset="0" typeface="Times New Roman"/>
              </a:rPr>
              <a:t>4004   10 4  108KHz</a:t>
            </a:r>
            <a:r>
              <a:rPr lang="en-US" altLang="en-US" sz="1600" dirty="0">
                <a:ea charset="0" typeface="Times New Roman"/>
              </a:rPr>
              <a:t/>
            </a:r>
            <a:br/>
            <a:r>
              <a:rPr lang="en-US" altLang="en-US" sz="1600" dirty="0">
                <a:ea charset="0" typeface="Times New Roman"/>
              </a:rPr>
              <a:t>8008   14 8  200KHz</a:t>
            </a:r>
            <a:r>
              <a:rPr lang="en-US" altLang="en-US" sz="1600" dirty="0">
                <a:ea charset="0" typeface="Times New Roman"/>
              </a:rPr>
              <a:t/>
            </a:r>
            <a:br/>
            <a:r>
              <a:rPr lang="en-US" altLang="en-US" sz="1600" dirty="0">
                <a:ea charset="0" typeface="Times New Roman"/>
              </a:rPr>
              <a:t>8080   16 8  2MHz</a:t>
            </a:r>
            <a:r>
              <a:rPr lang="en-US" altLang="en-US" sz="1600" dirty="0">
                <a:ea charset="0" typeface="Times New Roman"/>
              </a:rPr>
              <a:t/>
            </a:r>
            <a:br/>
            <a:r>
              <a:rPr lang="en-US" altLang="en-US" sz="1600" dirty="0">
                <a:ea charset="0" typeface="Times New Roman"/>
              </a:rPr>
              <a:t>8085   16 8  5MHz</a:t>
            </a:r>
            <a:r>
              <a:rPr lang="en-US" altLang="en-US" sz="1600" dirty="0">
                <a:ea charset="0" typeface="Times New Roman"/>
              </a:rPr>
              <a:t/>
            </a:r>
            <a:br/>
            <a:r>
              <a:rPr lang="en-US" altLang="en-US" sz="1600" dirty="0">
                <a:ea charset="0" typeface="Times New Roman"/>
              </a:rPr>
              <a:t>8086   20 16  5MHz</a:t>
            </a:r>
            <a:r>
              <a:rPr lang="en-US" altLang="en-US" sz="1600" dirty="0">
                <a:ea charset="0" typeface="Times New Roman"/>
              </a:rPr>
              <a:t/>
            </a:r>
            <a:br/>
            <a:r>
              <a:rPr lang="en-US" altLang="en-US" sz="1600" dirty="0">
                <a:ea charset="0" typeface="Times New Roman"/>
              </a:rPr>
              <a:t>8088   20 8  5MHz</a:t>
            </a:r>
            <a:r>
              <a:rPr lang="en-US" altLang="en-US" sz="1600" dirty="0">
                <a:ea charset="0" typeface="Times New Roman"/>
              </a:rPr>
              <a:t/>
            </a:r>
            <a:br/>
            <a:r>
              <a:rPr lang="en-US" altLang="en-US" sz="1600" dirty="0">
                <a:ea charset="0" typeface="Times New Roman"/>
              </a:rPr>
              <a:t>80286   24 16  8MHz</a:t>
            </a:r>
            <a:r>
              <a:rPr lang="en-US" altLang="en-US" sz="1600" dirty="0">
                <a:ea charset="0" typeface="Times New Roman"/>
              </a:rPr>
              <a:t/>
            </a:r>
            <a:br/>
            <a:r>
              <a:rPr lang="en-US" altLang="en-US" sz="1600" dirty="0">
                <a:ea charset="0" typeface="Times New Roman"/>
              </a:rPr>
              <a:t>80386   32 32  16MHz</a:t>
            </a:r>
            <a:r>
              <a:rPr lang="en-US" altLang="en-US" sz="1600" dirty="0">
                <a:ea charset="0" typeface="Times New Roman"/>
              </a:rPr>
              <a:t/>
            </a:r>
            <a:br/>
            <a:r>
              <a:rPr lang="en-US" altLang="en-US" sz="1600" dirty="0">
                <a:ea charset="0" typeface="Times New Roman"/>
              </a:rPr>
              <a:t>80486   32 32  25MHz</a:t>
            </a:r>
            <a:r>
              <a:rPr lang="en-US" altLang="en-US" sz="1600" dirty="0">
                <a:ea charset="0" typeface="Times New Roman"/>
              </a:rPr>
              <a:t/>
            </a:r>
            <a:br/>
            <a:r>
              <a:rPr lang="en-US" altLang="en-US" sz="1600" dirty="0">
                <a:ea charset="0" typeface="Times New Roman"/>
              </a:rPr>
              <a:t>Pentium  32 32/64  60MHz</a:t>
            </a:r>
            <a:r>
              <a:rPr lang="en-US" altLang="en-US" sz="1600" dirty="0">
                <a:ea charset="0" typeface="Times New Roman"/>
              </a:rPr>
              <a:t/>
            </a:r>
            <a:br/>
            <a:r>
              <a:rPr lang="en-US" altLang="en-US" sz="1600" dirty="0">
                <a:ea charset="0" typeface="Times New Roman"/>
              </a:rPr>
              <a:t>Pentium Pro  36 32/64  150MHz</a:t>
            </a:r>
            <a:r>
              <a:rPr lang="en-US" altLang="en-US" sz="1600" dirty="0">
                <a:ea charset="0" typeface="Times New Roman"/>
              </a:rPr>
              <a:t/>
            </a:r>
            <a:br/>
            <a:r>
              <a:rPr lang="en-US" altLang="en-US" sz="1600" dirty="0">
                <a:ea charset="0" typeface="Times New Roman"/>
              </a:rPr>
              <a:t>Pentium II  36 64  233MHz</a:t>
            </a:r>
            <a:r>
              <a:rPr lang="en-US" altLang="en-US" sz="1600" dirty="0">
                <a:ea charset="0" typeface="Times New Roman"/>
              </a:rPr>
              <a:t/>
            </a:r>
            <a:br/>
            <a:r>
              <a:rPr lang="en-US" altLang="en-US" sz="1600" dirty="0">
                <a:ea charset="0" typeface="Times New Roman"/>
              </a:rPr>
              <a:t>Pentium III  36 64  650MHz</a:t>
            </a:r>
            <a:r>
              <a:rPr lang="en-US" altLang="en-US" sz="1600" dirty="0">
                <a:ea charset="0" typeface="Times New Roman"/>
              </a:rPr>
              <a:t/>
            </a:r>
            <a:br/>
            <a:r>
              <a:rPr lang="en-US" altLang="en-US" sz="1600" dirty="0">
                <a:ea charset="0" typeface="Times New Roman"/>
              </a:rPr>
              <a:t>Pentium 4  36 64  1.4GHz</a:t>
            </a:r>
          </a:p>
        </p:txBody>
      </p:sp>
      <p:sp>
        <p:nvSpPr>
          <p:cNvPr id="16388"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sld>
</file>

<file path=ppt/slides/slide10.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25600" name=""/>
        <p:cNvGrpSpPr>
          <a:grpSpLocks/>
        </p:cNvGrpSpPr>
        <p:nvPr/>
      </p:nvGrpSpPr>
      <p:grpSpPr>
        <a:xfrm/>
      </p:grpSpPr>
      <p:sp>
        <p:nvSpPr>
          <p:cNvPr id="25602" name=""/>
          <p:cNvSpPr>
            <a:spLocks noGrp="1" noChangeAspect="0"/>
          </p:cNvSpPr>
          <p:nvPr>
            <p:ph type="obj" sz="full" idx="4294967295"/>
          </p:nvPr>
        </p:nvSpPr>
        <p:spPr>
          <a:xfrm rot="0">
            <a:off x="1143000" y="1981200"/>
            <a:ext cx="7315200" cy="4114800"/>
          </a:xfrm>
          <a:ln/>
        </p:spPr>
        <p:txBody>
          <a:bodyPr wrap="square" lIns="91440" rIns="91440" tIns="45720" bIns="45720" anchor="t" anchorCtr="false"/>
          <a:lstStyle/>
          <a:p>
            <a:pPr>
              <a:buClr>
                <a:srgbClr val="3333cc"/>
              </a:buClr>
              <a:buFont charset="2" typeface="Wingdings"/>
              <a:buNone/>
            </a:pPr>
            <a:r>
              <a:rPr lang="en-US" altLang="en-US" sz="1600" dirty="0"/>
              <a:t>Registers</a:t>
            </a:r>
          </a:p>
          <a:p>
            <a:pPr>
              <a:buClr>
                <a:srgbClr val="3333cc"/>
              </a:buClr>
              <a:buFont charset="2" typeface="Wingdings"/>
              <a:buNone/>
            </a:pPr>
          </a:p>
          <a:p>
            <a:pPr lvl="1">
              <a:buClr>
                <a:srgbClr val="000099"/>
              </a:buClr>
              <a:buFont charset="2" typeface="Wingdings"/>
              <a:buChar char="§"/>
            </a:pPr>
            <a:r>
              <a:rPr lang="en-US" altLang="en-US" sz="1600" dirty="0" i="1"/>
              <a:t>  Six general purpose 8-bit registers: B, C, D, E, H, L</a:t>
            </a:r>
          </a:p>
          <a:p>
            <a:pPr lvl="1">
              <a:buClr>
                <a:srgbClr val="000099"/>
              </a:buClr>
              <a:buFont charset="2" typeface="Wingdings"/>
              <a:buChar char="§"/>
            </a:pPr>
          </a:p>
          <a:p>
            <a:pPr lvl="1">
              <a:buClr>
                <a:srgbClr val="000099"/>
              </a:buClr>
              <a:buFont charset="2" typeface="Wingdings"/>
              <a:buChar char="§"/>
            </a:pPr>
            <a:r>
              <a:rPr lang="en-US" altLang="en-US" sz="1600" dirty="0" i="1"/>
              <a:t>  They can also be combined as register pairs to </a:t>
            </a:r>
          </a:p>
          <a:p>
            <a:pPr lvl="1">
              <a:buClr>
                <a:srgbClr val="000099"/>
              </a:buClr>
              <a:buFont charset="2" typeface="Wingdings"/>
              <a:buNone/>
            </a:pPr>
            <a:r>
              <a:rPr lang="en-US" altLang="en-US" sz="1600" dirty="0" i="1"/>
              <a:t>  perform 16-bit operations: BC, DE, HL</a:t>
            </a:r>
          </a:p>
          <a:p>
            <a:pPr lvl="1">
              <a:buClr>
                <a:srgbClr val="000099"/>
              </a:buClr>
              <a:buFont charset="2" typeface="Wingdings"/>
              <a:buChar char="§"/>
            </a:pPr>
          </a:p>
          <a:p>
            <a:pPr lvl="1">
              <a:buClr>
                <a:srgbClr val="000099"/>
              </a:buClr>
              <a:buFont charset="2" typeface="Wingdings"/>
              <a:buChar char="§"/>
            </a:pPr>
            <a:r>
              <a:rPr lang="en-US" altLang="en-US" sz="1600" dirty="0" i="1"/>
              <a:t>  Registers are programmable (data load, move, etc.)</a:t>
            </a:r>
          </a:p>
          <a:p>
            <a:pPr>
              <a:buClr>
                <a:srgbClr val="3333cc"/>
              </a:buClr>
              <a:buFont charset="2" typeface="Wingdings"/>
              <a:buNone/>
            </a:pPr>
            <a:r>
              <a:rPr lang="en-US" altLang="en-US" sz="1600" dirty="0" b="1" i="1"/>
              <a:t>Accumulator</a:t>
            </a:r>
          </a:p>
          <a:p>
            <a:pPr>
              <a:buClr>
                <a:srgbClr val="3333cc"/>
              </a:buClr>
              <a:buFont charset="2" typeface="Wingdings"/>
              <a:buNone/>
            </a:pPr>
          </a:p>
          <a:p>
            <a:pPr lvl="1">
              <a:buClr>
                <a:srgbClr val="000099"/>
              </a:buClr>
              <a:buFont charset="2" typeface="Wingdings"/>
              <a:buChar char="§"/>
            </a:pPr>
            <a:r>
              <a:rPr lang="en-US" altLang="en-US" sz="1600" dirty="0" i="1"/>
              <a:t>  Single 8-bit register that is part of the ALU !</a:t>
            </a:r>
          </a:p>
          <a:p>
            <a:pPr lvl="1">
              <a:buClr>
                <a:srgbClr val="000099"/>
              </a:buClr>
              <a:buFont charset="2" typeface="Wingdings"/>
              <a:buChar char="§"/>
            </a:pPr>
          </a:p>
          <a:p>
            <a:pPr lvl="1">
              <a:buClr>
                <a:srgbClr val="000099"/>
              </a:buClr>
              <a:buFont charset="2" typeface="Wingdings"/>
              <a:buChar char="§"/>
            </a:pPr>
            <a:r>
              <a:rPr lang="en-US" altLang="en-US" sz="1600" dirty="0" i="1"/>
              <a:t>  Used for arithmetic / logic operations – the result is   always stored in the accumulator.</a:t>
            </a:r>
          </a:p>
        </p:txBody>
      </p:sp>
      <p:sp>
        <p:nvSpPr>
          <p:cNvPr id="25603" name=""/>
          <p:cNvSpPr>
            <a:spLocks noGrp="1" noChangeAspect="0"/>
          </p:cNvSpPr>
          <p:nvPr>
            <p:ph type="title" sz="full" idx="4294967295"/>
          </p:nvPr>
        </p:nvSpPr>
        <p:spPr>
          <a:xfrm rot="0">
            <a:off x="685800" y="609600"/>
            <a:ext cx="7772400" cy="1143000"/>
          </a:xfrm>
          <a:noFill/>
          <a:ln/>
        </p:spPr>
        <p:txBody>
          <a:bodyPr wrap="none" lIns="91440" rIns="91440" tIns="45720" bIns="45720" anchor="ctr">
            <a:spAutoFit/>
          </a:bodyPr>
          <a:lstStyle/>
          <a:p>
            <a:pPr/>
            <a:r>
              <a:rPr lang="en-US" altLang="en-US" sz="3200" dirty="0"/>
              <a:t>The 8085: CPU Internal Structure</a:t>
            </a:r>
          </a:p>
        </p:txBody>
      </p:sp>
      <p:sp>
        <p:nvSpPr>
          <p:cNvPr id="25604"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sld>
</file>

<file path=ppt/slides/slide11.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26624" name=""/>
        <p:cNvGrpSpPr>
          <a:grpSpLocks/>
        </p:cNvGrpSpPr>
        <p:nvPr/>
      </p:nvGrpSpPr>
      <p:grpSpPr>
        <a:xfrm/>
      </p:grpSpPr>
      <p:sp>
        <p:nvSpPr>
          <p:cNvPr id="26626" name=""/>
          <p:cNvSpPr>
            <a:spLocks noGrp="1" noChangeAspect="0"/>
          </p:cNvSpPr>
          <p:nvPr>
            <p:ph type="obj" sz="full" idx="4294967295"/>
          </p:nvPr>
        </p:nvSpPr>
        <p:spPr>
          <a:xfrm rot="0">
            <a:off x="1143000" y="1981200"/>
            <a:ext cx="7315200" cy="4114800"/>
          </a:xfrm>
          <a:ln/>
        </p:spPr>
        <p:txBody>
          <a:bodyPr wrap="square" lIns="91440" rIns="91440" tIns="45720" bIns="45720" anchor="t" anchorCtr="false"/>
          <a:lstStyle/>
          <a:p>
            <a:pPr/>
            <a:r>
              <a:rPr lang="en-US" altLang="en-US" sz="1600" dirty="0"/>
              <a:t>The Program Counter (PC)</a:t>
            </a:r>
          </a:p>
          <a:p>
            <a:pPr lvl="1"/>
            <a:r>
              <a:rPr lang="en-US" altLang="en-US" sz="1600" dirty="0"/>
              <a:t>This is a register that is used to control the sequencing of the execution of instructions.</a:t>
            </a:r>
          </a:p>
          <a:p>
            <a:pPr lvl="1"/>
            <a:r>
              <a:rPr lang="en-US" altLang="en-US" sz="1600" dirty="0"/>
              <a:t>This register always holds the address of the next instruction.</a:t>
            </a:r>
          </a:p>
          <a:p>
            <a:pPr lvl="1"/>
            <a:r>
              <a:rPr lang="en-US" altLang="en-US" sz="1600" dirty="0"/>
              <a:t>Since it holds an address, it must be 16 bits wide. </a:t>
            </a:r>
          </a:p>
          <a:p>
            <a:pPr/>
          </a:p>
          <a:p>
            <a:pPr/>
            <a:r>
              <a:rPr lang="en-US" altLang="en-US" sz="1600" dirty="0" b="1" i="1"/>
              <a:t>The Stack pointer</a:t>
            </a:r>
          </a:p>
          <a:p>
            <a:pPr lvl="1"/>
            <a:r>
              <a:rPr lang="en-US" altLang="en-US" sz="1600" dirty="0" b="1" i="1"/>
              <a:t>The stack pointer is also a 16-bit register that is used to point into memory. </a:t>
            </a:r>
          </a:p>
          <a:p>
            <a:pPr lvl="1"/>
            <a:r>
              <a:rPr lang="en-US" altLang="en-US" sz="1600" dirty="0" b="1" i="1"/>
              <a:t>The memory this register points to is a special area called the stack.</a:t>
            </a:r>
          </a:p>
          <a:p>
            <a:pPr lvl="1"/>
            <a:r>
              <a:rPr lang="en-US" altLang="en-US" sz="1600" dirty="0" b="1" i="1"/>
              <a:t>The stack is an area of memory used to hold data that will be retreived soon.</a:t>
            </a:r>
          </a:p>
          <a:p>
            <a:pPr lvl="1"/>
            <a:r>
              <a:rPr lang="en-US" altLang="en-US" sz="1600" dirty="0" b="1" i="1"/>
              <a:t>The stack is usually accessed in a Last In First Out (LIFO) fashion.</a:t>
            </a:r>
          </a:p>
        </p:txBody>
      </p:sp>
      <p:sp>
        <p:nvSpPr>
          <p:cNvPr id="26627" name=""/>
          <p:cNvSpPr>
            <a:spLocks noGrp="1" noChangeAspect="0"/>
          </p:cNvSpPr>
          <p:nvPr>
            <p:ph type="title" sz="full" idx="4294967295"/>
          </p:nvPr>
        </p:nvSpPr>
        <p:spPr>
          <a:xfrm rot="0">
            <a:off x="685800" y="609600"/>
            <a:ext cx="7772400" cy="1143000"/>
          </a:xfrm>
          <a:noFill/>
          <a:ln/>
        </p:spPr>
        <p:txBody>
          <a:bodyPr wrap="none" lIns="91440" rIns="91440" tIns="45720" bIns="45720" anchor="ctr">
            <a:spAutoFit/>
          </a:bodyPr>
          <a:lstStyle/>
          <a:p>
            <a:pPr/>
            <a:r>
              <a:rPr lang="en-US" altLang="en-US" sz="3200" dirty="0"/>
              <a:t>The 8085: CPU Internal Structure</a:t>
            </a:r>
          </a:p>
        </p:txBody>
      </p:sp>
      <p:sp>
        <p:nvSpPr>
          <p:cNvPr id="26628"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sld>
</file>

<file path=ppt/slides/slide12.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27648" name=""/>
        <p:cNvGrpSpPr>
          <a:grpSpLocks/>
        </p:cNvGrpSpPr>
        <p:nvPr/>
      </p:nvGrpSpPr>
      <p:grpSpPr>
        <a:xfrm/>
      </p:grpSpPr>
      <p:sp>
        <p:nvSpPr>
          <p:cNvPr id="27650" name=""/>
          <p:cNvSpPr>
            <a:spLocks noGrp="1" noChangeAspect="0"/>
          </p:cNvSpPr>
          <p:nvPr>
            <p:ph type="title" sz="full" idx="4294967295"/>
          </p:nvPr>
        </p:nvSpPr>
        <p:spPr>
          <a:xfrm rot="0">
            <a:off x="685800" y="609600"/>
            <a:ext cx="7772400" cy="1143000"/>
          </a:xfrm>
          <a:ln/>
        </p:spPr>
        <p:txBody>
          <a:bodyPr wrap="square" lIns="91440" rIns="91440" tIns="45720" bIns="45720" anchor="ctr"/>
          <a:lstStyle/>
          <a:p>
            <a:pPr/>
            <a:r>
              <a:rPr lang="en-US" altLang="en-US" dirty="0"/>
              <a:t>The 8085 and Its Busses</a:t>
            </a:r>
          </a:p>
        </p:txBody>
      </p:sp>
      <p:sp>
        <p:nvSpPr>
          <p:cNvPr id="27651" name=""/>
          <p:cNvSpPr>
            <a:spLocks noGrp="1" noChangeAspect="0"/>
          </p:cNvSpPr>
          <p:nvPr>
            <p:ph type="body" sz="full" idx="4294967295"/>
          </p:nvPr>
        </p:nvSpPr>
        <p:spPr>
          <a:xfrm rot="0">
            <a:off x="1143000" y="1981200"/>
            <a:ext cx="7315200" cy="4114800"/>
          </a:xfrm>
          <a:ln/>
        </p:spPr>
        <p:txBody>
          <a:bodyPr wrap="square" lIns="91440" rIns="91440" tIns="45720" bIns="45720" anchor="t" anchorCtr="false"/>
          <a:lstStyle/>
          <a:p>
            <a:pPr/>
            <a:r>
              <a:rPr lang="en-US" altLang="en-US" sz="2000" dirty="0"/>
              <a:t>The 8085 is an </a:t>
            </a:r>
            <a:r>
              <a:rPr lang="en-US" altLang="en-US" sz="2000" dirty="0">
                <a:solidFill>
                  <a:srgbClr val="990000"/>
                </a:solidFill>
              </a:rPr>
              <a:t>8-bit general purpose</a:t>
            </a:r>
            <a:r>
              <a:rPr lang="en-US" altLang="en-US" sz="2000" dirty="0"/>
              <a:t> microprocessor that can address </a:t>
            </a:r>
            <a:r>
              <a:rPr lang="en-US" altLang="en-US" sz="2000" dirty="0">
                <a:solidFill>
                  <a:srgbClr val="990000"/>
                </a:solidFill>
              </a:rPr>
              <a:t>64K Byte of memory</a:t>
            </a:r>
            <a:r>
              <a:rPr lang="en-US" altLang="en-US" sz="2000" dirty="0"/>
              <a:t>. </a:t>
            </a:r>
          </a:p>
          <a:p>
            <a:pPr/>
            <a:r>
              <a:rPr lang="en-US" altLang="en-US" sz="2000" dirty="0"/>
              <a:t>It has </a:t>
            </a:r>
            <a:r>
              <a:rPr lang="en-US" altLang="en-US" sz="2000" dirty="0">
                <a:solidFill>
                  <a:srgbClr val="990000"/>
                </a:solidFill>
              </a:rPr>
              <a:t>40 pins</a:t>
            </a:r>
            <a:r>
              <a:rPr lang="en-US" altLang="en-US" sz="2000" dirty="0"/>
              <a:t> and uses +5V for power. It can run at a </a:t>
            </a:r>
            <a:r>
              <a:rPr lang="en-US" altLang="en-US" sz="2000" dirty="0">
                <a:solidFill>
                  <a:srgbClr val="990000"/>
                </a:solidFill>
              </a:rPr>
              <a:t>maximum frequency of 3 MHz</a:t>
            </a:r>
            <a:r>
              <a:rPr lang="en-US" altLang="en-US" sz="2000" dirty="0"/>
              <a:t>.</a:t>
            </a:r>
          </a:p>
          <a:p>
            <a:pPr lvl="1"/>
            <a:r>
              <a:rPr lang="en-US" altLang="en-US" sz="2000" dirty="0" b="1" i="1"/>
              <a:t>The pins on the chip can be grouped into 6 groups:</a:t>
            </a:r>
          </a:p>
          <a:p>
            <a:pPr lvl="2"/>
            <a:r>
              <a:rPr lang="en-US" altLang="en-US" sz="2000" dirty="0" b="1" i="1">
                <a:solidFill>
                  <a:srgbClr val="990000"/>
                </a:solidFill>
              </a:rPr>
              <a:t>Address</a:t>
            </a:r>
            <a:r>
              <a:rPr lang="en-US" altLang="en-US" sz="2000" dirty="0" b="1" i="1"/>
              <a:t> Bus.</a:t>
            </a:r>
          </a:p>
          <a:p>
            <a:pPr lvl="2"/>
            <a:r>
              <a:rPr lang="en-US" altLang="en-US" sz="2000" dirty="0" b="1" i="1">
                <a:solidFill>
                  <a:srgbClr val="990000"/>
                </a:solidFill>
              </a:rPr>
              <a:t>Data</a:t>
            </a:r>
            <a:r>
              <a:rPr lang="en-US" altLang="en-US" sz="2000" dirty="0" b="1" i="1"/>
              <a:t> Bus.</a:t>
            </a:r>
          </a:p>
          <a:p>
            <a:pPr lvl="2"/>
            <a:r>
              <a:rPr lang="en-US" altLang="en-US" sz="2000" dirty="0" b="1" i="1">
                <a:solidFill>
                  <a:srgbClr val="990000"/>
                </a:solidFill>
              </a:rPr>
              <a:t>Control and Status</a:t>
            </a:r>
            <a:r>
              <a:rPr lang="en-US" altLang="en-US" sz="2000" dirty="0" b="1" i="1"/>
              <a:t> Signals.</a:t>
            </a:r>
          </a:p>
          <a:p>
            <a:pPr lvl="2"/>
            <a:r>
              <a:rPr lang="en-US" altLang="en-US" sz="2000" dirty="0" b="1" i="1">
                <a:solidFill>
                  <a:srgbClr val="990000"/>
                </a:solidFill>
              </a:rPr>
              <a:t>Power supply</a:t>
            </a:r>
            <a:r>
              <a:rPr lang="en-US" altLang="en-US" sz="2000" dirty="0" b="1" i="1"/>
              <a:t> and </a:t>
            </a:r>
            <a:r>
              <a:rPr lang="en-US" altLang="en-US" sz="2000" dirty="0" b="1" i="1">
                <a:solidFill>
                  <a:srgbClr val="990000"/>
                </a:solidFill>
              </a:rPr>
              <a:t>frequency</a:t>
            </a:r>
            <a:r>
              <a:rPr lang="en-US" altLang="en-US" sz="2000" dirty="0" b="1" i="1"/>
              <a:t>.</a:t>
            </a:r>
          </a:p>
          <a:p>
            <a:pPr lvl="2"/>
            <a:r>
              <a:rPr lang="en-US" altLang="en-US" sz="2000" dirty="0" b="1" i="1">
                <a:solidFill>
                  <a:srgbClr val="990000"/>
                </a:solidFill>
              </a:rPr>
              <a:t>Externally Initiated Signals</a:t>
            </a:r>
            <a:r>
              <a:rPr lang="en-US" altLang="en-US" sz="2000" dirty="0" b="1" i="1"/>
              <a:t>.</a:t>
            </a:r>
          </a:p>
          <a:p>
            <a:pPr lvl="2"/>
            <a:r>
              <a:rPr lang="en-US" altLang="en-US" sz="2000" dirty="0" b="1" i="1">
                <a:solidFill>
                  <a:srgbClr val="990000"/>
                </a:solidFill>
              </a:rPr>
              <a:t>Serial I/O ports</a:t>
            </a:r>
            <a:r>
              <a:rPr lang="en-US" altLang="en-US" sz="2000" dirty="0" b="1" i="1"/>
              <a:t>.</a:t>
            </a:r>
          </a:p>
        </p:txBody>
      </p:sp>
      <p:sp>
        <p:nvSpPr>
          <p:cNvPr id="27652"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28672" name=""/>
        <p:cNvGrpSpPr>
          <a:grpSpLocks/>
        </p:cNvGrpSpPr>
        <p:nvPr/>
      </p:nvGrpSpPr>
      <p:grpSpPr>
        <a:xfrm/>
      </p:grpSpPr>
      <p:sp>
        <p:nvSpPr>
          <p:cNvPr id="28674" name=""/>
          <p:cNvSpPr>
            <a:spLocks noGrp="1" noChangeAspect="0"/>
          </p:cNvSpPr>
          <p:nvPr>
            <p:ph type="title" sz="full" idx="4294967295"/>
          </p:nvPr>
        </p:nvSpPr>
        <p:spPr>
          <a:xfrm rot="0">
            <a:off x="685800" y="609600"/>
            <a:ext cx="7772400" cy="1143000"/>
          </a:xfrm>
          <a:noFill/>
          <a:ln/>
        </p:spPr>
        <p:txBody>
          <a:bodyPr wrap="none" lIns="91440" rIns="91440" tIns="45720" bIns="45720" anchor="ctr">
            <a:spAutoFit/>
          </a:bodyPr>
          <a:lstStyle/>
          <a:p>
            <a:pPr/>
            <a:r>
              <a:rPr lang="en-US" altLang="en-US" sz="3200" dirty="0"/>
              <a:t>The 8085 Bus Structure</a:t>
            </a:r>
          </a:p>
        </p:txBody>
      </p:sp>
      <p:sp>
        <p:nvSpPr>
          <p:cNvPr id="28675" name=""/>
          <p:cNvSpPr>
            <a:spLocks noGrp="1" noChangeAspect="0"/>
          </p:cNvSpPr>
          <p:nvPr>
            <p:ph type="obj" sz="full" idx="4294967295"/>
          </p:nvPr>
        </p:nvSpPr>
        <p:spPr>
          <a:xfrm rot="0">
            <a:off x="1143000" y="1981200"/>
            <a:ext cx="7315200" cy="523875"/>
          </a:xfrm>
          <a:ln/>
        </p:spPr>
        <p:txBody>
          <a:bodyPr wrap="square" lIns="91440" rIns="91440" tIns="45720" bIns="45720" anchor="t" anchorCtr="false">
            <a:spAutoFit/>
          </a:bodyPr>
          <a:lstStyle/>
          <a:p>
            <a:pPr>
              <a:buClr>
                <a:srgbClr val="3333cc"/>
              </a:buClr>
              <a:buFont charset="2" typeface="Wingdings"/>
              <a:buNone/>
            </a:pPr>
            <a:r>
              <a:rPr lang="en-US" altLang="en-US" sz="1400" dirty="0" b="1"/>
              <a:t>The 8-bit 8085 CPU (or MPU – Micro Processing Unit) communicates with the other units using a 16-bit address bus, an 8-bit data bus and a control bus.</a:t>
            </a:r>
          </a:p>
        </p:txBody>
      </p:sp>
      <p:pic>
        <p:nvPicPr>
          <p:cNvPr id="28676" name=""/>
          <p:cNvPicPr>
            <a:picLocks noChangeAspect="1"/>
          </p:cNvPicPr>
          <p:nvPr/>
        </p:nvPicPr>
        <p:blipFill>
          <a:blip r:embed="rID11">
            <a:extLst/>
          </a:blip>
          <a:srcRect/>
          <a:stretch>
            <a:fillRect/>
          </a:stretch>
        </p:blipFill>
        <p:spPr>
          <a:xfrm>
            <a:off x="1524000" y="2743200"/>
            <a:ext cx="6842125" cy="3200400"/>
          </a:xfrm>
          <a:prstGeom prst="rect">
            <a:avLst/>
          </a:prstGeom>
          <a:noFill/>
          <a:ln>
            <a:noFill/>
          </a:ln>
        </p:spPr>
      </p:pic>
      <p:sp>
        <p:nvSpPr>
          <p:cNvPr id="28677"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sld>
</file>

<file path=ppt/slides/slide14.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29696" name=""/>
        <p:cNvGrpSpPr>
          <a:grpSpLocks/>
        </p:cNvGrpSpPr>
        <p:nvPr/>
      </p:nvGrpSpPr>
      <p:grpSpPr>
        <a:xfrm/>
      </p:grpSpPr>
      <p:sp>
        <p:nvSpPr>
          <p:cNvPr id="29698" name=""/>
          <p:cNvSpPr>
            <a:spLocks noGrp="1" noChangeAspect="0"/>
          </p:cNvSpPr>
          <p:nvPr>
            <p:ph type="title" sz="full" idx="4294967295"/>
          </p:nvPr>
        </p:nvSpPr>
        <p:spPr>
          <a:xfrm rot="0">
            <a:off x="685800" y="609600"/>
            <a:ext cx="7772400" cy="1143000"/>
          </a:xfrm>
          <a:ln/>
        </p:spPr>
        <p:txBody>
          <a:bodyPr wrap="square" lIns="91440" rIns="91440" tIns="45720" bIns="45720" anchor="ctr"/>
          <a:lstStyle/>
          <a:p>
            <a:pPr/>
            <a:r>
              <a:rPr lang="en-US" altLang="en-US" dirty="0"/>
              <a:t>The Address and Data Busses</a:t>
            </a:r>
          </a:p>
        </p:txBody>
      </p:sp>
      <p:sp>
        <p:nvSpPr>
          <p:cNvPr id="29699" name=""/>
          <p:cNvSpPr>
            <a:spLocks noGrp="1" noChangeAspect="0"/>
          </p:cNvSpPr>
          <p:nvPr>
            <p:ph type="body" sz="full" idx="4294967295"/>
          </p:nvPr>
        </p:nvSpPr>
        <p:spPr>
          <a:xfrm rot="0">
            <a:off x="1143000" y="1981200"/>
            <a:ext cx="7315200" cy="4114800"/>
          </a:xfrm>
          <a:ln/>
        </p:spPr>
        <p:txBody>
          <a:bodyPr wrap="square" lIns="91440" rIns="91440" tIns="45720" bIns="45720" anchor="t" anchorCtr="false"/>
          <a:lstStyle/>
          <a:p>
            <a:pPr/>
            <a:r>
              <a:rPr lang="en-US" altLang="en-US" sz="2000" dirty="0"/>
              <a:t>The address bus has 8 signal lines </a:t>
            </a:r>
            <a:r>
              <a:rPr lang="en-US" altLang="en-US" sz="2000" dirty="0">
                <a:solidFill>
                  <a:srgbClr val="990000"/>
                </a:solidFill>
              </a:rPr>
              <a:t>A8 – A15</a:t>
            </a:r>
            <a:r>
              <a:rPr lang="en-US" altLang="en-US" sz="2000" dirty="0"/>
              <a:t> which are </a:t>
            </a:r>
            <a:r>
              <a:rPr lang="en-US" altLang="en-US" sz="2000" dirty="0">
                <a:solidFill>
                  <a:srgbClr val="990000"/>
                </a:solidFill>
              </a:rPr>
              <a:t>unidirectional</a:t>
            </a:r>
            <a:r>
              <a:rPr lang="en-US" altLang="en-US" sz="2000" dirty="0"/>
              <a:t>.</a:t>
            </a:r>
          </a:p>
          <a:p>
            <a:pPr/>
            <a:r>
              <a:rPr lang="en-US" altLang="en-US" sz="2000" dirty="0"/>
              <a:t>The other 8 address bits are </a:t>
            </a:r>
            <a:r>
              <a:rPr lang="en-US" altLang="en-US" sz="2000" dirty="0">
                <a:solidFill>
                  <a:srgbClr val="3333cc"/>
                </a:solidFill>
              </a:rPr>
              <a:t>multiplexed</a:t>
            </a:r>
            <a:r>
              <a:rPr lang="en-US" altLang="en-US" sz="2000" dirty="0"/>
              <a:t> (time shared) </a:t>
            </a:r>
            <a:r>
              <a:rPr lang="en-US" altLang="en-US" sz="2000" dirty="0">
                <a:solidFill>
                  <a:srgbClr val="990000"/>
                </a:solidFill>
              </a:rPr>
              <a:t>with the 8 data bits</a:t>
            </a:r>
            <a:r>
              <a:rPr lang="en-US" altLang="en-US" sz="2000" dirty="0"/>
              <a:t>.</a:t>
            </a:r>
          </a:p>
          <a:p>
            <a:pPr lvl="1"/>
            <a:r>
              <a:rPr lang="en-US" altLang="en-US" sz="2000" dirty="0" b="1" i="1"/>
              <a:t>So, the bits </a:t>
            </a:r>
            <a:r>
              <a:rPr lang="en-US" altLang="en-US" sz="2000" dirty="0" b="1" i="1">
                <a:solidFill>
                  <a:srgbClr val="990000"/>
                </a:solidFill>
              </a:rPr>
              <a:t>AD0 – AD7</a:t>
            </a:r>
            <a:r>
              <a:rPr lang="en-US" altLang="en-US" sz="2000" dirty="0" b="1" i="1"/>
              <a:t> are </a:t>
            </a:r>
            <a:r>
              <a:rPr lang="en-US" altLang="en-US" sz="2000" dirty="0" b="1" i="1">
                <a:solidFill>
                  <a:srgbClr val="3333cc"/>
                </a:solidFill>
              </a:rPr>
              <a:t>bi-directional</a:t>
            </a:r>
            <a:r>
              <a:rPr lang="en-US" altLang="en-US" sz="2000" dirty="0" b="1" i="1"/>
              <a:t> and serve as </a:t>
            </a:r>
            <a:r>
              <a:rPr lang="en-US" altLang="en-US" sz="2000" dirty="0" b="1" i="1">
                <a:solidFill>
                  <a:srgbClr val="339933"/>
                </a:solidFill>
              </a:rPr>
              <a:t>A0 – A7</a:t>
            </a:r>
            <a:r>
              <a:rPr lang="en-US" altLang="en-US" sz="2000" dirty="0" b="1" i="1"/>
              <a:t> and </a:t>
            </a:r>
            <a:r>
              <a:rPr lang="en-US" altLang="en-US" sz="2000" dirty="0" b="1" i="1">
                <a:solidFill>
                  <a:srgbClr val="339933"/>
                </a:solidFill>
              </a:rPr>
              <a:t>D0 – D7</a:t>
            </a:r>
            <a:r>
              <a:rPr lang="en-US" altLang="en-US" sz="2000" dirty="0" b="1" i="1"/>
              <a:t> at the same time.</a:t>
            </a:r>
          </a:p>
          <a:p>
            <a:pPr lvl="2"/>
            <a:r>
              <a:rPr lang="en-US" altLang="en-US" sz="2000" dirty="0" b="1" i="1"/>
              <a:t>During the execution of the instruction, these lines carry the address bits during the early part, then during the late parts of the execution, they carry the 8 data bits.</a:t>
            </a:r>
          </a:p>
          <a:p>
            <a:pPr lvl="1"/>
            <a:r>
              <a:rPr lang="en-US" altLang="en-US" sz="2000" dirty="0" b="1" i="1"/>
              <a:t>In order to separate the address from the data, we can use a latch to save the value before the function of the bits changes.</a:t>
            </a:r>
          </a:p>
        </p:txBody>
      </p:sp>
      <p:sp>
        <p:nvSpPr>
          <p:cNvPr id="29700"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30720" name=""/>
        <p:cNvGrpSpPr>
          <a:grpSpLocks/>
        </p:cNvGrpSpPr>
        <p:nvPr/>
      </p:nvGrpSpPr>
      <p:grpSpPr>
        <a:xfrm/>
      </p:grpSpPr>
      <p:sp>
        <p:nvSpPr>
          <p:cNvPr id="30722" name=""/>
          <p:cNvSpPr>
            <a:spLocks noGrp="1" noChangeAspect="0"/>
          </p:cNvSpPr>
          <p:nvPr>
            <p:ph type="title" sz="full" idx="4294967295"/>
          </p:nvPr>
        </p:nvSpPr>
        <p:spPr>
          <a:xfrm rot="0">
            <a:off x="685800" y="609600"/>
            <a:ext cx="7772400" cy="1143000"/>
          </a:xfrm>
          <a:ln/>
        </p:spPr>
        <p:txBody>
          <a:bodyPr wrap="square" lIns="91440" rIns="91440" tIns="45720" bIns="45720" anchor="ctr"/>
          <a:lstStyle/>
          <a:p>
            <a:pPr/>
            <a:r>
              <a:rPr lang="en-US" altLang="en-US" dirty="0"/>
              <a:t>The Control and Status Signals</a:t>
            </a:r>
          </a:p>
        </p:txBody>
      </p:sp>
      <p:sp>
        <p:nvSpPr>
          <p:cNvPr id="30723" name=""/>
          <p:cNvSpPr>
            <a:spLocks noGrp="1" noChangeAspect="0"/>
          </p:cNvSpPr>
          <p:nvPr>
            <p:ph type="body" sz="full" idx="4294967295"/>
          </p:nvPr>
        </p:nvSpPr>
        <p:spPr>
          <a:xfrm rot="0">
            <a:off x="1143000" y="1981200"/>
            <a:ext cx="7315200" cy="4114800"/>
          </a:xfrm>
          <a:ln/>
        </p:spPr>
        <p:txBody>
          <a:bodyPr wrap="square" lIns="91440" rIns="91440" tIns="45720" bIns="45720" anchor="t" anchorCtr="false"/>
          <a:lstStyle/>
          <a:p>
            <a:pPr/>
            <a:r>
              <a:rPr lang="en-US" altLang="en-US" sz="2000" dirty="0"/>
              <a:t>There are </a:t>
            </a:r>
            <a:r>
              <a:rPr lang="en-US" altLang="en-US" sz="2000" dirty="0">
                <a:solidFill>
                  <a:srgbClr val="990000"/>
                </a:solidFill>
              </a:rPr>
              <a:t>4</a:t>
            </a:r>
            <a:r>
              <a:rPr lang="en-US" altLang="en-US" sz="2000" dirty="0"/>
              <a:t> main </a:t>
            </a:r>
            <a:r>
              <a:rPr lang="en-US" altLang="en-US" sz="2000" dirty="0">
                <a:solidFill>
                  <a:srgbClr val="990000"/>
                </a:solidFill>
              </a:rPr>
              <a:t>control</a:t>
            </a:r>
            <a:r>
              <a:rPr lang="en-US" altLang="en-US" sz="2000" dirty="0"/>
              <a:t> and </a:t>
            </a:r>
            <a:r>
              <a:rPr lang="en-US" altLang="en-US" sz="2000" dirty="0">
                <a:solidFill>
                  <a:srgbClr val="990000"/>
                </a:solidFill>
              </a:rPr>
              <a:t>status</a:t>
            </a:r>
            <a:r>
              <a:rPr lang="en-US" altLang="en-US" sz="2000" dirty="0"/>
              <a:t> signals. These are:</a:t>
            </a:r>
          </a:p>
          <a:p>
            <a:pPr lvl="2"/>
            <a:r>
              <a:rPr lang="en-US" altLang="en-US" sz="2000" dirty="0" b="1" i="1">
                <a:solidFill>
                  <a:srgbClr val="990000"/>
                </a:solidFill>
              </a:rPr>
              <a:t>ALE</a:t>
            </a:r>
            <a:r>
              <a:rPr lang="en-US" altLang="en-US" sz="2000" dirty="0" b="1" i="1"/>
              <a:t>: </a:t>
            </a:r>
            <a:r>
              <a:rPr lang="en-US" altLang="en-US" sz="2000" dirty="0" b="1" i="1">
                <a:solidFill>
                  <a:srgbClr val="990000"/>
                </a:solidFill>
              </a:rPr>
              <a:t>Address Latch Enable</a:t>
            </a:r>
            <a:r>
              <a:rPr lang="en-US" altLang="en-US" sz="2000" dirty="0" b="1" i="1"/>
              <a:t>. This signal is a pulse that become </a:t>
            </a:r>
            <a:r>
              <a:rPr lang="en-US" altLang="en-US" sz="2000" dirty="0" b="1" i="1">
                <a:solidFill>
                  <a:srgbClr val="3333cc"/>
                </a:solidFill>
              </a:rPr>
              <a:t>1</a:t>
            </a:r>
            <a:r>
              <a:rPr lang="en-US" altLang="en-US" sz="2000" dirty="0" b="1" i="1"/>
              <a:t> when the </a:t>
            </a:r>
            <a:r>
              <a:rPr lang="en-US" altLang="en-US" sz="2000" dirty="0" b="1" i="1">
                <a:solidFill>
                  <a:srgbClr val="339933"/>
                </a:solidFill>
              </a:rPr>
              <a:t>AD0 – AD7</a:t>
            </a:r>
            <a:r>
              <a:rPr lang="en-US" altLang="en-US" sz="2000" dirty="0" b="1" i="1"/>
              <a:t>  lines have an </a:t>
            </a:r>
            <a:r>
              <a:rPr lang="en-US" altLang="en-US" sz="2000" dirty="0" b="1" i="1">
                <a:solidFill>
                  <a:srgbClr val="339933"/>
                </a:solidFill>
              </a:rPr>
              <a:t>address</a:t>
            </a:r>
            <a:r>
              <a:rPr lang="en-US" altLang="en-US" sz="2000" dirty="0" b="1" i="1"/>
              <a:t> on them. It becomes 0 after that. This signal can be used to enable a latch to save the address bits from the AD lines.</a:t>
            </a:r>
          </a:p>
          <a:p>
            <a:pPr lvl="2"/>
            <a:r>
              <a:rPr lang="en-US" altLang="en-US" sz="2000" dirty="0" b="1" i="1">
                <a:solidFill>
                  <a:srgbClr val="990000"/>
                </a:solidFill>
              </a:rPr>
              <a:t>RD</a:t>
            </a:r>
            <a:r>
              <a:rPr lang="en-US" altLang="en-US" sz="2000" dirty="0" b="1" i="1"/>
              <a:t>: </a:t>
            </a:r>
            <a:r>
              <a:rPr lang="en-US" altLang="en-US" sz="2000" dirty="0" b="1" i="1">
                <a:solidFill>
                  <a:srgbClr val="990000"/>
                </a:solidFill>
              </a:rPr>
              <a:t>Read</a:t>
            </a:r>
            <a:r>
              <a:rPr lang="en-US" altLang="en-US" sz="2000" dirty="0" b="1" i="1"/>
              <a:t>. </a:t>
            </a:r>
            <a:r>
              <a:rPr lang="en-US" altLang="en-US" sz="2000" dirty="0" b="1" i="1">
                <a:solidFill>
                  <a:srgbClr val="3333cc"/>
                </a:solidFill>
              </a:rPr>
              <a:t>Active low</a:t>
            </a:r>
            <a:r>
              <a:rPr lang="en-US" altLang="en-US" sz="2000" dirty="0" b="1" i="1"/>
              <a:t>.</a:t>
            </a:r>
          </a:p>
          <a:p>
            <a:pPr lvl="2"/>
            <a:r>
              <a:rPr lang="en-US" altLang="en-US" sz="2000" dirty="0" b="1" i="1">
                <a:solidFill>
                  <a:srgbClr val="990000"/>
                </a:solidFill>
              </a:rPr>
              <a:t>WR</a:t>
            </a:r>
            <a:r>
              <a:rPr lang="en-US" altLang="en-US" sz="2000" dirty="0" b="1" i="1"/>
              <a:t>: </a:t>
            </a:r>
            <a:r>
              <a:rPr lang="en-US" altLang="en-US" sz="2000" dirty="0" b="1" i="1">
                <a:solidFill>
                  <a:srgbClr val="990000"/>
                </a:solidFill>
              </a:rPr>
              <a:t>Write</a:t>
            </a:r>
            <a:r>
              <a:rPr lang="en-US" altLang="en-US" sz="2000" dirty="0" b="1" i="1"/>
              <a:t>. </a:t>
            </a:r>
            <a:r>
              <a:rPr lang="en-US" altLang="en-US" sz="2000" dirty="0" b="1" i="1">
                <a:solidFill>
                  <a:srgbClr val="3333cc"/>
                </a:solidFill>
              </a:rPr>
              <a:t>Active low</a:t>
            </a:r>
            <a:r>
              <a:rPr lang="en-US" altLang="en-US" sz="2000" dirty="0" b="1" i="1"/>
              <a:t>.</a:t>
            </a:r>
          </a:p>
          <a:p>
            <a:pPr lvl="2"/>
            <a:r>
              <a:rPr lang="en-US" altLang="en-US" sz="2000" dirty="0" b="1" i="1">
                <a:solidFill>
                  <a:srgbClr val="990000"/>
                </a:solidFill>
              </a:rPr>
              <a:t>IO/M</a:t>
            </a:r>
            <a:r>
              <a:rPr lang="en-US" altLang="en-US" sz="2000" dirty="0" b="1" i="1"/>
              <a:t>: This signal specifies whether the operation is a </a:t>
            </a:r>
            <a:r>
              <a:rPr lang="en-US" altLang="en-US" sz="2000" dirty="0" b="1" i="1">
                <a:solidFill>
                  <a:srgbClr val="990000"/>
                </a:solidFill>
              </a:rPr>
              <a:t>memory operation</a:t>
            </a:r>
            <a:r>
              <a:rPr lang="en-US" altLang="en-US" sz="2000" dirty="0" b="1" i="1"/>
              <a:t> (</a:t>
            </a:r>
            <a:r>
              <a:rPr lang="en-US" altLang="en-US" sz="2000" dirty="0" b="1" i="1">
                <a:solidFill>
                  <a:srgbClr val="3333cc"/>
                </a:solidFill>
              </a:rPr>
              <a:t>IO/M=0</a:t>
            </a:r>
            <a:r>
              <a:rPr lang="en-US" altLang="en-US" sz="2000" dirty="0" b="1" i="1"/>
              <a:t>) or an </a:t>
            </a:r>
            <a:r>
              <a:rPr lang="en-US" altLang="en-US" sz="2000" dirty="0" b="1" i="1">
                <a:solidFill>
                  <a:srgbClr val="990000"/>
                </a:solidFill>
              </a:rPr>
              <a:t>I/O operation</a:t>
            </a:r>
            <a:r>
              <a:rPr lang="en-US" altLang="en-US" sz="2000" dirty="0" b="1" i="1"/>
              <a:t> (</a:t>
            </a:r>
            <a:r>
              <a:rPr lang="en-US" altLang="en-US" sz="2000" dirty="0" b="1" i="1">
                <a:solidFill>
                  <a:srgbClr val="3333cc"/>
                </a:solidFill>
              </a:rPr>
              <a:t>IO/M=1</a:t>
            </a:r>
            <a:r>
              <a:rPr lang="en-US" altLang="en-US" sz="2000" dirty="0" b="1" i="1"/>
              <a:t>).</a:t>
            </a:r>
          </a:p>
          <a:p>
            <a:pPr lvl="2"/>
            <a:r>
              <a:rPr lang="en-US" altLang="en-US" sz="2000" dirty="0" b="1" i="1">
                <a:solidFill>
                  <a:srgbClr val="990000"/>
                </a:solidFill>
              </a:rPr>
              <a:t>S1  and S0</a:t>
            </a:r>
            <a:r>
              <a:rPr lang="en-US" altLang="en-US" sz="2000" dirty="0" b="1" i="1"/>
              <a:t> : Status signals to specify the </a:t>
            </a:r>
            <a:r>
              <a:rPr lang="en-US" altLang="en-US" sz="2000" dirty="0" b="1" i="1">
                <a:solidFill>
                  <a:srgbClr val="3333cc"/>
                </a:solidFill>
              </a:rPr>
              <a:t>kind of operation</a:t>
            </a:r>
            <a:r>
              <a:rPr lang="en-US" altLang="en-US" sz="2000" dirty="0" b="1" i="1"/>
              <a:t> being performed .Usually un-used in small systems.</a:t>
            </a:r>
          </a:p>
        </p:txBody>
      </p:sp>
      <p:sp>
        <p:nvSpPr>
          <p:cNvPr id="30724"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31744" name=""/>
        <p:cNvGrpSpPr>
          <a:grpSpLocks/>
        </p:cNvGrpSpPr>
        <p:nvPr/>
      </p:nvGrpSpPr>
      <p:grpSpPr>
        <a:xfrm/>
      </p:grpSpPr>
      <p:sp>
        <p:nvSpPr>
          <p:cNvPr id="31746" name=""/>
          <p:cNvSpPr>
            <a:spLocks noGrp="1" noChangeAspect="0"/>
          </p:cNvSpPr>
          <p:nvPr>
            <p:ph type="title" sz="full" idx="4294967295"/>
          </p:nvPr>
        </p:nvSpPr>
        <p:spPr>
          <a:xfrm rot="0">
            <a:off x="685800" y="609600"/>
            <a:ext cx="7772400" cy="1143000"/>
          </a:xfrm>
          <a:ln/>
        </p:spPr>
        <p:txBody>
          <a:bodyPr wrap="square" lIns="91440" rIns="91440" tIns="45720" bIns="45720" anchor="ctr"/>
          <a:lstStyle/>
          <a:p>
            <a:pPr/>
            <a:r>
              <a:rPr lang="en-US" altLang="en-US" dirty="0"/>
              <a:t>Frequency Control Signals</a:t>
            </a:r>
          </a:p>
        </p:txBody>
      </p:sp>
      <p:sp>
        <p:nvSpPr>
          <p:cNvPr id="31747" name=""/>
          <p:cNvSpPr>
            <a:spLocks noGrp="1" noChangeAspect="0"/>
          </p:cNvSpPr>
          <p:nvPr>
            <p:ph type="body" sz="full" idx="4294967295"/>
          </p:nvPr>
        </p:nvSpPr>
        <p:spPr>
          <a:xfrm rot="0">
            <a:off x="1143000" y="1981200"/>
            <a:ext cx="7315200" cy="4114800"/>
          </a:xfrm>
          <a:ln/>
        </p:spPr>
        <p:txBody>
          <a:bodyPr wrap="square" lIns="91440" rIns="91440" tIns="45720" bIns="45720" anchor="t" anchorCtr="false"/>
          <a:lstStyle/>
          <a:p>
            <a:pPr/>
            <a:r>
              <a:rPr lang="en-US" altLang="en-US" sz="1800" dirty="0"/>
              <a:t>There are </a:t>
            </a:r>
            <a:r>
              <a:rPr lang="en-US" altLang="en-US" sz="1800" dirty="0">
                <a:solidFill>
                  <a:srgbClr val="990000"/>
                </a:solidFill>
              </a:rPr>
              <a:t>3</a:t>
            </a:r>
            <a:r>
              <a:rPr lang="en-US" altLang="en-US" sz="1800" dirty="0"/>
              <a:t> important pins in the frequency control group.</a:t>
            </a:r>
          </a:p>
          <a:p>
            <a:pPr lvl="1"/>
            <a:r>
              <a:rPr lang="en-US" altLang="en-US" sz="1800" dirty="0" b="1" i="1">
                <a:solidFill>
                  <a:srgbClr val="990000"/>
                </a:solidFill>
              </a:rPr>
              <a:t>X0</a:t>
            </a:r>
            <a:r>
              <a:rPr lang="en-US" altLang="en-US" sz="1800" dirty="0" b="1" i="1"/>
              <a:t> and </a:t>
            </a:r>
            <a:r>
              <a:rPr lang="en-US" altLang="en-US" sz="1800" dirty="0" b="1" i="1">
                <a:solidFill>
                  <a:srgbClr val="990000"/>
                </a:solidFill>
              </a:rPr>
              <a:t>X1</a:t>
            </a:r>
            <a:r>
              <a:rPr lang="en-US" altLang="en-US" sz="1800" dirty="0" b="1" i="1"/>
              <a:t> are the </a:t>
            </a:r>
            <a:r>
              <a:rPr lang="en-US" altLang="en-US" sz="1800" dirty="0" b="1" i="1">
                <a:solidFill>
                  <a:srgbClr val="3333cc"/>
                </a:solidFill>
              </a:rPr>
              <a:t>inputs</a:t>
            </a:r>
            <a:r>
              <a:rPr lang="en-US" altLang="en-US" sz="1800" dirty="0" b="1" i="1"/>
              <a:t> from the </a:t>
            </a:r>
            <a:r>
              <a:rPr lang="en-US" altLang="en-US" sz="1800" dirty="0" b="1" i="1">
                <a:solidFill>
                  <a:srgbClr val="3333cc"/>
                </a:solidFill>
              </a:rPr>
              <a:t>crystal</a:t>
            </a:r>
            <a:r>
              <a:rPr lang="en-US" altLang="en-US" sz="1800" dirty="0" b="1" i="1"/>
              <a:t> or clock generating circuit.</a:t>
            </a:r>
          </a:p>
          <a:p>
            <a:pPr lvl="2"/>
            <a:r>
              <a:rPr lang="en-US" altLang="en-US" sz="1800" dirty="0" b="1" i="1" u="sng">
                <a:solidFill>
                  <a:srgbClr val="990000"/>
                </a:solidFill>
              </a:rPr>
              <a:t>The frequency is internally divided by 2</a:t>
            </a:r>
            <a:r>
              <a:rPr lang="en-US" altLang="en-US" sz="1800" dirty="0" b="1" i="1"/>
              <a:t>.</a:t>
            </a:r>
          </a:p>
          <a:p>
            <a:pPr lvl="3"/>
            <a:r>
              <a:rPr lang="en-US" altLang="en-US" sz="1800" dirty="0" b="1" i="1"/>
              <a:t>So, to run the microprocessor at 3 MHz, a clock running at 6 MHz should be connected to the X0 and X1 pins.</a:t>
            </a:r>
          </a:p>
          <a:p>
            <a:pPr lvl="3"/>
          </a:p>
          <a:p>
            <a:pPr lvl="1"/>
            <a:r>
              <a:rPr lang="en-US" altLang="en-US" sz="1800" dirty="0" b="1" i="1">
                <a:solidFill>
                  <a:srgbClr val="990000"/>
                </a:solidFill>
              </a:rPr>
              <a:t>CLK</a:t>
            </a:r>
            <a:r>
              <a:rPr lang="en-US" altLang="en-US" sz="1800" dirty="0" b="1" i="1"/>
              <a:t> (</a:t>
            </a:r>
            <a:r>
              <a:rPr lang="en-US" altLang="en-US" sz="1800" dirty="0" b="1" i="1">
                <a:solidFill>
                  <a:srgbClr val="3333cc"/>
                </a:solidFill>
              </a:rPr>
              <a:t>OUT</a:t>
            </a:r>
            <a:r>
              <a:rPr lang="en-US" altLang="en-US" sz="1800" dirty="0" b="1" i="1"/>
              <a:t>): An output clock pin to drive the clock of the rest of the system.</a:t>
            </a:r>
          </a:p>
          <a:p>
            <a:pPr lvl="1"/>
          </a:p>
          <a:p>
            <a:pPr/>
            <a:r>
              <a:rPr lang="en-US" altLang="en-US" sz="1800" dirty="0" b="1" i="1"/>
              <a:t>We will discuss the rest of the control signals as we get to them.</a:t>
            </a:r>
          </a:p>
        </p:txBody>
      </p:sp>
      <p:sp>
        <p:nvSpPr>
          <p:cNvPr id="31748"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32768" name=""/>
        <p:cNvGrpSpPr>
          <a:grpSpLocks/>
        </p:cNvGrpSpPr>
        <p:nvPr/>
      </p:nvGrpSpPr>
      <p:grpSpPr>
        <a:xfrm/>
      </p:grpSpPr>
      <p:sp>
        <p:nvSpPr>
          <p:cNvPr id="32770" name=""/>
          <p:cNvSpPr>
            <a:spLocks noGrp="1" noChangeAspect="0"/>
          </p:cNvSpPr>
          <p:nvPr>
            <p:ph type="title" sz="full" idx="4294967295"/>
          </p:nvPr>
        </p:nvSpPr>
        <p:spPr>
          <a:xfrm rot="0">
            <a:off x="685800" y="609600"/>
            <a:ext cx="7772400" cy="1143000"/>
          </a:xfrm>
          <a:ln/>
        </p:spPr>
        <p:txBody>
          <a:bodyPr wrap="square" lIns="91440" rIns="91440" tIns="45720" bIns="45720" anchor="ctr"/>
          <a:lstStyle/>
          <a:p>
            <a:pPr/>
            <a:r>
              <a:rPr lang="en-US" altLang="en-US" sz="2800" dirty="0"/>
              <a:t>Microprocessor Communication and Bus Timing </a:t>
            </a:r>
          </a:p>
        </p:txBody>
      </p:sp>
      <p:sp>
        <p:nvSpPr>
          <p:cNvPr id="32771" name=""/>
          <p:cNvSpPr>
            <a:spLocks noGrp="1" noChangeAspect="0"/>
          </p:cNvSpPr>
          <p:nvPr>
            <p:ph type="body" sz="full" idx="4294967295"/>
          </p:nvPr>
        </p:nvSpPr>
        <p:spPr>
          <a:xfrm rot="0">
            <a:off x="1143000" y="1981200"/>
            <a:ext cx="7315200" cy="4114800"/>
          </a:xfrm>
          <a:ln/>
        </p:spPr>
        <p:txBody>
          <a:bodyPr wrap="square" lIns="91440" rIns="91440" tIns="45720" bIns="45720" anchor="t" anchorCtr="false"/>
          <a:lstStyle/>
          <a:p>
            <a:pPr/>
            <a:r>
              <a:rPr lang="en-US" altLang="en-US" sz="2000" dirty="0"/>
              <a:t>To understand how the microprocessor operates and uses these different signals, we should study the process of communication between the microprocessor and memory during a memory read or write operation.</a:t>
            </a:r>
          </a:p>
          <a:p>
            <a:pPr/>
            <a:r>
              <a:rPr lang="en-US" altLang="en-US" sz="2000" dirty="0"/>
              <a:t>Lets look at timing and the data flow of an </a:t>
            </a:r>
            <a:r>
              <a:rPr lang="en-US" altLang="en-US" sz="2000" dirty="0">
                <a:solidFill>
                  <a:srgbClr val="990000"/>
                </a:solidFill>
              </a:rPr>
              <a:t>instruction fetch operation</a:t>
            </a:r>
            <a:r>
              <a:rPr lang="en-US" altLang="en-US" sz="2000" dirty="0"/>
              <a:t>. (Example 3.1)</a:t>
            </a:r>
          </a:p>
        </p:txBody>
      </p:sp>
      <p:sp>
        <p:nvSpPr>
          <p:cNvPr id="32772"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33792" name=""/>
        <p:cNvGrpSpPr>
          <a:grpSpLocks/>
        </p:cNvGrpSpPr>
        <p:nvPr/>
      </p:nvGrpSpPr>
      <p:grpSpPr>
        <a:xfrm/>
      </p:grpSpPr>
      <p:sp>
        <p:nvSpPr>
          <p:cNvPr id="33794" name=""/>
          <p:cNvSpPr>
            <a:spLocks noGrp="1" noChangeAspect="0"/>
          </p:cNvSpPr>
          <p:nvPr>
            <p:ph type="title" sz="full" idx="4294967295"/>
          </p:nvPr>
        </p:nvSpPr>
        <p:spPr>
          <a:xfrm rot="0">
            <a:off x="685800" y="609600"/>
            <a:ext cx="7772400" cy="1143000"/>
          </a:xfrm>
          <a:ln/>
        </p:spPr>
        <p:txBody>
          <a:bodyPr wrap="square" lIns="91440" rIns="91440" tIns="45720" bIns="45720" anchor="ctr"/>
          <a:lstStyle/>
          <a:p>
            <a:pPr/>
            <a:r>
              <a:rPr lang="en-US" altLang="en-US" dirty="0"/>
              <a:t>Steps For Fetching an Instruction</a:t>
            </a:r>
          </a:p>
        </p:txBody>
      </p:sp>
      <p:sp>
        <p:nvSpPr>
          <p:cNvPr id="33795" name=""/>
          <p:cNvSpPr>
            <a:spLocks noGrp="1" noChangeAspect="0"/>
          </p:cNvSpPr>
          <p:nvPr>
            <p:ph type="body" sz="full" idx="4294967295"/>
          </p:nvPr>
        </p:nvSpPr>
        <p:spPr>
          <a:xfrm rot="0">
            <a:off x="1143000" y="1981200"/>
            <a:ext cx="7315200" cy="4114800"/>
          </a:xfrm>
          <a:ln/>
        </p:spPr>
        <p:txBody>
          <a:bodyPr wrap="square" lIns="91440" rIns="91440" tIns="45720" bIns="45720" anchor="t" anchorCtr="false"/>
          <a:lstStyle/>
          <a:p>
            <a:pPr/>
            <a:r>
              <a:rPr lang="en-US" altLang="en-US" sz="1800" dirty="0"/>
              <a:t>Lets assume that we are trying to fetch the instruction at memory location 2005. That means that the program counter is now set to that value.</a:t>
            </a:r>
          </a:p>
          <a:p>
            <a:pPr lvl="1"/>
            <a:r>
              <a:rPr lang="en-US" altLang="en-US" sz="1800" dirty="0" b="1" i="1"/>
              <a:t>The following is the sequence of operations:</a:t>
            </a:r>
          </a:p>
          <a:p>
            <a:pPr lvl="2"/>
            <a:r>
              <a:rPr lang="en-US" altLang="en-US" sz="1800" dirty="0" b="1" i="1"/>
              <a:t>The program counter places the address value on the address bus and the controller issues a RD signal. </a:t>
            </a:r>
          </a:p>
          <a:p>
            <a:pPr lvl="2"/>
            <a:r>
              <a:rPr lang="en-US" altLang="en-US" sz="1800" dirty="0" b="1" i="1"/>
              <a:t>The memory’s address decoder gets the value and determines which memory location is being accessed.</a:t>
            </a:r>
          </a:p>
          <a:p>
            <a:pPr lvl="2"/>
            <a:r>
              <a:rPr lang="en-US" altLang="en-US" sz="1800" dirty="0" b="1" i="1"/>
              <a:t>The value in the memory location is placed on the data bus.</a:t>
            </a:r>
          </a:p>
          <a:p>
            <a:pPr lvl="2"/>
            <a:r>
              <a:rPr lang="en-US" altLang="en-US" sz="1800" dirty="0" b="1" i="1"/>
              <a:t>The value on the data bus is read into the instruction decoder inside the microprocessor.</a:t>
            </a:r>
          </a:p>
          <a:p>
            <a:pPr lvl="2"/>
            <a:r>
              <a:rPr lang="en-US" altLang="en-US" sz="1800" dirty="0" b="1" i="1"/>
              <a:t>After decoding the instruction, the control unit issues the proper control signals to perform the operation. </a:t>
            </a:r>
          </a:p>
        </p:txBody>
      </p:sp>
      <p:sp>
        <p:nvSpPr>
          <p:cNvPr id="33796"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34816" name=""/>
        <p:cNvGrpSpPr>
          <a:grpSpLocks/>
        </p:cNvGrpSpPr>
        <p:nvPr/>
      </p:nvGrpSpPr>
      <p:grpSpPr>
        <a:xfrm/>
      </p:grpSpPr>
      <p:sp>
        <p:nvSpPr>
          <p:cNvPr id="34818" name=""/>
          <p:cNvSpPr>
            <a:spLocks noGrp="1" noChangeAspect="0"/>
          </p:cNvSpPr>
          <p:nvPr>
            <p:ph type="title" sz="full" idx="4294967295"/>
          </p:nvPr>
        </p:nvSpPr>
        <p:spPr>
          <a:xfrm rot="0">
            <a:off x="762000" y="228600"/>
            <a:ext cx="7772400" cy="1143000"/>
          </a:xfrm>
          <a:ln/>
        </p:spPr>
        <p:txBody>
          <a:bodyPr wrap="square" lIns="91440" rIns="91440" tIns="45720" bIns="45720" anchor="ctr"/>
          <a:lstStyle/>
          <a:p>
            <a:pPr/>
            <a:r>
              <a:rPr lang="en-US" altLang="en-US" sz="3000" dirty="0"/>
              <a:t>Timing Signals For Fetching an Instruction</a:t>
            </a:r>
          </a:p>
        </p:txBody>
      </p:sp>
      <p:sp>
        <p:nvSpPr>
          <p:cNvPr id="34819" name=""/>
          <p:cNvSpPr>
            <a:spLocks noGrp="1" noChangeAspect="0"/>
          </p:cNvSpPr>
          <p:nvPr>
            <p:ph type="body" sz="full" idx="4294967295"/>
          </p:nvPr>
        </p:nvSpPr>
        <p:spPr>
          <a:xfrm rot="0">
            <a:off x="838200" y="1447800"/>
            <a:ext cx="7620000" cy="4648200"/>
          </a:xfrm>
          <a:ln/>
        </p:spPr>
        <p:txBody>
          <a:bodyPr wrap="square" lIns="91440" rIns="91440" tIns="45720" bIns="45720" anchor="t" anchorCtr="false"/>
          <a:lstStyle/>
          <a:p>
            <a:pPr/>
            <a:r>
              <a:rPr lang="en-US" altLang="en-US" sz="1800" dirty="0"/>
              <a:t>Now, lets look at the exact timing of this sequence of events as that is extremely important. (figure 3.3)</a:t>
            </a:r>
          </a:p>
          <a:p>
            <a:pPr lvl="1"/>
            <a:r>
              <a:rPr lang="en-US" altLang="en-US" sz="1800" dirty="0" b="1" i="1"/>
              <a:t>At </a:t>
            </a:r>
            <a:r>
              <a:rPr lang="en-US" altLang="en-US" sz="1800" dirty="0" b="1" i="1">
                <a:solidFill>
                  <a:srgbClr val="990000"/>
                </a:solidFill>
              </a:rPr>
              <a:t>T1</a:t>
            </a:r>
            <a:r>
              <a:rPr lang="en-US" altLang="en-US" sz="1800" dirty="0" b="1" i="1"/>
              <a:t> , the </a:t>
            </a:r>
            <a:r>
              <a:rPr lang="en-US" altLang="en-US" sz="1800" dirty="0" b="1" i="1">
                <a:solidFill>
                  <a:srgbClr val="3333cc"/>
                </a:solidFill>
              </a:rPr>
              <a:t>high order 8 address bits</a:t>
            </a:r>
            <a:r>
              <a:rPr lang="en-US" altLang="en-US" sz="1800" dirty="0" b="1" i="1"/>
              <a:t> (20H) are placed on the address lines </a:t>
            </a:r>
            <a:r>
              <a:rPr lang="en-US" altLang="en-US" sz="1800" dirty="0" b="1" i="1">
                <a:solidFill>
                  <a:srgbClr val="990000"/>
                </a:solidFill>
              </a:rPr>
              <a:t>A8 – A15</a:t>
            </a:r>
            <a:r>
              <a:rPr lang="en-US" altLang="en-US" sz="1800" dirty="0" b="1" i="1"/>
              <a:t> and the </a:t>
            </a:r>
            <a:r>
              <a:rPr lang="en-US" altLang="en-US" sz="1800" dirty="0" b="1" i="1">
                <a:solidFill>
                  <a:srgbClr val="3333cc"/>
                </a:solidFill>
              </a:rPr>
              <a:t>low order bits</a:t>
            </a:r>
            <a:r>
              <a:rPr lang="en-US" altLang="en-US" sz="1800" dirty="0" b="1" i="1"/>
              <a:t> are placed on </a:t>
            </a:r>
            <a:r>
              <a:rPr lang="en-US" altLang="en-US" sz="1800" dirty="0" b="1" i="1">
                <a:solidFill>
                  <a:srgbClr val="990000"/>
                </a:solidFill>
              </a:rPr>
              <a:t>AD7–AD0</a:t>
            </a:r>
            <a:r>
              <a:rPr lang="en-US" altLang="en-US" sz="1800" dirty="0" b="1" i="1"/>
              <a:t>. The </a:t>
            </a:r>
            <a:r>
              <a:rPr lang="en-US" altLang="en-US" sz="1800" dirty="0" b="1" i="1">
                <a:solidFill>
                  <a:srgbClr val="990000"/>
                </a:solidFill>
              </a:rPr>
              <a:t>ALE</a:t>
            </a:r>
            <a:r>
              <a:rPr lang="en-US" altLang="en-US" sz="1800" dirty="0" b="1" i="1"/>
              <a:t> signal goes high to indicate that AD0 – AD8 are carrying an </a:t>
            </a:r>
            <a:r>
              <a:rPr lang="en-US" altLang="en-US" sz="1800" dirty="0" b="1" i="1">
                <a:solidFill>
                  <a:srgbClr val="339933"/>
                </a:solidFill>
              </a:rPr>
              <a:t>address</a:t>
            </a:r>
            <a:r>
              <a:rPr lang="en-US" altLang="en-US" sz="1800" dirty="0" b="1" i="1"/>
              <a:t>. At exactly the same time, the </a:t>
            </a:r>
            <a:r>
              <a:rPr lang="en-US" altLang="en-US" sz="1800" dirty="0" b="1" i="1">
                <a:solidFill>
                  <a:srgbClr val="990000"/>
                </a:solidFill>
              </a:rPr>
              <a:t>IO/M</a:t>
            </a:r>
            <a:r>
              <a:rPr lang="en-US" altLang="en-US" sz="1800" dirty="0" b="1" i="1"/>
              <a:t> signal goes low to indicate a </a:t>
            </a:r>
            <a:r>
              <a:rPr lang="en-US" altLang="en-US" sz="1800" dirty="0" b="1" i="1">
                <a:solidFill>
                  <a:srgbClr val="3333cc"/>
                </a:solidFill>
              </a:rPr>
              <a:t>memory</a:t>
            </a:r>
            <a:r>
              <a:rPr lang="en-US" altLang="en-US" sz="1800" dirty="0" b="1" i="1"/>
              <a:t> operation.</a:t>
            </a:r>
          </a:p>
          <a:p>
            <a:pPr lvl="1"/>
            <a:r>
              <a:rPr lang="en-US" altLang="en-US" sz="1800" dirty="0" b="1" i="1"/>
              <a:t>At the beginning of the </a:t>
            </a:r>
            <a:r>
              <a:rPr lang="en-US" altLang="en-US" sz="1800" dirty="0" b="1" i="1">
                <a:solidFill>
                  <a:srgbClr val="990000"/>
                </a:solidFill>
              </a:rPr>
              <a:t>T2</a:t>
            </a:r>
            <a:r>
              <a:rPr lang="en-US" altLang="en-US" sz="1800" dirty="0" b="1" i="1"/>
              <a:t> cycle, the </a:t>
            </a:r>
            <a:r>
              <a:rPr lang="en-US" altLang="en-US" sz="1800" dirty="0" b="1" i="1">
                <a:solidFill>
                  <a:srgbClr val="3333cc"/>
                </a:solidFill>
              </a:rPr>
              <a:t>low order 8 address bits</a:t>
            </a:r>
            <a:r>
              <a:rPr lang="en-US" altLang="en-US" sz="1800" dirty="0" b="1" i="1"/>
              <a:t> are removed from </a:t>
            </a:r>
            <a:r>
              <a:rPr lang="en-US" altLang="en-US" sz="1800" dirty="0" b="1" i="1">
                <a:solidFill>
                  <a:srgbClr val="990000"/>
                </a:solidFill>
              </a:rPr>
              <a:t>AD7– AD0</a:t>
            </a:r>
            <a:r>
              <a:rPr lang="en-US" altLang="en-US" sz="1800" dirty="0" b="1" i="1"/>
              <a:t> and the controller sends the Read (</a:t>
            </a:r>
            <a:r>
              <a:rPr lang="en-US" altLang="en-US" sz="1800" dirty="0" b="1" i="1">
                <a:solidFill>
                  <a:srgbClr val="990000"/>
                </a:solidFill>
              </a:rPr>
              <a:t>RD</a:t>
            </a:r>
            <a:r>
              <a:rPr lang="en-US" altLang="en-US" sz="1800" dirty="0" b="1" i="1"/>
              <a:t>) signal to the memory. The  signal remains low (active) for </a:t>
            </a:r>
            <a:r>
              <a:rPr lang="en-US" altLang="en-US" sz="1800" dirty="0" b="1" i="1">
                <a:solidFill>
                  <a:srgbClr val="990000"/>
                </a:solidFill>
              </a:rPr>
              <a:t>two clock periods</a:t>
            </a:r>
            <a:r>
              <a:rPr lang="en-US" altLang="en-US" sz="1800" dirty="0" b="1" i="1"/>
              <a:t> to allow for slow devices. During T2 , memory places the </a:t>
            </a:r>
            <a:r>
              <a:rPr lang="en-US" altLang="en-US" sz="1800" dirty="0" b="1" i="1">
                <a:solidFill>
                  <a:srgbClr val="990000"/>
                </a:solidFill>
              </a:rPr>
              <a:t>data</a:t>
            </a:r>
            <a:r>
              <a:rPr lang="en-US" altLang="en-US" sz="1800" dirty="0" b="1" i="1"/>
              <a:t> from the memory location on the lines </a:t>
            </a:r>
            <a:r>
              <a:rPr lang="en-US" altLang="en-US" sz="1800" dirty="0" b="1" i="1">
                <a:solidFill>
                  <a:srgbClr val="3333cc"/>
                </a:solidFill>
              </a:rPr>
              <a:t>AD7– AD0</a:t>
            </a:r>
            <a:r>
              <a:rPr lang="en-US" altLang="en-US" sz="1800" dirty="0" b="1" i="1"/>
              <a:t> .</a:t>
            </a:r>
          </a:p>
          <a:p>
            <a:pPr lvl="1"/>
            <a:r>
              <a:rPr lang="en-US" altLang="en-US" sz="1800" dirty="0" b="1" i="1"/>
              <a:t>During </a:t>
            </a:r>
            <a:r>
              <a:rPr lang="en-US" altLang="en-US" sz="1800" dirty="0" b="1" i="1">
                <a:solidFill>
                  <a:srgbClr val="990000"/>
                </a:solidFill>
              </a:rPr>
              <a:t>T3</a:t>
            </a:r>
            <a:r>
              <a:rPr lang="en-US" altLang="en-US" sz="1800" dirty="0" b="1" i="1"/>
              <a:t> the </a:t>
            </a:r>
            <a:r>
              <a:rPr lang="en-US" altLang="en-US" sz="1800" dirty="0" b="1" i="1">
                <a:solidFill>
                  <a:srgbClr val="990000"/>
                </a:solidFill>
              </a:rPr>
              <a:t>RD</a:t>
            </a:r>
            <a:r>
              <a:rPr lang="en-US" altLang="en-US" sz="1800" dirty="0" b="1" i="1"/>
              <a:t> signal is Disabled (goes high). This turns off the output Tri-state buffers in the memory. That makes the </a:t>
            </a:r>
            <a:r>
              <a:rPr lang="en-US" altLang="en-US" sz="1800" dirty="0" b="1" i="1">
                <a:solidFill>
                  <a:srgbClr val="3333cc"/>
                </a:solidFill>
              </a:rPr>
              <a:t>AD7– AD0</a:t>
            </a:r>
            <a:r>
              <a:rPr lang="en-US" altLang="en-US" sz="1800" dirty="0" b="1" i="1"/>
              <a:t> lines go to </a:t>
            </a:r>
            <a:r>
              <a:rPr lang="en-US" altLang="en-US" sz="1800" dirty="0" b="1" i="1">
                <a:solidFill>
                  <a:srgbClr val="339933"/>
                </a:solidFill>
              </a:rPr>
              <a:t>high impedence </a:t>
            </a:r>
            <a:r>
              <a:rPr lang="en-US" altLang="en-US" sz="2000" dirty="0" b="1" i="1">
                <a:solidFill>
                  <a:srgbClr val="339933"/>
                </a:solidFill>
              </a:rPr>
              <a:t>mode</a:t>
            </a:r>
            <a:r>
              <a:rPr lang="en-US" altLang="en-US" sz="2000" dirty="0" b="1" i="1"/>
              <a:t>.</a:t>
            </a:r>
          </a:p>
        </p:txBody>
      </p:sp>
      <p:sp>
        <p:nvSpPr>
          <p:cNvPr id="34820"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17408" name=""/>
        <p:cNvGrpSpPr>
          <a:grpSpLocks/>
        </p:cNvGrpSpPr>
        <p:nvPr/>
      </p:nvGrpSpPr>
      <p:grpSpPr>
        <a:xfrm/>
      </p:grpSpPr>
      <p:sp>
        <p:nvSpPr>
          <p:cNvPr id="17410" name=""/>
          <p:cNvSpPr>
            <a:spLocks noGrp="1" noChangeAspect="0"/>
          </p:cNvSpPr>
          <p:nvPr>
            <p:ph type="title" sz="full" idx="4294967295"/>
          </p:nvPr>
        </p:nvSpPr>
        <p:spPr>
          <a:xfrm rot="0">
            <a:off x="685800" y="609600"/>
            <a:ext cx="7772400" cy="1143000"/>
          </a:xfrm>
          <a:ln/>
        </p:spPr>
        <p:txBody>
          <a:bodyPr wrap="square" lIns="91440" rIns="91440" tIns="45720" bIns="45720" anchor="ctr"/>
          <a:lstStyle/>
          <a:p>
            <a:pPr/>
            <a:r>
              <a:rPr lang="en-US" altLang="en-US" dirty="0"/>
              <a:t>Intel 8085</a:t>
            </a:r>
            <a:r>
              <a:rPr lang="en-US" altLang="en-US" dirty="0"/>
              <a:t/>
            </a:r>
            <a:br/>
          </a:p>
        </p:txBody>
      </p:sp>
      <p:sp>
        <p:nvSpPr>
          <p:cNvPr id="17411"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pic>
        <p:nvPicPr>
          <p:cNvPr id="17412" name=""/>
          <p:cNvPicPr>
            <a:picLocks noGrp="1" noChangeAspect="1"/>
          </p:cNvPicPr>
          <p:nvPr>
            <p:ph type="obj" sz="full" idx="4294967295"/>
          </p:nvPr>
        </p:nvPicPr>
        <p:blipFill>
          <a:blip r:embed="rID5">
            <a:extLst/>
          </a:blip>
          <a:srcRect t="0" r="0" b="0" l="0"/>
          <a:stretch>
            <a:fillRect/>
          </a:stretch>
        </p:blipFill>
        <p:spPr>
          <a:xfrm rot="0">
            <a:off x="1371600" y="2286000"/>
            <a:ext cx="7315200" cy="3336925"/>
          </a:xfrm>
          <a:prstGeom prst="rect">
            <a:avLst/>
          </a:prstGeom>
          <a:noFill/>
          <a:ln/>
        </p:spPr>
      </p:pic>
    </p:spTree>
  </p:cSld>
  <p:timing/>
</p:sld>
</file>

<file path=ppt/slides/slide20.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35840" name=""/>
        <p:cNvGrpSpPr>
          <a:grpSpLocks/>
        </p:cNvGrpSpPr>
        <p:nvPr/>
      </p:nvGrpSpPr>
      <p:grpSpPr>
        <a:xfrm/>
      </p:grpSpPr>
      <p:sp>
        <p:nvSpPr>
          <p:cNvPr id="35842" name=""/>
          <p:cNvSpPr>
            <a:spLocks noGrp="1" noChangeAspect="0"/>
          </p:cNvSpPr>
          <p:nvPr>
            <p:ph type="title" sz="full" idx="4294967295"/>
          </p:nvPr>
        </p:nvSpPr>
        <p:spPr>
          <a:xfrm rot="0">
            <a:off x="762000" y="0"/>
            <a:ext cx="7772400" cy="1143000"/>
          </a:xfrm>
          <a:ln/>
        </p:spPr>
        <p:txBody>
          <a:bodyPr wrap="square" lIns="91440" rIns="91440" tIns="45720" bIns="45720" anchor="ctr"/>
          <a:lstStyle/>
          <a:p>
            <a:pPr/>
            <a:r>
              <a:rPr lang="en-US" altLang="en-US" sz="3600" dirty="0"/>
              <a:t>Demultiplexing AD7-AD0</a:t>
            </a:r>
          </a:p>
        </p:txBody>
      </p:sp>
      <p:sp>
        <p:nvSpPr>
          <p:cNvPr id="35843" name=""/>
          <p:cNvSpPr>
            <a:spLocks noGrp="1" noChangeAspect="0"/>
          </p:cNvSpPr>
          <p:nvPr>
            <p:ph type="body" sz="full" idx="4294967295"/>
          </p:nvPr>
        </p:nvSpPr>
        <p:spPr>
          <a:xfrm rot="0">
            <a:off x="1143000" y="1524000"/>
            <a:ext cx="7315200" cy="4114800"/>
          </a:xfrm>
          <a:ln/>
        </p:spPr>
        <p:txBody>
          <a:bodyPr wrap="square" lIns="91440" rIns="91440" tIns="45720" bIns="45720" anchor="t" anchorCtr="false"/>
          <a:lstStyle/>
          <a:p>
            <a:pPr lvl="1"/>
            <a:r>
              <a:rPr lang="en-US" altLang="en-US" sz="1800" dirty="0"/>
              <a:t>From the above description, it becomes obvious that the </a:t>
            </a:r>
            <a:r>
              <a:rPr lang="en-US" altLang="en-US" sz="1800" dirty="0">
                <a:solidFill>
                  <a:srgbClr val="990000"/>
                </a:solidFill>
              </a:rPr>
              <a:t>AD7– AD0</a:t>
            </a:r>
            <a:r>
              <a:rPr lang="en-US" altLang="en-US" sz="1800" dirty="0"/>
              <a:t> lines are serving a </a:t>
            </a:r>
            <a:r>
              <a:rPr lang="en-US" altLang="en-US" sz="1800" dirty="0">
                <a:solidFill>
                  <a:srgbClr val="3333cc"/>
                </a:solidFill>
              </a:rPr>
              <a:t>dual purpose</a:t>
            </a:r>
            <a:r>
              <a:rPr lang="en-US" altLang="en-US" sz="1800" dirty="0"/>
              <a:t> and that they need to be demultiplexed to get all the information.</a:t>
            </a:r>
          </a:p>
          <a:p>
            <a:pPr lvl="1"/>
            <a:r>
              <a:rPr lang="en-US" altLang="en-US" sz="1800" dirty="0"/>
              <a:t>The </a:t>
            </a:r>
            <a:r>
              <a:rPr lang="en-US" altLang="en-US" sz="1800" dirty="0">
                <a:solidFill>
                  <a:srgbClr val="3333cc"/>
                </a:solidFill>
              </a:rPr>
              <a:t>high order bits</a:t>
            </a:r>
            <a:r>
              <a:rPr lang="en-US" altLang="en-US" sz="1800" dirty="0"/>
              <a:t> of the address remain on the bus for </a:t>
            </a:r>
            <a:r>
              <a:rPr lang="en-US" altLang="en-US" sz="1800" dirty="0">
                <a:solidFill>
                  <a:srgbClr val="990000"/>
                </a:solidFill>
              </a:rPr>
              <a:t>three clock periods</a:t>
            </a:r>
            <a:r>
              <a:rPr lang="en-US" altLang="en-US" sz="1800" dirty="0"/>
              <a:t>. However, the </a:t>
            </a:r>
            <a:r>
              <a:rPr lang="en-US" altLang="en-US" sz="1800" dirty="0">
                <a:solidFill>
                  <a:srgbClr val="3333cc"/>
                </a:solidFill>
              </a:rPr>
              <a:t>low order bits</a:t>
            </a:r>
            <a:r>
              <a:rPr lang="en-US" altLang="en-US" sz="1800" dirty="0"/>
              <a:t> remain for </a:t>
            </a:r>
            <a:r>
              <a:rPr lang="en-US" altLang="en-US" sz="1800" dirty="0" b="1" i="1" u="sng">
                <a:solidFill>
                  <a:srgbClr val="990000"/>
                </a:solidFill>
              </a:rPr>
              <a:t>only one clock period</a:t>
            </a:r>
            <a:r>
              <a:rPr lang="en-US" altLang="en-US" sz="1800" dirty="0"/>
              <a:t> and they would be lost if they are not saved externally. Also, notice that the </a:t>
            </a:r>
            <a:r>
              <a:rPr lang="en-US" altLang="en-US" sz="1800" dirty="0">
                <a:solidFill>
                  <a:srgbClr val="3333cc"/>
                </a:solidFill>
              </a:rPr>
              <a:t>low order bits</a:t>
            </a:r>
            <a:r>
              <a:rPr lang="en-US" altLang="en-US" sz="1800" dirty="0"/>
              <a:t> of the address </a:t>
            </a:r>
            <a:r>
              <a:rPr lang="en-US" altLang="en-US" sz="1800" dirty="0">
                <a:solidFill>
                  <a:srgbClr val="990000"/>
                </a:solidFill>
              </a:rPr>
              <a:t>disappear</a:t>
            </a:r>
            <a:r>
              <a:rPr lang="en-US" altLang="en-US" sz="1800" dirty="0"/>
              <a:t> </a:t>
            </a:r>
            <a:r>
              <a:rPr lang="en-US" altLang="en-US" sz="1800" dirty="0" b="1" i="1" u="sng"/>
              <a:t>when they are needed most</a:t>
            </a:r>
            <a:r>
              <a:rPr lang="en-US" altLang="en-US" sz="1800" dirty="0"/>
              <a:t>.</a:t>
            </a:r>
          </a:p>
          <a:p>
            <a:pPr lvl="1"/>
            <a:r>
              <a:rPr lang="en-US" altLang="en-US" sz="1800" dirty="0"/>
              <a:t>To make sure we have the entire address for the full three clock cycles, we will use an </a:t>
            </a:r>
            <a:r>
              <a:rPr lang="en-US" altLang="en-US" sz="1800" dirty="0">
                <a:solidFill>
                  <a:srgbClr val="990000"/>
                </a:solidFill>
              </a:rPr>
              <a:t>external latch</a:t>
            </a:r>
            <a:r>
              <a:rPr lang="en-US" altLang="en-US" sz="1800" dirty="0"/>
              <a:t> to save the value of AD7– AD0 when it is carrying the address bits. We use the </a:t>
            </a:r>
            <a:r>
              <a:rPr lang="en-US" altLang="en-US" sz="1800" dirty="0">
                <a:solidFill>
                  <a:srgbClr val="990000"/>
                </a:solidFill>
              </a:rPr>
              <a:t>ALE</a:t>
            </a:r>
            <a:r>
              <a:rPr lang="en-US" altLang="en-US" sz="1800" dirty="0"/>
              <a:t> signal to enable this latch.</a:t>
            </a:r>
          </a:p>
        </p:txBody>
      </p:sp>
      <p:sp>
        <p:nvSpPr>
          <p:cNvPr id="35844"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36864" name=""/>
        <p:cNvGrpSpPr>
          <a:grpSpLocks/>
        </p:cNvGrpSpPr>
        <p:nvPr/>
      </p:nvGrpSpPr>
      <p:grpSpPr>
        <a:xfrm/>
      </p:grpSpPr>
      <p:sp>
        <p:nvSpPr>
          <p:cNvPr id="36866" name=""/>
          <p:cNvSpPr>
            <a:spLocks noGrp="1" noChangeAspect="0"/>
          </p:cNvSpPr>
          <p:nvPr>
            <p:ph type="title" sz="full" idx="4294967295"/>
          </p:nvPr>
        </p:nvSpPr>
        <p:spPr>
          <a:xfrm rot="0">
            <a:off x="685800" y="609600"/>
            <a:ext cx="7772400" cy="1143000"/>
          </a:xfrm>
          <a:ln/>
        </p:spPr>
        <p:txBody>
          <a:bodyPr wrap="square" lIns="91440" rIns="91440" tIns="45720" bIns="45720" anchor="ctr"/>
          <a:lstStyle/>
          <a:p>
            <a:pPr/>
            <a:r>
              <a:rPr lang="en-US" altLang="en-US" dirty="0"/>
              <a:t>Demultiplexing AD7-AD0</a:t>
            </a:r>
          </a:p>
        </p:txBody>
      </p:sp>
      <p:sp>
        <p:nvSpPr>
          <p:cNvPr id="36867" name=""/>
          <p:cNvSpPr>
            <a:spLocks noGrp="1" noChangeAspect="0"/>
          </p:cNvSpPr>
          <p:nvPr>
            <p:ph type="body" sz="full" idx="4294967295"/>
          </p:nvPr>
        </p:nvSpPr>
        <p:spPr>
          <a:xfrm rot="0">
            <a:off x="685800" y="3984625"/>
            <a:ext cx="7772400" cy="2187575"/>
          </a:xfrm>
          <a:ln/>
        </p:spPr>
        <p:txBody>
          <a:bodyPr wrap="square" lIns="91440" rIns="91440" tIns="45720" bIns="45720" anchor="t" anchorCtr="false"/>
          <a:lstStyle/>
          <a:p>
            <a:pPr lvl="1"/>
            <a:r>
              <a:rPr lang="en-US" altLang="en-US" dirty="0"/>
              <a:t>Given that ALE operates as a pulse during T1, we will be able to latch the address. Then when ALE goes low, the address is saved and the AD7– AD0 lines can be used for their purpose as the bi-directional data lines.</a:t>
            </a:r>
          </a:p>
        </p:txBody>
      </p:sp>
      <p:sp>
        <p:nvSpPr>
          <p:cNvPr id="36868" name=""/>
          <p:cNvSpPr>
            <a:spLocks noChangeAspect="0"/>
          </p:cNvSpPr>
          <p:nvPr/>
        </p:nvSpPr>
        <p:spPr>
          <a:xfrm>
            <a:off x="4137025" y="3289300"/>
            <a:ext cx="1984375" cy="520700"/>
          </a:xfrm>
          <a:prstGeom prst="rightArrow">
            <a:avLst>
              <a:gd fmla="val 50000" name="adj1"/>
              <a:gd fmla="val 31528" name="adj2"/>
            </a:avLst>
          </a:prstGeom>
          <a:solidFill>
            <a:srgbClr val="66ffff"/>
          </a:solidFill>
          <a:ln>
            <a:solidFill>
              <a:srgbClr val="000000"/>
            </a:solidFill>
          </a:ln>
        </p:spPr>
        <p:txBody>
          <a:bodyPr/>
          <a:lstStyle/>
          <a:p>
            <a:pPr/>
            <a:endParaRPr lang="en-US" altLang="en-US" dirty="0"/>
          </a:p>
        </p:txBody>
      </p:sp>
      <p:sp>
        <p:nvSpPr>
          <p:cNvPr id="36869" name=""/>
          <p:cNvSpPr>
            <a:spLocks noChangeAspect="0"/>
          </p:cNvSpPr>
          <p:nvPr/>
        </p:nvSpPr>
        <p:spPr>
          <a:xfrm>
            <a:off x="2209800" y="1462088"/>
            <a:ext cx="1341438" cy="2152650"/>
          </a:xfrm>
          <a:prstGeom prst="rect">
            <a:avLst/>
          </a:prstGeom>
          <a:solidFill>
            <a:srgbClr val="ffffcc"/>
          </a:solidFill>
          <a:ln>
            <a:solidFill>
              <a:srgbClr val="000000"/>
            </a:solidFill>
          </a:ln>
        </p:spPr>
        <p:txBody>
          <a:bodyPr/>
          <a:lstStyle/>
          <a:p>
            <a:pPr algn="ctr"/>
          </a:p>
          <a:p>
            <a:pPr algn="ctr"/>
          </a:p>
          <a:p>
            <a:pPr algn="ctr"/>
            <a:r>
              <a:rPr lang="en-US" altLang="en-US" sz="1400" dirty="0">
                <a:solidFill>
                  <a:srgbClr val="000000"/>
                </a:solidFill>
                <a:ea charset="-78" typeface="Traditional Arabic"/>
              </a:rPr>
              <a:t>    </a:t>
            </a:r>
          </a:p>
          <a:p>
            <a:pPr algn="ctr"/>
            <a:r>
              <a:rPr lang="en-US" altLang="en-US" sz="1400" dirty="0">
                <a:solidFill>
                  <a:srgbClr val="000000"/>
                </a:solidFill>
                <a:ea charset="-78" typeface="Traditional Arabic"/>
              </a:rPr>
              <a:t>          </a:t>
            </a:r>
          </a:p>
        </p:txBody>
      </p:sp>
      <p:sp>
        <p:nvSpPr>
          <p:cNvPr id="36870" name=""/>
          <p:cNvSpPr>
            <a:spLocks noChangeAspect="0"/>
          </p:cNvSpPr>
          <p:nvPr/>
        </p:nvSpPr>
        <p:spPr>
          <a:xfrm>
            <a:off x="3551238" y="1611313"/>
            <a:ext cx="2617787" cy="635000"/>
          </a:xfrm>
          <a:prstGeom prst="rightArrow">
            <a:avLst>
              <a:gd fmla="val 50000" name="adj1"/>
              <a:gd fmla="val 32999" name="adj2"/>
            </a:avLst>
          </a:prstGeom>
          <a:solidFill>
            <a:srgbClr val="ccffcc"/>
          </a:solidFill>
          <a:ln>
            <a:solidFill>
              <a:srgbClr val="000000"/>
            </a:solidFill>
          </a:ln>
        </p:spPr>
        <p:txBody>
          <a:bodyPr/>
          <a:lstStyle/>
          <a:p>
            <a:pPr algn="ctr"/>
            <a:r>
              <a:rPr lang="en-US" altLang="en-US" sz="1200" dirty="0">
                <a:solidFill>
                  <a:srgbClr val="000000"/>
                </a:solidFill>
                <a:latin charset="0" typeface="Arial"/>
                <a:ea charset="0" typeface="Arial"/>
              </a:rPr>
              <a:t>A15-A8</a:t>
            </a:r>
          </a:p>
        </p:txBody>
      </p:sp>
      <p:sp>
        <p:nvSpPr>
          <p:cNvPr id="36871" name=""/>
          <p:cNvSpPr>
            <a:spLocks noChangeAspect="0"/>
          </p:cNvSpPr>
          <p:nvPr/>
        </p:nvSpPr>
        <p:spPr>
          <a:xfrm>
            <a:off x="4648200" y="2635250"/>
            <a:ext cx="731838" cy="488950"/>
          </a:xfrm>
          <a:prstGeom prst="rect">
            <a:avLst/>
          </a:prstGeom>
          <a:solidFill>
            <a:srgbClr val="ccffff"/>
          </a:solidFill>
          <a:ln>
            <a:solidFill>
              <a:srgbClr val="000000"/>
            </a:solidFill>
          </a:ln>
        </p:spPr>
        <p:txBody>
          <a:bodyPr/>
          <a:lstStyle/>
          <a:p>
            <a:pPr algn="ctr"/>
            <a:r>
              <a:rPr lang="en-US" altLang="en-US" sz="1200" dirty="0">
                <a:solidFill>
                  <a:srgbClr val="000000"/>
                </a:solidFill>
                <a:latin charset="0" typeface="Arial"/>
                <a:ea charset="0" typeface="Arial"/>
              </a:rPr>
              <a:t>Latch</a:t>
            </a:r>
          </a:p>
        </p:txBody>
      </p:sp>
      <p:sp>
        <p:nvSpPr>
          <p:cNvPr id="36872" name=""/>
          <p:cNvSpPr>
            <a:spLocks noChangeAspect="0"/>
          </p:cNvSpPr>
          <p:nvPr/>
        </p:nvSpPr>
        <p:spPr>
          <a:xfrm>
            <a:off x="3551238" y="2538413"/>
            <a:ext cx="1096962" cy="684212"/>
          </a:xfrm>
          <a:prstGeom prst="rightArrow">
            <a:avLst>
              <a:gd fmla="val 50000" name="adj1"/>
              <a:gd fmla="val 40081" name="adj2"/>
            </a:avLst>
          </a:prstGeom>
          <a:solidFill>
            <a:srgbClr val="ffccff"/>
          </a:solidFill>
          <a:ln>
            <a:solidFill>
              <a:srgbClr val="000000"/>
            </a:solidFill>
          </a:ln>
        </p:spPr>
        <p:txBody>
          <a:bodyPr/>
          <a:lstStyle/>
          <a:p>
            <a:pPr algn="ctr"/>
            <a:r>
              <a:rPr lang="en-US" altLang="en-US" sz="1200" dirty="0">
                <a:solidFill>
                  <a:srgbClr val="000000"/>
                </a:solidFill>
                <a:latin charset="0" typeface="Arial"/>
                <a:ea charset="0" typeface="Arial"/>
              </a:rPr>
              <a:t>AD7-AD0</a:t>
            </a:r>
          </a:p>
        </p:txBody>
      </p:sp>
      <p:sp>
        <p:nvSpPr>
          <p:cNvPr id="36873" name=""/>
          <p:cNvSpPr>
            <a:spLocks noChangeAspect="0"/>
          </p:cNvSpPr>
          <p:nvPr/>
        </p:nvSpPr>
        <p:spPr>
          <a:xfrm>
            <a:off x="5389563" y="2628900"/>
            <a:ext cx="731837" cy="520700"/>
          </a:xfrm>
          <a:prstGeom prst="rightArrow">
            <a:avLst>
              <a:gd fmla="val 50000" name="adj1"/>
              <a:gd fmla="val 35137" name="adj2"/>
            </a:avLst>
          </a:prstGeom>
          <a:solidFill>
            <a:srgbClr val="ccffcc"/>
          </a:solidFill>
          <a:ln>
            <a:solidFill>
              <a:srgbClr val="000000"/>
            </a:solidFill>
          </a:ln>
        </p:spPr>
        <p:txBody>
          <a:bodyPr/>
          <a:lstStyle/>
          <a:p>
            <a:pPr/>
            <a:endParaRPr lang="en-US" altLang="en-US" dirty="0"/>
          </a:p>
        </p:txBody>
      </p:sp>
      <p:sp>
        <p:nvSpPr>
          <p:cNvPr id="36874" name=""/>
          <p:cNvSpPr>
            <a:spLocks noChangeAspect="0"/>
          </p:cNvSpPr>
          <p:nvPr/>
        </p:nvSpPr>
        <p:spPr>
          <a:xfrm>
            <a:off x="5397500" y="3379788"/>
            <a:ext cx="682625" cy="293687"/>
          </a:xfrm>
          <a:prstGeom prst="rect">
            <a:avLst/>
          </a:prstGeom>
          <a:noFill/>
          <a:ln>
            <a:noFill/>
          </a:ln>
        </p:spPr>
        <p:txBody>
          <a:bodyPr/>
          <a:lstStyle/>
          <a:p>
            <a:pPr/>
            <a:r>
              <a:rPr lang="en-US" altLang="en-US" sz="1400" dirty="0">
                <a:solidFill>
                  <a:srgbClr val="000000"/>
                </a:solidFill>
                <a:ea charset="-78" typeface="Traditional Arabic"/>
              </a:rPr>
              <a:t>D</a:t>
            </a:r>
            <a:r>
              <a:rPr lang="en-US" altLang="en-US" sz="1400" dirty="0">
                <a:solidFill>
                  <a:srgbClr val="000000"/>
                </a:solidFill>
                <a:ea charset="-78" typeface="Traditional Arabic"/>
              </a:rPr>
              <a:t>7</a:t>
            </a:r>
            <a:r>
              <a:rPr lang="en-US" altLang="en-US" sz="1400" dirty="0">
                <a:solidFill>
                  <a:srgbClr val="000000"/>
                </a:solidFill>
                <a:ea charset="-78" typeface="Traditional Arabic"/>
              </a:rPr>
              <a:t>- D</a:t>
            </a:r>
            <a:r>
              <a:rPr lang="en-US" altLang="en-US" sz="1400" dirty="0">
                <a:solidFill>
                  <a:srgbClr val="000000"/>
                </a:solidFill>
                <a:ea charset="-78" typeface="Traditional Arabic"/>
              </a:rPr>
              <a:t>0</a:t>
            </a:r>
          </a:p>
        </p:txBody>
      </p:sp>
      <p:sp>
        <p:nvSpPr>
          <p:cNvPr id="36875" name=""/>
          <p:cNvSpPr>
            <a:spLocks noChangeAspect="0"/>
          </p:cNvSpPr>
          <p:nvPr/>
        </p:nvSpPr>
        <p:spPr>
          <a:xfrm>
            <a:off x="5387975" y="2728913"/>
            <a:ext cx="746125" cy="344487"/>
          </a:xfrm>
          <a:prstGeom prst="rect">
            <a:avLst/>
          </a:prstGeom>
          <a:noFill/>
          <a:ln>
            <a:noFill/>
          </a:ln>
        </p:spPr>
        <p:txBody>
          <a:bodyPr/>
          <a:lstStyle/>
          <a:p>
            <a:pPr algn="just"/>
            <a:r>
              <a:rPr lang="en-US" altLang="en-US" sz="1400" dirty="0">
                <a:solidFill>
                  <a:srgbClr val="000000"/>
                </a:solidFill>
                <a:ea charset="-78" typeface="Traditional Arabic"/>
              </a:rPr>
              <a:t>A</a:t>
            </a:r>
            <a:r>
              <a:rPr lang="en-US" altLang="en-US" sz="1400" dirty="0">
                <a:solidFill>
                  <a:srgbClr val="000000"/>
                </a:solidFill>
                <a:ea charset="-78" typeface="Traditional Arabic"/>
              </a:rPr>
              <a:t>7</a:t>
            </a:r>
            <a:r>
              <a:rPr lang="en-US" altLang="en-US" sz="1400" dirty="0">
                <a:solidFill>
                  <a:srgbClr val="000000"/>
                </a:solidFill>
                <a:ea charset="-78" typeface="Traditional Arabic"/>
              </a:rPr>
              <a:t>- A</a:t>
            </a:r>
            <a:r>
              <a:rPr lang="en-US" altLang="en-US" sz="1400" dirty="0">
                <a:solidFill>
                  <a:srgbClr val="000000"/>
                </a:solidFill>
                <a:ea charset="-78" typeface="Traditional Arabic"/>
              </a:rPr>
              <a:t>0</a:t>
            </a:r>
          </a:p>
        </p:txBody>
      </p:sp>
      <p:sp>
        <p:nvSpPr>
          <p:cNvPr id="36876" name=""/>
          <p:cNvSpPr>
            <a:spLocks noChangeAspect="0"/>
          </p:cNvSpPr>
          <p:nvPr/>
        </p:nvSpPr>
        <p:spPr>
          <a:xfrm>
            <a:off x="3886200" y="3048000"/>
            <a:ext cx="254000" cy="635000"/>
          </a:xfrm>
          <a:prstGeom prst="rect">
            <a:avLst/>
          </a:prstGeom>
          <a:solidFill>
            <a:srgbClr val="66ffff"/>
          </a:solidFill>
          <a:ln>
            <a:solidFill>
              <a:srgbClr val="000000"/>
            </a:solidFill>
          </a:ln>
        </p:spPr>
        <p:txBody>
          <a:bodyPr wrap="none" anchor="ctr"/>
          <a:lstStyle/>
          <a:p>
            <a:pPr/>
            <a:endParaRPr lang="en-US" altLang="en-US" dirty="0"/>
          </a:p>
        </p:txBody>
      </p:sp>
      <p:sp>
        <p:nvSpPr>
          <p:cNvPr id="36877" name=""/>
          <p:cNvSpPr>
            <a:spLocks noChangeAspect="0"/>
          </p:cNvSpPr>
          <p:nvPr/>
        </p:nvSpPr>
        <p:spPr>
          <a:xfrm flipV="1">
            <a:off x="5041900" y="2425700"/>
            <a:ext cx="0" cy="215900"/>
          </a:xfrm>
          <a:prstGeom prst="line">
            <a:avLst/>
          </a:prstGeom>
          <a:noFill/>
          <a:ln>
            <a:solidFill>
              <a:srgbClr val="000000"/>
            </a:solidFill>
          </a:ln>
        </p:spPr>
        <p:txBody>
          <a:bodyPr wrap="none" rtlCol="0" anchor="ctr"/>
          <a:lstStyle/>
          <a:p>
            <a:pPr algn="ctr"/>
            <a:endParaRPr lang="zh-CN" altLang="en-US"/>
          </a:p>
        </p:txBody>
      </p:sp>
      <p:sp>
        <p:nvSpPr>
          <p:cNvPr id="36878" name=""/>
          <p:cNvSpPr>
            <a:spLocks noChangeAspect="0"/>
          </p:cNvSpPr>
          <p:nvPr/>
        </p:nvSpPr>
        <p:spPr>
          <a:xfrm flipH="1">
            <a:off x="3556000" y="2425700"/>
            <a:ext cx="1485900" cy="0"/>
          </a:xfrm>
          <a:prstGeom prst="line">
            <a:avLst/>
          </a:prstGeom>
          <a:noFill/>
          <a:ln>
            <a:solidFill>
              <a:srgbClr val="000000"/>
            </a:solidFill>
          </a:ln>
        </p:spPr>
        <p:txBody>
          <a:bodyPr wrap="none" rtlCol="0" anchor="ctr"/>
          <a:lstStyle/>
          <a:p>
            <a:pPr algn="ctr"/>
            <a:endParaRPr lang="zh-CN" altLang="en-US"/>
          </a:p>
        </p:txBody>
      </p:sp>
      <p:sp>
        <p:nvSpPr>
          <p:cNvPr id="36879" name=""/>
          <p:cNvSpPr>
            <a:spLocks noChangeAspect="0"/>
          </p:cNvSpPr>
          <p:nvPr/>
        </p:nvSpPr>
        <p:spPr>
          <a:xfrm>
            <a:off x="2206625" y="1458913"/>
            <a:ext cx="692150" cy="366712"/>
          </a:xfrm>
          <a:prstGeom prst="rect">
            <a:avLst/>
          </a:prstGeom>
          <a:noFill/>
          <a:ln>
            <a:noFill/>
          </a:ln>
        </p:spPr>
        <p:txBody>
          <a:bodyPr wrap="none">
            <a:spAutoFit/>
          </a:bodyPr>
          <a:lstStyle/>
          <a:p>
            <a:pPr/>
            <a:r>
              <a:rPr lang="en-US" altLang="en-US" sz="1800" dirty="0">
                <a:solidFill>
                  <a:srgbClr val="000000"/>
                </a:solidFill>
                <a:latin charset="0" typeface="Arial"/>
                <a:ea charset="0" typeface="Arial"/>
              </a:rPr>
              <a:t>8085</a:t>
            </a:r>
          </a:p>
        </p:txBody>
      </p:sp>
      <p:sp>
        <p:nvSpPr>
          <p:cNvPr id="36880" name=""/>
          <p:cNvSpPr>
            <a:spLocks noChangeAspect="0"/>
          </p:cNvSpPr>
          <p:nvPr/>
        </p:nvSpPr>
        <p:spPr>
          <a:xfrm>
            <a:off x="3121025" y="2293938"/>
            <a:ext cx="471488" cy="274637"/>
          </a:xfrm>
          <a:prstGeom prst="rect">
            <a:avLst/>
          </a:prstGeom>
          <a:noFill/>
          <a:ln>
            <a:noFill/>
          </a:ln>
        </p:spPr>
        <p:txBody>
          <a:bodyPr wrap="none">
            <a:spAutoFit/>
          </a:bodyPr>
          <a:lstStyle/>
          <a:p>
            <a:pPr/>
            <a:r>
              <a:rPr lang="en-US" altLang="en-US" sz="1200" dirty="0">
                <a:solidFill>
                  <a:srgbClr val="000000"/>
                </a:solidFill>
                <a:latin charset="0" typeface="Arial"/>
                <a:ea charset="0" typeface="Arial"/>
              </a:rPr>
              <a:t>ALE</a:t>
            </a:r>
          </a:p>
        </p:txBody>
      </p:sp>
      <p:sp>
        <p:nvSpPr>
          <p:cNvPr id="36881"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37888" name=""/>
        <p:cNvGrpSpPr>
          <a:grpSpLocks/>
        </p:cNvGrpSpPr>
        <p:nvPr/>
      </p:nvGrpSpPr>
      <p:grpSpPr>
        <a:xfrm/>
      </p:grpSpPr>
      <p:sp>
        <p:nvSpPr>
          <p:cNvPr id="37890" name=""/>
          <p:cNvSpPr>
            <a:spLocks noGrp="1" noChangeAspect="0"/>
          </p:cNvSpPr>
          <p:nvPr>
            <p:ph type="title" sz="full" idx="4294967295"/>
          </p:nvPr>
        </p:nvSpPr>
        <p:spPr>
          <a:xfrm rot="0">
            <a:off x="762000" y="0"/>
            <a:ext cx="7772400" cy="1143000"/>
          </a:xfrm>
          <a:ln/>
        </p:spPr>
        <p:txBody>
          <a:bodyPr wrap="square" lIns="91440" rIns="91440" tIns="45720" bIns="45720" anchor="ctr"/>
          <a:lstStyle/>
          <a:p>
            <a:pPr/>
            <a:r>
              <a:rPr lang="en-US" altLang="en-US" dirty="0"/>
              <a:t>Cycles and States </a:t>
            </a:r>
          </a:p>
        </p:txBody>
      </p:sp>
      <p:sp>
        <p:nvSpPr>
          <p:cNvPr id="37891" name=""/>
          <p:cNvSpPr>
            <a:spLocks noGrp="1" noChangeAspect="0"/>
          </p:cNvSpPr>
          <p:nvPr>
            <p:ph type="body" sz="full" idx="4294967295"/>
          </p:nvPr>
        </p:nvSpPr>
        <p:spPr>
          <a:xfrm rot="0">
            <a:off x="1143000" y="1295400"/>
            <a:ext cx="7315200" cy="4114800"/>
          </a:xfrm>
          <a:ln/>
        </p:spPr>
        <p:txBody>
          <a:bodyPr wrap="square" lIns="91440" rIns="91440" tIns="45720" bIns="45720" anchor="t" anchorCtr="false"/>
          <a:lstStyle/>
          <a:p>
            <a:pPr/>
            <a:r>
              <a:rPr lang="en-US" altLang="en-US" sz="2000" dirty="0"/>
              <a:t>From the above discussion, we can define terms that will become handy later on:</a:t>
            </a:r>
          </a:p>
          <a:p>
            <a:pPr lvl="1"/>
            <a:r>
              <a:rPr lang="en-US" altLang="en-US" sz="2000" dirty="0" b="1" i="1">
                <a:solidFill>
                  <a:srgbClr val="990000"/>
                </a:solidFill>
              </a:rPr>
              <a:t>T- State</a:t>
            </a:r>
            <a:r>
              <a:rPr lang="en-US" altLang="en-US" sz="2000" dirty="0" b="1" i="1"/>
              <a:t>: One subdivision of an operation. A T-state lasts for one clock period.</a:t>
            </a:r>
          </a:p>
          <a:p>
            <a:pPr lvl="2"/>
            <a:r>
              <a:rPr lang="en-US" altLang="en-US" sz="2000" dirty="0" b="1" i="1"/>
              <a:t>An instruction’s execution length is usually measured in a number of T-states. (clock cycles). </a:t>
            </a:r>
          </a:p>
          <a:p>
            <a:pPr lvl="1"/>
            <a:r>
              <a:rPr lang="en-US" altLang="en-US" sz="2000" dirty="0" b="1" i="1">
                <a:solidFill>
                  <a:srgbClr val="990000"/>
                </a:solidFill>
              </a:rPr>
              <a:t>Machine Cycle</a:t>
            </a:r>
            <a:r>
              <a:rPr lang="en-US" altLang="en-US" sz="2000" dirty="0" b="1" i="1"/>
              <a:t>: The time required to complete one operation of accessing memory, I/O, or acknowledging an external request.</a:t>
            </a:r>
          </a:p>
          <a:p>
            <a:pPr lvl="2"/>
            <a:r>
              <a:rPr lang="en-US" altLang="en-US" sz="2000" dirty="0" b="1" i="1"/>
              <a:t>This cycle may consist of 3 to 6 T-states.</a:t>
            </a:r>
          </a:p>
          <a:p>
            <a:pPr lvl="1"/>
            <a:r>
              <a:rPr lang="en-US" altLang="en-US" sz="2000" dirty="0" b="1" i="1">
                <a:solidFill>
                  <a:srgbClr val="990000"/>
                </a:solidFill>
              </a:rPr>
              <a:t>Instruction Cycle</a:t>
            </a:r>
            <a:r>
              <a:rPr lang="en-US" altLang="en-US" sz="2000" dirty="0" b="1" i="1"/>
              <a:t>: The time required to complete the execution of an instruction.</a:t>
            </a:r>
          </a:p>
          <a:p>
            <a:pPr lvl="2"/>
            <a:r>
              <a:rPr lang="en-US" altLang="en-US" sz="2000" dirty="0" b="1" i="1"/>
              <a:t>In the 8085, an instruction cycle may consist of 1 to 6 machine cycles.</a:t>
            </a:r>
          </a:p>
        </p:txBody>
      </p:sp>
      <p:sp>
        <p:nvSpPr>
          <p:cNvPr id="37892"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1024" name=""/>
        <p:cNvGrpSpPr>
          <a:grpSpLocks/>
        </p:cNvGrpSpPr>
        <p:nvPr/>
      </p:nvGrpSpPr>
      <p:grpSpPr>
        <a:xfrm/>
      </p:grpSpPr>
      <p:sp>
        <p:nvSpPr>
          <p:cNvPr id="1027" name=""/>
          <p:cNvSpPr>
            <a:spLocks noGrp="1" noChangeAspect="0"/>
          </p:cNvSpPr>
          <p:nvPr>
            <p:ph type="title" sz="full" idx="4294967295"/>
          </p:nvPr>
        </p:nvSpPr>
        <p:spPr>
          <a:xfrm rot="0">
            <a:off x="685800" y="609600"/>
            <a:ext cx="7772400" cy="1143000"/>
          </a:xfrm>
          <a:ln/>
        </p:spPr>
        <p:txBody>
          <a:bodyPr wrap="square" lIns="91440" rIns="91440" tIns="45720" bIns="45720" anchor="ctr"/>
          <a:lstStyle/>
          <a:p>
            <a:pPr/>
            <a:r>
              <a:rPr lang="en-US" altLang="en-US" dirty="0"/>
              <a:t>Generating Control Signals </a:t>
            </a:r>
          </a:p>
        </p:txBody>
      </p:sp>
      <p:sp>
        <p:nvSpPr>
          <p:cNvPr id="1028" name=""/>
          <p:cNvSpPr>
            <a:spLocks noGrp="1" noChangeAspect="0"/>
          </p:cNvSpPr>
          <p:nvPr>
            <p:ph type="body" sz="full" idx="4294967295"/>
          </p:nvPr>
        </p:nvSpPr>
        <p:spPr>
          <a:xfrm rot="0">
            <a:off x="1143000" y="1981200"/>
            <a:ext cx="7315200" cy="4114800"/>
          </a:xfrm>
          <a:ln/>
        </p:spPr>
        <p:txBody>
          <a:bodyPr wrap="square" lIns="91440" rIns="91440" tIns="45720" bIns="45720" anchor="t" anchorCtr="false"/>
          <a:lstStyle/>
          <a:p>
            <a:pPr/>
            <a:r>
              <a:rPr lang="en-US" altLang="en-US" sz="2000" dirty="0"/>
              <a:t>The 8085 generates a single RD signal. However, the signal needs to be used with both memory and I/O. So, it must be combined with the IO/M signal to generate different control signals for the memory and I/O.</a:t>
            </a:r>
          </a:p>
          <a:p>
            <a:pPr lvl="1"/>
            <a:r>
              <a:rPr lang="en-US" altLang="en-US" sz="2000" dirty="0"/>
              <a:t>Keeping in mind the operation of the IO/M signal we can use the following circuitry to generate the right set of signals:</a:t>
            </a:r>
          </a:p>
        </p:txBody>
      </p:sp>
      <p:pic>
        <p:nvPicPr>
          <p:cNvPr id="1026" name=""/>
          <p:cNvPicPr>
            <a:picLocks/>
          </p:cNvPicPr>
          <p:nvPr/>
        </p:nvPicPr>
        <p:blipFill>
          <a:blip r:embed="rID1">
            <a:extLst/>
          </a:blip>
          <a:srcRect/>
          <a:stretch>
            <a:fillRect/>
          </a:stretch>
        </p:blipFill>
        <p:spPr>
          <a:xfrm>
            <a:off x="2338388" y="4376738"/>
            <a:ext cx="4649787" cy="1533525"/>
          </a:xfrm>
          <a:prstGeom prst="rect">
            <a:avLst/>
          </a:prstGeom>
          <a:ln/>
        </p:spPr>
      </p:pic>
      <p:sp>
        <p:nvSpPr>
          <p:cNvPr id="1029"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38912" name=""/>
        <p:cNvGrpSpPr>
          <a:grpSpLocks/>
        </p:cNvGrpSpPr>
        <p:nvPr/>
      </p:nvGrpSpPr>
      <p:grpSpPr>
        <a:xfrm/>
      </p:grpSpPr>
      <p:sp>
        <p:nvSpPr>
          <p:cNvPr id="38914" name=""/>
          <p:cNvSpPr>
            <a:spLocks noGrp="1" noChangeAspect="0"/>
          </p:cNvSpPr>
          <p:nvPr>
            <p:ph type="title" sz="full" idx="4294967295"/>
          </p:nvPr>
        </p:nvSpPr>
        <p:spPr>
          <a:xfrm rot="0">
            <a:off x="685800" y="609600"/>
            <a:ext cx="7772400" cy="1143000"/>
          </a:xfrm>
          <a:ln/>
        </p:spPr>
        <p:txBody>
          <a:bodyPr wrap="square" lIns="91440" rIns="91440" tIns="45720" bIns="45720" anchor="ctr"/>
          <a:lstStyle/>
          <a:p>
            <a:pPr/>
            <a:r>
              <a:rPr lang="en-US" altLang="en-US" dirty="0"/>
              <a:t>A closer look at the 8085 Architecture</a:t>
            </a:r>
          </a:p>
        </p:txBody>
      </p:sp>
      <p:sp>
        <p:nvSpPr>
          <p:cNvPr id="38915" name=""/>
          <p:cNvSpPr>
            <a:spLocks noGrp="1" noChangeAspect="0"/>
          </p:cNvSpPr>
          <p:nvPr>
            <p:ph type="body" sz="full" idx="4294967295"/>
          </p:nvPr>
        </p:nvSpPr>
        <p:spPr>
          <a:xfrm rot="0">
            <a:off x="1143000" y="1981200"/>
            <a:ext cx="7315200" cy="4114800"/>
          </a:xfrm>
          <a:ln/>
        </p:spPr>
        <p:txBody>
          <a:bodyPr wrap="square" lIns="91440" rIns="91440" tIns="45720" bIns="45720" anchor="t" anchorCtr="false"/>
          <a:lstStyle/>
          <a:p>
            <a:pPr/>
            <a:r>
              <a:rPr lang="en-US" altLang="en-US" dirty="0">
                <a:ea charset="-78" typeface="Traditional Arabic"/>
              </a:rPr>
              <a:t>Previously we discussed the 8085 from a programmer’s perspective. </a:t>
            </a:r>
          </a:p>
          <a:p>
            <a:pPr/>
          </a:p>
          <a:p>
            <a:pPr/>
            <a:r>
              <a:rPr lang="en-US" altLang="en-US" dirty="0">
                <a:ea charset="-78" typeface="Traditional Arabic"/>
              </a:rPr>
              <a:t>Now, lets look at some of its features with more detail.</a:t>
            </a:r>
          </a:p>
        </p:txBody>
      </p:sp>
      <p:sp>
        <p:nvSpPr>
          <p:cNvPr id="38916"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39936" name=""/>
        <p:cNvGrpSpPr>
          <a:grpSpLocks/>
        </p:cNvGrpSpPr>
        <p:nvPr/>
      </p:nvGrpSpPr>
      <p:grpSpPr>
        <a:xfrm/>
      </p:grpSpPr>
      <p:sp>
        <p:nvSpPr>
          <p:cNvPr id="39938" name=""/>
          <p:cNvSpPr>
            <a:spLocks noGrp="1" noChangeAspect="0"/>
          </p:cNvSpPr>
          <p:nvPr>
            <p:ph type="title" sz="full" idx="4294967295"/>
          </p:nvPr>
        </p:nvSpPr>
        <p:spPr>
          <a:xfrm rot="0">
            <a:off x="685800" y="609600"/>
            <a:ext cx="7772400" cy="1143000"/>
          </a:xfrm>
          <a:ln/>
        </p:spPr>
        <p:txBody>
          <a:bodyPr wrap="square" lIns="91440" rIns="91440" tIns="45720" bIns="45720" anchor="ctr"/>
          <a:lstStyle/>
          <a:p>
            <a:pPr/>
            <a:r>
              <a:rPr lang="en-US" altLang="en-US" dirty="0"/>
              <a:t>The ALU</a:t>
            </a:r>
          </a:p>
        </p:txBody>
      </p:sp>
      <p:sp>
        <p:nvSpPr>
          <p:cNvPr id="39939" name=""/>
          <p:cNvSpPr>
            <a:spLocks noGrp="1" noChangeAspect="0"/>
          </p:cNvSpPr>
          <p:nvPr>
            <p:ph type="body" sz="full" idx="4294967295"/>
          </p:nvPr>
        </p:nvSpPr>
        <p:spPr>
          <a:xfrm rot="0">
            <a:off x="1143000" y="1981200"/>
            <a:ext cx="7315200" cy="4114800"/>
          </a:xfrm>
          <a:ln/>
        </p:spPr>
        <p:txBody>
          <a:bodyPr wrap="square" lIns="91440" rIns="91440" tIns="45720" bIns="45720" anchor="t" anchorCtr="false"/>
          <a:lstStyle/>
          <a:p>
            <a:pPr/>
            <a:r>
              <a:rPr lang="en-US" altLang="en-US" sz="2400" dirty="0">
                <a:ea charset="-78" typeface="Traditional Arabic"/>
              </a:rPr>
              <a:t>In addition to the arithmetic &amp; logic circuits, the ALU includes the accumulator, which is part of every arithmetic &amp; logic operation.</a:t>
            </a:r>
          </a:p>
          <a:p>
            <a:pPr/>
          </a:p>
          <a:p>
            <a:pPr/>
            <a:r>
              <a:rPr lang="en-US" altLang="en-US" sz="2400" dirty="0">
                <a:ea charset="-78" typeface="Traditional Arabic"/>
              </a:rPr>
              <a:t>Also, the ALU includes a temporary register used for holding data temporarily during the execution of the operation. This temporary register is not accessible by the programmer.</a:t>
            </a:r>
          </a:p>
        </p:txBody>
      </p:sp>
      <p:sp>
        <p:nvSpPr>
          <p:cNvPr id="39940"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40960" name=""/>
        <p:cNvGrpSpPr>
          <a:grpSpLocks/>
        </p:cNvGrpSpPr>
        <p:nvPr/>
      </p:nvGrpSpPr>
      <p:grpSpPr>
        <a:xfrm/>
      </p:grpSpPr>
      <p:sp>
        <p:nvSpPr>
          <p:cNvPr id="40962" name=""/>
          <p:cNvSpPr>
            <a:spLocks noGrp="1" noChangeAspect="0"/>
          </p:cNvSpPr>
          <p:nvPr>
            <p:ph type="title" sz="full" idx="4294967295"/>
          </p:nvPr>
        </p:nvSpPr>
        <p:spPr>
          <a:xfrm rot="0">
            <a:off x="685800" y="0"/>
            <a:ext cx="7772400" cy="1143000"/>
          </a:xfrm>
          <a:ln/>
        </p:spPr>
        <p:txBody>
          <a:bodyPr wrap="square" lIns="91440" rIns="91440" tIns="45720" bIns="45720" anchor="ctr"/>
          <a:lstStyle/>
          <a:p>
            <a:pPr/>
            <a:r>
              <a:rPr lang="en-US" altLang="en-US" dirty="0"/>
              <a:t>The Flags register</a:t>
            </a:r>
          </a:p>
        </p:txBody>
      </p:sp>
      <p:sp>
        <p:nvSpPr>
          <p:cNvPr id="40963" name=""/>
          <p:cNvSpPr>
            <a:spLocks noGrp="1" noChangeAspect="0"/>
          </p:cNvSpPr>
          <p:nvPr>
            <p:ph type="body" sz="full" idx="4294967295"/>
          </p:nvPr>
        </p:nvSpPr>
        <p:spPr>
          <a:xfrm rot="0">
            <a:off x="1143000" y="1143000"/>
            <a:ext cx="7315200" cy="4114800"/>
          </a:xfrm>
          <a:ln/>
        </p:spPr>
        <p:txBody>
          <a:bodyPr wrap="square" lIns="91440" rIns="91440" tIns="45720" bIns="45720" anchor="t" anchorCtr="false"/>
          <a:lstStyle/>
          <a:p>
            <a:pPr lvl="1"/>
            <a:r>
              <a:rPr lang="en-US" altLang="en-US" sz="1600" dirty="0"/>
              <a:t>There is also the flags register whose bits are affected by the arithmetic &amp; logic operations.</a:t>
            </a:r>
          </a:p>
          <a:p>
            <a:pPr lvl="2"/>
            <a:r>
              <a:rPr lang="en-US" altLang="en-US" sz="1600" dirty="0" b="1" i="1">
                <a:solidFill>
                  <a:srgbClr val="990000"/>
                </a:solidFill>
              </a:rPr>
              <a:t>S-sign flag</a:t>
            </a:r>
          </a:p>
          <a:p>
            <a:pPr lvl="3"/>
            <a:r>
              <a:rPr lang="en-US" altLang="en-US" sz="1600" dirty="0" b="1" i="1"/>
              <a:t>The sign flag is set if bit D7 of the accumulator is set after an arithmetic or logic operation.</a:t>
            </a:r>
          </a:p>
          <a:p>
            <a:pPr lvl="2"/>
            <a:r>
              <a:rPr lang="en-US" altLang="en-US" sz="1600" dirty="0" b="1" i="1">
                <a:solidFill>
                  <a:srgbClr val="990000"/>
                </a:solidFill>
              </a:rPr>
              <a:t>Z-zero flag</a:t>
            </a:r>
          </a:p>
          <a:p>
            <a:pPr lvl="3"/>
            <a:r>
              <a:rPr lang="en-US" altLang="en-US" sz="1600" dirty="0" b="1" i="1"/>
              <a:t>Set if the result of the ALU operation is 0. Otherwise is reset. This flag is affected by operations on the accumulator as well as other registers. (DCR B).</a:t>
            </a:r>
          </a:p>
          <a:p>
            <a:pPr lvl="2"/>
            <a:r>
              <a:rPr lang="en-US" altLang="en-US" sz="1600" dirty="0" b="1" i="1">
                <a:solidFill>
                  <a:srgbClr val="990000"/>
                </a:solidFill>
              </a:rPr>
              <a:t>AC-Auxiliary Carry</a:t>
            </a:r>
          </a:p>
          <a:p>
            <a:pPr lvl="3"/>
            <a:r>
              <a:rPr lang="en-US" altLang="en-US" sz="1600" dirty="0" b="1" i="1"/>
              <a:t>This flag is set when a carry is generated from bit D3 and passed to D4 . This flag is used only internally for BCD operations. (Section 10.5 describes BCD addition including the DAA instruction).</a:t>
            </a:r>
          </a:p>
          <a:p>
            <a:pPr lvl="2"/>
            <a:r>
              <a:rPr lang="en-US" altLang="en-US" sz="1600" dirty="0" b="1" i="1">
                <a:solidFill>
                  <a:srgbClr val="990000"/>
                </a:solidFill>
              </a:rPr>
              <a:t>P-Parity flag</a:t>
            </a:r>
          </a:p>
          <a:p>
            <a:pPr lvl="3"/>
            <a:r>
              <a:rPr lang="en-US" altLang="en-US" sz="1600" dirty="0" b="1" i="1"/>
              <a:t>After an ALU operation if the result has an even # of 1’s the p-flag is set. Otherwise it is cleared. So, the flag can be used to indicate even parity.</a:t>
            </a:r>
          </a:p>
          <a:p>
            <a:pPr lvl="2"/>
            <a:r>
              <a:rPr lang="en-US" altLang="en-US" sz="1600" dirty="0" b="1" i="1">
                <a:solidFill>
                  <a:srgbClr val="990000"/>
                </a:solidFill>
              </a:rPr>
              <a:t>CY-carry flag</a:t>
            </a:r>
          </a:p>
          <a:p>
            <a:pPr lvl="3"/>
            <a:r>
              <a:rPr lang="en-US" altLang="en-US" sz="1600" dirty="0" b="1" i="1">
                <a:ea charset="-78" typeface="Traditional Arabic"/>
              </a:rPr>
              <a:t>Discussed earlier</a:t>
            </a:r>
          </a:p>
        </p:txBody>
      </p:sp>
      <p:sp>
        <p:nvSpPr>
          <p:cNvPr id="40964"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41984" name=""/>
        <p:cNvGrpSpPr>
          <a:grpSpLocks/>
        </p:cNvGrpSpPr>
        <p:nvPr/>
      </p:nvGrpSpPr>
      <p:grpSpPr>
        <a:xfrm/>
      </p:grpSpPr>
      <p:sp>
        <p:nvSpPr>
          <p:cNvPr id="41986" name=""/>
          <p:cNvSpPr>
            <a:spLocks noGrp="1" noChangeAspect="0"/>
          </p:cNvSpPr>
          <p:nvPr>
            <p:ph type="title" sz="full" idx="4294967295"/>
          </p:nvPr>
        </p:nvSpPr>
        <p:spPr>
          <a:xfrm rot="0">
            <a:off x="685800" y="609600"/>
            <a:ext cx="7772400" cy="1143000"/>
          </a:xfrm>
          <a:ln/>
        </p:spPr>
        <p:txBody>
          <a:bodyPr wrap="square" lIns="91440" rIns="91440" tIns="45720" bIns="45720" anchor="ctr"/>
          <a:lstStyle/>
          <a:p>
            <a:pPr/>
            <a:r>
              <a:rPr lang="en-US" altLang="en-US" dirty="0"/>
              <a:t>More on the 8085 machine cycles</a:t>
            </a:r>
          </a:p>
        </p:txBody>
      </p:sp>
      <p:sp>
        <p:nvSpPr>
          <p:cNvPr id="41987" name=""/>
          <p:cNvSpPr>
            <a:spLocks noGrp="1" noChangeAspect="0"/>
          </p:cNvSpPr>
          <p:nvPr>
            <p:ph type="body" sz="full" idx="4294967295"/>
          </p:nvPr>
        </p:nvSpPr>
        <p:spPr>
          <a:xfrm rot="0">
            <a:off x="1143000" y="1905000"/>
            <a:ext cx="7315200" cy="4114800"/>
          </a:xfrm>
          <a:ln/>
        </p:spPr>
        <p:txBody>
          <a:bodyPr wrap="square" lIns="91440" rIns="91440" tIns="45720" bIns="45720" anchor="t" anchorCtr="false"/>
          <a:lstStyle/>
          <a:p>
            <a:pPr/>
            <a:r>
              <a:rPr lang="en-US" altLang="en-US" sz="2000" dirty="0">
                <a:ea charset="-78" typeface="Traditional Arabic"/>
              </a:rPr>
              <a:t>The 8085 executes several types of instructions with each requiring a different number of operations of different types. However, the operations can be grouped into a small set.</a:t>
            </a:r>
          </a:p>
          <a:p>
            <a:pPr/>
            <a:r>
              <a:rPr lang="en-US" altLang="en-US" sz="2000" dirty="0">
                <a:ea charset="-78" typeface="Traditional Arabic"/>
              </a:rPr>
              <a:t>The three main types are:</a:t>
            </a:r>
          </a:p>
          <a:p>
            <a:pPr lvl="2"/>
            <a:r>
              <a:rPr lang="en-US" altLang="en-US" sz="2000" dirty="0">
                <a:solidFill>
                  <a:srgbClr val="990000"/>
                </a:solidFill>
                <a:ea charset="-78" typeface="Traditional Arabic"/>
              </a:rPr>
              <a:t>Memory Read and Write</a:t>
            </a:r>
            <a:r>
              <a:rPr lang="en-US" altLang="en-US" sz="2000" dirty="0">
                <a:ea charset="-78" typeface="Traditional Arabic"/>
              </a:rPr>
              <a:t>.</a:t>
            </a:r>
          </a:p>
          <a:p>
            <a:pPr lvl="2"/>
            <a:r>
              <a:rPr lang="en-US" altLang="en-US" sz="2000" dirty="0">
                <a:solidFill>
                  <a:srgbClr val="990000"/>
                </a:solidFill>
                <a:ea charset="-78" typeface="Traditional Arabic"/>
              </a:rPr>
              <a:t>I/O Read and Write</a:t>
            </a:r>
            <a:r>
              <a:rPr lang="en-US" altLang="en-US" sz="2000" dirty="0">
                <a:ea charset="-78" typeface="Traditional Arabic"/>
              </a:rPr>
              <a:t>.</a:t>
            </a:r>
          </a:p>
          <a:p>
            <a:pPr lvl="2"/>
            <a:r>
              <a:rPr lang="en-US" altLang="en-US" sz="2000" dirty="0">
                <a:solidFill>
                  <a:srgbClr val="990000"/>
                </a:solidFill>
                <a:ea charset="-78" typeface="Traditional Arabic"/>
              </a:rPr>
              <a:t>Request Acknowledge</a:t>
            </a:r>
            <a:r>
              <a:rPr lang="en-US" altLang="en-US" sz="2000" dirty="0">
                <a:ea charset="-78" typeface="Traditional Arabic"/>
              </a:rPr>
              <a:t>.</a:t>
            </a:r>
          </a:p>
          <a:p>
            <a:pPr/>
          </a:p>
          <a:p>
            <a:pPr/>
            <a:r>
              <a:rPr lang="en-US" altLang="en-US" sz="2000" dirty="0">
                <a:ea charset="-78" typeface="Traditional Arabic"/>
              </a:rPr>
              <a:t>These can be further divided into various operations (machine cycles).</a:t>
            </a:r>
          </a:p>
        </p:txBody>
      </p:sp>
      <p:sp>
        <p:nvSpPr>
          <p:cNvPr id="41988"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43008" name=""/>
        <p:cNvGrpSpPr>
          <a:grpSpLocks/>
        </p:cNvGrpSpPr>
        <p:nvPr/>
      </p:nvGrpSpPr>
      <p:grpSpPr>
        <a:xfrm/>
      </p:grpSpPr>
      <p:sp>
        <p:nvSpPr>
          <p:cNvPr id="43010" name=""/>
          <p:cNvSpPr>
            <a:spLocks noGrp="1" noChangeAspect="0"/>
          </p:cNvSpPr>
          <p:nvPr>
            <p:ph type="title" sz="full" idx="4294967295"/>
          </p:nvPr>
        </p:nvSpPr>
        <p:spPr>
          <a:xfrm rot="0">
            <a:off x="685800" y="609600"/>
            <a:ext cx="7772400" cy="1143000"/>
          </a:xfrm>
          <a:ln/>
        </p:spPr>
        <p:txBody>
          <a:bodyPr wrap="square" lIns="91440" rIns="91440" tIns="45720" bIns="45720" anchor="ctr"/>
          <a:lstStyle/>
          <a:p>
            <a:pPr/>
            <a:r>
              <a:rPr lang="en-US" altLang="en-US" dirty="0"/>
              <a:t>Opcode Fetch Machine Cycle</a:t>
            </a:r>
          </a:p>
        </p:txBody>
      </p:sp>
      <p:sp>
        <p:nvSpPr>
          <p:cNvPr id="43011" name=""/>
          <p:cNvSpPr>
            <a:spLocks noGrp="1" noChangeAspect="0"/>
          </p:cNvSpPr>
          <p:nvPr>
            <p:ph type="body" sz="full" idx="4294967295"/>
          </p:nvPr>
        </p:nvSpPr>
        <p:spPr>
          <a:xfrm rot="0">
            <a:off x="1143000" y="1981200"/>
            <a:ext cx="7315200" cy="4114800"/>
          </a:xfrm>
          <a:ln/>
        </p:spPr>
        <p:txBody>
          <a:bodyPr wrap="square" lIns="91440" rIns="91440" tIns="45720" bIns="45720" anchor="t" anchorCtr="false"/>
          <a:lstStyle/>
          <a:p>
            <a:pPr/>
            <a:r>
              <a:rPr lang="en-US" altLang="en-US" sz="1800" dirty="0"/>
              <a:t>The first step of executing any instruction is the </a:t>
            </a:r>
            <a:r>
              <a:rPr lang="en-US" altLang="en-US" sz="1800" dirty="0">
                <a:solidFill>
                  <a:srgbClr val="990000"/>
                </a:solidFill>
              </a:rPr>
              <a:t>Opcode fetch cycle</a:t>
            </a:r>
            <a:r>
              <a:rPr lang="en-US" altLang="en-US" sz="1800" dirty="0"/>
              <a:t>.</a:t>
            </a:r>
          </a:p>
          <a:p>
            <a:pPr lvl="1"/>
            <a:r>
              <a:rPr lang="en-US" altLang="en-US" sz="1800" dirty="0" b="1" i="1"/>
              <a:t>In this cycle, the microprocessor brings in the instruction’s Opcode from memory. </a:t>
            </a:r>
          </a:p>
          <a:p>
            <a:pPr lvl="2"/>
            <a:r>
              <a:rPr lang="en-US" altLang="en-US" sz="1800" dirty="0" b="1" i="1"/>
              <a:t>To differentiate this machine cycle from the very similar “memory read” cycle, the control &amp; status signals are set as follows:</a:t>
            </a:r>
          </a:p>
          <a:p>
            <a:pPr lvl="3"/>
            <a:r>
              <a:rPr lang="en-US" altLang="en-US" sz="1800" dirty="0" b="1" i="1">
                <a:solidFill>
                  <a:srgbClr val="990000"/>
                </a:solidFill>
              </a:rPr>
              <a:t>IO/M=0</a:t>
            </a:r>
            <a:r>
              <a:rPr lang="en-US" altLang="en-US" sz="1800" dirty="0" b="1" i="1"/>
              <a:t>, </a:t>
            </a:r>
            <a:r>
              <a:rPr lang="en-US" altLang="en-US" sz="1800" dirty="0" b="1" i="1">
                <a:solidFill>
                  <a:srgbClr val="990000"/>
                </a:solidFill>
              </a:rPr>
              <a:t>s0</a:t>
            </a:r>
            <a:r>
              <a:rPr lang="en-US" altLang="en-US" sz="1800" dirty="0" b="1" i="1"/>
              <a:t> and </a:t>
            </a:r>
            <a:r>
              <a:rPr lang="en-US" altLang="en-US" sz="1800" dirty="0" b="1" i="1">
                <a:solidFill>
                  <a:srgbClr val="990000"/>
                </a:solidFill>
              </a:rPr>
              <a:t>s1</a:t>
            </a:r>
            <a:r>
              <a:rPr lang="en-US" altLang="en-US" sz="1800" dirty="0" b="1" i="1"/>
              <a:t> are both </a:t>
            </a:r>
            <a:r>
              <a:rPr lang="en-US" altLang="en-US" sz="1800" dirty="0" b="1" i="1">
                <a:solidFill>
                  <a:srgbClr val="990000"/>
                </a:solidFill>
              </a:rPr>
              <a:t>1</a:t>
            </a:r>
            <a:r>
              <a:rPr lang="en-US" altLang="en-US" sz="1800" dirty="0" b="1" i="1"/>
              <a:t>.</a:t>
            </a:r>
          </a:p>
          <a:p>
            <a:pPr lvl="1"/>
            <a:r>
              <a:rPr lang="en-US" altLang="en-US" sz="1800" dirty="0" b="1" i="1"/>
              <a:t>This machine cycle has four T-states.</a:t>
            </a:r>
          </a:p>
          <a:p>
            <a:pPr lvl="2"/>
            <a:r>
              <a:rPr lang="en-US" altLang="en-US" sz="1800" dirty="0" b="1" i="1"/>
              <a:t>The 8085 uses the first 3 T-states to fetch the opcode.</a:t>
            </a:r>
          </a:p>
          <a:p>
            <a:pPr lvl="2"/>
            <a:r>
              <a:rPr lang="en-US" altLang="en-US" sz="1800" dirty="0" b="1" i="1"/>
              <a:t>T4 is used to decode and execute it. </a:t>
            </a:r>
          </a:p>
          <a:p>
            <a:pPr lvl="1"/>
            <a:r>
              <a:rPr lang="en-US" altLang="en-US" sz="1800" dirty="0" b="1" i="1"/>
              <a:t>It is also possible for an instruction to have 6 T-states in an opcode fetch machine cycle.</a:t>
            </a:r>
          </a:p>
        </p:txBody>
      </p:sp>
      <p:sp>
        <p:nvSpPr>
          <p:cNvPr id="43012"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44032" name=""/>
        <p:cNvGrpSpPr>
          <a:grpSpLocks/>
        </p:cNvGrpSpPr>
        <p:nvPr/>
      </p:nvGrpSpPr>
      <p:grpSpPr>
        <a:xfrm/>
      </p:grpSpPr>
      <p:sp>
        <p:nvSpPr>
          <p:cNvPr id="44034" name=""/>
          <p:cNvSpPr>
            <a:spLocks noGrp="1" noChangeAspect="0"/>
          </p:cNvSpPr>
          <p:nvPr>
            <p:ph type="title" sz="full" idx="4294967295"/>
          </p:nvPr>
        </p:nvSpPr>
        <p:spPr>
          <a:xfrm rot="0">
            <a:off x="685800" y="609600"/>
            <a:ext cx="7772400" cy="1143000"/>
          </a:xfrm>
          <a:ln/>
        </p:spPr>
        <p:txBody>
          <a:bodyPr wrap="square" lIns="91440" rIns="91440" tIns="45720" bIns="45720" anchor="ctr"/>
          <a:lstStyle/>
          <a:p>
            <a:pPr/>
            <a:r>
              <a:rPr lang="en-US" altLang="en-US" dirty="0"/>
              <a:t>Memory Read Machine Cycle</a:t>
            </a:r>
          </a:p>
        </p:txBody>
      </p:sp>
      <p:sp>
        <p:nvSpPr>
          <p:cNvPr id="44035" name=""/>
          <p:cNvSpPr>
            <a:spLocks noGrp="1" noChangeAspect="0"/>
          </p:cNvSpPr>
          <p:nvPr>
            <p:ph type="body" sz="full" idx="4294967295"/>
          </p:nvPr>
        </p:nvSpPr>
        <p:spPr>
          <a:xfrm rot="0">
            <a:off x="1143000" y="1981200"/>
            <a:ext cx="7315200" cy="4114800"/>
          </a:xfrm>
          <a:ln/>
        </p:spPr>
        <p:txBody>
          <a:bodyPr wrap="square" lIns="91440" rIns="91440" tIns="45720" bIns="45720" anchor="t" anchorCtr="false"/>
          <a:lstStyle/>
          <a:p>
            <a:pPr/>
            <a:r>
              <a:rPr lang="en-US" altLang="en-US" dirty="0"/>
              <a:t>The memory read machine cycle is exactly the same as the opcode fetch except:</a:t>
            </a:r>
          </a:p>
          <a:p>
            <a:pPr lvl="1"/>
            <a:r>
              <a:rPr lang="en-US" altLang="en-US" dirty="0" b="1" i="1"/>
              <a:t>It only has 3 T-states</a:t>
            </a:r>
          </a:p>
          <a:p>
            <a:pPr lvl="1"/>
            <a:r>
              <a:rPr lang="en-US" altLang="en-US" dirty="0" b="1" i="1"/>
              <a:t>The </a:t>
            </a:r>
            <a:r>
              <a:rPr lang="en-US" altLang="en-US" dirty="0" b="1" i="1">
                <a:solidFill>
                  <a:srgbClr val="990000"/>
                </a:solidFill>
              </a:rPr>
              <a:t>s0</a:t>
            </a:r>
            <a:r>
              <a:rPr lang="en-US" altLang="en-US" dirty="0" b="1" i="1"/>
              <a:t> signal is set to </a:t>
            </a:r>
            <a:r>
              <a:rPr lang="en-US" altLang="en-US" dirty="0" b="1" i="1">
                <a:solidFill>
                  <a:srgbClr val="990000"/>
                </a:solidFill>
              </a:rPr>
              <a:t>0</a:t>
            </a:r>
            <a:r>
              <a:rPr lang="en-US" altLang="en-US" dirty="0" b="1" i="1"/>
              <a:t> instead. </a:t>
            </a:r>
          </a:p>
        </p:txBody>
      </p:sp>
      <p:sp>
        <p:nvSpPr>
          <p:cNvPr id="44036"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18432" name=""/>
        <p:cNvGrpSpPr>
          <a:grpSpLocks/>
        </p:cNvGrpSpPr>
        <p:nvPr/>
      </p:nvGrpSpPr>
      <p:grpSpPr>
        <a:xfrm/>
      </p:grpSpPr>
      <p:sp>
        <p:nvSpPr>
          <p:cNvPr id="18434" name=""/>
          <p:cNvSpPr>
            <a:spLocks noGrp="1" noChangeAspect="0"/>
          </p:cNvSpPr>
          <p:nvPr>
            <p:ph type="title" sz="full" idx="4294967295"/>
          </p:nvPr>
        </p:nvSpPr>
        <p:spPr>
          <a:xfrm rot="0">
            <a:off x="685800" y="609600"/>
            <a:ext cx="7772400" cy="1143000"/>
          </a:xfrm>
          <a:ln/>
        </p:spPr>
        <p:txBody>
          <a:bodyPr wrap="square" lIns="91440" rIns="91440" tIns="45720" bIns="45720" anchor="ctr"/>
          <a:lstStyle/>
          <a:p>
            <a:pPr/>
            <a:r>
              <a:rPr lang="en-US" altLang="en-US" sz="3200" dirty="0" b="1" i="1"/>
              <a:t>Intel 8085 Pin Configuration</a:t>
            </a:r>
          </a:p>
        </p:txBody>
      </p:sp>
      <p:sp>
        <p:nvSpPr>
          <p:cNvPr id="18435"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pic>
        <p:nvPicPr>
          <p:cNvPr id="18436" name=""/>
          <p:cNvPicPr>
            <a:picLocks noGrp="1" noChangeAspect="1"/>
          </p:cNvPicPr>
          <p:nvPr>
            <p:ph type="obj" sz="full" idx="4294967295"/>
          </p:nvPr>
        </p:nvPicPr>
        <p:blipFill>
          <a:blip r:embed="rID6">
            <a:extLst/>
          </a:blip>
          <a:srcRect t="0" r="0" b="0" l="0"/>
          <a:stretch>
            <a:fillRect/>
          </a:stretch>
        </p:blipFill>
        <p:spPr>
          <a:xfrm rot="0">
            <a:off x="541420" y="731921"/>
            <a:ext cx="8482263" cy="5935579"/>
          </a:xfrm>
          <a:prstGeom prst="rect">
            <a:avLst/>
          </a:prstGeom>
          <a:noFill/>
          <a:ln/>
        </p:spPr>
      </p:pic>
    </p:spTree>
  </p:cSld>
  <p:timing/>
</p:sld>
</file>

<file path=ppt/slides/slide30.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45056" name=""/>
        <p:cNvGrpSpPr>
          <a:grpSpLocks/>
        </p:cNvGrpSpPr>
        <p:nvPr/>
      </p:nvGrpSpPr>
      <p:grpSpPr>
        <a:xfrm/>
      </p:grpSpPr>
      <p:sp>
        <p:nvSpPr>
          <p:cNvPr id="45058" name=""/>
          <p:cNvSpPr>
            <a:spLocks noGrp="1" noChangeAspect="0"/>
          </p:cNvSpPr>
          <p:nvPr>
            <p:ph type="title" sz="full" idx="4294967295"/>
          </p:nvPr>
        </p:nvSpPr>
        <p:spPr>
          <a:xfrm rot="0">
            <a:off x="762000" y="228600"/>
            <a:ext cx="7772400" cy="1143000"/>
          </a:xfrm>
          <a:ln/>
        </p:spPr>
        <p:txBody>
          <a:bodyPr wrap="square" lIns="91440" rIns="91440" tIns="45720" bIns="45720" anchor="ctr"/>
          <a:lstStyle/>
          <a:p>
            <a:pPr/>
            <a:r>
              <a:rPr lang="en-US" altLang="en-US" dirty="0"/>
              <a:t>The Memory Read Machine Cycle</a:t>
            </a:r>
          </a:p>
        </p:txBody>
      </p:sp>
      <p:sp>
        <p:nvSpPr>
          <p:cNvPr id="45059" name=""/>
          <p:cNvSpPr>
            <a:spLocks noGrp="1" noChangeAspect="0"/>
          </p:cNvSpPr>
          <p:nvPr>
            <p:ph type="body" sz="full" idx="4294967295"/>
          </p:nvPr>
        </p:nvSpPr>
        <p:spPr>
          <a:xfrm rot="0">
            <a:off x="1143000" y="1676400"/>
            <a:ext cx="7315200" cy="4114800"/>
          </a:xfrm>
          <a:ln/>
        </p:spPr>
        <p:txBody>
          <a:bodyPr wrap="square" lIns="91440" rIns="91440" tIns="45720" bIns="45720" anchor="t" anchorCtr="false"/>
          <a:lstStyle/>
          <a:p>
            <a:pPr lvl="1"/>
            <a:r>
              <a:rPr lang="en-US" altLang="en-US" sz="1800" dirty="0">
                <a:ea charset="-78" typeface="Traditional Arabic"/>
              </a:rPr>
              <a:t>To understand the memory read machine cycle, let’s study the execution of the following instruction:</a:t>
            </a:r>
          </a:p>
          <a:p>
            <a:pPr lvl="2"/>
            <a:r>
              <a:rPr lang="en-US" altLang="en-US" sz="1800" dirty="0">
                <a:ea charset="-78" typeface="Traditional Arabic"/>
              </a:rPr>
              <a:t>MVI A, 32</a:t>
            </a:r>
          </a:p>
          <a:p>
            <a:pPr lvl="1"/>
            <a:r>
              <a:rPr lang="en-US" altLang="en-US" sz="1800" dirty="0" b="1" i="1">
                <a:ea charset="-78" typeface="Traditional Arabic"/>
              </a:rPr>
              <a:t>In memory, this instruction looks like:</a:t>
            </a:r>
          </a:p>
          <a:p>
            <a:pPr lvl="2"/>
            <a:r>
              <a:rPr lang="en-US" altLang="en-US" sz="1800" dirty="0" b="1" i="1">
                <a:ea charset="-78" typeface="Traditional Arabic"/>
              </a:rPr>
              <a:t>The first byte 3EH represents the opcode for loading a byte into the accumulator (MVI A), the second byte is the data to be loaded.</a:t>
            </a:r>
          </a:p>
          <a:p>
            <a:pPr lvl="1"/>
            <a:r>
              <a:rPr lang="en-US" altLang="en-US" sz="1800" dirty="0" b="1" i="1">
                <a:ea charset="-78" typeface="Traditional Arabic"/>
              </a:rPr>
              <a:t>The 8085 needs to read these two bytes from memory before it can execute the instruction. Therefore, it will need at least two machine cycles. </a:t>
            </a:r>
          </a:p>
          <a:p>
            <a:pPr lvl="3"/>
            <a:r>
              <a:rPr lang="en-US" altLang="en-US" sz="1800" dirty="0" b="1" i="1">
                <a:ea charset="-78" typeface="Traditional Arabic"/>
              </a:rPr>
              <a:t>The first machine cycle is the opcode fetch discussed earlier.</a:t>
            </a:r>
          </a:p>
          <a:p>
            <a:pPr lvl="3"/>
            <a:r>
              <a:rPr lang="en-US" altLang="en-US" sz="1800" dirty="0" b="1" i="1">
                <a:ea charset="-78" typeface="Traditional Arabic"/>
              </a:rPr>
              <a:t>The second machine cycle is the Memory Read Cycle.</a:t>
            </a:r>
          </a:p>
          <a:p>
            <a:pPr lvl="3"/>
            <a:r>
              <a:rPr lang="en-US" altLang="en-US" sz="1800" dirty="0" b="1" i="1">
                <a:ea charset="-78" typeface="Traditional Arabic"/>
              </a:rPr>
              <a:t>Figure 3.10 page 83.</a:t>
            </a:r>
          </a:p>
        </p:txBody>
      </p:sp>
      <p:sp>
        <p:nvSpPr>
          <p:cNvPr id="45060" name=""/>
          <p:cNvSpPr>
            <a:spLocks noChangeAspect="0"/>
          </p:cNvSpPr>
          <p:nvPr/>
        </p:nvSpPr>
        <p:spPr>
          <a:xfrm>
            <a:off x="7445375" y="2024063"/>
            <a:ext cx="719138" cy="882650"/>
          </a:xfrm>
          <a:prstGeom prst="rect">
            <a:avLst/>
          </a:prstGeom>
          <a:solidFill>
            <a:srgbClr val="ffffcc"/>
          </a:solidFill>
          <a:ln>
            <a:solidFill>
              <a:srgbClr val="000000"/>
            </a:solidFill>
          </a:ln>
        </p:spPr>
        <p:txBody>
          <a:bodyPr wrap="none" anchor="ctr"/>
          <a:lstStyle/>
          <a:p>
            <a:pPr/>
            <a:endParaRPr lang="en-US" altLang="en-US" dirty="0"/>
          </a:p>
        </p:txBody>
      </p:sp>
      <p:sp>
        <p:nvSpPr>
          <p:cNvPr id="45061" name=""/>
          <p:cNvSpPr>
            <a:spLocks noChangeAspect="0"/>
          </p:cNvSpPr>
          <p:nvPr/>
        </p:nvSpPr>
        <p:spPr>
          <a:xfrm>
            <a:off x="7445375" y="2460625"/>
            <a:ext cx="719138" cy="0"/>
          </a:xfrm>
          <a:prstGeom prst="line">
            <a:avLst/>
          </a:prstGeom>
          <a:noFill/>
          <a:ln>
            <a:solidFill>
              <a:srgbClr val="000000"/>
            </a:solidFill>
          </a:ln>
        </p:spPr>
        <p:txBody>
          <a:bodyPr wrap="none" rtlCol="0" anchor="ctr"/>
          <a:lstStyle/>
          <a:p>
            <a:pPr algn="ctr"/>
            <a:endParaRPr lang="zh-CN" altLang="en-US"/>
          </a:p>
        </p:txBody>
      </p:sp>
      <p:sp>
        <p:nvSpPr>
          <p:cNvPr id="45062" name=""/>
          <p:cNvSpPr>
            <a:spLocks noChangeAspect="0"/>
          </p:cNvSpPr>
          <p:nvPr/>
        </p:nvSpPr>
        <p:spPr>
          <a:xfrm>
            <a:off x="6900863" y="2116138"/>
            <a:ext cx="619125" cy="244475"/>
          </a:xfrm>
          <a:prstGeom prst="rect">
            <a:avLst/>
          </a:prstGeom>
          <a:noFill/>
          <a:ln>
            <a:noFill/>
          </a:ln>
        </p:spPr>
        <p:txBody>
          <a:bodyPr wrap="none">
            <a:spAutoFit/>
          </a:bodyPr>
          <a:lstStyle/>
          <a:p>
            <a:pPr/>
            <a:r>
              <a:rPr lang="en-US" altLang="en-US" sz="1000" dirty="0">
                <a:latin charset="0" typeface="Arial"/>
              </a:rPr>
              <a:t>2000H</a:t>
            </a:r>
          </a:p>
        </p:txBody>
      </p:sp>
      <p:sp>
        <p:nvSpPr>
          <p:cNvPr id="45063" name=""/>
          <p:cNvSpPr>
            <a:spLocks noChangeAspect="0"/>
          </p:cNvSpPr>
          <p:nvPr/>
        </p:nvSpPr>
        <p:spPr>
          <a:xfrm>
            <a:off x="6897688" y="2557463"/>
            <a:ext cx="619125" cy="244475"/>
          </a:xfrm>
          <a:prstGeom prst="rect">
            <a:avLst/>
          </a:prstGeom>
          <a:noFill/>
          <a:ln>
            <a:noFill/>
          </a:ln>
        </p:spPr>
        <p:txBody>
          <a:bodyPr wrap="none">
            <a:spAutoFit/>
          </a:bodyPr>
          <a:lstStyle/>
          <a:p>
            <a:pPr/>
            <a:r>
              <a:rPr lang="en-US" altLang="en-US" sz="1000" dirty="0">
                <a:latin charset="0" typeface="Arial"/>
              </a:rPr>
              <a:t>2001H</a:t>
            </a:r>
          </a:p>
        </p:txBody>
      </p:sp>
      <p:sp>
        <p:nvSpPr>
          <p:cNvPr id="45064" name=""/>
          <p:cNvSpPr>
            <a:spLocks noChangeAspect="0"/>
          </p:cNvSpPr>
          <p:nvPr/>
        </p:nvSpPr>
        <p:spPr>
          <a:xfrm>
            <a:off x="7593013" y="2066925"/>
            <a:ext cx="465137" cy="304800"/>
          </a:xfrm>
          <a:prstGeom prst="rect">
            <a:avLst/>
          </a:prstGeom>
          <a:noFill/>
          <a:ln>
            <a:noFill/>
          </a:ln>
        </p:spPr>
        <p:txBody>
          <a:bodyPr wrap="none">
            <a:spAutoFit/>
          </a:bodyPr>
          <a:lstStyle/>
          <a:p>
            <a:pPr/>
            <a:r>
              <a:rPr lang="en-US" altLang="en-US" sz="1400" dirty="0">
                <a:latin charset="0" typeface="Arial"/>
              </a:rPr>
              <a:t>3E</a:t>
            </a:r>
          </a:p>
        </p:txBody>
      </p:sp>
      <p:sp>
        <p:nvSpPr>
          <p:cNvPr id="45065" name=""/>
          <p:cNvSpPr>
            <a:spLocks noChangeAspect="0"/>
          </p:cNvSpPr>
          <p:nvPr/>
        </p:nvSpPr>
        <p:spPr>
          <a:xfrm>
            <a:off x="7589838" y="2520950"/>
            <a:ext cx="444500" cy="304800"/>
          </a:xfrm>
          <a:prstGeom prst="rect">
            <a:avLst/>
          </a:prstGeom>
          <a:noFill/>
          <a:ln>
            <a:noFill/>
          </a:ln>
        </p:spPr>
        <p:txBody>
          <a:bodyPr wrap="none">
            <a:spAutoFit/>
          </a:bodyPr>
          <a:lstStyle/>
          <a:p>
            <a:pPr/>
            <a:r>
              <a:rPr lang="en-US" altLang="en-US" sz="1400" dirty="0">
                <a:latin charset="0" typeface="Arial"/>
              </a:rPr>
              <a:t>32</a:t>
            </a:r>
          </a:p>
        </p:txBody>
      </p:sp>
      <p:sp>
        <p:nvSpPr>
          <p:cNvPr id="45066"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46080" name=""/>
        <p:cNvGrpSpPr>
          <a:grpSpLocks/>
        </p:cNvGrpSpPr>
        <p:nvPr/>
      </p:nvGrpSpPr>
      <p:grpSpPr>
        <a:xfrm/>
      </p:grpSpPr>
      <p:sp>
        <p:nvSpPr>
          <p:cNvPr id="46082" name=""/>
          <p:cNvSpPr>
            <a:spLocks noGrp="1" noChangeAspect="0"/>
          </p:cNvSpPr>
          <p:nvPr>
            <p:ph type="title" sz="full" idx="4294967295"/>
          </p:nvPr>
        </p:nvSpPr>
        <p:spPr>
          <a:xfrm rot="0">
            <a:off x="685800" y="0"/>
            <a:ext cx="7772400" cy="1143000"/>
          </a:xfrm>
          <a:ln/>
        </p:spPr>
        <p:txBody>
          <a:bodyPr wrap="square" lIns="91440" rIns="91440" tIns="45720" bIns="45720" anchor="ctr"/>
          <a:lstStyle/>
          <a:p>
            <a:pPr/>
            <a:r>
              <a:rPr lang="en-US" altLang="en-US" sz="2400" dirty="0">
                <a:solidFill>
                  <a:srgbClr val="ff0000"/>
                </a:solidFill>
              </a:rPr>
              <a:t>Machine Cycles vs. Number of bytes in the instruction</a:t>
            </a:r>
          </a:p>
        </p:txBody>
      </p:sp>
      <p:sp>
        <p:nvSpPr>
          <p:cNvPr id="46083" name=""/>
          <p:cNvSpPr>
            <a:spLocks noGrp="1" noChangeAspect="0"/>
          </p:cNvSpPr>
          <p:nvPr>
            <p:ph type="body" sz="full" idx="4294967295"/>
          </p:nvPr>
        </p:nvSpPr>
        <p:spPr>
          <a:xfrm rot="0">
            <a:off x="1219200" y="762000"/>
            <a:ext cx="7315200" cy="4114800"/>
          </a:xfrm>
          <a:ln/>
        </p:spPr>
        <p:txBody>
          <a:bodyPr wrap="square" lIns="91440" rIns="91440" tIns="45720" bIns="45720" anchor="t" anchorCtr="false"/>
          <a:lstStyle/>
          <a:p>
            <a:pPr/>
            <a:r>
              <a:rPr lang="en-US" altLang="en-US" sz="1600" dirty="0"/>
              <a:t>Machine cycles and instruction length, do not have a direct relationship. </a:t>
            </a:r>
          </a:p>
          <a:p>
            <a:pPr lvl="1"/>
            <a:r>
              <a:rPr lang="en-US" altLang="en-US" sz="1600" dirty="0" b="1" i="1"/>
              <a:t>To illustrate lets look at the machine cycles needed to execute the following instruction.</a:t>
            </a:r>
          </a:p>
          <a:p>
            <a:pPr lvl="2"/>
            <a:r>
              <a:rPr lang="en-US" altLang="en-US" sz="1600" dirty="0" b="1" i="1"/>
              <a:t>STA 2065H</a:t>
            </a:r>
          </a:p>
          <a:p>
            <a:pPr lvl="2"/>
            <a:r>
              <a:rPr lang="en-US" altLang="en-US" sz="1600" dirty="0" b="1" i="1"/>
              <a:t>This is a 3-byte instruction requiring 4 machine cycles and 13 T-states.</a:t>
            </a:r>
          </a:p>
          <a:p>
            <a:pPr lvl="2"/>
            <a:r>
              <a:rPr lang="en-US" altLang="en-US" sz="1600" dirty="0" b="1" i="1"/>
              <a:t>The machine code will be stored </a:t>
            </a:r>
            <a:r>
              <a:rPr lang="en-US" altLang="en-US" sz="1600" dirty="0" b="1" i="1"/>
              <a:t/>
            </a:r>
            <a:br/>
            <a:r>
              <a:rPr lang="en-US" altLang="en-US" sz="1600" dirty="0" b="1" i="1"/>
              <a:t>in memory as shown to the right</a:t>
            </a:r>
          </a:p>
          <a:p>
            <a:pPr lvl="2"/>
            <a:r>
              <a:rPr lang="en-US" altLang="en-US" sz="1600" dirty="0" b="1" i="1"/>
              <a:t>This instruction requires the following 4 machine cycles:</a:t>
            </a:r>
          </a:p>
          <a:p>
            <a:pPr lvl="3"/>
            <a:r>
              <a:rPr lang="en-US" altLang="en-US" sz="1600" dirty="0" b="1" i="1"/>
              <a:t>Opcode fetch to fetch the opcode (32H) from location 2010H, decode it and determine that 2 more bytes are needed (4 T-states).</a:t>
            </a:r>
          </a:p>
          <a:p>
            <a:pPr lvl="3"/>
            <a:r>
              <a:rPr lang="en-US" altLang="en-US" sz="1600" dirty="0" b="1" i="1"/>
              <a:t>Memory read to read the low order byte of the address (65H) (3 T-states).</a:t>
            </a:r>
          </a:p>
          <a:p>
            <a:pPr lvl="3"/>
            <a:r>
              <a:rPr lang="en-US" altLang="en-US" sz="1600" dirty="0" b="1" i="1"/>
              <a:t>Memory read to read the high order byte of the address (20H) (3 T-states).</a:t>
            </a:r>
          </a:p>
          <a:p>
            <a:pPr lvl="3"/>
            <a:r>
              <a:rPr lang="en-US" altLang="en-US" sz="1600" dirty="0" b="1" i="1"/>
              <a:t>A memory write to write the contents of the accumulator into the memory location.</a:t>
            </a:r>
          </a:p>
        </p:txBody>
      </p:sp>
      <p:sp>
        <p:nvSpPr>
          <p:cNvPr id="46084" name=""/>
          <p:cNvSpPr>
            <a:spLocks noChangeAspect="0"/>
          </p:cNvSpPr>
          <p:nvPr/>
        </p:nvSpPr>
        <p:spPr>
          <a:xfrm>
            <a:off x="7261225" y="3494088"/>
            <a:ext cx="827088" cy="815975"/>
          </a:xfrm>
          <a:prstGeom prst="rect">
            <a:avLst/>
          </a:prstGeom>
          <a:solidFill>
            <a:srgbClr val="ffffcc"/>
          </a:solidFill>
          <a:ln>
            <a:solidFill>
              <a:srgbClr val="000000"/>
            </a:solidFill>
          </a:ln>
        </p:spPr>
        <p:txBody>
          <a:bodyPr wrap="none" anchor="ctr"/>
          <a:lstStyle/>
          <a:p>
            <a:pPr/>
            <a:endParaRPr lang="en-US" altLang="en-US" dirty="0"/>
          </a:p>
        </p:txBody>
      </p:sp>
      <p:sp>
        <p:nvSpPr>
          <p:cNvPr id="46085" name=""/>
          <p:cNvSpPr>
            <a:spLocks noChangeAspect="0"/>
          </p:cNvSpPr>
          <p:nvPr/>
        </p:nvSpPr>
        <p:spPr>
          <a:xfrm>
            <a:off x="7272338" y="3767138"/>
            <a:ext cx="815975" cy="0"/>
          </a:xfrm>
          <a:prstGeom prst="line">
            <a:avLst/>
          </a:prstGeom>
          <a:noFill/>
          <a:ln>
            <a:solidFill>
              <a:srgbClr val="000000"/>
            </a:solidFill>
          </a:ln>
        </p:spPr>
        <p:txBody>
          <a:bodyPr wrap="none" rtlCol="0" anchor="ctr"/>
          <a:lstStyle/>
          <a:p>
            <a:pPr algn="ctr"/>
            <a:endParaRPr lang="zh-CN" altLang="en-US"/>
          </a:p>
        </p:txBody>
      </p:sp>
      <p:sp>
        <p:nvSpPr>
          <p:cNvPr id="46086" name=""/>
          <p:cNvSpPr>
            <a:spLocks noChangeAspect="0"/>
          </p:cNvSpPr>
          <p:nvPr/>
        </p:nvSpPr>
        <p:spPr>
          <a:xfrm>
            <a:off x="7258050" y="4052888"/>
            <a:ext cx="815975" cy="0"/>
          </a:xfrm>
          <a:prstGeom prst="line">
            <a:avLst/>
          </a:prstGeom>
          <a:noFill/>
          <a:ln>
            <a:solidFill>
              <a:srgbClr val="000000"/>
            </a:solidFill>
          </a:ln>
        </p:spPr>
        <p:txBody>
          <a:bodyPr wrap="none" rtlCol="0" anchor="ctr"/>
          <a:lstStyle/>
          <a:p>
            <a:pPr algn="ctr"/>
            <a:endParaRPr lang="zh-CN" altLang="en-US"/>
          </a:p>
        </p:txBody>
      </p:sp>
      <p:sp>
        <p:nvSpPr>
          <p:cNvPr id="46087" name=""/>
          <p:cNvSpPr>
            <a:spLocks noChangeAspect="0"/>
          </p:cNvSpPr>
          <p:nvPr/>
        </p:nvSpPr>
        <p:spPr>
          <a:xfrm>
            <a:off x="8056563" y="3509963"/>
            <a:ext cx="619125" cy="244475"/>
          </a:xfrm>
          <a:prstGeom prst="rect">
            <a:avLst/>
          </a:prstGeom>
          <a:noFill/>
          <a:ln>
            <a:noFill/>
          </a:ln>
        </p:spPr>
        <p:txBody>
          <a:bodyPr wrap="none">
            <a:spAutoFit/>
          </a:bodyPr>
          <a:lstStyle/>
          <a:p>
            <a:pPr/>
            <a:r>
              <a:rPr lang="en-US" altLang="en-US" sz="1000" dirty="0">
                <a:latin charset="0" typeface="Arial"/>
              </a:rPr>
              <a:t>2010H</a:t>
            </a:r>
          </a:p>
        </p:txBody>
      </p:sp>
      <p:sp>
        <p:nvSpPr>
          <p:cNvPr id="46088" name=""/>
          <p:cNvSpPr>
            <a:spLocks noChangeAspect="0"/>
          </p:cNvSpPr>
          <p:nvPr/>
        </p:nvSpPr>
        <p:spPr>
          <a:xfrm>
            <a:off x="8064500" y="3795713"/>
            <a:ext cx="619126" cy="244475"/>
          </a:xfrm>
          <a:prstGeom prst="rect">
            <a:avLst/>
          </a:prstGeom>
          <a:noFill/>
          <a:ln>
            <a:noFill/>
          </a:ln>
        </p:spPr>
        <p:txBody>
          <a:bodyPr wrap="none">
            <a:spAutoFit/>
          </a:bodyPr>
          <a:lstStyle/>
          <a:p>
            <a:pPr/>
            <a:r>
              <a:rPr lang="en-US" altLang="en-US" sz="1000" dirty="0">
                <a:latin charset="0" typeface="Arial"/>
              </a:rPr>
              <a:t>2011H</a:t>
            </a:r>
          </a:p>
        </p:txBody>
      </p:sp>
      <p:sp>
        <p:nvSpPr>
          <p:cNvPr id="46089" name=""/>
          <p:cNvSpPr>
            <a:spLocks noChangeAspect="0"/>
          </p:cNvSpPr>
          <p:nvPr/>
        </p:nvSpPr>
        <p:spPr>
          <a:xfrm>
            <a:off x="8072438" y="4081463"/>
            <a:ext cx="619124" cy="244475"/>
          </a:xfrm>
          <a:prstGeom prst="rect">
            <a:avLst/>
          </a:prstGeom>
          <a:noFill/>
          <a:ln>
            <a:noFill/>
          </a:ln>
        </p:spPr>
        <p:txBody>
          <a:bodyPr wrap="none">
            <a:spAutoFit/>
          </a:bodyPr>
          <a:lstStyle/>
          <a:p>
            <a:pPr/>
            <a:r>
              <a:rPr lang="en-US" altLang="en-US" sz="1000" dirty="0">
                <a:latin charset="0" typeface="Arial"/>
              </a:rPr>
              <a:t>2012H</a:t>
            </a:r>
          </a:p>
        </p:txBody>
      </p:sp>
      <p:sp>
        <p:nvSpPr>
          <p:cNvPr id="46090" name=""/>
          <p:cNvSpPr>
            <a:spLocks noChangeAspect="0"/>
          </p:cNvSpPr>
          <p:nvPr/>
        </p:nvSpPr>
        <p:spPr>
          <a:xfrm>
            <a:off x="7462838" y="3473450"/>
            <a:ext cx="598487" cy="304800"/>
          </a:xfrm>
          <a:prstGeom prst="rect">
            <a:avLst/>
          </a:prstGeom>
          <a:noFill/>
          <a:ln>
            <a:noFill/>
          </a:ln>
        </p:spPr>
        <p:txBody>
          <a:bodyPr wrap="none">
            <a:spAutoFit/>
          </a:bodyPr>
          <a:lstStyle/>
          <a:p>
            <a:pPr/>
            <a:r>
              <a:rPr lang="en-US" altLang="en-US" sz="1400" dirty="0">
                <a:latin charset="0" typeface="Arial"/>
              </a:rPr>
              <a:t>32H</a:t>
            </a:r>
          </a:p>
        </p:txBody>
      </p:sp>
      <p:sp>
        <p:nvSpPr>
          <p:cNvPr id="46091" name=""/>
          <p:cNvSpPr>
            <a:spLocks noChangeAspect="0"/>
          </p:cNvSpPr>
          <p:nvPr/>
        </p:nvSpPr>
        <p:spPr>
          <a:xfrm>
            <a:off x="7462838" y="3759200"/>
            <a:ext cx="598487" cy="304800"/>
          </a:xfrm>
          <a:prstGeom prst="rect">
            <a:avLst/>
          </a:prstGeom>
          <a:noFill/>
          <a:ln>
            <a:noFill/>
          </a:ln>
        </p:spPr>
        <p:txBody>
          <a:bodyPr wrap="none">
            <a:spAutoFit/>
          </a:bodyPr>
          <a:lstStyle/>
          <a:p>
            <a:pPr/>
            <a:r>
              <a:rPr lang="en-US" altLang="en-US" sz="1400" dirty="0">
                <a:latin charset="0" typeface="Arial"/>
              </a:rPr>
              <a:t>65H</a:t>
            </a:r>
          </a:p>
        </p:txBody>
      </p:sp>
      <p:sp>
        <p:nvSpPr>
          <p:cNvPr id="46092" name=""/>
          <p:cNvSpPr>
            <a:spLocks noChangeAspect="0"/>
          </p:cNvSpPr>
          <p:nvPr/>
        </p:nvSpPr>
        <p:spPr>
          <a:xfrm>
            <a:off x="7462838" y="4032250"/>
            <a:ext cx="598487" cy="304800"/>
          </a:xfrm>
          <a:prstGeom prst="rect">
            <a:avLst/>
          </a:prstGeom>
          <a:noFill/>
          <a:ln>
            <a:noFill/>
          </a:ln>
        </p:spPr>
        <p:txBody>
          <a:bodyPr wrap="none">
            <a:spAutoFit/>
          </a:bodyPr>
          <a:lstStyle/>
          <a:p>
            <a:pPr/>
            <a:r>
              <a:rPr lang="en-US" altLang="en-US" sz="1400" dirty="0">
                <a:latin charset="0" typeface="Arial"/>
              </a:rPr>
              <a:t>20H</a:t>
            </a:r>
          </a:p>
        </p:txBody>
      </p:sp>
      <p:sp>
        <p:nvSpPr>
          <p:cNvPr id="46093"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47104" name=""/>
        <p:cNvGrpSpPr>
          <a:grpSpLocks/>
        </p:cNvGrpSpPr>
        <p:nvPr/>
      </p:nvGrpSpPr>
      <p:grpSpPr>
        <a:xfrm/>
      </p:grpSpPr>
      <p:sp>
        <p:nvSpPr>
          <p:cNvPr id="47106" name=""/>
          <p:cNvSpPr>
            <a:spLocks noGrp="1" noChangeAspect="0"/>
          </p:cNvSpPr>
          <p:nvPr>
            <p:ph type="title" sz="full" idx="4294967295"/>
          </p:nvPr>
        </p:nvSpPr>
        <p:spPr>
          <a:xfrm rot="0">
            <a:off x="685800" y="609600"/>
            <a:ext cx="7772400" cy="1143000"/>
          </a:xfrm>
          <a:ln/>
        </p:spPr>
        <p:txBody>
          <a:bodyPr wrap="square" lIns="91440" rIns="91440" tIns="45720" bIns="45720" anchor="ctr"/>
          <a:lstStyle/>
          <a:p>
            <a:pPr/>
            <a:r>
              <a:rPr lang="en-US" altLang="en-US" dirty="0"/>
              <a:t>The Memory Write Operation</a:t>
            </a:r>
          </a:p>
        </p:txBody>
      </p:sp>
      <p:sp>
        <p:nvSpPr>
          <p:cNvPr id="47107" name=""/>
          <p:cNvSpPr>
            <a:spLocks noGrp="1" noChangeAspect="0"/>
          </p:cNvSpPr>
          <p:nvPr>
            <p:ph type="body" sz="full" idx="4294967295"/>
          </p:nvPr>
        </p:nvSpPr>
        <p:spPr>
          <a:xfrm rot="0">
            <a:off x="1143000" y="1981200"/>
            <a:ext cx="7315200" cy="4114800"/>
          </a:xfrm>
          <a:ln/>
        </p:spPr>
        <p:txBody>
          <a:bodyPr wrap="square" lIns="91440" rIns="91440" tIns="45720" bIns="45720" anchor="t" anchorCtr="false"/>
          <a:lstStyle/>
          <a:p>
            <a:pPr/>
            <a:r>
              <a:rPr lang="en-US" altLang="en-US" sz="2400" dirty="0"/>
              <a:t>In a memory write operation:</a:t>
            </a:r>
          </a:p>
          <a:p>
            <a:pPr lvl="1"/>
            <a:r>
              <a:rPr lang="en-US" altLang="en-US" sz="2400" dirty="0"/>
              <a:t>The 8085 places the address (2065H) on the address bus</a:t>
            </a:r>
          </a:p>
          <a:p>
            <a:pPr lvl="1"/>
            <a:r>
              <a:rPr lang="en-US" altLang="en-US" sz="2400" dirty="0"/>
              <a:t>Identifies the operation as a memory write (IO/M=0, s1=0, s0=1).</a:t>
            </a:r>
          </a:p>
          <a:p>
            <a:pPr lvl="1"/>
            <a:r>
              <a:rPr lang="en-US" altLang="en-US" sz="2400" dirty="0"/>
              <a:t>Places the contents of the accumulator on the data bus and asserts the signal WR.</a:t>
            </a:r>
          </a:p>
          <a:p>
            <a:pPr lvl="1"/>
            <a:r>
              <a:rPr lang="en-US" altLang="en-US" sz="2400" dirty="0"/>
              <a:t>During the last T-state, the contents of the data bus are saved into the memory location.</a:t>
            </a:r>
          </a:p>
        </p:txBody>
      </p:sp>
      <p:sp>
        <p:nvSpPr>
          <p:cNvPr id="47108"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48128" name=""/>
        <p:cNvGrpSpPr>
          <a:grpSpLocks/>
        </p:cNvGrpSpPr>
        <p:nvPr/>
      </p:nvGrpSpPr>
      <p:grpSpPr>
        <a:xfrm/>
      </p:grpSpPr>
      <p:sp>
        <p:nvSpPr>
          <p:cNvPr id="48130" name=""/>
          <p:cNvSpPr>
            <a:spLocks noGrp="1" noChangeAspect="0"/>
          </p:cNvSpPr>
          <p:nvPr>
            <p:ph type="title" sz="full" idx="4294967295"/>
          </p:nvPr>
        </p:nvSpPr>
        <p:spPr>
          <a:xfrm rot="0">
            <a:off x="685800" y="609600"/>
            <a:ext cx="7772400" cy="1143000"/>
          </a:xfrm>
          <a:ln/>
        </p:spPr>
        <p:txBody>
          <a:bodyPr wrap="square" lIns="91440" rIns="91440" tIns="45720" bIns="45720" anchor="ctr"/>
          <a:lstStyle/>
          <a:p>
            <a:pPr/>
            <a:r>
              <a:rPr lang="en-US" altLang="en-US" dirty="0"/>
              <a:t>Memory interfacing</a:t>
            </a:r>
          </a:p>
        </p:txBody>
      </p:sp>
      <p:sp>
        <p:nvSpPr>
          <p:cNvPr id="48131" name=""/>
          <p:cNvSpPr>
            <a:spLocks noGrp="1" noChangeAspect="0"/>
          </p:cNvSpPr>
          <p:nvPr>
            <p:ph type="body" sz="full" idx="4294967295"/>
          </p:nvPr>
        </p:nvSpPr>
        <p:spPr>
          <a:xfrm rot="0">
            <a:off x="1143000" y="1981200"/>
            <a:ext cx="7315200" cy="4114800"/>
          </a:xfrm>
          <a:ln/>
        </p:spPr>
        <p:txBody>
          <a:bodyPr wrap="square" lIns="91440" rIns="91440" tIns="45720" bIns="45720" anchor="t" anchorCtr="false"/>
          <a:lstStyle/>
          <a:p>
            <a:pPr/>
            <a:r>
              <a:rPr lang="en-US" altLang="en-US" sz="2400" dirty="0"/>
              <a:t>There needs to be a lot of interaction between the microprocessor and the memory for the exchange of information during program execution.</a:t>
            </a:r>
          </a:p>
          <a:p>
            <a:pPr lvl="1"/>
            <a:r>
              <a:rPr lang="en-US" altLang="en-US" sz="2400" dirty="0"/>
              <a:t>Memory has its requirements on control signals and their timing.</a:t>
            </a:r>
          </a:p>
          <a:p>
            <a:pPr lvl="1"/>
            <a:r>
              <a:rPr lang="en-US" altLang="en-US" sz="2400" dirty="0"/>
              <a:t>The microprocessor has its requirements as well.</a:t>
            </a:r>
          </a:p>
          <a:p>
            <a:pPr/>
          </a:p>
          <a:p>
            <a:pPr/>
            <a:r>
              <a:rPr lang="en-US" altLang="en-US" sz="2400" dirty="0"/>
              <a:t>The interfacing operation is simply the matching of these requirements</a:t>
            </a:r>
            <a:r>
              <a:rPr lang="en-US" altLang="en-US" dirty="0"/>
              <a:t>.</a:t>
            </a:r>
          </a:p>
        </p:txBody>
      </p:sp>
      <p:sp>
        <p:nvSpPr>
          <p:cNvPr id="48132"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49152" name=""/>
        <p:cNvGrpSpPr>
          <a:grpSpLocks/>
        </p:cNvGrpSpPr>
        <p:nvPr/>
      </p:nvGrpSpPr>
      <p:grpSpPr>
        <a:xfrm/>
      </p:grpSpPr>
      <p:sp>
        <p:nvSpPr>
          <p:cNvPr id="49154" name=""/>
          <p:cNvSpPr>
            <a:spLocks noGrp="1" noChangeAspect="0"/>
          </p:cNvSpPr>
          <p:nvPr>
            <p:ph type="title" sz="full" idx="4294967295"/>
          </p:nvPr>
        </p:nvSpPr>
        <p:spPr>
          <a:xfrm rot="0">
            <a:off x="685800" y="304800"/>
            <a:ext cx="7772400" cy="1143000"/>
          </a:xfrm>
          <a:ln/>
        </p:spPr>
        <p:txBody>
          <a:bodyPr wrap="square" lIns="91440" rIns="91440" tIns="45720" bIns="45720" anchor="ctr"/>
          <a:lstStyle/>
          <a:p>
            <a:pPr/>
            <a:r>
              <a:rPr lang="en-US" altLang="en-US" sz="3600" dirty="0"/>
              <a:t>Memory structure &amp; its requirements</a:t>
            </a:r>
          </a:p>
        </p:txBody>
      </p:sp>
      <p:sp>
        <p:nvSpPr>
          <p:cNvPr id="49155" name=""/>
          <p:cNvSpPr>
            <a:spLocks noGrp="1" noChangeAspect="0"/>
          </p:cNvSpPr>
          <p:nvPr>
            <p:ph type="body" sz="full" idx="4294967295"/>
          </p:nvPr>
        </p:nvSpPr>
        <p:spPr>
          <a:xfrm rot="0">
            <a:off x="685800" y="4757738"/>
            <a:ext cx="7772400" cy="1414462"/>
          </a:xfrm>
          <a:ln/>
        </p:spPr>
        <p:txBody>
          <a:bodyPr wrap="square" lIns="91440" rIns="91440" tIns="45720" bIns="45720" anchor="t" anchorCtr="false"/>
          <a:lstStyle/>
          <a:p>
            <a:pPr/>
            <a:r>
              <a:rPr lang="en-US" altLang="en-US" sz="2400" dirty="0">
                <a:ea charset="-78" typeface="Traditional Arabic"/>
              </a:rPr>
              <a:t>The process of interfacing the above two chips is the same. </a:t>
            </a:r>
          </a:p>
          <a:p>
            <a:pPr lvl="1"/>
            <a:r>
              <a:rPr lang="en-US" altLang="en-US" sz="2400" dirty="0" b="1" i="1">
                <a:ea charset="-78" typeface="Traditional Arabic"/>
              </a:rPr>
              <a:t>However, the ROM does not have a WR signal.</a:t>
            </a:r>
          </a:p>
        </p:txBody>
      </p:sp>
      <p:grpSp>
        <p:nvGrpSpPr>
          <p:cNvPr id="49156" name=""/>
          <p:cNvGrpSpPr>
            <a:grpSpLocks noChangeAspect="0"/>
          </p:cNvGrpSpPr>
          <p:nvPr/>
        </p:nvGrpSpPr>
        <p:grpSpPr>
          <a:xfrm>
            <a:off x="5267325" y="2074863"/>
            <a:ext cx="2579688" cy="2471737"/>
            <a:chOff x="3558" y="1460"/>
            <a:chExt cy="1557" cx="1625"/>
          </a:xfrm>
        </p:grpSpPr>
        <p:sp>
          <p:nvSpPr>
            <p:cNvPr id="49190" name=""/>
            <p:cNvSpPr>
              <a:spLocks noChangeAspect="0"/>
            </p:cNvSpPr>
            <p:nvPr/>
          </p:nvSpPr>
          <p:spPr>
            <a:xfrm>
              <a:off x="4196" y="1460"/>
              <a:ext cx="569" cy="891"/>
            </a:xfrm>
            <a:prstGeom prst="rect">
              <a:avLst/>
            </a:prstGeom>
            <a:solidFill>
              <a:srgbClr val="ccffcc"/>
            </a:solidFill>
            <a:ln>
              <a:solidFill>
                <a:srgbClr val="000000"/>
              </a:solidFill>
            </a:ln>
          </p:spPr>
          <p:txBody>
            <a:bodyPr wrap="none" anchor="ctr"/>
            <a:lstStyle/>
            <a:p>
              <a:pPr/>
              <a:endParaRPr lang="en-US" altLang="en-US" dirty="0"/>
            </a:p>
          </p:txBody>
        </p:sp>
        <p:sp>
          <p:nvSpPr>
            <p:cNvPr id="49191" name=""/>
            <p:cNvSpPr>
              <a:spLocks noChangeAspect="0"/>
            </p:cNvSpPr>
            <p:nvPr/>
          </p:nvSpPr>
          <p:spPr>
            <a:xfrm>
              <a:off x="4197" y="2346"/>
              <a:ext cx="569" cy="151"/>
            </a:xfrm>
            <a:prstGeom prst="rect">
              <a:avLst/>
            </a:prstGeom>
            <a:solidFill>
              <a:srgbClr val="ffffcc"/>
            </a:solidFill>
            <a:ln>
              <a:solidFill>
                <a:srgbClr val="000000"/>
              </a:solidFill>
            </a:ln>
          </p:spPr>
          <p:txBody>
            <a:bodyPr wrap="none" anchor="ctr"/>
            <a:lstStyle/>
            <a:p>
              <a:pPr/>
              <a:endParaRPr lang="en-US" altLang="en-US" dirty="0"/>
            </a:p>
          </p:txBody>
        </p:sp>
        <p:sp>
          <p:nvSpPr>
            <p:cNvPr id="49192" name=""/>
            <p:cNvSpPr>
              <a:spLocks noChangeAspect="0"/>
            </p:cNvSpPr>
            <p:nvPr/>
          </p:nvSpPr>
          <p:spPr>
            <a:xfrm>
              <a:off x="4767" y="1861"/>
              <a:ext cx="56" cy="56"/>
            </a:xfrm>
            <a:prstGeom prst="ellipse">
              <a:avLst/>
            </a:prstGeom>
            <a:noFill/>
            <a:ln>
              <a:solidFill>
                <a:srgbClr val="000000"/>
              </a:solidFill>
            </a:ln>
          </p:spPr>
          <p:txBody>
            <a:bodyPr wrap="none" anchor="ctr"/>
            <a:lstStyle/>
            <a:p>
              <a:pPr/>
              <a:endParaRPr lang="en-US" altLang="en-US" dirty="0"/>
            </a:p>
          </p:txBody>
        </p:sp>
        <p:sp>
          <p:nvSpPr>
            <p:cNvPr id="49193" name=""/>
            <p:cNvSpPr>
              <a:spLocks noChangeAspect="0"/>
            </p:cNvSpPr>
            <p:nvPr/>
          </p:nvSpPr>
          <p:spPr>
            <a:xfrm>
              <a:off x="4767" y="2398"/>
              <a:ext cx="56" cy="56"/>
            </a:xfrm>
            <a:prstGeom prst="ellipse">
              <a:avLst/>
            </a:prstGeom>
            <a:noFill/>
            <a:ln>
              <a:solidFill>
                <a:srgbClr val="000000"/>
              </a:solidFill>
            </a:ln>
          </p:spPr>
          <p:txBody>
            <a:bodyPr wrap="none" anchor="ctr"/>
            <a:lstStyle/>
            <a:p>
              <a:pPr/>
              <a:endParaRPr lang="en-US" altLang="en-US" dirty="0"/>
            </a:p>
          </p:txBody>
        </p:sp>
        <p:sp>
          <p:nvSpPr>
            <p:cNvPr id="49194" name=""/>
            <p:cNvSpPr>
              <a:spLocks noChangeAspect="0"/>
            </p:cNvSpPr>
            <p:nvPr/>
          </p:nvSpPr>
          <p:spPr>
            <a:xfrm flipH="1">
              <a:off x="3885" y="1587"/>
              <a:ext cx="313" cy="0"/>
            </a:xfrm>
            <a:prstGeom prst="line">
              <a:avLst/>
            </a:prstGeom>
            <a:noFill/>
            <a:ln>
              <a:solidFill>
                <a:srgbClr val="000000"/>
              </a:solidFill>
            </a:ln>
          </p:spPr>
          <p:txBody>
            <a:bodyPr wrap="none" rtlCol="0" anchor="ctr"/>
            <a:lstStyle/>
            <a:p>
              <a:pPr algn="ctr"/>
              <a:endParaRPr lang="zh-CN" altLang="en-US"/>
            </a:p>
          </p:txBody>
        </p:sp>
        <p:sp>
          <p:nvSpPr>
            <p:cNvPr id="49195" name=""/>
            <p:cNvSpPr>
              <a:spLocks noChangeAspect="0"/>
            </p:cNvSpPr>
            <p:nvPr/>
          </p:nvSpPr>
          <p:spPr>
            <a:xfrm flipH="1">
              <a:off x="3885" y="1683"/>
              <a:ext cx="313" cy="0"/>
            </a:xfrm>
            <a:prstGeom prst="line">
              <a:avLst/>
            </a:prstGeom>
            <a:noFill/>
            <a:ln>
              <a:solidFill>
                <a:srgbClr val="000000"/>
              </a:solidFill>
            </a:ln>
          </p:spPr>
          <p:txBody>
            <a:bodyPr wrap="none" rtlCol="0" anchor="ctr"/>
            <a:lstStyle/>
            <a:p>
              <a:pPr algn="ctr"/>
              <a:endParaRPr lang="zh-CN" altLang="en-US"/>
            </a:p>
          </p:txBody>
        </p:sp>
        <p:sp>
          <p:nvSpPr>
            <p:cNvPr id="49196" name=""/>
            <p:cNvSpPr>
              <a:spLocks noChangeAspect="0"/>
            </p:cNvSpPr>
            <p:nvPr/>
          </p:nvSpPr>
          <p:spPr>
            <a:xfrm flipH="1">
              <a:off x="3885" y="2145"/>
              <a:ext cx="313" cy="0"/>
            </a:xfrm>
            <a:prstGeom prst="line">
              <a:avLst/>
            </a:prstGeom>
            <a:noFill/>
            <a:ln>
              <a:solidFill>
                <a:srgbClr val="000000"/>
              </a:solidFill>
            </a:ln>
          </p:spPr>
          <p:txBody>
            <a:bodyPr wrap="none" rtlCol="0" anchor="ctr"/>
            <a:lstStyle/>
            <a:p>
              <a:pPr algn="ctr"/>
              <a:endParaRPr lang="zh-CN" altLang="en-US"/>
            </a:p>
          </p:txBody>
        </p:sp>
        <p:sp>
          <p:nvSpPr>
            <p:cNvPr id="49197" name=""/>
            <p:cNvSpPr>
              <a:spLocks noChangeAspect="0"/>
            </p:cNvSpPr>
            <p:nvPr/>
          </p:nvSpPr>
          <p:spPr>
            <a:xfrm>
              <a:off x="4314" y="2496"/>
              <a:ext cx="0" cy="211"/>
            </a:xfrm>
            <a:prstGeom prst="line">
              <a:avLst/>
            </a:prstGeom>
            <a:noFill/>
            <a:ln>
              <a:solidFill>
                <a:srgbClr val="000000"/>
              </a:solidFill>
            </a:ln>
          </p:spPr>
          <p:txBody>
            <a:bodyPr wrap="none" rtlCol="0" anchor="ctr"/>
            <a:lstStyle/>
            <a:p>
              <a:pPr algn="ctr"/>
              <a:endParaRPr lang="zh-CN" altLang="en-US"/>
            </a:p>
          </p:txBody>
        </p:sp>
        <p:sp>
          <p:nvSpPr>
            <p:cNvPr id="49198" name=""/>
            <p:cNvSpPr>
              <a:spLocks noChangeAspect="0"/>
            </p:cNvSpPr>
            <p:nvPr/>
          </p:nvSpPr>
          <p:spPr>
            <a:xfrm>
              <a:off x="4398" y="2496"/>
              <a:ext cx="0" cy="211"/>
            </a:xfrm>
            <a:prstGeom prst="line">
              <a:avLst/>
            </a:prstGeom>
            <a:noFill/>
            <a:ln>
              <a:solidFill>
                <a:srgbClr val="000000"/>
              </a:solidFill>
            </a:ln>
          </p:spPr>
          <p:txBody>
            <a:bodyPr wrap="none" rtlCol="0" anchor="ctr"/>
            <a:lstStyle/>
            <a:p>
              <a:pPr algn="ctr"/>
              <a:endParaRPr lang="zh-CN" altLang="en-US"/>
            </a:p>
          </p:txBody>
        </p:sp>
        <p:sp>
          <p:nvSpPr>
            <p:cNvPr id="49199" name=""/>
            <p:cNvSpPr>
              <a:spLocks noChangeAspect="0"/>
            </p:cNvSpPr>
            <p:nvPr/>
          </p:nvSpPr>
          <p:spPr>
            <a:xfrm>
              <a:off x="4644" y="2496"/>
              <a:ext cx="0" cy="211"/>
            </a:xfrm>
            <a:prstGeom prst="line">
              <a:avLst/>
            </a:prstGeom>
            <a:noFill/>
            <a:ln>
              <a:solidFill>
                <a:srgbClr val="000000"/>
              </a:solidFill>
            </a:ln>
          </p:spPr>
          <p:txBody>
            <a:bodyPr wrap="none" rtlCol="0" anchor="ctr"/>
            <a:lstStyle/>
            <a:p>
              <a:pPr algn="ctr"/>
              <a:endParaRPr lang="zh-CN" altLang="en-US"/>
            </a:p>
          </p:txBody>
        </p:sp>
        <p:sp>
          <p:nvSpPr>
            <p:cNvPr id="49200" name=""/>
            <p:cNvSpPr>
              <a:spLocks noChangeAspect="0"/>
            </p:cNvSpPr>
            <p:nvPr/>
          </p:nvSpPr>
          <p:spPr>
            <a:xfrm flipH="1">
              <a:off x="4826" y="1894"/>
              <a:ext cx="133" cy="0"/>
            </a:xfrm>
            <a:prstGeom prst="line">
              <a:avLst/>
            </a:prstGeom>
            <a:noFill/>
            <a:ln>
              <a:solidFill>
                <a:srgbClr val="000000"/>
              </a:solidFill>
            </a:ln>
          </p:spPr>
          <p:txBody>
            <a:bodyPr wrap="none" rtlCol="0" anchor="ctr"/>
            <a:lstStyle/>
            <a:p>
              <a:pPr algn="ctr"/>
              <a:endParaRPr lang="zh-CN" altLang="en-US"/>
            </a:p>
          </p:txBody>
        </p:sp>
        <p:sp>
          <p:nvSpPr>
            <p:cNvPr id="49201" name=""/>
            <p:cNvSpPr>
              <a:spLocks noChangeAspect="0"/>
            </p:cNvSpPr>
            <p:nvPr/>
          </p:nvSpPr>
          <p:spPr>
            <a:xfrm flipH="1">
              <a:off x="4819" y="2425"/>
              <a:ext cx="147" cy="0"/>
            </a:xfrm>
            <a:prstGeom prst="line">
              <a:avLst/>
            </a:prstGeom>
            <a:noFill/>
            <a:ln>
              <a:solidFill>
                <a:srgbClr val="000000"/>
              </a:solidFill>
            </a:ln>
          </p:spPr>
          <p:txBody>
            <a:bodyPr wrap="none" rtlCol="0" anchor="ctr"/>
            <a:lstStyle/>
            <a:p>
              <a:pPr algn="ctr"/>
              <a:endParaRPr lang="zh-CN" altLang="en-US"/>
            </a:p>
          </p:txBody>
        </p:sp>
        <p:sp>
          <p:nvSpPr>
            <p:cNvPr id="49202" name=""/>
            <p:cNvSpPr>
              <a:spLocks noChangeAspect="0"/>
            </p:cNvSpPr>
            <p:nvPr/>
          </p:nvSpPr>
          <p:spPr>
            <a:xfrm>
              <a:off x="3558" y="1775"/>
              <a:ext cx="408" cy="250"/>
            </a:xfrm>
            <a:prstGeom prst="rect">
              <a:avLst/>
            </a:prstGeom>
            <a:noFill/>
            <a:ln>
              <a:noFill/>
            </a:ln>
          </p:spPr>
          <p:txBody>
            <a:bodyPr wrap="none">
              <a:spAutoFit/>
            </a:bodyPr>
            <a:lstStyle/>
            <a:p>
              <a:pPr/>
              <a:r>
                <a:rPr lang="en-US" altLang="en-US" sz="1000" dirty="0">
                  <a:latin charset="0" typeface="Arial"/>
                  <a:ea charset="0" typeface="Arial"/>
                </a:rPr>
                <a:t>Address</a:t>
              </a:r>
            </a:p>
            <a:p>
              <a:pPr/>
              <a:r>
                <a:rPr lang="en-US" altLang="en-US" sz="1000" dirty="0">
                  <a:latin charset="0" typeface="Arial"/>
                  <a:ea charset="0" typeface="Arial"/>
                </a:rPr>
                <a:t>Lines</a:t>
              </a:r>
            </a:p>
          </p:txBody>
        </p:sp>
        <p:sp>
          <p:nvSpPr>
            <p:cNvPr id="49203" name=""/>
            <p:cNvSpPr>
              <a:spLocks noChangeAspect="0"/>
            </p:cNvSpPr>
            <p:nvPr/>
          </p:nvSpPr>
          <p:spPr>
            <a:xfrm>
              <a:off x="4310" y="2767"/>
              <a:ext cx="306" cy="250"/>
            </a:xfrm>
            <a:prstGeom prst="rect">
              <a:avLst/>
            </a:prstGeom>
            <a:noFill/>
            <a:ln>
              <a:noFill/>
            </a:ln>
          </p:spPr>
          <p:txBody>
            <a:bodyPr wrap="none">
              <a:spAutoFit/>
            </a:bodyPr>
            <a:lstStyle/>
            <a:p>
              <a:pPr/>
              <a:r>
                <a:rPr lang="en-US" altLang="en-US" sz="1000" dirty="0">
                  <a:latin charset="0" typeface="Arial"/>
                  <a:ea charset="0" typeface="Arial"/>
                </a:rPr>
                <a:t>Date</a:t>
              </a:r>
            </a:p>
            <a:p>
              <a:pPr/>
              <a:r>
                <a:rPr lang="en-US" altLang="en-US" sz="1000" dirty="0">
                  <a:latin charset="0" typeface="Arial"/>
                  <a:ea charset="0" typeface="Arial"/>
                </a:rPr>
                <a:t>Lines</a:t>
              </a:r>
            </a:p>
          </p:txBody>
        </p:sp>
        <p:sp>
          <p:nvSpPr>
            <p:cNvPr id="49204" name=""/>
            <p:cNvSpPr>
              <a:spLocks noChangeAspect="0"/>
            </p:cNvSpPr>
            <p:nvPr/>
          </p:nvSpPr>
          <p:spPr>
            <a:xfrm>
              <a:off x="4945" y="1813"/>
              <a:ext cx="227" cy="154"/>
            </a:xfrm>
            <a:prstGeom prst="rect">
              <a:avLst/>
            </a:prstGeom>
            <a:noFill/>
            <a:ln>
              <a:noFill/>
            </a:ln>
          </p:spPr>
          <p:txBody>
            <a:bodyPr wrap="none">
              <a:spAutoFit/>
            </a:bodyPr>
            <a:lstStyle/>
            <a:p>
              <a:pPr/>
              <a:r>
                <a:rPr lang="en-US" altLang="en-US" sz="1000" dirty="0">
                  <a:latin charset="0" typeface="Arial"/>
                  <a:ea charset="0" typeface="Arial"/>
                </a:rPr>
                <a:t>CS</a:t>
              </a:r>
            </a:p>
          </p:txBody>
        </p:sp>
        <p:sp>
          <p:nvSpPr>
            <p:cNvPr id="49205" name=""/>
            <p:cNvSpPr>
              <a:spLocks noChangeAspect="0"/>
            </p:cNvSpPr>
            <p:nvPr/>
          </p:nvSpPr>
          <p:spPr>
            <a:xfrm>
              <a:off x="4951" y="2347"/>
              <a:ext cx="232" cy="154"/>
            </a:xfrm>
            <a:prstGeom prst="rect">
              <a:avLst/>
            </a:prstGeom>
            <a:noFill/>
            <a:ln>
              <a:noFill/>
            </a:ln>
          </p:spPr>
          <p:txBody>
            <a:bodyPr wrap="none">
              <a:spAutoFit/>
            </a:bodyPr>
            <a:lstStyle/>
            <a:p>
              <a:pPr/>
              <a:r>
                <a:rPr lang="en-US" altLang="en-US" sz="1000" dirty="0">
                  <a:latin charset="0" typeface="Arial"/>
                  <a:ea charset="0" typeface="Arial"/>
                </a:rPr>
                <a:t>RD</a:t>
              </a:r>
            </a:p>
          </p:txBody>
        </p:sp>
        <p:sp>
          <p:nvSpPr>
            <p:cNvPr id="49206" name=""/>
            <p:cNvSpPr>
              <a:spLocks noChangeAspect="0"/>
            </p:cNvSpPr>
            <p:nvPr/>
          </p:nvSpPr>
          <p:spPr>
            <a:xfrm>
              <a:off x="5005" y="1818"/>
              <a:ext cx="109" cy="0"/>
            </a:xfrm>
            <a:prstGeom prst="line">
              <a:avLst/>
            </a:prstGeom>
            <a:noFill/>
            <a:ln>
              <a:solidFill>
                <a:srgbClr val="000000"/>
              </a:solidFill>
            </a:ln>
          </p:spPr>
          <p:txBody>
            <a:bodyPr wrap="none" rtlCol="0" anchor="ctr"/>
            <a:lstStyle/>
            <a:p>
              <a:pPr algn="ctr"/>
              <a:endParaRPr lang="zh-CN" altLang="en-US"/>
            </a:p>
          </p:txBody>
        </p:sp>
        <p:sp>
          <p:nvSpPr>
            <p:cNvPr id="49207" name=""/>
            <p:cNvSpPr>
              <a:spLocks noChangeAspect="0"/>
            </p:cNvSpPr>
            <p:nvPr/>
          </p:nvSpPr>
          <p:spPr>
            <a:xfrm>
              <a:off x="5005" y="2355"/>
              <a:ext cx="121" cy="0"/>
            </a:xfrm>
            <a:prstGeom prst="line">
              <a:avLst/>
            </a:prstGeom>
            <a:noFill/>
            <a:ln>
              <a:solidFill>
                <a:srgbClr val="000000"/>
              </a:solidFill>
            </a:ln>
          </p:spPr>
          <p:txBody>
            <a:bodyPr wrap="none" rtlCol="0" anchor="ctr"/>
            <a:lstStyle/>
            <a:p>
              <a:pPr algn="ctr"/>
              <a:endParaRPr lang="zh-CN" altLang="en-US"/>
            </a:p>
          </p:txBody>
        </p:sp>
        <p:sp>
          <p:nvSpPr>
            <p:cNvPr id="49208" name=""/>
            <p:cNvSpPr>
              <a:spLocks noChangeAspect="0"/>
            </p:cNvSpPr>
            <p:nvPr/>
          </p:nvSpPr>
          <p:spPr>
            <a:xfrm>
              <a:off x="4185" y="2349"/>
              <a:ext cx="588" cy="154"/>
            </a:xfrm>
            <a:prstGeom prst="rect">
              <a:avLst/>
            </a:prstGeom>
            <a:noFill/>
            <a:ln>
              <a:noFill/>
            </a:ln>
          </p:spPr>
          <p:txBody>
            <a:bodyPr wrap="none">
              <a:spAutoFit/>
            </a:bodyPr>
            <a:lstStyle/>
            <a:p>
              <a:pPr/>
              <a:r>
                <a:rPr lang="en-US" altLang="en-US" sz="1000" dirty="0">
                  <a:latin charset="0" typeface="Arial"/>
                  <a:ea charset="0" typeface="Arial"/>
                </a:rPr>
                <a:t>Output Buffer</a:t>
              </a:r>
            </a:p>
          </p:txBody>
        </p:sp>
      </p:grpSp>
      <p:sp>
        <p:nvSpPr>
          <p:cNvPr id="49157" name=""/>
          <p:cNvSpPr>
            <a:spLocks noChangeAspect="0"/>
          </p:cNvSpPr>
          <p:nvPr/>
        </p:nvSpPr>
        <p:spPr>
          <a:xfrm>
            <a:off x="6296025" y="1266825"/>
            <a:ext cx="895350" cy="457200"/>
          </a:xfrm>
          <a:prstGeom prst="rect">
            <a:avLst/>
          </a:prstGeom>
          <a:noFill/>
          <a:ln>
            <a:noFill/>
          </a:ln>
        </p:spPr>
        <p:txBody>
          <a:bodyPr wrap="none">
            <a:spAutoFit/>
          </a:bodyPr>
          <a:lstStyle/>
          <a:p>
            <a:pPr/>
            <a:r>
              <a:rPr lang="en-US" altLang="en-US" dirty="0">
                <a:latin charset="0" typeface="Arial"/>
                <a:ea charset="0" typeface="Arial"/>
              </a:rPr>
              <a:t>ROM</a:t>
            </a:r>
          </a:p>
        </p:txBody>
      </p:sp>
      <p:grpSp>
        <p:nvGrpSpPr>
          <p:cNvPr id="49158" name=""/>
          <p:cNvGrpSpPr>
            <a:grpSpLocks noChangeAspect="0"/>
          </p:cNvGrpSpPr>
          <p:nvPr/>
        </p:nvGrpSpPr>
        <p:grpSpPr>
          <a:xfrm>
            <a:off x="1576388" y="1287463"/>
            <a:ext cx="2678112" cy="3001962"/>
            <a:chOff x="3041" y="843"/>
            <a:chExt cy="1891" cx="1687"/>
          </a:xfrm>
        </p:grpSpPr>
        <p:sp>
          <p:nvSpPr>
            <p:cNvPr id="49160" name=""/>
            <p:cNvSpPr>
              <a:spLocks noChangeAspect="0"/>
            </p:cNvSpPr>
            <p:nvPr/>
          </p:nvSpPr>
          <p:spPr>
            <a:xfrm>
              <a:off x="3723" y="1339"/>
              <a:ext cx="569" cy="891"/>
            </a:xfrm>
            <a:prstGeom prst="rect">
              <a:avLst/>
            </a:prstGeom>
            <a:solidFill>
              <a:srgbClr val="ccffcc"/>
            </a:solidFill>
            <a:ln>
              <a:solidFill>
                <a:srgbClr val="000000"/>
              </a:solidFill>
            </a:ln>
          </p:spPr>
          <p:txBody>
            <a:bodyPr wrap="none" anchor="ctr"/>
            <a:lstStyle/>
            <a:p>
              <a:pPr/>
              <a:endParaRPr lang="en-US" altLang="en-US" dirty="0"/>
            </a:p>
          </p:txBody>
        </p:sp>
        <p:sp>
          <p:nvSpPr>
            <p:cNvPr id="49161" name=""/>
            <p:cNvSpPr>
              <a:spLocks noChangeAspect="0"/>
            </p:cNvSpPr>
            <p:nvPr/>
          </p:nvSpPr>
          <p:spPr>
            <a:xfrm>
              <a:off x="3724" y="2225"/>
              <a:ext cx="569" cy="151"/>
            </a:xfrm>
            <a:prstGeom prst="rect">
              <a:avLst/>
            </a:prstGeom>
            <a:solidFill>
              <a:srgbClr val="ffffcc"/>
            </a:solidFill>
            <a:ln>
              <a:solidFill>
                <a:srgbClr val="000000"/>
              </a:solidFill>
            </a:ln>
          </p:spPr>
          <p:txBody>
            <a:bodyPr wrap="none" anchor="ctr"/>
            <a:lstStyle/>
            <a:p>
              <a:pPr/>
              <a:endParaRPr lang="en-US" altLang="en-US" dirty="0"/>
            </a:p>
          </p:txBody>
        </p:sp>
        <p:sp>
          <p:nvSpPr>
            <p:cNvPr id="49162" name=""/>
            <p:cNvSpPr>
              <a:spLocks noChangeAspect="0"/>
            </p:cNvSpPr>
            <p:nvPr/>
          </p:nvSpPr>
          <p:spPr>
            <a:xfrm>
              <a:off x="4294" y="1740"/>
              <a:ext cx="56" cy="56"/>
            </a:xfrm>
            <a:prstGeom prst="ellipse">
              <a:avLst/>
            </a:prstGeom>
            <a:noFill/>
            <a:ln>
              <a:solidFill>
                <a:srgbClr val="000000"/>
              </a:solidFill>
            </a:ln>
          </p:spPr>
          <p:txBody>
            <a:bodyPr wrap="none" anchor="ctr"/>
            <a:lstStyle/>
            <a:p>
              <a:pPr/>
              <a:endParaRPr lang="en-US" altLang="en-US" dirty="0"/>
            </a:p>
          </p:txBody>
        </p:sp>
        <p:sp>
          <p:nvSpPr>
            <p:cNvPr id="49163" name=""/>
            <p:cNvSpPr>
              <a:spLocks noChangeAspect="0"/>
            </p:cNvSpPr>
            <p:nvPr/>
          </p:nvSpPr>
          <p:spPr>
            <a:xfrm>
              <a:off x="4294" y="2277"/>
              <a:ext cx="56" cy="56"/>
            </a:xfrm>
            <a:prstGeom prst="ellipse">
              <a:avLst/>
            </a:prstGeom>
            <a:noFill/>
            <a:ln>
              <a:solidFill>
                <a:srgbClr val="000000"/>
              </a:solidFill>
            </a:ln>
          </p:spPr>
          <p:txBody>
            <a:bodyPr wrap="none" anchor="ctr"/>
            <a:lstStyle/>
            <a:p>
              <a:pPr/>
              <a:endParaRPr lang="en-US" altLang="en-US" dirty="0"/>
            </a:p>
          </p:txBody>
        </p:sp>
        <p:sp>
          <p:nvSpPr>
            <p:cNvPr id="49164" name=""/>
            <p:cNvSpPr>
              <a:spLocks noChangeAspect="0"/>
            </p:cNvSpPr>
            <p:nvPr/>
          </p:nvSpPr>
          <p:spPr>
            <a:xfrm flipH="1">
              <a:off x="3412" y="1466"/>
              <a:ext cx="313" cy="0"/>
            </a:xfrm>
            <a:prstGeom prst="line">
              <a:avLst/>
            </a:prstGeom>
            <a:noFill/>
            <a:ln>
              <a:solidFill>
                <a:srgbClr val="000000"/>
              </a:solidFill>
            </a:ln>
          </p:spPr>
          <p:txBody>
            <a:bodyPr wrap="none" rtlCol="0" anchor="ctr"/>
            <a:lstStyle/>
            <a:p>
              <a:pPr algn="ctr"/>
              <a:endParaRPr lang="zh-CN" altLang="en-US"/>
            </a:p>
          </p:txBody>
        </p:sp>
        <p:sp>
          <p:nvSpPr>
            <p:cNvPr id="49165" name=""/>
            <p:cNvSpPr>
              <a:spLocks noChangeAspect="0"/>
            </p:cNvSpPr>
            <p:nvPr/>
          </p:nvSpPr>
          <p:spPr>
            <a:xfrm flipH="1">
              <a:off x="3412" y="1562"/>
              <a:ext cx="313" cy="0"/>
            </a:xfrm>
            <a:prstGeom prst="line">
              <a:avLst/>
            </a:prstGeom>
            <a:noFill/>
            <a:ln>
              <a:solidFill>
                <a:srgbClr val="000000"/>
              </a:solidFill>
            </a:ln>
          </p:spPr>
          <p:txBody>
            <a:bodyPr wrap="none" rtlCol="0" anchor="ctr"/>
            <a:lstStyle/>
            <a:p>
              <a:pPr algn="ctr"/>
              <a:endParaRPr lang="zh-CN" altLang="en-US"/>
            </a:p>
          </p:txBody>
        </p:sp>
        <p:sp>
          <p:nvSpPr>
            <p:cNvPr id="49166" name=""/>
            <p:cNvSpPr>
              <a:spLocks noChangeAspect="0"/>
            </p:cNvSpPr>
            <p:nvPr/>
          </p:nvSpPr>
          <p:spPr>
            <a:xfrm flipH="1">
              <a:off x="3412" y="2024"/>
              <a:ext cx="313" cy="0"/>
            </a:xfrm>
            <a:prstGeom prst="line">
              <a:avLst/>
            </a:prstGeom>
            <a:noFill/>
            <a:ln>
              <a:solidFill>
                <a:srgbClr val="000000"/>
              </a:solidFill>
            </a:ln>
          </p:spPr>
          <p:txBody>
            <a:bodyPr wrap="none" rtlCol="0" anchor="ctr"/>
            <a:lstStyle/>
            <a:p>
              <a:pPr algn="ctr"/>
              <a:endParaRPr lang="zh-CN" altLang="en-US"/>
            </a:p>
          </p:txBody>
        </p:sp>
        <p:sp>
          <p:nvSpPr>
            <p:cNvPr id="49167" name=""/>
            <p:cNvSpPr>
              <a:spLocks noChangeAspect="0"/>
            </p:cNvSpPr>
            <p:nvPr/>
          </p:nvSpPr>
          <p:spPr>
            <a:xfrm>
              <a:off x="3841" y="2375"/>
              <a:ext cx="0" cy="211"/>
            </a:xfrm>
            <a:prstGeom prst="line">
              <a:avLst/>
            </a:prstGeom>
            <a:noFill/>
            <a:ln>
              <a:solidFill>
                <a:srgbClr val="000000"/>
              </a:solidFill>
            </a:ln>
          </p:spPr>
          <p:txBody>
            <a:bodyPr wrap="none" rtlCol="0" anchor="ctr"/>
            <a:lstStyle/>
            <a:p>
              <a:pPr algn="ctr"/>
              <a:endParaRPr lang="zh-CN" altLang="en-US"/>
            </a:p>
          </p:txBody>
        </p:sp>
        <p:sp>
          <p:nvSpPr>
            <p:cNvPr id="49168" name=""/>
            <p:cNvSpPr>
              <a:spLocks noChangeAspect="0"/>
            </p:cNvSpPr>
            <p:nvPr/>
          </p:nvSpPr>
          <p:spPr>
            <a:xfrm>
              <a:off x="3925" y="2375"/>
              <a:ext cx="0" cy="211"/>
            </a:xfrm>
            <a:prstGeom prst="line">
              <a:avLst/>
            </a:prstGeom>
            <a:noFill/>
            <a:ln>
              <a:solidFill>
                <a:srgbClr val="000000"/>
              </a:solidFill>
            </a:ln>
          </p:spPr>
          <p:txBody>
            <a:bodyPr wrap="none" rtlCol="0" anchor="ctr"/>
            <a:lstStyle/>
            <a:p>
              <a:pPr algn="ctr"/>
              <a:endParaRPr lang="zh-CN" altLang="en-US"/>
            </a:p>
          </p:txBody>
        </p:sp>
        <p:sp>
          <p:nvSpPr>
            <p:cNvPr id="49169" name=""/>
            <p:cNvSpPr>
              <a:spLocks noChangeAspect="0"/>
            </p:cNvSpPr>
            <p:nvPr/>
          </p:nvSpPr>
          <p:spPr>
            <a:xfrm>
              <a:off x="4171" y="2375"/>
              <a:ext cx="0" cy="211"/>
            </a:xfrm>
            <a:prstGeom prst="line">
              <a:avLst/>
            </a:prstGeom>
            <a:noFill/>
            <a:ln>
              <a:solidFill>
                <a:srgbClr val="000000"/>
              </a:solidFill>
            </a:ln>
          </p:spPr>
          <p:txBody>
            <a:bodyPr wrap="none" rtlCol="0" anchor="ctr"/>
            <a:lstStyle/>
            <a:p>
              <a:pPr algn="ctr"/>
              <a:endParaRPr lang="zh-CN" altLang="en-US"/>
            </a:p>
          </p:txBody>
        </p:sp>
        <p:sp>
          <p:nvSpPr>
            <p:cNvPr id="49170" name=""/>
            <p:cNvSpPr>
              <a:spLocks noChangeAspect="0"/>
            </p:cNvSpPr>
            <p:nvPr/>
          </p:nvSpPr>
          <p:spPr>
            <a:xfrm flipH="1">
              <a:off x="4353" y="1773"/>
              <a:ext cx="133" cy="0"/>
            </a:xfrm>
            <a:prstGeom prst="line">
              <a:avLst/>
            </a:prstGeom>
            <a:noFill/>
            <a:ln>
              <a:solidFill>
                <a:srgbClr val="000000"/>
              </a:solidFill>
            </a:ln>
          </p:spPr>
          <p:txBody>
            <a:bodyPr wrap="none" rtlCol="0" anchor="ctr"/>
            <a:lstStyle/>
            <a:p>
              <a:pPr algn="ctr"/>
              <a:endParaRPr lang="zh-CN" altLang="en-US"/>
            </a:p>
          </p:txBody>
        </p:sp>
        <p:sp>
          <p:nvSpPr>
            <p:cNvPr id="49171" name=""/>
            <p:cNvSpPr>
              <a:spLocks noChangeAspect="0"/>
            </p:cNvSpPr>
            <p:nvPr/>
          </p:nvSpPr>
          <p:spPr>
            <a:xfrm flipH="1">
              <a:off x="4346" y="2304"/>
              <a:ext cx="147" cy="0"/>
            </a:xfrm>
            <a:prstGeom prst="line">
              <a:avLst/>
            </a:prstGeom>
            <a:noFill/>
            <a:ln>
              <a:solidFill>
                <a:srgbClr val="000000"/>
              </a:solidFill>
            </a:ln>
          </p:spPr>
          <p:txBody>
            <a:bodyPr wrap="none" rtlCol="0" anchor="ctr"/>
            <a:lstStyle/>
            <a:p>
              <a:pPr algn="ctr"/>
              <a:endParaRPr lang="zh-CN" altLang="en-US"/>
            </a:p>
          </p:txBody>
        </p:sp>
        <p:sp>
          <p:nvSpPr>
            <p:cNvPr id="49172" name=""/>
            <p:cNvSpPr>
              <a:spLocks noChangeAspect="0"/>
            </p:cNvSpPr>
            <p:nvPr/>
          </p:nvSpPr>
          <p:spPr>
            <a:xfrm>
              <a:off x="3085" y="1654"/>
              <a:ext cx="408" cy="250"/>
            </a:xfrm>
            <a:prstGeom prst="rect">
              <a:avLst/>
            </a:prstGeom>
            <a:noFill/>
            <a:ln>
              <a:noFill/>
            </a:ln>
          </p:spPr>
          <p:txBody>
            <a:bodyPr wrap="none">
              <a:spAutoFit/>
            </a:bodyPr>
            <a:lstStyle/>
            <a:p>
              <a:pPr/>
              <a:r>
                <a:rPr lang="en-US" altLang="en-US" sz="1000" dirty="0">
                  <a:latin charset="0" typeface="Arial"/>
                  <a:ea charset="0" typeface="Arial"/>
                </a:rPr>
                <a:t>Address</a:t>
              </a:r>
            </a:p>
            <a:p>
              <a:pPr/>
              <a:r>
                <a:rPr lang="en-US" altLang="en-US" sz="1000" dirty="0">
                  <a:latin charset="0" typeface="Arial"/>
                  <a:ea charset="0" typeface="Arial"/>
                </a:rPr>
                <a:t>Lines</a:t>
              </a:r>
            </a:p>
          </p:txBody>
        </p:sp>
        <p:sp>
          <p:nvSpPr>
            <p:cNvPr id="49173" name=""/>
            <p:cNvSpPr>
              <a:spLocks noChangeAspect="0"/>
            </p:cNvSpPr>
            <p:nvPr/>
          </p:nvSpPr>
          <p:spPr>
            <a:xfrm>
              <a:off x="3765" y="2580"/>
              <a:ext cx="496" cy="154"/>
            </a:xfrm>
            <a:prstGeom prst="rect">
              <a:avLst/>
            </a:prstGeom>
            <a:noFill/>
            <a:ln>
              <a:noFill/>
            </a:ln>
          </p:spPr>
          <p:txBody>
            <a:bodyPr wrap="none">
              <a:spAutoFit/>
            </a:bodyPr>
            <a:lstStyle/>
            <a:p>
              <a:pPr/>
              <a:r>
                <a:rPr lang="en-US" altLang="en-US" sz="1000" dirty="0">
                  <a:latin charset="0" typeface="Arial"/>
                  <a:ea charset="0" typeface="Arial"/>
                </a:rPr>
                <a:t>Data Lines</a:t>
              </a:r>
            </a:p>
          </p:txBody>
        </p:sp>
        <p:sp>
          <p:nvSpPr>
            <p:cNvPr id="49174" name=""/>
            <p:cNvSpPr>
              <a:spLocks noChangeAspect="0"/>
            </p:cNvSpPr>
            <p:nvPr/>
          </p:nvSpPr>
          <p:spPr>
            <a:xfrm>
              <a:off x="4472" y="1692"/>
              <a:ext cx="227" cy="154"/>
            </a:xfrm>
            <a:prstGeom prst="rect">
              <a:avLst/>
            </a:prstGeom>
            <a:noFill/>
            <a:ln>
              <a:noFill/>
            </a:ln>
          </p:spPr>
          <p:txBody>
            <a:bodyPr wrap="none">
              <a:spAutoFit/>
            </a:bodyPr>
            <a:lstStyle/>
            <a:p>
              <a:pPr/>
              <a:r>
                <a:rPr lang="en-US" altLang="en-US" sz="1000" dirty="0">
                  <a:latin charset="0" typeface="Arial"/>
                  <a:ea charset="0" typeface="Arial"/>
                </a:rPr>
                <a:t>CS</a:t>
              </a:r>
            </a:p>
          </p:txBody>
        </p:sp>
        <p:sp>
          <p:nvSpPr>
            <p:cNvPr id="49175" name=""/>
            <p:cNvSpPr>
              <a:spLocks noChangeAspect="0"/>
            </p:cNvSpPr>
            <p:nvPr/>
          </p:nvSpPr>
          <p:spPr>
            <a:xfrm>
              <a:off x="4478" y="2226"/>
              <a:ext cx="232" cy="154"/>
            </a:xfrm>
            <a:prstGeom prst="rect">
              <a:avLst/>
            </a:prstGeom>
            <a:noFill/>
            <a:ln>
              <a:noFill/>
            </a:ln>
          </p:spPr>
          <p:txBody>
            <a:bodyPr wrap="none">
              <a:spAutoFit/>
            </a:bodyPr>
            <a:lstStyle/>
            <a:p>
              <a:pPr/>
              <a:r>
                <a:rPr lang="en-US" altLang="en-US" sz="1000" dirty="0">
                  <a:latin charset="0" typeface="Arial"/>
                  <a:ea charset="0" typeface="Arial"/>
                </a:rPr>
                <a:t>RD</a:t>
              </a:r>
            </a:p>
          </p:txBody>
        </p:sp>
        <p:sp>
          <p:nvSpPr>
            <p:cNvPr id="49176" name=""/>
            <p:cNvSpPr>
              <a:spLocks noChangeAspect="0"/>
            </p:cNvSpPr>
            <p:nvPr/>
          </p:nvSpPr>
          <p:spPr>
            <a:xfrm>
              <a:off x="4532" y="1697"/>
              <a:ext cx="109" cy="0"/>
            </a:xfrm>
            <a:prstGeom prst="line">
              <a:avLst/>
            </a:prstGeom>
            <a:noFill/>
            <a:ln>
              <a:solidFill>
                <a:srgbClr val="000000"/>
              </a:solidFill>
            </a:ln>
          </p:spPr>
          <p:txBody>
            <a:bodyPr wrap="none" rtlCol="0" anchor="ctr"/>
            <a:lstStyle/>
            <a:p>
              <a:pPr algn="ctr"/>
              <a:endParaRPr lang="zh-CN" altLang="en-US"/>
            </a:p>
          </p:txBody>
        </p:sp>
        <p:sp>
          <p:nvSpPr>
            <p:cNvPr id="49177" name=""/>
            <p:cNvSpPr>
              <a:spLocks noChangeAspect="0"/>
            </p:cNvSpPr>
            <p:nvPr/>
          </p:nvSpPr>
          <p:spPr>
            <a:xfrm>
              <a:off x="4532" y="2234"/>
              <a:ext cx="121" cy="0"/>
            </a:xfrm>
            <a:prstGeom prst="line">
              <a:avLst/>
            </a:prstGeom>
            <a:noFill/>
            <a:ln>
              <a:solidFill>
                <a:srgbClr val="000000"/>
              </a:solidFill>
            </a:ln>
          </p:spPr>
          <p:txBody>
            <a:bodyPr wrap="none" rtlCol="0" anchor="ctr"/>
            <a:lstStyle/>
            <a:p>
              <a:pPr algn="ctr"/>
              <a:endParaRPr lang="zh-CN" altLang="en-US"/>
            </a:p>
          </p:txBody>
        </p:sp>
        <p:sp>
          <p:nvSpPr>
            <p:cNvPr id="49178" name=""/>
            <p:cNvSpPr>
              <a:spLocks noChangeAspect="0"/>
            </p:cNvSpPr>
            <p:nvPr/>
          </p:nvSpPr>
          <p:spPr>
            <a:xfrm>
              <a:off x="3712" y="2228"/>
              <a:ext cx="588" cy="154"/>
            </a:xfrm>
            <a:prstGeom prst="rect">
              <a:avLst/>
            </a:prstGeom>
            <a:noFill/>
            <a:ln>
              <a:noFill/>
            </a:ln>
          </p:spPr>
          <p:txBody>
            <a:bodyPr wrap="none">
              <a:spAutoFit/>
            </a:bodyPr>
            <a:lstStyle/>
            <a:p>
              <a:pPr/>
              <a:r>
                <a:rPr lang="en-US" altLang="en-US" sz="1000" dirty="0">
                  <a:latin charset="0" typeface="Arial"/>
                  <a:ea charset="0" typeface="Arial"/>
                </a:rPr>
                <a:t>Output Buffer</a:t>
              </a:r>
            </a:p>
          </p:txBody>
        </p:sp>
        <p:sp>
          <p:nvSpPr>
            <p:cNvPr id="49179" name=""/>
            <p:cNvSpPr>
              <a:spLocks noChangeAspect="0"/>
            </p:cNvSpPr>
            <p:nvPr/>
          </p:nvSpPr>
          <p:spPr>
            <a:xfrm>
              <a:off x="3041" y="913"/>
              <a:ext cx="543" cy="288"/>
            </a:xfrm>
            <a:prstGeom prst="rect">
              <a:avLst/>
            </a:prstGeom>
            <a:noFill/>
            <a:ln>
              <a:noFill/>
            </a:ln>
          </p:spPr>
          <p:txBody>
            <a:bodyPr wrap="none">
              <a:spAutoFit/>
            </a:bodyPr>
            <a:lstStyle/>
            <a:p>
              <a:pPr/>
              <a:r>
                <a:rPr lang="en-US" altLang="en-US" dirty="0">
                  <a:latin charset="0" typeface="Arial"/>
                  <a:ea charset="0" typeface="Arial"/>
                </a:rPr>
                <a:t>RAM</a:t>
              </a:r>
            </a:p>
          </p:txBody>
        </p:sp>
        <p:sp>
          <p:nvSpPr>
            <p:cNvPr id="49180" name=""/>
            <p:cNvSpPr>
              <a:spLocks noChangeAspect="0"/>
            </p:cNvSpPr>
            <p:nvPr/>
          </p:nvSpPr>
          <p:spPr>
            <a:xfrm>
              <a:off x="3724" y="1188"/>
              <a:ext cx="569" cy="151"/>
            </a:xfrm>
            <a:prstGeom prst="rect">
              <a:avLst/>
            </a:prstGeom>
            <a:solidFill>
              <a:srgbClr val="ffffcc"/>
            </a:solidFill>
            <a:ln>
              <a:solidFill>
                <a:srgbClr val="000000"/>
              </a:solidFill>
            </a:ln>
          </p:spPr>
          <p:txBody>
            <a:bodyPr wrap="none" anchor="ctr"/>
            <a:lstStyle/>
            <a:p>
              <a:pPr/>
              <a:endParaRPr lang="en-US" altLang="en-US" dirty="0"/>
            </a:p>
          </p:txBody>
        </p:sp>
        <p:sp>
          <p:nvSpPr>
            <p:cNvPr id="49181" name=""/>
            <p:cNvSpPr>
              <a:spLocks noChangeAspect="0"/>
            </p:cNvSpPr>
            <p:nvPr/>
          </p:nvSpPr>
          <p:spPr>
            <a:xfrm>
              <a:off x="4294" y="1240"/>
              <a:ext cx="56" cy="56"/>
            </a:xfrm>
            <a:prstGeom prst="ellipse">
              <a:avLst/>
            </a:prstGeom>
            <a:noFill/>
            <a:ln>
              <a:solidFill>
                <a:srgbClr val="000000"/>
              </a:solidFill>
            </a:ln>
          </p:spPr>
          <p:txBody>
            <a:bodyPr wrap="none" anchor="ctr"/>
            <a:lstStyle/>
            <a:p>
              <a:pPr/>
              <a:endParaRPr lang="en-US" altLang="en-US" dirty="0"/>
            </a:p>
          </p:txBody>
        </p:sp>
        <p:sp>
          <p:nvSpPr>
            <p:cNvPr id="49182" name=""/>
            <p:cNvSpPr>
              <a:spLocks noChangeAspect="0"/>
            </p:cNvSpPr>
            <p:nvPr/>
          </p:nvSpPr>
          <p:spPr>
            <a:xfrm flipH="1">
              <a:off x="4346" y="1267"/>
              <a:ext cx="147" cy="0"/>
            </a:xfrm>
            <a:prstGeom prst="line">
              <a:avLst/>
            </a:prstGeom>
            <a:noFill/>
            <a:ln>
              <a:solidFill>
                <a:srgbClr val="000000"/>
              </a:solidFill>
            </a:ln>
          </p:spPr>
          <p:txBody>
            <a:bodyPr wrap="none" rtlCol="0" anchor="ctr"/>
            <a:lstStyle/>
            <a:p>
              <a:pPr algn="ctr"/>
              <a:endParaRPr lang="zh-CN" altLang="en-US"/>
            </a:p>
          </p:txBody>
        </p:sp>
        <p:sp>
          <p:nvSpPr>
            <p:cNvPr id="49183" name=""/>
            <p:cNvSpPr>
              <a:spLocks noChangeAspect="0"/>
            </p:cNvSpPr>
            <p:nvPr/>
          </p:nvSpPr>
          <p:spPr>
            <a:xfrm>
              <a:off x="4478" y="1189"/>
              <a:ext cx="250" cy="154"/>
            </a:xfrm>
            <a:prstGeom prst="rect">
              <a:avLst/>
            </a:prstGeom>
            <a:noFill/>
            <a:ln>
              <a:noFill/>
            </a:ln>
          </p:spPr>
          <p:txBody>
            <a:bodyPr wrap="none">
              <a:spAutoFit/>
            </a:bodyPr>
            <a:lstStyle/>
            <a:p>
              <a:pPr/>
              <a:r>
                <a:rPr lang="en-US" altLang="en-US" sz="1000" dirty="0">
                  <a:latin charset="0" typeface="Arial"/>
                  <a:ea charset="0" typeface="Arial"/>
                </a:rPr>
                <a:t>WR</a:t>
              </a:r>
            </a:p>
          </p:txBody>
        </p:sp>
        <p:sp>
          <p:nvSpPr>
            <p:cNvPr id="49184" name=""/>
            <p:cNvSpPr>
              <a:spLocks noChangeAspect="0"/>
            </p:cNvSpPr>
            <p:nvPr/>
          </p:nvSpPr>
          <p:spPr>
            <a:xfrm>
              <a:off x="4532" y="1197"/>
              <a:ext cx="121" cy="0"/>
            </a:xfrm>
            <a:prstGeom prst="line">
              <a:avLst/>
            </a:prstGeom>
            <a:noFill/>
            <a:ln>
              <a:solidFill>
                <a:srgbClr val="000000"/>
              </a:solidFill>
            </a:ln>
          </p:spPr>
          <p:txBody>
            <a:bodyPr wrap="none" rtlCol="0" anchor="ctr"/>
            <a:lstStyle/>
            <a:p>
              <a:pPr algn="ctr"/>
              <a:endParaRPr lang="zh-CN" altLang="en-US"/>
            </a:p>
          </p:txBody>
        </p:sp>
        <p:sp>
          <p:nvSpPr>
            <p:cNvPr id="49185" name=""/>
            <p:cNvSpPr>
              <a:spLocks noChangeAspect="0"/>
            </p:cNvSpPr>
            <p:nvPr/>
          </p:nvSpPr>
          <p:spPr>
            <a:xfrm>
              <a:off x="3712" y="1191"/>
              <a:ext cx="526" cy="154"/>
            </a:xfrm>
            <a:prstGeom prst="rect">
              <a:avLst/>
            </a:prstGeom>
            <a:noFill/>
            <a:ln>
              <a:noFill/>
            </a:ln>
          </p:spPr>
          <p:txBody>
            <a:bodyPr wrap="none">
              <a:spAutoFit/>
            </a:bodyPr>
            <a:lstStyle/>
            <a:p>
              <a:pPr/>
              <a:r>
                <a:rPr lang="en-US" altLang="en-US" sz="1000" dirty="0">
                  <a:latin charset="0" typeface="Arial"/>
                  <a:ea charset="0" typeface="Arial"/>
                </a:rPr>
                <a:t>Input Buffer</a:t>
              </a:r>
            </a:p>
          </p:txBody>
        </p:sp>
        <p:sp>
          <p:nvSpPr>
            <p:cNvPr id="49186" name=""/>
            <p:cNvSpPr>
              <a:spLocks noChangeAspect="0"/>
            </p:cNvSpPr>
            <p:nvPr/>
          </p:nvSpPr>
          <p:spPr>
            <a:xfrm>
              <a:off x="3834" y="986"/>
              <a:ext cx="0" cy="211"/>
            </a:xfrm>
            <a:prstGeom prst="line">
              <a:avLst/>
            </a:prstGeom>
            <a:noFill/>
            <a:ln>
              <a:solidFill>
                <a:srgbClr val="000000"/>
              </a:solidFill>
            </a:ln>
          </p:spPr>
          <p:txBody>
            <a:bodyPr wrap="none" rtlCol="0" anchor="ctr"/>
            <a:lstStyle/>
            <a:p>
              <a:pPr algn="ctr"/>
              <a:endParaRPr lang="zh-CN" altLang="en-US"/>
            </a:p>
          </p:txBody>
        </p:sp>
        <p:sp>
          <p:nvSpPr>
            <p:cNvPr id="49187" name=""/>
            <p:cNvSpPr>
              <a:spLocks noChangeAspect="0"/>
            </p:cNvSpPr>
            <p:nvPr/>
          </p:nvSpPr>
          <p:spPr>
            <a:xfrm>
              <a:off x="3918" y="986"/>
              <a:ext cx="0" cy="211"/>
            </a:xfrm>
            <a:prstGeom prst="line">
              <a:avLst/>
            </a:prstGeom>
            <a:noFill/>
            <a:ln>
              <a:solidFill>
                <a:srgbClr val="000000"/>
              </a:solidFill>
            </a:ln>
          </p:spPr>
          <p:txBody>
            <a:bodyPr wrap="none" rtlCol="0" anchor="ctr"/>
            <a:lstStyle/>
            <a:p>
              <a:pPr algn="ctr"/>
              <a:endParaRPr lang="zh-CN" altLang="en-US"/>
            </a:p>
          </p:txBody>
        </p:sp>
        <p:sp>
          <p:nvSpPr>
            <p:cNvPr id="49188" name=""/>
            <p:cNvSpPr>
              <a:spLocks noChangeAspect="0"/>
            </p:cNvSpPr>
            <p:nvPr/>
          </p:nvSpPr>
          <p:spPr>
            <a:xfrm>
              <a:off x="4164" y="986"/>
              <a:ext cx="0" cy="211"/>
            </a:xfrm>
            <a:prstGeom prst="line">
              <a:avLst/>
            </a:prstGeom>
            <a:noFill/>
            <a:ln>
              <a:solidFill>
                <a:srgbClr val="000000"/>
              </a:solidFill>
            </a:ln>
          </p:spPr>
          <p:txBody>
            <a:bodyPr wrap="none" rtlCol="0" anchor="ctr"/>
            <a:lstStyle/>
            <a:p>
              <a:pPr algn="ctr"/>
              <a:endParaRPr lang="zh-CN" altLang="en-US"/>
            </a:p>
          </p:txBody>
        </p:sp>
        <p:sp>
          <p:nvSpPr>
            <p:cNvPr id="49189" name=""/>
            <p:cNvSpPr>
              <a:spLocks noChangeAspect="0"/>
            </p:cNvSpPr>
            <p:nvPr/>
          </p:nvSpPr>
          <p:spPr>
            <a:xfrm>
              <a:off x="3758" y="843"/>
              <a:ext cx="496" cy="154"/>
            </a:xfrm>
            <a:prstGeom prst="rect">
              <a:avLst/>
            </a:prstGeom>
            <a:noFill/>
            <a:ln>
              <a:noFill/>
            </a:ln>
          </p:spPr>
          <p:txBody>
            <a:bodyPr wrap="none">
              <a:spAutoFit/>
            </a:bodyPr>
            <a:lstStyle/>
            <a:p>
              <a:pPr/>
              <a:r>
                <a:rPr lang="en-US" altLang="en-US" sz="1000" dirty="0">
                  <a:latin charset="0" typeface="Arial"/>
                  <a:ea charset="0" typeface="Arial"/>
                </a:rPr>
                <a:t>Data Lines</a:t>
              </a:r>
            </a:p>
          </p:txBody>
        </p:sp>
      </p:grpSp>
      <p:sp>
        <p:nvSpPr>
          <p:cNvPr id="49159"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50176" name=""/>
        <p:cNvGrpSpPr>
          <a:grpSpLocks/>
        </p:cNvGrpSpPr>
        <p:nvPr/>
      </p:nvGrpSpPr>
      <p:grpSpPr>
        <a:xfrm/>
      </p:grpSpPr>
      <p:sp>
        <p:nvSpPr>
          <p:cNvPr id="50178" name=""/>
          <p:cNvSpPr>
            <a:spLocks noGrp="1" noChangeAspect="0"/>
          </p:cNvSpPr>
          <p:nvPr>
            <p:ph type="title" sz="full" idx="4294967295"/>
          </p:nvPr>
        </p:nvSpPr>
        <p:spPr>
          <a:xfrm rot="0">
            <a:off x="838200" y="0"/>
            <a:ext cx="7772400" cy="1143000"/>
          </a:xfrm>
          <a:ln/>
        </p:spPr>
        <p:txBody>
          <a:bodyPr wrap="square" lIns="91440" rIns="91440" tIns="45720" bIns="45720" anchor="ctr"/>
          <a:lstStyle/>
          <a:p>
            <a:pPr/>
            <a:r>
              <a:rPr lang="en-US" altLang="en-US" dirty="0"/>
              <a:t>Interfacing Memory</a:t>
            </a:r>
          </a:p>
        </p:txBody>
      </p:sp>
      <p:sp>
        <p:nvSpPr>
          <p:cNvPr id="50179" name=""/>
          <p:cNvSpPr>
            <a:spLocks noGrp="1" noChangeAspect="0"/>
          </p:cNvSpPr>
          <p:nvPr>
            <p:ph type="body" sz="full" idx="4294967295"/>
          </p:nvPr>
        </p:nvSpPr>
        <p:spPr>
          <a:xfrm rot="0">
            <a:off x="1219200" y="1219200"/>
            <a:ext cx="7315200" cy="4114800"/>
          </a:xfrm>
          <a:ln/>
        </p:spPr>
        <p:txBody>
          <a:bodyPr wrap="square" lIns="91440" rIns="91440" tIns="45720" bIns="45720" anchor="t" anchorCtr="false"/>
          <a:lstStyle/>
          <a:p>
            <a:pPr lvl="1"/>
            <a:r>
              <a:rPr lang="en-US" altLang="en-US" sz="1800" dirty="0"/>
              <a:t>Accessing memory can be summarized into the following three steps:</a:t>
            </a:r>
          </a:p>
          <a:p>
            <a:pPr lvl="3"/>
            <a:r>
              <a:rPr lang="en-US" altLang="en-US" sz="1800" dirty="0">
                <a:solidFill>
                  <a:srgbClr val="990000"/>
                </a:solidFill>
              </a:rPr>
              <a:t>Select the chip</a:t>
            </a:r>
            <a:r>
              <a:rPr lang="en-US" altLang="en-US" sz="1800" dirty="0"/>
              <a:t>.</a:t>
            </a:r>
          </a:p>
          <a:p>
            <a:pPr lvl="3"/>
            <a:r>
              <a:rPr lang="en-US" altLang="en-US" sz="1800" dirty="0">
                <a:solidFill>
                  <a:srgbClr val="990000"/>
                </a:solidFill>
              </a:rPr>
              <a:t>Identify the memory register</a:t>
            </a:r>
            <a:r>
              <a:rPr lang="en-US" altLang="en-US" sz="1800" dirty="0"/>
              <a:t>.</a:t>
            </a:r>
          </a:p>
          <a:p>
            <a:pPr lvl="3"/>
            <a:r>
              <a:rPr lang="en-US" altLang="en-US" sz="1800" dirty="0">
                <a:solidFill>
                  <a:srgbClr val="990000"/>
                </a:solidFill>
              </a:rPr>
              <a:t>Enable the appropriate buffer</a:t>
            </a:r>
            <a:r>
              <a:rPr lang="en-US" altLang="en-US" sz="1800" dirty="0"/>
              <a:t>.</a:t>
            </a:r>
          </a:p>
          <a:p>
            <a:pPr lvl="1"/>
          </a:p>
          <a:p>
            <a:pPr lvl="1"/>
            <a:r>
              <a:rPr lang="en-US" altLang="en-US" sz="1800" dirty="0" b="1" i="1"/>
              <a:t>Translating this to microprocessor domain:</a:t>
            </a:r>
          </a:p>
          <a:p>
            <a:pPr lvl="3"/>
            <a:r>
              <a:rPr lang="en-US" altLang="en-US" sz="1800" dirty="0" b="1" i="1"/>
              <a:t>The microprocessor places a </a:t>
            </a:r>
            <a:r>
              <a:rPr lang="en-US" altLang="en-US" sz="1800" dirty="0" b="1" i="1">
                <a:solidFill>
                  <a:srgbClr val="990000"/>
                </a:solidFill>
              </a:rPr>
              <a:t>16-bit address</a:t>
            </a:r>
            <a:r>
              <a:rPr lang="en-US" altLang="en-US" sz="1800" dirty="0" b="1" i="1"/>
              <a:t> on the address bus. </a:t>
            </a:r>
          </a:p>
          <a:p>
            <a:pPr lvl="3"/>
            <a:r>
              <a:rPr lang="en-US" altLang="en-US" sz="1800" dirty="0" b="1" i="1">
                <a:solidFill>
                  <a:srgbClr val="990000"/>
                </a:solidFill>
              </a:rPr>
              <a:t>Part</a:t>
            </a:r>
            <a:r>
              <a:rPr lang="en-US" altLang="en-US" sz="1800" dirty="0" b="1" i="1"/>
              <a:t> of the address bus will </a:t>
            </a:r>
            <a:r>
              <a:rPr lang="en-US" altLang="en-US" sz="1800" dirty="0" b="1" i="1">
                <a:solidFill>
                  <a:srgbClr val="990000"/>
                </a:solidFill>
              </a:rPr>
              <a:t>select the chip</a:t>
            </a:r>
            <a:r>
              <a:rPr lang="en-US" altLang="en-US" sz="1800" dirty="0" b="1" i="1"/>
              <a:t> and the other </a:t>
            </a:r>
            <a:r>
              <a:rPr lang="en-US" altLang="en-US" sz="1800" dirty="0" b="1" i="1">
                <a:solidFill>
                  <a:srgbClr val="990000"/>
                </a:solidFill>
              </a:rPr>
              <a:t>part</a:t>
            </a:r>
            <a:r>
              <a:rPr lang="en-US" altLang="en-US" sz="1800" dirty="0" b="1" i="1"/>
              <a:t> will go through the address decoder to </a:t>
            </a:r>
            <a:r>
              <a:rPr lang="en-US" altLang="en-US" sz="1800" dirty="0" b="1" i="1">
                <a:solidFill>
                  <a:srgbClr val="990000"/>
                </a:solidFill>
              </a:rPr>
              <a:t>select the register</a:t>
            </a:r>
            <a:r>
              <a:rPr lang="en-US" altLang="en-US" sz="1800" dirty="0" b="1" i="1"/>
              <a:t>.</a:t>
            </a:r>
          </a:p>
          <a:p>
            <a:pPr lvl="3"/>
            <a:r>
              <a:rPr lang="en-US" altLang="en-US" sz="1800" dirty="0" b="1" i="1">
                <a:solidFill>
                  <a:srgbClr val="990000"/>
                </a:solidFill>
              </a:rPr>
              <a:t>The signals IO/M and RD</a:t>
            </a:r>
            <a:r>
              <a:rPr lang="en-US" altLang="en-US" sz="1800" dirty="0" b="1" i="1"/>
              <a:t> combined indicate that a memory read operation is in progress. The MEMR signal can be used to enable the RD line on the memory chip.</a:t>
            </a:r>
          </a:p>
        </p:txBody>
      </p:sp>
      <p:sp>
        <p:nvSpPr>
          <p:cNvPr id="50180"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51200" name=""/>
        <p:cNvGrpSpPr>
          <a:grpSpLocks/>
        </p:cNvGrpSpPr>
        <p:nvPr/>
      </p:nvGrpSpPr>
      <p:grpSpPr>
        <a:xfrm/>
      </p:grpSpPr>
      <p:sp>
        <p:nvSpPr>
          <p:cNvPr id="51202" name=""/>
          <p:cNvSpPr>
            <a:spLocks noGrp="1" noChangeAspect="0"/>
          </p:cNvSpPr>
          <p:nvPr>
            <p:ph type="title" sz="full" idx="4294967295"/>
          </p:nvPr>
        </p:nvSpPr>
        <p:spPr>
          <a:xfrm rot="0">
            <a:off x="685800" y="0"/>
            <a:ext cx="7772400" cy="1143000"/>
          </a:xfrm>
          <a:ln/>
        </p:spPr>
        <p:txBody>
          <a:bodyPr wrap="square" lIns="91440" rIns="91440" tIns="45720" bIns="45720" anchor="ctr"/>
          <a:lstStyle/>
          <a:p>
            <a:pPr/>
            <a:r>
              <a:rPr lang="en-US" altLang="en-US" dirty="0"/>
              <a:t>Address decoding</a:t>
            </a:r>
          </a:p>
        </p:txBody>
      </p:sp>
      <p:sp>
        <p:nvSpPr>
          <p:cNvPr id="51203" name=""/>
          <p:cNvSpPr>
            <a:spLocks noGrp="1" noChangeAspect="0"/>
          </p:cNvSpPr>
          <p:nvPr>
            <p:ph type="body" sz="full" idx="4294967295"/>
          </p:nvPr>
        </p:nvSpPr>
        <p:spPr>
          <a:xfrm rot="0">
            <a:off x="1219200" y="1143000"/>
            <a:ext cx="7315200" cy="4114800"/>
          </a:xfrm>
          <a:ln/>
        </p:spPr>
        <p:txBody>
          <a:bodyPr wrap="square" lIns="91440" rIns="91440" tIns="45720" bIns="45720" anchor="t" anchorCtr="false"/>
          <a:lstStyle/>
          <a:p>
            <a:pPr/>
            <a:r>
              <a:rPr lang="en-US" altLang="en-US" sz="2400" dirty="0"/>
              <a:t>The result of address decoding is the identification of a register for a given address.</a:t>
            </a:r>
          </a:p>
          <a:p>
            <a:pPr lvl="1"/>
            <a:r>
              <a:rPr lang="en-US" altLang="en-US" sz="2400" dirty="0" b="1" i="1"/>
              <a:t>A large part of the address bus is usually connected directly to the address inputs of the memory chip.</a:t>
            </a:r>
          </a:p>
          <a:p>
            <a:pPr lvl="1"/>
            <a:r>
              <a:rPr lang="en-US" altLang="en-US" sz="2400" dirty="0" b="1" i="1"/>
              <a:t>This portion is decoded internally within the chip. </a:t>
            </a:r>
          </a:p>
          <a:p>
            <a:pPr lvl="1"/>
            <a:r>
              <a:rPr lang="en-US" altLang="en-US" sz="2400" dirty="0" b="1" i="1"/>
              <a:t>What concerns us is the other part that must be decoded externally to select the chip.</a:t>
            </a:r>
          </a:p>
          <a:p>
            <a:pPr lvl="1"/>
            <a:r>
              <a:rPr lang="en-US" altLang="en-US" sz="2400" dirty="0" b="1" i="1"/>
              <a:t>This can be done either using logic gates or a decoder.</a:t>
            </a:r>
          </a:p>
        </p:txBody>
      </p:sp>
      <p:sp>
        <p:nvSpPr>
          <p:cNvPr id="51204"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2048" name=""/>
        <p:cNvGrpSpPr>
          <a:grpSpLocks/>
        </p:cNvGrpSpPr>
        <p:nvPr/>
      </p:nvGrpSpPr>
      <p:grpSpPr>
        <a:xfrm/>
      </p:grpSpPr>
      <p:sp>
        <p:nvSpPr>
          <p:cNvPr id="2051" name=""/>
          <p:cNvSpPr>
            <a:spLocks noGrp="1" noChangeAspect="0"/>
          </p:cNvSpPr>
          <p:nvPr>
            <p:ph type="title" sz="full" idx="4294967295"/>
          </p:nvPr>
        </p:nvSpPr>
        <p:spPr>
          <a:xfrm rot="0">
            <a:off x="762000" y="0"/>
            <a:ext cx="7772400" cy="1143000"/>
          </a:xfrm>
          <a:ln/>
        </p:spPr>
        <p:txBody>
          <a:bodyPr wrap="square" lIns="91440" rIns="91440" tIns="45720" bIns="45720" anchor="ctr"/>
          <a:lstStyle/>
          <a:p>
            <a:pPr/>
            <a:r>
              <a:rPr lang="en-US" altLang="en-US" dirty="0"/>
              <a:t>The Overall Picture</a:t>
            </a:r>
          </a:p>
        </p:txBody>
      </p:sp>
      <p:sp>
        <p:nvSpPr>
          <p:cNvPr id="2052" name=""/>
          <p:cNvSpPr>
            <a:spLocks noGrp="1" noChangeAspect="0"/>
          </p:cNvSpPr>
          <p:nvPr>
            <p:ph type="body" sz="full" idx="4294967295"/>
          </p:nvPr>
        </p:nvSpPr>
        <p:spPr>
          <a:xfrm rot="0">
            <a:off x="1295400" y="914400"/>
            <a:ext cx="7315200" cy="4114800"/>
          </a:xfrm>
          <a:ln/>
        </p:spPr>
        <p:txBody>
          <a:bodyPr wrap="square" lIns="91440" rIns="91440" tIns="45720" bIns="45720" anchor="t" anchorCtr="false"/>
          <a:lstStyle/>
          <a:p>
            <a:pPr/>
            <a:r>
              <a:rPr lang="en-US" altLang="en-US" dirty="0"/>
              <a:t>Putting all of the concepts together, we get:</a:t>
            </a:r>
          </a:p>
        </p:txBody>
      </p:sp>
      <p:grpSp>
        <p:nvGrpSpPr>
          <p:cNvPr id="2053" name=""/>
          <p:cNvGrpSpPr>
            <a:grpSpLocks noChangeAspect="0"/>
          </p:cNvGrpSpPr>
          <p:nvPr/>
        </p:nvGrpSpPr>
        <p:grpSpPr>
          <a:xfrm>
            <a:off x="1828800" y="1905000"/>
            <a:ext cx="6921500" cy="3822700"/>
            <a:chOff x="709" y="1149"/>
            <a:chExt cy="2408" cx="4360"/>
          </a:xfrm>
        </p:grpSpPr>
        <p:grpSp>
          <p:nvGrpSpPr>
            <p:cNvPr id="2055" name=""/>
            <p:cNvGrpSpPr>
              <a:grpSpLocks noChangeAspect="0"/>
            </p:cNvGrpSpPr>
            <p:nvPr/>
          </p:nvGrpSpPr>
          <p:grpSpPr>
            <a:xfrm>
              <a:off x="709" y="1149"/>
              <a:ext cx="4360" cy="2408"/>
              <a:chOff x="709" y="1149"/>
              <a:chExt cy="2408" cx="4360"/>
            </a:xfrm>
          </p:grpSpPr>
          <p:grpSp>
            <p:nvGrpSpPr>
              <p:cNvPr id="2057" name=""/>
              <p:cNvGrpSpPr>
                <a:grpSpLocks noChangeAspect="0"/>
              </p:cNvGrpSpPr>
              <p:nvPr/>
            </p:nvGrpSpPr>
            <p:grpSpPr>
              <a:xfrm>
                <a:off x="709" y="1149"/>
                <a:ext cx="4360" cy="2408"/>
                <a:chOff x="709" y="1149"/>
                <a:chExt cy="2408" cx="4360"/>
              </a:xfrm>
            </p:grpSpPr>
            <p:sp>
              <p:nvSpPr>
                <p:cNvPr id="2065" name=""/>
                <p:cNvSpPr>
                  <a:spLocks noChangeAspect="0"/>
                </p:cNvSpPr>
                <p:nvPr/>
              </p:nvSpPr>
              <p:spPr>
                <a:xfrm>
                  <a:off x="2710" y="2309"/>
                  <a:ext cx="935" cy="153"/>
                </a:xfrm>
                <a:prstGeom prst="rect">
                  <a:avLst/>
                </a:prstGeom>
                <a:solidFill>
                  <a:srgbClr val="ccffcc"/>
                </a:solidFill>
                <a:ln>
                  <a:solidFill>
                    <a:srgbClr val="000000"/>
                  </a:solidFill>
                </a:ln>
              </p:spPr>
              <p:txBody>
                <a:bodyPr wrap="none" anchor="ctr"/>
                <a:lstStyle/>
                <a:p>
                  <a:pPr/>
                  <a:endParaRPr lang="en-US" altLang="en-US" dirty="0"/>
                </a:p>
              </p:txBody>
            </p:sp>
            <p:sp>
              <p:nvSpPr>
                <p:cNvPr id="2066" name=""/>
                <p:cNvSpPr>
                  <a:spLocks noChangeAspect="0"/>
                </p:cNvSpPr>
                <p:nvPr/>
              </p:nvSpPr>
              <p:spPr>
                <a:xfrm>
                  <a:off x="1925" y="2627"/>
                  <a:ext cx="2524" cy="328"/>
                </a:xfrm>
                <a:prstGeom prst="rightArrow">
                  <a:avLst>
                    <a:gd fmla="val 50000" name="adj1"/>
                    <a:gd fmla="val 63662" name="adj2"/>
                  </a:avLst>
                </a:prstGeom>
                <a:solidFill>
                  <a:srgbClr val="66ffff"/>
                </a:solidFill>
                <a:ln>
                  <a:solidFill>
                    <a:srgbClr val="000000"/>
                  </a:solidFill>
                </a:ln>
              </p:spPr>
              <p:txBody>
                <a:bodyPr/>
                <a:lstStyle/>
                <a:p>
                  <a:pPr/>
                  <a:endParaRPr lang="en-US" altLang="en-US" dirty="0"/>
                </a:p>
              </p:txBody>
            </p:sp>
            <p:sp>
              <p:nvSpPr>
                <p:cNvPr id="2067" name=""/>
                <p:cNvSpPr>
                  <a:spLocks noChangeAspect="0"/>
                </p:cNvSpPr>
                <p:nvPr/>
              </p:nvSpPr>
              <p:spPr>
                <a:xfrm>
                  <a:off x="711" y="1476"/>
                  <a:ext cx="845" cy="1356"/>
                </a:xfrm>
                <a:prstGeom prst="rect">
                  <a:avLst/>
                </a:prstGeom>
                <a:solidFill>
                  <a:srgbClr val="ffffcc"/>
                </a:solidFill>
                <a:ln>
                  <a:solidFill>
                    <a:srgbClr val="000000"/>
                  </a:solidFill>
                </a:ln>
              </p:spPr>
              <p:txBody>
                <a:bodyPr/>
                <a:lstStyle/>
                <a:p>
                  <a:pPr algn="ctr"/>
                </a:p>
                <a:p>
                  <a:pPr algn="ctr"/>
                </a:p>
                <a:p>
                  <a:pPr algn="ctr"/>
                  <a:r>
                    <a:rPr lang="en-US" altLang="en-US" sz="1400" dirty="0">
                      <a:solidFill>
                        <a:srgbClr val="000000"/>
                      </a:solidFill>
                      <a:ea charset="-78" typeface="Traditional Arabic"/>
                    </a:rPr>
                    <a:t>    </a:t>
                  </a:r>
                </a:p>
                <a:p>
                  <a:pPr algn="ctr"/>
                  <a:r>
                    <a:rPr lang="en-US" altLang="en-US" sz="1400" dirty="0">
                      <a:solidFill>
                        <a:srgbClr val="000000"/>
                      </a:solidFill>
                      <a:ea charset="-78" typeface="Traditional Arabic"/>
                    </a:rPr>
                    <a:t>          </a:t>
                  </a:r>
                </a:p>
              </p:txBody>
            </p:sp>
            <p:sp>
              <p:nvSpPr>
                <p:cNvPr id="2068" name=""/>
                <p:cNvSpPr>
                  <a:spLocks noChangeAspect="0"/>
                </p:cNvSpPr>
                <p:nvPr/>
              </p:nvSpPr>
              <p:spPr>
                <a:xfrm>
                  <a:off x="1556" y="1686"/>
                  <a:ext cx="2161" cy="158"/>
                </a:xfrm>
                <a:prstGeom prst="rect">
                  <a:avLst/>
                </a:prstGeom>
                <a:solidFill>
                  <a:srgbClr val="ccffcc"/>
                </a:solidFill>
                <a:ln>
                  <a:solidFill>
                    <a:srgbClr val="000000"/>
                  </a:solidFill>
                </a:ln>
              </p:spPr>
              <p:txBody>
                <a:bodyPr/>
                <a:lstStyle/>
                <a:p>
                  <a:pPr algn="ctr"/>
                  <a:r>
                    <a:rPr lang="en-US" altLang="en-US" sz="1400" dirty="0">
                      <a:solidFill>
                        <a:srgbClr val="000000"/>
                      </a:solidFill>
                      <a:ea charset="0" typeface="Times New Roman"/>
                    </a:rPr>
                    <a:t>A15-A8</a:t>
                  </a:r>
                </a:p>
              </p:txBody>
            </p:sp>
            <p:sp>
              <p:nvSpPr>
                <p:cNvPr id="2069" name=""/>
                <p:cNvSpPr>
                  <a:spLocks noChangeAspect="0"/>
                </p:cNvSpPr>
                <p:nvPr/>
              </p:nvSpPr>
              <p:spPr>
                <a:xfrm>
                  <a:off x="2247" y="2215"/>
                  <a:ext cx="461" cy="308"/>
                </a:xfrm>
                <a:prstGeom prst="rect">
                  <a:avLst/>
                </a:prstGeom>
                <a:solidFill>
                  <a:srgbClr val="ccffff"/>
                </a:solidFill>
                <a:ln>
                  <a:solidFill>
                    <a:srgbClr val="000000"/>
                  </a:solidFill>
                </a:ln>
              </p:spPr>
              <p:txBody>
                <a:bodyPr/>
                <a:lstStyle/>
                <a:p>
                  <a:pPr algn="ctr"/>
                  <a:r>
                    <a:rPr lang="en-US" altLang="en-US" sz="1200" dirty="0">
                      <a:solidFill>
                        <a:srgbClr val="000000"/>
                      </a:solidFill>
                      <a:latin charset="0" typeface="Arial"/>
                      <a:ea charset="0" typeface="Arial"/>
                    </a:rPr>
                    <a:t>Latch</a:t>
                  </a:r>
                </a:p>
              </p:txBody>
            </p:sp>
            <p:sp>
              <p:nvSpPr>
                <p:cNvPr id="2070" name=""/>
                <p:cNvSpPr>
                  <a:spLocks noChangeAspect="0"/>
                </p:cNvSpPr>
                <p:nvPr/>
              </p:nvSpPr>
              <p:spPr>
                <a:xfrm>
                  <a:off x="1556" y="2154"/>
                  <a:ext cx="691" cy="431"/>
                </a:xfrm>
                <a:prstGeom prst="rightArrow">
                  <a:avLst>
                    <a:gd fmla="val 50000" name="adj1"/>
                    <a:gd fmla="val 40081" name="adj2"/>
                  </a:avLst>
                </a:prstGeom>
                <a:solidFill>
                  <a:srgbClr val="ffccff"/>
                </a:solidFill>
                <a:ln>
                  <a:solidFill>
                    <a:srgbClr val="000000"/>
                  </a:solidFill>
                </a:ln>
              </p:spPr>
              <p:txBody>
                <a:bodyPr/>
                <a:lstStyle/>
                <a:p>
                  <a:pPr algn="ctr"/>
                  <a:r>
                    <a:rPr lang="en-US" altLang="en-US" sz="1200" dirty="0">
                      <a:solidFill>
                        <a:srgbClr val="000000"/>
                      </a:solidFill>
                      <a:latin charset="0" typeface="Arial"/>
                      <a:ea charset="0" typeface="Arial"/>
                    </a:rPr>
                    <a:t>AD7-AD0</a:t>
                  </a:r>
                </a:p>
              </p:txBody>
            </p:sp>
            <p:sp>
              <p:nvSpPr>
                <p:cNvPr id="2071" name=""/>
                <p:cNvSpPr>
                  <a:spLocks noChangeAspect="0"/>
                </p:cNvSpPr>
                <p:nvPr/>
              </p:nvSpPr>
              <p:spPr>
                <a:xfrm>
                  <a:off x="3764" y="1149"/>
                  <a:ext cx="698" cy="328"/>
                </a:xfrm>
                <a:prstGeom prst="rightArrow">
                  <a:avLst>
                    <a:gd fmla="val 50000" name="adj1"/>
                    <a:gd fmla="val 53201" name="adj2"/>
                  </a:avLst>
                </a:prstGeom>
                <a:solidFill>
                  <a:srgbClr val="ccffcc"/>
                </a:solidFill>
                <a:ln>
                  <a:solidFill>
                    <a:srgbClr val="000000"/>
                  </a:solidFill>
                </a:ln>
              </p:spPr>
              <p:txBody>
                <a:bodyPr/>
                <a:lstStyle/>
                <a:p>
                  <a:pPr/>
                  <a:endParaRPr lang="en-US" altLang="en-US" dirty="0"/>
                </a:p>
              </p:txBody>
            </p:sp>
            <p:sp>
              <p:nvSpPr>
                <p:cNvPr id="2072" name=""/>
                <p:cNvSpPr>
                  <a:spLocks noChangeAspect="0"/>
                </p:cNvSpPr>
                <p:nvPr/>
              </p:nvSpPr>
              <p:spPr>
                <a:xfrm>
                  <a:off x="2719" y="2684"/>
                  <a:ext cx="430" cy="185"/>
                </a:xfrm>
                <a:prstGeom prst="rect">
                  <a:avLst/>
                </a:prstGeom>
                <a:noFill/>
                <a:ln>
                  <a:noFill/>
                </a:ln>
              </p:spPr>
              <p:txBody>
                <a:bodyPr/>
                <a:lstStyle/>
                <a:p>
                  <a:pPr/>
                  <a:r>
                    <a:rPr lang="en-US" altLang="en-US" sz="1400" dirty="0">
                      <a:solidFill>
                        <a:srgbClr val="000000"/>
                      </a:solidFill>
                      <a:ea charset="-78" typeface="Traditional Arabic"/>
                    </a:rPr>
                    <a:t>D</a:t>
                  </a:r>
                  <a:r>
                    <a:rPr lang="en-US" altLang="en-US" sz="1400" dirty="0">
                      <a:solidFill>
                        <a:srgbClr val="000000"/>
                      </a:solidFill>
                      <a:ea charset="-78" typeface="Traditional Arabic"/>
                    </a:rPr>
                    <a:t>7</a:t>
                  </a:r>
                  <a:r>
                    <a:rPr lang="en-US" altLang="en-US" sz="1400" dirty="0">
                      <a:solidFill>
                        <a:srgbClr val="000000"/>
                      </a:solidFill>
                      <a:ea charset="-78" typeface="Traditional Arabic"/>
                    </a:rPr>
                    <a:t>- D</a:t>
                  </a:r>
                  <a:r>
                    <a:rPr lang="en-US" altLang="en-US" sz="1400" dirty="0">
                      <a:solidFill>
                        <a:srgbClr val="000000"/>
                      </a:solidFill>
                      <a:ea charset="-78" typeface="Traditional Arabic"/>
                    </a:rPr>
                    <a:t>0</a:t>
                  </a:r>
                </a:p>
              </p:txBody>
            </p:sp>
            <p:sp>
              <p:nvSpPr>
                <p:cNvPr id="2073" name=""/>
                <p:cNvSpPr>
                  <a:spLocks noChangeAspect="0"/>
                </p:cNvSpPr>
                <p:nvPr/>
              </p:nvSpPr>
              <p:spPr>
                <a:xfrm>
                  <a:off x="2713" y="2274"/>
                  <a:ext cx="470" cy="217"/>
                </a:xfrm>
                <a:prstGeom prst="rect">
                  <a:avLst/>
                </a:prstGeom>
                <a:noFill/>
                <a:ln>
                  <a:noFill/>
                </a:ln>
              </p:spPr>
              <p:txBody>
                <a:bodyPr/>
                <a:lstStyle/>
                <a:p>
                  <a:pPr algn="just"/>
                  <a:r>
                    <a:rPr lang="en-US" altLang="en-US" sz="1400" dirty="0">
                      <a:solidFill>
                        <a:srgbClr val="000000"/>
                      </a:solidFill>
                      <a:ea charset="-78" typeface="Traditional Arabic"/>
                    </a:rPr>
                    <a:t>A</a:t>
                  </a:r>
                  <a:r>
                    <a:rPr lang="en-US" altLang="en-US" sz="1400" dirty="0">
                      <a:solidFill>
                        <a:srgbClr val="000000"/>
                      </a:solidFill>
                      <a:ea charset="-78" typeface="Traditional Arabic"/>
                    </a:rPr>
                    <a:t>7</a:t>
                  </a:r>
                  <a:r>
                    <a:rPr lang="en-US" altLang="en-US" sz="1400" dirty="0">
                      <a:solidFill>
                        <a:srgbClr val="000000"/>
                      </a:solidFill>
                      <a:ea charset="-78" typeface="Traditional Arabic"/>
                    </a:rPr>
                    <a:t>- A</a:t>
                  </a:r>
                  <a:r>
                    <a:rPr lang="en-US" altLang="en-US" sz="1400" dirty="0">
                      <a:solidFill>
                        <a:srgbClr val="000000"/>
                      </a:solidFill>
                      <a:ea charset="-78" typeface="Traditional Arabic"/>
                    </a:rPr>
                    <a:t>0</a:t>
                  </a:r>
                </a:p>
              </p:txBody>
            </p:sp>
            <p:sp>
              <p:nvSpPr>
                <p:cNvPr id="2074" name=""/>
                <p:cNvSpPr>
                  <a:spLocks noChangeAspect="0"/>
                </p:cNvSpPr>
                <p:nvPr/>
              </p:nvSpPr>
              <p:spPr>
                <a:xfrm>
                  <a:off x="1767" y="2475"/>
                  <a:ext cx="160" cy="400"/>
                </a:xfrm>
                <a:prstGeom prst="rect">
                  <a:avLst/>
                </a:prstGeom>
                <a:solidFill>
                  <a:srgbClr val="66ffff"/>
                </a:solidFill>
                <a:ln>
                  <a:solidFill>
                    <a:srgbClr val="000000"/>
                  </a:solidFill>
                </a:ln>
              </p:spPr>
              <p:txBody>
                <a:bodyPr wrap="none" anchor="ctr"/>
                <a:lstStyle/>
                <a:p>
                  <a:pPr/>
                  <a:endParaRPr lang="en-US" altLang="en-US" dirty="0"/>
                </a:p>
              </p:txBody>
            </p:sp>
            <p:sp>
              <p:nvSpPr>
                <p:cNvPr id="2075" name=""/>
                <p:cNvSpPr>
                  <a:spLocks noChangeAspect="0"/>
                </p:cNvSpPr>
                <p:nvPr/>
              </p:nvSpPr>
              <p:spPr>
                <a:xfrm flipV="1">
                  <a:off x="2495" y="2083"/>
                  <a:ext cx="0" cy="136"/>
                </a:xfrm>
                <a:prstGeom prst="line">
                  <a:avLst/>
                </a:prstGeom>
                <a:noFill/>
                <a:ln>
                  <a:solidFill>
                    <a:srgbClr val="000000"/>
                  </a:solidFill>
                </a:ln>
              </p:spPr>
              <p:txBody>
                <a:bodyPr wrap="none" rtlCol="0" anchor="ctr"/>
                <a:lstStyle/>
                <a:p>
                  <a:pPr algn="ctr"/>
                  <a:endParaRPr lang="zh-CN" altLang="en-US"/>
                </a:p>
              </p:txBody>
            </p:sp>
            <p:sp>
              <p:nvSpPr>
                <p:cNvPr id="2076" name=""/>
                <p:cNvSpPr>
                  <a:spLocks noChangeAspect="0"/>
                </p:cNvSpPr>
                <p:nvPr/>
              </p:nvSpPr>
              <p:spPr>
                <a:xfrm flipH="1">
                  <a:off x="1559" y="2083"/>
                  <a:ext cx="936" cy="0"/>
                </a:xfrm>
                <a:prstGeom prst="line">
                  <a:avLst/>
                </a:prstGeom>
                <a:noFill/>
                <a:ln>
                  <a:solidFill>
                    <a:srgbClr val="000000"/>
                  </a:solidFill>
                </a:ln>
              </p:spPr>
              <p:txBody>
                <a:bodyPr wrap="none" rtlCol="0" anchor="ctr"/>
                <a:lstStyle/>
                <a:p>
                  <a:pPr algn="ctr"/>
                  <a:endParaRPr lang="zh-CN" altLang="en-US"/>
                </a:p>
              </p:txBody>
            </p:sp>
            <p:sp>
              <p:nvSpPr>
                <p:cNvPr id="2077" name=""/>
                <p:cNvSpPr>
                  <a:spLocks noChangeAspect="0"/>
                </p:cNvSpPr>
                <p:nvPr/>
              </p:nvSpPr>
              <p:spPr>
                <a:xfrm>
                  <a:off x="709" y="1474"/>
                  <a:ext cx="436" cy="231"/>
                </a:xfrm>
                <a:prstGeom prst="rect">
                  <a:avLst/>
                </a:prstGeom>
                <a:noFill/>
                <a:ln>
                  <a:noFill/>
                </a:ln>
              </p:spPr>
              <p:txBody>
                <a:bodyPr wrap="none">
                  <a:spAutoFit/>
                </a:bodyPr>
                <a:lstStyle/>
                <a:p>
                  <a:pPr/>
                  <a:r>
                    <a:rPr lang="en-US" altLang="en-US" sz="1800" dirty="0">
                      <a:solidFill>
                        <a:srgbClr val="000000"/>
                      </a:solidFill>
                      <a:latin charset="0" typeface="Arial"/>
                      <a:ea charset="0" typeface="Arial"/>
                    </a:rPr>
                    <a:t>8085</a:t>
                  </a:r>
                </a:p>
              </p:txBody>
            </p:sp>
            <p:sp>
              <p:nvSpPr>
                <p:cNvPr id="2078" name=""/>
                <p:cNvSpPr>
                  <a:spLocks noChangeAspect="0"/>
                </p:cNvSpPr>
                <p:nvPr/>
              </p:nvSpPr>
              <p:spPr>
                <a:xfrm>
                  <a:off x="1285" y="2000"/>
                  <a:ext cx="297" cy="173"/>
                </a:xfrm>
                <a:prstGeom prst="rect">
                  <a:avLst/>
                </a:prstGeom>
                <a:noFill/>
                <a:ln>
                  <a:noFill/>
                </a:ln>
              </p:spPr>
              <p:txBody>
                <a:bodyPr wrap="none">
                  <a:spAutoFit/>
                </a:bodyPr>
                <a:lstStyle/>
                <a:p>
                  <a:pPr/>
                  <a:r>
                    <a:rPr lang="en-US" altLang="en-US" sz="1200" dirty="0">
                      <a:solidFill>
                        <a:srgbClr val="000000"/>
                      </a:solidFill>
                      <a:latin charset="0" typeface="Arial"/>
                      <a:ea charset="0" typeface="Arial"/>
                    </a:rPr>
                    <a:t>ALE</a:t>
                  </a:r>
                </a:p>
              </p:txBody>
            </p:sp>
            <p:pic>
              <p:nvPicPr>
                <p:cNvPr id="2050" name=""/>
                <p:cNvPicPr>
                  <a:picLocks/>
                </p:cNvPicPr>
                <p:nvPr/>
              </p:nvPicPr>
              <p:blipFill>
                <a:blip r:embed="rID2">
                  <a:extLst/>
                </a:blip>
                <a:srcRect/>
                <a:stretch>
                  <a:fillRect/>
                </a:stretch>
              </p:blipFill>
              <p:spPr>
                <a:xfrm>
                  <a:off x="1629" y="2987"/>
                  <a:ext cx="1465" cy="570"/>
                </a:xfrm>
                <a:prstGeom prst="rect">
                  <a:avLst/>
                </a:prstGeom>
                <a:solidFill>
                  <a:srgbClr val="ffcccc"/>
                </a:solidFill>
                <a:ln/>
              </p:spPr>
            </p:pic>
            <p:sp>
              <p:nvSpPr>
                <p:cNvPr id="2079" name=""/>
                <p:cNvSpPr>
                  <a:spLocks noChangeAspect="0"/>
                </p:cNvSpPr>
                <p:nvPr/>
              </p:nvSpPr>
              <p:spPr>
                <a:xfrm>
                  <a:off x="1334" y="2834"/>
                  <a:ext cx="0" cy="320"/>
                </a:xfrm>
                <a:prstGeom prst="line">
                  <a:avLst/>
                </a:prstGeom>
                <a:noFill/>
                <a:ln w="19050">
                  <a:solidFill>
                    <a:srgbClr val="000000"/>
                  </a:solidFill>
                </a:ln>
              </p:spPr>
              <p:txBody>
                <a:bodyPr wrap="none" rtlCol="0" anchor="ctr"/>
                <a:lstStyle/>
                <a:p>
                  <a:pPr algn="ctr"/>
                  <a:endParaRPr lang="zh-CN" altLang="en-US"/>
                </a:p>
              </p:txBody>
            </p:sp>
            <p:sp>
              <p:nvSpPr>
                <p:cNvPr id="2080" name=""/>
                <p:cNvSpPr>
                  <a:spLocks noChangeAspect="0"/>
                </p:cNvSpPr>
                <p:nvPr/>
              </p:nvSpPr>
              <p:spPr>
                <a:xfrm flipH="1">
                  <a:off x="1328" y="3154"/>
                  <a:ext cx="307" cy="0"/>
                </a:xfrm>
                <a:prstGeom prst="line">
                  <a:avLst/>
                </a:prstGeom>
                <a:noFill/>
                <a:ln w="19050">
                  <a:solidFill>
                    <a:srgbClr val="000000"/>
                  </a:solidFill>
                </a:ln>
              </p:spPr>
              <p:txBody>
                <a:bodyPr wrap="none" rtlCol="0" anchor="ctr"/>
                <a:lstStyle/>
                <a:p>
                  <a:pPr algn="ctr"/>
                  <a:endParaRPr lang="zh-CN" altLang="en-US"/>
                </a:p>
              </p:txBody>
            </p:sp>
            <p:sp>
              <p:nvSpPr>
                <p:cNvPr id="2081" name=""/>
                <p:cNvSpPr>
                  <a:spLocks noChangeAspect="0"/>
                </p:cNvSpPr>
                <p:nvPr/>
              </p:nvSpPr>
              <p:spPr>
                <a:xfrm flipH="1">
                  <a:off x="1110" y="3218"/>
                  <a:ext cx="532" cy="0"/>
                </a:xfrm>
                <a:prstGeom prst="line">
                  <a:avLst/>
                </a:prstGeom>
                <a:noFill/>
                <a:ln w="19050">
                  <a:solidFill>
                    <a:srgbClr val="000000"/>
                  </a:solidFill>
                </a:ln>
              </p:spPr>
              <p:txBody>
                <a:bodyPr wrap="none" rtlCol="0" anchor="ctr"/>
                <a:lstStyle/>
                <a:p>
                  <a:pPr algn="ctr"/>
                  <a:endParaRPr lang="zh-CN" altLang="en-US"/>
                </a:p>
              </p:txBody>
            </p:sp>
            <p:sp>
              <p:nvSpPr>
                <p:cNvPr id="2082" name=""/>
                <p:cNvSpPr>
                  <a:spLocks noChangeAspect="0"/>
                </p:cNvSpPr>
                <p:nvPr/>
              </p:nvSpPr>
              <p:spPr>
                <a:xfrm flipH="1">
                  <a:off x="906" y="3436"/>
                  <a:ext cx="729" cy="0"/>
                </a:xfrm>
                <a:prstGeom prst="line">
                  <a:avLst/>
                </a:prstGeom>
                <a:noFill/>
                <a:ln w="19050">
                  <a:solidFill>
                    <a:srgbClr val="000000"/>
                  </a:solidFill>
                </a:ln>
              </p:spPr>
              <p:txBody>
                <a:bodyPr wrap="none" rtlCol="0" anchor="ctr"/>
                <a:lstStyle/>
                <a:p>
                  <a:pPr algn="ctr"/>
                  <a:endParaRPr lang="zh-CN" altLang="en-US"/>
                </a:p>
              </p:txBody>
            </p:sp>
            <p:sp>
              <p:nvSpPr>
                <p:cNvPr id="2083" name=""/>
                <p:cNvSpPr>
                  <a:spLocks noChangeAspect="0"/>
                </p:cNvSpPr>
                <p:nvPr/>
              </p:nvSpPr>
              <p:spPr>
                <a:xfrm>
                  <a:off x="912" y="2834"/>
                  <a:ext cx="0" cy="608"/>
                </a:xfrm>
                <a:prstGeom prst="line">
                  <a:avLst/>
                </a:prstGeom>
                <a:noFill/>
                <a:ln w="19050">
                  <a:solidFill>
                    <a:srgbClr val="000000"/>
                  </a:solidFill>
                </a:ln>
              </p:spPr>
              <p:txBody>
                <a:bodyPr wrap="none" rtlCol="0" anchor="ctr"/>
                <a:lstStyle/>
                <a:p>
                  <a:pPr algn="ctr"/>
                  <a:endParaRPr lang="zh-CN" altLang="en-US"/>
                </a:p>
              </p:txBody>
            </p:sp>
            <p:sp>
              <p:nvSpPr>
                <p:cNvPr id="2084" name=""/>
                <p:cNvSpPr>
                  <a:spLocks noChangeAspect="0"/>
                </p:cNvSpPr>
                <p:nvPr/>
              </p:nvSpPr>
              <p:spPr>
                <a:xfrm>
                  <a:off x="1116" y="2834"/>
                  <a:ext cx="0" cy="384"/>
                </a:xfrm>
                <a:prstGeom prst="line">
                  <a:avLst/>
                </a:prstGeom>
                <a:noFill/>
                <a:ln w="19050">
                  <a:solidFill>
                    <a:srgbClr val="000000"/>
                  </a:solidFill>
                </a:ln>
              </p:spPr>
              <p:txBody>
                <a:bodyPr wrap="none" rtlCol="0" anchor="ctr"/>
                <a:lstStyle/>
                <a:p>
                  <a:pPr algn="ctr"/>
                  <a:endParaRPr lang="zh-CN" altLang="en-US"/>
                </a:p>
              </p:txBody>
            </p:sp>
            <p:sp>
              <p:nvSpPr>
                <p:cNvPr id="2085" name=""/>
                <p:cNvSpPr>
                  <a:spLocks noChangeAspect="0"/>
                </p:cNvSpPr>
                <p:nvPr/>
              </p:nvSpPr>
              <p:spPr>
                <a:xfrm>
                  <a:off x="1190" y="2701"/>
                  <a:ext cx="289" cy="154"/>
                </a:xfrm>
                <a:prstGeom prst="rect">
                  <a:avLst/>
                </a:prstGeom>
                <a:noFill/>
                <a:ln>
                  <a:noFill/>
                </a:ln>
              </p:spPr>
              <p:txBody>
                <a:bodyPr wrap="none">
                  <a:spAutoFit/>
                </a:bodyPr>
                <a:lstStyle/>
                <a:p>
                  <a:pPr/>
                  <a:r>
                    <a:rPr lang="en-US" altLang="en-US" sz="1000" dirty="0">
                      <a:latin charset="0" typeface="Arial"/>
                      <a:ea charset="0" typeface="Arial"/>
                    </a:rPr>
                    <a:t>IO/M</a:t>
                  </a:r>
                </a:p>
              </p:txBody>
            </p:sp>
            <p:sp>
              <p:nvSpPr>
                <p:cNvPr id="2086" name=""/>
                <p:cNvSpPr>
                  <a:spLocks noChangeAspect="0"/>
                </p:cNvSpPr>
                <p:nvPr/>
              </p:nvSpPr>
              <p:spPr>
                <a:xfrm>
                  <a:off x="990" y="2703"/>
                  <a:ext cx="232" cy="154"/>
                </a:xfrm>
                <a:prstGeom prst="rect">
                  <a:avLst/>
                </a:prstGeom>
                <a:noFill/>
                <a:ln>
                  <a:noFill/>
                </a:ln>
              </p:spPr>
              <p:txBody>
                <a:bodyPr wrap="none">
                  <a:spAutoFit/>
                </a:bodyPr>
                <a:lstStyle/>
                <a:p>
                  <a:pPr/>
                  <a:r>
                    <a:rPr lang="en-US" altLang="en-US" sz="1000" dirty="0">
                      <a:latin charset="0" typeface="Arial"/>
                      <a:ea charset="0" typeface="Arial"/>
                    </a:rPr>
                    <a:t>RD</a:t>
                  </a:r>
                </a:p>
              </p:txBody>
            </p:sp>
            <p:sp>
              <p:nvSpPr>
                <p:cNvPr id="2087" name=""/>
                <p:cNvSpPr>
                  <a:spLocks noChangeAspect="0"/>
                </p:cNvSpPr>
                <p:nvPr/>
              </p:nvSpPr>
              <p:spPr>
                <a:xfrm>
                  <a:off x="784" y="2699"/>
                  <a:ext cx="250" cy="154"/>
                </a:xfrm>
                <a:prstGeom prst="rect">
                  <a:avLst/>
                </a:prstGeom>
                <a:noFill/>
                <a:ln>
                  <a:noFill/>
                </a:ln>
              </p:spPr>
              <p:txBody>
                <a:bodyPr wrap="none">
                  <a:spAutoFit/>
                </a:bodyPr>
                <a:lstStyle/>
                <a:p>
                  <a:pPr/>
                  <a:r>
                    <a:rPr lang="en-US" altLang="en-US" sz="1000" dirty="0">
                      <a:latin charset="0" typeface="Arial"/>
                      <a:ea charset="0" typeface="Arial"/>
                    </a:rPr>
                    <a:t>WR</a:t>
                  </a:r>
                </a:p>
              </p:txBody>
            </p:sp>
            <p:sp>
              <p:nvSpPr>
                <p:cNvPr id="2088" name=""/>
                <p:cNvSpPr>
                  <a:spLocks noChangeAspect="0"/>
                </p:cNvSpPr>
                <p:nvPr/>
              </p:nvSpPr>
              <p:spPr>
                <a:xfrm>
                  <a:off x="829" y="2712"/>
                  <a:ext cx="153" cy="0"/>
                </a:xfrm>
                <a:prstGeom prst="line">
                  <a:avLst/>
                </a:prstGeom>
                <a:noFill/>
                <a:ln>
                  <a:solidFill>
                    <a:srgbClr val="000000"/>
                  </a:solidFill>
                </a:ln>
              </p:spPr>
              <p:txBody>
                <a:bodyPr wrap="none" rtlCol="0" anchor="ctr"/>
                <a:lstStyle/>
                <a:p>
                  <a:pPr algn="ctr"/>
                  <a:endParaRPr lang="zh-CN" altLang="en-US"/>
                </a:p>
              </p:txBody>
            </p:sp>
            <p:sp>
              <p:nvSpPr>
                <p:cNvPr id="2089" name=""/>
                <p:cNvSpPr>
                  <a:spLocks noChangeAspect="0"/>
                </p:cNvSpPr>
                <p:nvPr/>
              </p:nvSpPr>
              <p:spPr>
                <a:xfrm>
                  <a:off x="4443" y="1624"/>
                  <a:ext cx="589" cy="1421"/>
                </a:xfrm>
                <a:prstGeom prst="rect">
                  <a:avLst/>
                </a:prstGeom>
                <a:solidFill>
                  <a:srgbClr val="ccffff"/>
                </a:solidFill>
                <a:ln>
                  <a:solidFill>
                    <a:srgbClr val="000000"/>
                  </a:solidFill>
                </a:ln>
              </p:spPr>
              <p:txBody>
                <a:bodyPr wrap="none" anchor="ctr"/>
                <a:lstStyle/>
                <a:p>
                  <a:pPr/>
                  <a:endParaRPr lang="en-US" altLang="en-US" dirty="0"/>
                </a:p>
              </p:txBody>
            </p:sp>
            <p:sp>
              <p:nvSpPr>
                <p:cNvPr id="2090" name=""/>
                <p:cNvSpPr>
                  <a:spLocks noChangeAspect="0"/>
                </p:cNvSpPr>
                <p:nvPr/>
              </p:nvSpPr>
              <p:spPr>
                <a:xfrm>
                  <a:off x="4515" y="2102"/>
                  <a:ext cx="462" cy="403"/>
                </a:xfrm>
                <a:prstGeom prst="rect">
                  <a:avLst/>
                </a:prstGeom>
                <a:noFill/>
                <a:ln>
                  <a:noFill/>
                </a:ln>
              </p:spPr>
              <p:txBody>
                <a:bodyPr wrap="none">
                  <a:spAutoFit/>
                </a:bodyPr>
                <a:lstStyle/>
                <a:p>
                  <a:pPr algn="ctr"/>
                  <a:r>
                    <a:rPr lang="en-US" altLang="en-US" sz="1200" dirty="0">
                      <a:latin charset="0" typeface="Arial"/>
                      <a:ea charset="0" typeface="Arial"/>
                    </a:rPr>
                    <a:t>1K Byte</a:t>
                  </a:r>
                </a:p>
                <a:p>
                  <a:pPr algn="ctr"/>
                  <a:r>
                    <a:rPr lang="en-US" altLang="en-US" sz="1200" dirty="0">
                      <a:latin charset="0" typeface="Arial"/>
                      <a:ea charset="0" typeface="Arial"/>
                    </a:rPr>
                    <a:t>Memory</a:t>
                  </a:r>
                </a:p>
                <a:p>
                  <a:pPr algn="ctr"/>
                  <a:r>
                    <a:rPr lang="en-US" altLang="en-US" sz="1200" dirty="0">
                      <a:latin charset="0" typeface="Arial"/>
                      <a:ea charset="0" typeface="Arial"/>
                    </a:rPr>
                    <a:t>Chip</a:t>
                  </a:r>
                </a:p>
              </p:txBody>
            </p:sp>
            <p:sp>
              <p:nvSpPr>
                <p:cNvPr id="2091" name=""/>
                <p:cNvSpPr>
                  <a:spLocks noChangeAspect="0"/>
                </p:cNvSpPr>
                <p:nvPr/>
              </p:nvSpPr>
              <p:spPr>
                <a:xfrm>
                  <a:off x="1027" y="2712"/>
                  <a:ext cx="153" cy="0"/>
                </a:xfrm>
                <a:prstGeom prst="line">
                  <a:avLst/>
                </a:prstGeom>
                <a:noFill/>
                <a:ln>
                  <a:solidFill>
                    <a:srgbClr val="000000"/>
                  </a:solidFill>
                </a:ln>
              </p:spPr>
              <p:txBody>
                <a:bodyPr wrap="none" rtlCol="0" anchor="ctr"/>
                <a:lstStyle/>
                <a:p>
                  <a:pPr algn="ctr"/>
                  <a:endParaRPr lang="zh-CN" altLang="en-US"/>
                </a:p>
              </p:txBody>
            </p:sp>
            <p:sp>
              <p:nvSpPr>
                <p:cNvPr id="2092" name=""/>
                <p:cNvSpPr>
                  <a:spLocks noChangeAspect="0"/>
                </p:cNvSpPr>
                <p:nvPr/>
              </p:nvSpPr>
              <p:spPr>
                <a:xfrm>
                  <a:off x="1355" y="2712"/>
                  <a:ext cx="95" cy="0"/>
                </a:xfrm>
                <a:prstGeom prst="line">
                  <a:avLst/>
                </a:prstGeom>
                <a:noFill/>
                <a:ln>
                  <a:solidFill>
                    <a:srgbClr val="000000"/>
                  </a:solidFill>
                </a:ln>
              </p:spPr>
              <p:txBody>
                <a:bodyPr wrap="none" rtlCol="0" anchor="ctr"/>
                <a:lstStyle/>
                <a:p>
                  <a:pPr algn="ctr"/>
                  <a:endParaRPr lang="zh-CN" altLang="en-US"/>
                </a:p>
              </p:txBody>
            </p:sp>
            <p:sp>
              <p:nvSpPr>
                <p:cNvPr id="2093" name=""/>
                <p:cNvSpPr>
                  <a:spLocks noChangeAspect="0"/>
                </p:cNvSpPr>
                <p:nvPr/>
              </p:nvSpPr>
              <p:spPr>
                <a:xfrm>
                  <a:off x="4572" y="3045"/>
                  <a:ext cx="56" cy="56"/>
                </a:xfrm>
                <a:prstGeom prst="ellipse">
                  <a:avLst/>
                </a:prstGeom>
                <a:noFill/>
                <a:ln>
                  <a:solidFill>
                    <a:srgbClr val="000000"/>
                  </a:solidFill>
                </a:ln>
              </p:spPr>
              <p:txBody>
                <a:bodyPr wrap="none" anchor="ctr"/>
                <a:lstStyle/>
                <a:p>
                  <a:pPr/>
                  <a:endParaRPr lang="en-US" altLang="en-US" dirty="0"/>
                </a:p>
              </p:txBody>
            </p:sp>
            <p:sp>
              <p:nvSpPr>
                <p:cNvPr id="2094" name=""/>
                <p:cNvSpPr>
                  <a:spLocks noChangeAspect="0"/>
                </p:cNvSpPr>
                <p:nvPr/>
              </p:nvSpPr>
              <p:spPr>
                <a:xfrm>
                  <a:off x="4818" y="3045"/>
                  <a:ext cx="56" cy="56"/>
                </a:xfrm>
                <a:prstGeom prst="ellipse">
                  <a:avLst/>
                </a:prstGeom>
                <a:noFill/>
                <a:ln>
                  <a:solidFill>
                    <a:srgbClr val="000000"/>
                  </a:solidFill>
                </a:ln>
              </p:spPr>
              <p:txBody>
                <a:bodyPr wrap="none" anchor="ctr"/>
                <a:lstStyle/>
                <a:p>
                  <a:pPr/>
                  <a:endParaRPr lang="en-US" altLang="en-US" dirty="0"/>
                </a:p>
              </p:txBody>
            </p:sp>
            <p:sp>
              <p:nvSpPr>
                <p:cNvPr id="2095" name=""/>
                <p:cNvSpPr>
                  <a:spLocks noChangeAspect="0"/>
                </p:cNvSpPr>
                <p:nvPr/>
              </p:nvSpPr>
              <p:spPr>
                <a:xfrm>
                  <a:off x="4722" y="1570"/>
                  <a:ext cx="56" cy="56"/>
                </a:xfrm>
                <a:prstGeom prst="ellipse">
                  <a:avLst/>
                </a:prstGeom>
                <a:noFill/>
                <a:ln>
                  <a:solidFill>
                    <a:srgbClr val="000000"/>
                  </a:solidFill>
                </a:ln>
              </p:spPr>
              <p:txBody>
                <a:bodyPr wrap="none" anchor="ctr"/>
                <a:lstStyle/>
                <a:p>
                  <a:pPr/>
                  <a:endParaRPr lang="en-US" altLang="en-US" dirty="0"/>
                </a:p>
              </p:txBody>
            </p:sp>
            <p:sp>
              <p:nvSpPr>
                <p:cNvPr id="2096" name=""/>
                <p:cNvSpPr>
                  <a:spLocks noChangeAspect="0"/>
                </p:cNvSpPr>
                <p:nvPr/>
              </p:nvSpPr>
              <p:spPr>
                <a:xfrm>
                  <a:off x="4721" y="2921"/>
                  <a:ext cx="250" cy="154"/>
                </a:xfrm>
                <a:prstGeom prst="rect">
                  <a:avLst/>
                </a:prstGeom>
                <a:noFill/>
                <a:ln>
                  <a:noFill/>
                </a:ln>
              </p:spPr>
              <p:txBody>
                <a:bodyPr wrap="none">
                  <a:spAutoFit/>
                </a:bodyPr>
                <a:lstStyle/>
                <a:p>
                  <a:pPr/>
                  <a:r>
                    <a:rPr lang="en-US" altLang="en-US" sz="1000" dirty="0">
                      <a:latin charset="0" typeface="Arial"/>
                      <a:ea charset="0" typeface="Arial"/>
                    </a:rPr>
                    <a:t>WR</a:t>
                  </a:r>
                </a:p>
              </p:txBody>
            </p:sp>
            <p:sp>
              <p:nvSpPr>
                <p:cNvPr id="2097" name=""/>
                <p:cNvSpPr>
                  <a:spLocks noChangeAspect="0"/>
                </p:cNvSpPr>
                <p:nvPr/>
              </p:nvSpPr>
              <p:spPr>
                <a:xfrm>
                  <a:off x="4766" y="2934"/>
                  <a:ext cx="153" cy="0"/>
                </a:xfrm>
                <a:prstGeom prst="line">
                  <a:avLst/>
                </a:prstGeom>
                <a:noFill/>
                <a:ln>
                  <a:solidFill>
                    <a:srgbClr val="000000"/>
                  </a:solidFill>
                </a:ln>
              </p:spPr>
              <p:txBody>
                <a:bodyPr wrap="none" rtlCol="0" anchor="ctr"/>
                <a:lstStyle/>
                <a:p>
                  <a:pPr algn="ctr"/>
                  <a:endParaRPr lang="zh-CN" altLang="en-US"/>
                </a:p>
              </p:txBody>
            </p:sp>
            <p:sp>
              <p:nvSpPr>
                <p:cNvPr id="2098" name=""/>
                <p:cNvSpPr>
                  <a:spLocks noChangeAspect="0"/>
                </p:cNvSpPr>
                <p:nvPr/>
              </p:nvSpPr>
              <p:spPr>
                <a:xfrm>
                  <a:off x="4490" y="2925"/>
                  <a:ext cx="232" cy="154"/>
                </a:xfrm>
                <a:prstGeom prst="rect">
                  <a:avLst/>
                </a:prstGeom>
                <a:noFill/>
                <a:ln>
                  <a:noFill/>
                </a:ln>
              </p:spPr>
              <p:txBody>
                <a:bodyPr wrap="none">
                  <a:spAutoFit/>
                </a:bodyPr>
                <a:lstStyle/>
                <a:p>
                  <a:pPr/>
                  <a:r>
                    <a:rPr lang="en-US" altLang="en-US" sz="1000" dirty="0">
                      <a:latin charset="0" typeface="Arial"/>
                      <a:ea charset="0" typeface="Arial"/>
                    </a:rPr>
                    <a:t>RD</a:t>
                  </a:r>
                </a:p>
              </p:txBody>
            </p:sp>
            <p:sp>
              <p:nvSpPr>
                <p:cNvPr id="2099" name=""/>
                <p:cNvSpPr>
                  <a:spLocks noChangeAspect="0"/>
                </p:cNvSpPr>
                <p:nvPr/>
              </p:nvSpPr>
              <p:spPr>
                <a:xfrm>
                  <a:off x="4527" y="2934"/>
                  <a:ext cx="153" cy="0"/>
                </a:xfrm>
                <a:prstGeom prst="line">
                  <a:avLst/>
                </a:prstGeom>
                <a:noFill/>
                <a:ln>
                  <a:solidFill>
                    <a:srgbClr val="000000"/>
                  </a:solidFill>
                </a:ln>
              </p:spPr>
              <p:txBody>
                <a:bodyPr wrap="none" rtlCol="0" anchor="ctr"/>
                <a:lstStyle/>
                <a:p>
                  <a:pPr algn="ctr"/>
                  <a:endParaRPr lang="zh-CN" altLang="en-US"/>
                </a:p>
              </p:txBody>
            </p:sp>
            <p:sp>
              <p:nvSpPr>
                <p:cNvPr id="2100" name=""/>
                <p:cNvSpPr>
                  <a:spLocks noChangeAspect="0"/>
                </p:cNvSpPr>
                <p:nvPr/>
              </p:nvSpPr>
              <p:spPr>
                <a:xfrm>
                  <a:off x="4638" y="1648"/>
                  <a:ext cx="227" cy="154"/>
                </a:xfrm>
                <a:prstGeom prst="rect">
                  <a:avLst/>
                </a:prstGeom>
                <a:noFill/>
                <a:ln>
                  <a:noFill/>
                </a:ln>
              </p:spPr>
              <p:txBody>
                <a:bodyPr wrap="none">
                  <a:spAutoFit/>
                </a:bodyPr>
                <a:lstStyle/>
                <a:p>
                  <a:pPr/>
                  <a:r>
                    <a:rPr lang="en-US" altLang="en-US" sz="1000" dirty="0">
                      <a:latin charset="0" typeface="Arial"/>
                      <a:ea charset="0" typeface="Arial"/>
                    </a:rPr>
                    <a:t>CS</a:t>
                  </a:r>
                </a:p>
              </p:txBody>
            </p:sp>
            <p:sp>
              <p:nvSpPr>
                <p:cNvPr id="2101" name=""/>
                <p:cNvSpPr>
                  <a:spLocks noChangeAspect="0"/>
                </p:cNvSpPr>
                <p:nvPr/>
              </p:nvSpPr>
              <p:spPr>
                <a:xfrm>
                  <a:off x="4683" y="1661"/>
                  <a:ext cx="153" cy="0"/>
                </a:xfrm>
                <a:prstGeom prst="line">
                  <a:avLst/>
                </a:prstGeom>
                <a:noFill/>
                <a:ln>
                  <a:solidFill>
                    <a:srgbClr val="000000"/>
                  </a:solidFill>
                </a:ln>
              </p:spPr>
              <p:txBody>
                <a:bodyPr wrap="none" rtlCol="0" anchor="ctr"/>
                <a:lstStyle/>
                <a:p>
                  <a:pPr algn="ctr"/>
                  <a:endParaRPr lang="zh-CN" altLang="en-US"/>
                </a:p>
              </p:txBody>
            </p:sp>
            <p:sp>
              <p:nvSpPr>
                <p:cNvPr id="2102" name=""/>
                <p:cNvSpPr>
                  <a:spLocks noChangeAspect="0"/>
                </p:cNvSpPr>
                <p:nvPr/>
              </p:nvSpPr>
              <p:spPr>
                <a:xfrm>
                  <a:off x="3775" y="2032"/>
                  <a:ext cx="672" cy="334"/>
                </a:xfrm>
                <a:prstGeom prst="rightArrow">
                  <a:avLst>
                    <a:gd fmla="val 50000" name="adj1"/>
                    <a:gd fmla="val 50299" name="adj2"/>
                  </a:avLst>
                </a:prstGeom>
                <a:solidFill>
                  <a:srgbClr val="ccffcc"/>
                </a:solidFill>
                <a:ln>
                  <a:solidFill>
                    <a:srgbClr val="000000"/>
                  </a:solidFill>
                </a:ln>
              </p:spPr>
              <p:txBody>
                <a:bodyPr wrap="none" anchor="ctr"/>
                <a:lstStyle/>
                <a:p>
                  <a:pPr/>
                  <a:endParaRPr lang="en-US" altLang="en-US" dirty="0"/>
                </a:p>
              </p:txBody>
            </p:sp>
            <p:sp>
              <p:nvSpPr>
                <p:cNvPr id="2103" name=""/>
                <p:cNvSpPr>
                  <a:spLocks noChangeAspect="0"/>
                </p:cNvSpPr>
                <p:nvPr/>
              </p:nvSpPr>
              <p:spPr>
                <a:xfrm>
                  <a:off x="3639" y="2225"/>
                  <a:ext cx="134" cy="237"/>
                </a:xfrm>
                <a:prstGeom prst="rect">
                  <a:avLst/>
                </a:prstGeom>
                <a:solidFill>
                  <a:srgbClr val="ccffcc"/>
                </a:solidFill>
                <a:ln>
                  <a:solidFill>
                    <a:srgbClr val="000000"/>
                  </a:solidFill>
                </a:ln>
              </p:spPr>
              <p:txBody>
                <a:bodyPr wrap="none" anchor="ctr"/>
                <a:lstStyle/>
                <a:p>
                  <a:pPr/>
                  <a:endParaRPr lang="en-US" altLang="en-US" dirty="0"/>
                </a:p>
              </p:txBody>
            </p:sp>
            <p:sp>
              <p:nvSpPr>
                <p:cNvPr id="2104" name=""/>
                <p:cNvSpPr>
                  <a:spLocks noChangeAspect="0"/>
                </p:cNvSpPr>
                <p:nvPr/>
              </p:nvSpPr>
              <p:spPr>
                <a:xfrm>
                  <a:off x="3716" y="1809"/>
                  <a:ext cx="56" cy="371"/>
                </a:xfrm>
                <a:prstGeom prst="rect">
                  <a:avLst/>
                </a:prstGeom>
                <a:solidFill>
                  <a:srgbClr val="ccffcc"/>
                </a:solidFill>
                <a:ln>
                  <a:solidFill>
                    <a:srgbClr val="000000"/>
                  </a:solidFill>
                </a:ln>
              </p:spPr>
              <p:txBody>
                <a:bodyPr wrap="none" anchor="ctr"/>
                <a:lstStyle/>
                <a:p>
                  <a:pPr/>
                  <a:endParaRPr lang="en-US" altLang="en-US" dirty="0"/>
                </a:p>
              </p:txBody>
            </p:sp>
            <p:sp>
              <p:nvSpPr>
                <p:cNvPr id="2105" name=""/>
                <p:cNvSpPr>
                  <a:spLocks noChangeAspect="0"/>
                </p:cNvSpPr>
                <p:nvPr/>
              </p:nvSpPr>
              <p:spPr>
                <a:xfrm>
                  <a:off x="3788" y="2095"/>
                  <a:ext cx="470" cy="217"/>
                </a:xfrm>
                <a:prstGeom prst="rect">
                  <a:avLst/>
                </a:prstGeom>
                <a:noFill/>
                <a:ln>
                  <a:noFill/>
                </a:ln>
              </p:spPr>
              <p:txBody>
                <a:bodyPr/>
                <a:lstStyle/>
                <a:p>
                  <a:pPr algn="just"/>
                  <a:r>
                    <a:rPr lang="en-US" altLang="en-US" sz="1400" dirty="0">
                      <a:solidFill>
                        <a:srgbClr val="000000"/>
                      </a:solidFill>
                      <a:ea charset="-78" typeface="Traditional Arabic"/>
                    </a:rPr>
                    <a:t>A</a:t>
                  </a:r>
                  <a:r>
                    <a:rPr lang="en-US" altLang="en-US" sz="1400" dirty="0">
                      <a:solidFill>
                        <a:srgbClr val="000000"/>
                      </a:solidFill>
                      <a:ea charset="-78" typeface="Traditional Arabic"/>
                    </a:rPr>
                    <a:t>9</a:t>
                  </a:r>
                  <a:r>
                    <a:rPr lang="en-US" altLang="en-US" sz="1400" dirty="0">
                      <a:solidFill>
                        <a:srgbClr val="000000"/>
                      </a:solidFill>
                      <a:ea charset="-78" typeface="Traditional Arabic"/>
                    </a:rPr>
                    <a:t>- A</a:t>
                  </a:r>
                  <a:r>
                    <a:rPr lang="en-US" altLang="en-US" sz="1400" dirty="0">
                      <a:solidFill>
                        <a:srgbClr val="000000"/>
                      </a:solidFill>
                      <a:ea charset="-78" typeface="Traditional Arabic"/>
                    </a:rPr>
                    <a:t>0</a:t>
                  </a:r>
                </a:p>
              </p:txBody>
            </p:sp>
            <p:sp>
              <p:nvSpPr>
                <p:cNvPr id="2106" name=""/>
                <p:cNvSpPr>
                  <a:spLocks noChangeAspect="0"/>
                </p:cNvSpPr>
                <p:nvPr/>
              </p:nvSpPr>
              <p:spPr>
                <a:xfrm>
                  <a:off x="3644" y="1227"/>
                  <a:ext cx="128" cy="582"/>
                </a:xfrm>
                <a:prstGeom prst="rect">
                  <a:avLst/>
                </a:prstGeom>
                <a:solidFill>
                  <a:srgbClr val="ccffcc"/>
                </a:solidFill>
                <a:ln>
                  <a:solidFill>
                    <a:srgbClr val="000000"/>
                  </a:solidFill>
                </a:ln>
              </p:spPr>
              <p:txBody>
                <a:bodyPr wrap="none" anchor="ctr"/>
                <a:lstStyle/>
                <a:p>
                  <a:pPr/>
                  <a:endParaRPr lang="en-US" altLang="en-US" dirty="0"/>
                </a:p>
              </p:txBody>
            </p:sp>
            <p:sp>
              <p:nvSpPr>
                <p:cNvPr id="2107" name=""/>
                <p:cNvSpPr>
                  <a:spLocks noChangeAspect="0"/>
                </p:cNvSpPr>
                <p:nvPr/>
              </p:nvSpPr>
              <p:spPr>
                <a:xfrm>
                  <a:off x="3846" y="1211"/>
                  <a:ext cx="534" cy="217"/>
                </a:xfrm>
                <a:prstGeom prst="rect">
                  <a:avLst/>
                </a:prstGeom>
                <a:noFill/>
                <a:ln>
                  <a:noFill/>
                </a:ln>
              </p:spPr>
              <p:txBody>
                <a:bodyPr/>
                <a:lstStyle/>
                <a:p>
                  <a:pPr algn="just"/>
                  <a:r>
                    <a:rPr lang="en-US" altLang="en-US" sz="1400" dirty="0">
                      <a:solidFill>
                        <a:srgbClr val="000000"/>
                      </a:solidFill>
                      <a:ea charset="-78" typeface="Traditional Arabic"/>
                    </a:rPr>
                    <a:t>A</a:t>
                  </a:r>
                  <a:r>
                    <a:rPr lang="en-US" altLang="en-US" sz="1400" dirty="0">
                      <a:solidFill>
                        <a:srgbClr val="000000"/>
                      </a:solidFill>
                      <a:ea charset="-78" typeface="Traditional Arabic"/>
                    </a:rPr>
                    <a:t>15</a:t>
                  </a:r>
                  <a:r>
                    <a:rPr lang="en-US" altLang="en-US" sz="1400" dirty="0">
                      <a:solidFill>
                        <a:srgbClr val="000000"/>
                      </a:solidFill>
                      <a:ea charset="-78" typeface="Traditional Arabic"/>
                    </a:rPr>
                    <a:t>- A</a:t>
                  </a:r>
                  <a:r>
                    <a:rPr lang="en-US" altLang="en-US" sz="1400" dirty="0">
                      <a:solidFill>
                        <a:srgbClr val="000000"/>
                      </a:solidFill>
                      <a:ea charset="-78" typeface="Traditional Arabic"/>
                    </a:rPr>
                    <a:t>10</a:t>
                  </a:r>
                </a:p>
              </p:txBody>
            </p:sp>
            <p:sp>
              <p:nvSpPr>
                <p:cNvPr id="2108" name=""/>
                <p:cNvSpPr>
                  <a:spLocks noChangeAspect="0"/>
                </p:cNvSpPr>
                <p:nvPr/>
              </p:nvSpPr>
              <p:spPr>
                <a:xfrm>
                  <a:off x="4461" y="1176"/>
                  <a:ext cx="569" cy="269"/>
                </a:xfrm>
                <a:prstGeom prst="rect">
                  <a:avLst/>
                </a:prstGeom>
                <a:solidFill>
                  <a:srgbClr val="ccecff"/>
                </a:solidFill>
                <a:ln>
                  <a:solidFill>
                    <a:srgbClr val="000000"/>
                  </a:solidFill>
                </a:ln>
              </p:spPr>
              <p:txBody>
                <a:bodyPr wrap="none" anchor="ctr"/>
                <a:lstStyle/>
                <a:p>
                  <a:pPr/>
                  <a:endParaRPr lang="en-US" altLang="en-US" dirty="0"/>
                </a:p>
              </p:txBody>
            </p:sp>
            <p:sp>
              <p:nvSpPr>
                <p:cNvPr id="2109" name=""/>
                <p:cNvSpPr>
                  <a:spLocks noChangeAspect="0"/>
                </p:cNvSpPr>
                <p:nvPr/>
              </p:nvSpPr>
              <p:spPr>
                <a:xfrm>
                  <a:off x="4746" y="1445"/>
                  <a:ext cx="0" cy="134"/>
                </a:xfrm>
                <a:prstGeom prst="line">
                  <a:avLst/>
                </a:prstGeom>
                <a:noFill/>
                <a:ln>
                  <a:solidFill>
                    <a:srgbClr val="000000"/>
                  </a:solidFill>
                </a:ln>
              </p:spPr>
              <p:txBody>
                <a:bodyPr wrap="none" rtlCol="0" anchor="ctr"/>
                <a:lstStyle/>
                <a:p>
                  <a:pPr algn="ctr"/>
                  <a:endParaRPr lang="zh-CN" altLang="en-US"/>
                </a:p>
              </p:txBody>
            </p:sp>
            <p:sp>
              <p:nvSpPr>
                <p:cNvPr id="2110" name=""/>
                <p:cNvSpPr>
                  <a:spLocks noChangeAspect="0"/>
                </p:cNvSpPr>
                <p:nvPr/>
              </p:nvSpPr>
              <p:spPr>
                <a:xfrm>
                  <a:off x="4440" y="1189"/>
                  <a:ext cx="629" cy="250"/>
                </a:xfrm>
                <a:prstGeom prst="rect">
                  <a:avLst/>
                </a:prstGeom>
                <a:noFill/>
                <a:ln>
                  <a:noFill/>
                </a:ln>
              </p:spPr>
              <p:txBody>
                <a:bodyPr wrap="none">
                  <a:spAutoFit/>
                </a:bodyPr>
                <a:lstStyle/>
                <a:p>
                  <a:pPr algn="ctr"/>
                  <a:r>
                    <a:rPr lang="en-US" altLang="en-US" sz="1000" dirty="0">
                      <a:latin charset="0" typeface="Arial"/>
                      <a:ea charset="0" typeface="Arial"/>
                    </a:rPr>
                    <a:t>Chip Selection</a:t>
                  </a:r>
                </a:p>
                <a:p>
                  <a:pPr algn="ctr"/>
                  <a:r>
                    <a:rPr lang="en-US" altLang="en-US" sz="1000" dirty="0">
                      <a:latin charset="0" typeface="Arial"/>
                      <a:ea charset="0" typeface="Arial"/>
                    </a:rPr>
                    <a:t>Circuit</a:t>
                  </a:r>
                </a:p>
              </p:txBody>
            </p:sp>
            <p:sp>
              <p:nvSpPr>
                <p:cNvPr id="2111" name=""/>
                <p:cNvSpPr>
                  <a:spLocks noChangeAspect="0"/>
                </p:cNvSpPr>
                <p:nvPr/>
              </p:nvSpPr>
              <p:spPr>
                <a:xfrm>
                  <a:off x="2627" y="3192"/>
                  <a:ext cx="1978" cy="0"/>
                </a:xfrm>
                <a:prstGeom prst="line">
                  <a:avLst/>
                </a:prstGeom>
                <a:noFill/>
                <a:ln w="19050">
                  <a:solidFill>
                    <a:srgbClr val="000000"/>
                  </a:solidFill>
                </a:ln>
              </p:spPr>
              <p:txBody>
                <a:bodyPr wrap="none" rtlCol="0" anchor="ctr"/>
                <a:lstStyle/>
                <a:p>
                  <a:pPr algn="ctr"/>
                  <a:endParaRPr lang="zh-CN" altLang="en-US"/>
                </a:p>
              </p:txBody>
            </p:sp>
            <p:sp>
              <p:nvSpPr>
                <p:cNvPr id="2112" name=""/>
                <p:cNvSpPr>
                  <a:spLocks noChangeAspect="0"/>
                </p:cNvSpPr>
                <p:nvPr/>
              </p:nvSpPr>
              <p:spPr>
                <a:xfrm>
                  <a:off x="2621" y="3404"/>
                  <a:ext cx="2221" cy="0"/>
                </a:xfrm>
                <a:prstGeom prst="line">
                  <a:avLst/>
                </a:prstGeom>
                <a:noFill/>
                <a:ln w="19050">
                  <a:solidFill>
                    <a:srgbClr val="000000"/>
                  </a:solidFill>
                </a:ln>
              </p:spPr>
              <p:txBody>
                <a:bodyPr wrap="none" rtlCol="0" anchor="ctr"/>
                <a:lstStyle/>
                <a:p>
                  <a:pPr algn="ctr"/>
                  <a:endParaRPr lang="zh-CN" altLang="en-US"/>
                </a:p>
              </p:txBody>
            </p:sp>
            <p:sp>
              <p:nvSpPr>
                <p:cNvPr id="2113" name=""/>
                <p:cNvSpPr>
                  <a:spLocks noChangeAspect="0"/>
                </p:cNvSpPr>
                <p:nvPr/>
              </p:nvSpPr>
              <p:spPr>
                <a:xfrm>
                  <a:off x="4605" y="3102"/>
                  <a:ext cx="0" cy="84"/>
                </a:xfrm>
                <a:prstGeom prst="line">
                  <a:avLst/>
                </a:prstGeom>
                <a:noFill/>
                <a:ln w="19050">
                  <a:solidFill>
                    <a:srgbClr val="000000"/>
                  </a:solidFill>
                </a:ln>
              </p:spPr>
              <p:txBody>
                <a:bodyPr wrap="none" rtlCol="0" anchor="ctr"/>
                <a:lstStyle/>
                <a:p>
                  <a:pPr algn="ctr"/>
                  <a:endParaRPr lang="zh-CN" altLang="en-US"/>
                </a:p>
              </p:txBody>
            </p:sp>
            <p:sp>
              <p:nvSpPr>
                <p:cNvPr id="2114" name=""/>
                <p:cNvSpPr>
                  <a:spLocks noChangeAspect="0"/>
                </p:cNvSpPr>
                <p:nvPr/>
              </p:nvSpPr>
              <p:spPr>
                <a:xfrm>
                  <a:off x="4848" y="3102"/>
                  <a:ext cx="0" cy="314"/>
                </a:xfrm>
                <a:prstGeom prst="line">
                  <a:avLst/>
                </a:prstGeom>
                <a:noFill/>
                <a:ln w="19050">
                  <a:solidFill>
                    <a:srgbClr val="000000"/>
                  </a:solidFill>
                </a:ln>
              </p:spPr>
              <p:txBody>
                <a:bodyPr wrap="none" rtlCol="0" anchor="ctr"/>
                <a:lstStyle/>
                <a:p>
                  <a:pPr algn="ctr"/>
                  <a:endParaRPr lang="zh-CN" altLang="en-US"/>
                </a:p>
              </p:txBody>
            </p:sp>
          </p:grpSp>
          <p:sp>
            <p:nvSpPr>
              <p:cNvPr id="2058" name=""/>
              <p:cNvSpPr>
                <a:spLocks noChangeAspect="0"/>
              </p:cNvSpPr>
              <p:nvPr/>
            </p:nvSpPr>
            <p:spPr>
              <a:xfrm>
                <a:off x="3643" y="1694"/>
                <a:ext cx="0" cy="125"/>
              </a:xfrm>
              <a:prstGeom prst="line">
                <a:avLst/>
              </a:prstGeom>
              <a:noFill/>
              <a:ln>
                <a:solidFill>
                  <a:srgbClr val="ccffcc"/>
                </a:solidFill>
              </a:ln>
            </p:spPr>
            <p:txBody>
              <a:bodyPr wrap="none" rtlCol="0" anchor="ctr"/>
              <a:lstStyle/>
              <a:p>
                <a:pPr algn="ctr"/>
                <a:endParaRPr lang="zh-CN" altLang="en-US"/>
              </a:p>
            </p:txBody>
          </p:sp>
          <p:sp>
            <p:nvSpPr>
              <p:cNvPr id="2059" name=""/>
              <p:cNvSpPr>
                <a:spLocks noChangeAspect="0"/>
              </p:cNvSpPr>
              <p:nvPr/>
            </p:nvSpPr>
            <p:spPr>
              <a:xfrm>
                <a:off x="3641" y="1810"/>
                <a:ext cx="125" cy="0"/>
              </a:xfrm>
              <a:prstGeom prst="line">
                <a:avLst/>
              </a:prstGeom>
              <a:noFill/>
              <a:ln>
                <a:solidFill>
                  <a:srgbClr val="ccffcc"/>
                </a:solidFill>
              </a:ln>
            </p:spPr>
            <p:txBody>
              <a:bodyPr wrap="none" rtlCol="0" anchor="ctr"/>
              <a:lstStyle/>
              <a:p>
                <a:pPr algn="ctr"/>
                <a:endParaRPr lang="zh-CN" altLang="en-US"/>
              </a:p>
            </p:txBody>
          </p:sp>
          <p:sp>
            <p:nvSpPr>
              <p:cNvPr id="2060" name=""/>
              <p:cNvSpPr>
                <a:spLocks noChangeAspect="0"/>
              </p:cNvSpPr>
              <p:nvPr/>
            </p:nvSpPr>
            <p:spPr>
              <a:xfrm>
                <a:off x="3721" y="1805"/>
                <a:ext cx="0" cy="33"/>
              </a:xfrm>
              <a:prstGeom prst="line">
                <a:avLst/>
              </a:prstGeom>
              <a:noFill/>
              <a:ln>
                <a:solidFill>
                  <a:srgbClr val="ccffcc"/>
                </a:solidFill>
              </a:ln>
            </p:spPr>
            <p:txBody>
              <a:bodyPr wrap="none" rtlCol="0" anchor="ctr"/>
              <a:lstStyle/>
              <a:p>
                <a:pPr algn="ctr"/>
                <a:endParaRPr lang="zh-CN" altLang="en-US"/>
              </a:p>
            </p:txBody>
          </p:sp>
          <p:sp>
            <p:nvSpPr>
              <p:cNvPr id="2061" name=""/>
              <p:cNvSpPr>
                <a:spLocks noChangeAspect="0"/>
              </p:cNvSpPr>
              <p:nvPr/>
            </p:nvSpPr>
            <p:spPr>
              <a:xfrm>
                <a:off x="3771" y="1240"/>
                <a:ext cx="0" cy="146"/>
              </a:xfrm>
              <a:prstGeom prst="line">
                <a:avLst/>
              </a:prstGeom>
              <a:noFill/>
              <a:ln>
                <a:solidFill>
                  <a:srgbClr val="ccffcc"/>
                </a:solidFill>
              </a:ln>
            </p:spPr>
            <p:txBody>
              <a:bodyPr wrap="none" rtlCol="0" anchor="ctr"/>
              <a:lstStyle/>
              <a:p>
                <a:pPr algn="ctr"/>
                <a:endParaRPr lang="zh-CN" altLang="en-US"/>
              </a:p>
            </p:txBody>
          </p:sp>
          <p:sp>
            <p:nvSpPr>
              <p:cNvPr id="2062" name=""/>
              <p:cNvSpPr>
                <a:spLocks noChangeAspect="0"/>
              </p:cNvSpPr>
              <p:nvPr/>
            </p:nvSpPr>
            <p:spPr>
              <a:xfrm flipV="1">
                <a:off x="3775" y="2117"/>
                <a:ext cx="1" cy="59"/>
              </a:xfrm>
              <a:prstGeom prst="line">
                <a:avLst/>
              </a:prstGeom>
              <a:noFill/>
              <a:ln w="19050">
                <a:solidFill>
                  <a:srgbClr val="ccffcc"/>
                </a:solidFill>
              </a:ln>
            </p:spPr>
            <p:txBody>
              <a:bodyPr wrap="none" rtlCol="0" anchor="ctr"/>
              <a:lstStyle/>
              <a:p>
                <a:pPr algn="ctr"/>
                <a:endParaRPr lang="zh-CN" altLang="en-US"/>
              </a:p>
            </p:txBody>
          </p:sp>
          <p:sp>
            <p:nvSpPr>
              <p:cNvPr id="2063" name=""/>
              <p:cNvSpPr>
                <a:spLocks noChangeAspect="0"/>
              </p:cNvSpPr>
              <p:nvPr/>
            </p:nvSpPr>
            <p:spPr>
              <a:xfrm>
                <a:off x="3773" y="2227"/>
                <a:ext cx="0" cy="53"/>
              </a:xfrm>
              <a:prstGeom prst="line">
                <a:avLst/>
              </a:prstGeom>
              <a:noFill/>
              <a:ln w="19050">
                <a:solidFill>
                  <a:srgbClr val="ccffcc"/>
                </a:solidFill>
              </a:ln>
            </p:spPr>
            <p:txBody>
              <a:bodyPr wrap="none" rtlCol="0" anchor="ctr"/>
              <a:lstStyle/>
              <a:p>
                <a:pPr algn="ctr"/>
                <a:endParaRPr lang="zh-CN" altLang="en-US"/>
              </a:p>
            </p:txBody>
          </p:sp>
          <p:sp>
            <p:nvSpPr>
              <p:cNvPr id="2064" name=""/>
              <p:cNvSpPr>
                <a:spLocks noChangeAspect="0"/>
              </p:cNvSpPr>
              <p:nvPr/>
            </p:nvSpPr>
            <p:spPr>
              <a:xfrm>
                <a:off x="3644" y="2317"/>
                <a:ext cx="0" cy="147"/>
              </a:xfrm>
              <a:prstGeom prst="line">
                <a:avLst/>
              </a:prstGeom>
              <a:noFill/>
              <a:ln>
                <a:solidFill>
                  <a:srgbClr val="ccffcc"/>
                </a:solidFill>
              </a:ln>
            </p:spPr>
            <p:txBody>
              <a:bodyPr wrap="none" rtlCol="0" anchor="ctr"/>
              <a:lstStyle/>
              <a:p>
                <a:pPr algn="ctr"/>
                <a:endParaRPr lang="zh-CN" altLang="en-US"/>
              </a:p>
            </p:txBody>
          </p:sp>
        </p:grpSp>
        <p:sp>
          <p:nvSpPr>
            <p:cNvPr id="2056" name=""/>
            <p:cNvSpPr>
              <a:spLocks noChangeAspect="0"/>
            </p:cNvSpPr>
            <p:nvPr/>
          </p:nvSpPr>
          <p:spPr>
            <a:xfrm>
              <a:off x="1928" y="2717"/>
              <a:ext cx="0" cy="154"/>
            </a:xfrm>
            <a:prstGeom prst="line">
              <a:avLst/>
            </a:prstGeom>
            <a:noFill/>
            <a:ln>
              <a:solidFill>
                <a:srgbClr val="66ffff"/>
              </a:solidFill>
            </a:ln>
          </p:spPr>
          <p:txBody>
            <a:bodyPr wrap="none" rtlCol="0" anchor="ctr"/>
            <a:lstStyle/>
            <a:p>
              <a:pPr algn="ctr"/>
              <a:endParaRPr lang="zh-CN" altLang="en-US"/>
            </a:p>
          </p:txBody>
        </p:sp>
      </p:grpSp>
      <p:sp>
        <p:nvSpPr>
          <p:cNvPr id="2054"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52224" name=""/>
        <p:cNvGrpSpPr>
          <a:grpSpLocks/>
        </p:cNvGrpSpPr>
        <p:nvPr/>
      </p:nvGrpSpPr>
      <p:grpSpPr>
        <a:xfrm/>
      </p:grpSpPr>
      <p:sp>
        <p:nvSpPr>
          <p:cNvPr id="52226" name=""/>
          <p:cNvSpPr>
            <a:spLocks noGrp="1" noChangeAspect="0"/>
          </p:cNvSpPr>
          <p:nvPr>
            <p:ph type="title" sz="full" idx="4294967295"/>
          </p:nvPr>
        </p:nvSpPr>
        <p:spPr>
          <a:xfrm rot="0">
            <a:off x="685800" y="533400"/>
            <a:ext cx="7772400" cy="1143000"/>
          </a:xfrm>
          <a:ln/>
        </p:spPr>
        <p:txBody>
          <a:bodyPr wrap="square" lIns="91440" rIns="91440" tIns="45720" bIns="45720" anchor="ctr"/>
          <a:lstStyle/>
          <a:p>
            <a:pPr/>
            <a:r>
              <a:rPr lang="en-US" altLang="en-US" dirty="0"/>
              <a:t>8085 Instruction Set</a:t>
            </a:r>
          </a:p>
        </p:txBody>
      </p:sp>
      <p:sp>
        <p:nvSpPr>
          <p:cNvPr id="52227" name=""/>
          <p:cNvSpPr>
            <a:spLocks noGrp="1" noChangeAspect="0"/>
          </p:cNvSpPr>
          <p:nvPr>
            <p:ph type="obj" sz="full" idx="4294967295"/>
          </p:nvPr>
        </p:nvSpPr>
        <p:spPr>
          <a:xfrm rot="0">
            <a:off x="1143000" y="1981200"/>
            <a:ext cx="7315200" cy="4114800"/>
          </a:xfrm>
          <a:ln/>
        </p:spPr>
        <p:txBody>
          <a:bodyPr wrap="square" lIns="91440" rIns="91440" tIns="45720" bIns="45720" anchor="t" anchorCtr="false"/>
          <a:lstStyle/>
          <a:p>
            <a:pPr lvl="1">
              <a:buClr>
                <a:srgbClr val="000099"/>
              </a:buClr>
              <a:buFont charset="2" typeface="Wingdings"/>
              <a:buChar char="§"/>
            </a:pPr>
            <a:r>
              <a:rPr lang="en-US" altLang="en-US" sz="1400" dirty="0" b="1"/>
              <a:t>Data transfer operations</a:t>
            </a:r>
          </a:p>
          <a:p>
            <a:pPr lvl="3">
              <a:buClr>
                <a:srgbClr val="000099"/>
              </a:buClr>
              <a:buFont charset="2" typeface="Wingdings"/>
              <a:buChar char="§"/>
            </a:pPr>
          </a:p>
          <a:p>
            <a:pPr>
              <a:spcBef>
                <a:spcPct val="0"/>
              </a:spcBef>
            </a:pPr>
            <a:r>
              <a:rPr lang="en-US" altLang="en-US" sz="1800" dirty="0">
                <a:solidFill>
                  <a:srgbClr val="000099"/>
                </a:solidFill>
                <a:latin charset="0" typeface="Arial"/>
              </a:rPr>
              <a:t> </a:t>
            </a:r>
            <a:r>
              <a:rPr lang="en-US" altLang="en-US" sz="1600" dirty="0">
                <a:latin charset="0" typeface="Arial"/>
              </a:rPr>
              <a:t>Between registers</a:t>
            </a:r>
          </a:p>
          <a:p>
            <a:pPr>
              <a:spcBef>
                <a:spcPct val="0"/>
              </a:spcBef>
            </a:pPr>
            <a:r>
              <a:rPr lang="en-US" altLang="en-US" sz="1600" dirty="0">
                <a:latin charset="0" typeface="Arial"/>
              </a:rPr>
              <a:t>  Between memory location and a register</a:t>
            </a:r>
          </a:p>
          <a:p>
            <a:pPr>
              <a:spcBef>
                <a:spcPct val="0"/>
              </a:spcBef>
            </a:pPr>
            <a:r>
              <a:rPr lang="en-US" altLang="en-US" sz="1600" dirty="0">
                <a:latin charset="0" typeface="Arial"/>
              </a:rPr>
              <a:t>  Direct write to a register / memory</a:t>
            </a:r>
          </a:p>
          <a:p>
            <a:pPr>
              <a:spcBef>
                <a:spcPct val="0"/>
              </a:spcBef>
            </a:pPr>
            <a:r>
              <a:rPr lang="en-US" altLang="en-US" sz="1600" dirty="0">
                <a:latin charset="0" typeface="Arial"/>
              </a:rPr>
              <a:t>  Between I/O device and accumulator</a:t>
            </a:r>
          </a:p>
          <a:p>
            <a:pPr lvl="1">
              <a:buClr>
                <a:srgbClr val="000099"/>
              </a:buClr>
              <a:buFont charset="2" typeface="Wingdings"/>
              <a:buNone/>
            </a:pPr>
          </a:p>
          <a:p>
            <a:pPr lvl="1">
              <a:buClr>
                <a:srgbClr val="000099"/>
              </a:buClr>
              <a:buFont charset="2" typeface="Wingdings"/>
              <a:buNone/>
            </a:pPr>
          </a:p>
          <a:p>
            <a:pPr lvl="1">
              <a:buClr>
                <a:srgbClr val="000099"/>
              </a:buClr>
              <a:buFont charset="2" typeface="Wingdings"/>
              <a:buChar char="§"/>
            </a:pPr>
            <a:r>
              <a:rPr lang="en-US" altLang="en-US" sz="1400" dirty="0" b="1"/>
              <a:t>    Arithmetic operations (ADD, SUB, INR, DCR)</a:t>
            </a:r>
          </a:p>
          <a:p>
            <a:pPr lvl="1">
              <a:buClr>
                <a:srgbClr val="000099"/>
              </a:buClr>
              <a:buFont charset="2" typeface="Wingdings"/>
              <a:buChar char="§"/>
            </a:pPr>
          </a:p>
          <a:p>
            <a:pPr lvl="1">
              <a:buClr>
                <a:srgbClr val="000099"/>
              </a:buClr>
              <a:buFont charset="2" typeface="Wingdings"/>
              <a:buChar char="§"/>
            </a:pPr>
            <a:r>
              <a:rPr lang="en-US" altLang="en-US" sz="1400" dirty="0" b="1"/>
              <a:t>    Logic operations </a:t>
            </a:r>
          </a:p>
          <a:p>
            <a:pPr lvl="1">
              <a:buClr>
                <a:srgbClr val="000099"/>
              </a:buClr>
              <a:buFont charset="2" typeface="Wingdings"/>
              <a:buChar char="§"/>
            </a:pPr>
          </a:p>
          <a:p>
            <a:pPr lvl="1">
              <a:buClr>
                <a:srgbClr val="000099"/>
              </a:buClr>
              <a:buFont charset="2" typeface="Wingdings"/>
              <a:buChar char="§"/>
            </a:pPr>
            <a:r>
              <a:rPr lang="en-US" altLang="en-US" sz="1400" dirty="0" b="1"/>
              <a:t>    Branching operations (JMP, CALL, RET)</a:t>
            </a:r>
          </a:p>
        </p:txBody>
      </p:sp>
      <p:sp>
        <p:nvSpPr>
          <p:cNvPr id="52228"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sld>
</file>

<file path=ppt/slides/slide39.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53248" name=""/>
        <p:cNvGrpSpPr>
          <a:grpSpLocks/>
        </p:cNvGrpSpPr>
        <p:nvPr/>
      </p:nvGrpSpPr>
      <p:grpSpPr>
        <a:xfrm/>
      </p:grpSpPr>
      <p:sp>
        <p:nvSpPr>
          <p:cNvPr id="53250" name=""/>
          <p:cNvSpPr>
            <a:spLocks noGrp="1" noChangeAspect="0"/>
          </p:cNvSpPr>
          <p:nvPr>
            <p:ph type="title" sz="full" idx="4294967295"/>
          </p:nvPr>
        </p:nvSpPr>
        <p:spPr>
          <a:xfrm rot="0">
            <a:off x="685800" y="609600"/>
            <a:ext cx="7772400" cy="1143000"/>
          </a:xfrm>
          <a:ln/>
        </p:spPr>
        <p:txBody>
          <a:bodyPr wrap="square" lIns="91440" rIns="91440" tIns="45720" bIns="45720" anchor="ctr"/>
          <a:lstStyle/>
          <a:p>
            <a:pPr/>
            <a:r>
              <a:rPr lang="en-US" altLang="en-US" dirty="0"/>
              <a:t>8085 Instruction Types</a:t>
            </a:r>
            <a:r>
              <a:rPr lang="en-US" altLang="en-US" dirty="0"/>
              <a:t/>
            </a:r>
            <a:br/>
          </a:p>
        </p:txBody>
      </p:sp>
      <p:pic>
        <p:nvPicPr>
          <p:cNvPr id="53251" name=""/>
          <p:cNvPicPr>
            <a:picLocks noGrp="1" noChangeAspect="1"/>
          </p:cNvPicPr>
          <p:nvPr>
            <p:ph type="obj" sz="full" idx="4294967295"/>
          </p:nvPr>
        </p:nvPicPr>
        <p:blipFill>
          <a:blip r:embed="rID12">
            <a:extLst/>
          </a:blip>
          <a:srcRect t="0" r="0" b="0" l="0"/>
          <a:stretch>
            <a:fillRect/>
          </a:stretch>
        </p:blipFill>
        <p:spPr>
          <a:xfrm rot="0">
            <a:off x="1600200" y="1828800"/>
            <a:ext cx="6172200" cy="3886200"/>
          </a:xfrm>
          <a:prstGeom prst="rect">
            <a:avLst/>
          </a:prstGeom>
          <a:noFill/>
          <a:ln/>
        </p:spPr>
      </p:pic>
      <p:sp>
        <p:nvSpPr>
          <p:cNvPr id="53252"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sld>
</file>

<file path=ppt/slides/slide4.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19456" name=""/>
        <p:cNvGrpSpPr>
          <a:grpSpLocks/>
        </p:cNvGrpSpPr>
        <p:nvPr/>
      </p:nvGrpSpPr>
      <p:grpSpPr>
        <a:xfrm/>
      </p:grpSpPr>
      <p:sp>
        <p:nvSpPr>
          <p:cNvPr id="19458" name=""/>
          <p:cNvSpPr>
            <a:spLocks noGrp="1" noChangeAspect="0"/>
          </p:cNvSpPr>
          <p:nvPr>
            <p:ph type="title" sz="full" idx="4294967295"/>
          </p:nvPr>
        </p:nvSpPr>
        <p:spPr>
          <a:xfrm rot="0">
            <a:off x="685800" y="609600"/>
            <a:ext cx="7772400" cy="1143000"/>
          </a:xfrm>
          <a:ln/>
        </p:spPr>
        <p:txBody>
          <a:bodyPr wrap="square" lIns="91440" rIns="91440" tIns="45720" bIns="45720" anchor="ctr"/>
          <a:lstStyle/>
          <a:p>
            <a:pPr/>
            <a:r>
              <a:rPr lang="en-US" altLang="en-US" dirty="0">
                <a:latin charset="0" typeface="Arial"/>
              </a:rPr>
              <a:t>Signals and I/O Pins </a:t>
            </a:r>
            <a:r>
              <a:rPr lang="en-US" altLang="en-US" dirty="0">
                <a:latin charset="0" typeface="Arial"/>
              </a:rPr>
              <a:t/>
            </a:r>
            <a:br/>
          </a:p>
        </p:txBody>
      </p:sp>
      <p:sp>
        <p:nvSpPr>
          <p:cNvPr id="19459"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pic>
        <p:nvPicPr>
          <p:cNvPr id="19460" name=""/>
          <p:cNvPicPr>
            <a:picLocks noGrp="1" noChangeAspect="1"/>
          </p:cNvPicPr>
          <p:nvPr>
            <p:ph type="obj" sz="full" idx="4294967295"/>
          </p:nvPr>
        </p:nvPicPr>
        <p:blipFill>
          <a:blip r:embed="rID7">
            <a:extLst/>
          </a:blip>
          <a:srcRect t="0" r="0" b="0" l="0"/>
          <a:stretch>
            <a:fillRect/>
          </a:stretch>
        </p:blipFill>
        <p:spPr>
          <a:xfrm rot="0">
            <a:off x="1447800" y="1828800"/>
            <a:ext cx="6705600" cy="4402138"/>
          </a:xfrm>
          <a:prstGeom prst="rect">
            <a:avLst/>
          </a:prstGeom>
          <a:ln/>
        </p:spPr>
      </p:pic>
    </p:spTree>
  </p:cSld>
  <p:timing/>
</p:sld>
</file>

<file path=ppt/slides/slide40.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54272" name=""/>
        <p:cNvGrpSpPr>
          <a:grpSpLocks/>
        </p:cNvGrpSpPr>
        <p:nvPr/>
      </p:nvGrpSpPr>
      <p:grpSpPr>
        <a:xfrm/>
      </p:grpSpPr>
      <p:sp>
        <p:nvSpPr>
          <p:cNvPr id="54274" name=""/>
          <p:cNvSpPr>
            <a:spLocks noGrp="1" noChangeAspect="0"/>
          </p:cNvSpPr>
          <p:nvPr>
            <p:ph type="title" sz="full" idx="4294967295"/>
          </p:nvPr>
        </p:nvSpPr>
        <p:spPr>
          <a:xfrm rot="0">
            <a:off x="685800" y="609600"/>
            <a:ext cx="7772400" cy="1143000"/>
          </a:xfrm>
          <a:ln/>
        </p:spPr>
        <p:txBody>
          <a:bodyPr wrap="square" lIns="91440" rIns="91440" tIns="45720" bIns="45720" anchor="ctr"/>
          <a:lstStyle/>
          <a:p>
            <a:pPr/>
            <a:r>
              <a:rPr lang="en-US" altLang="en-US" dirty="0"/>
              <a:t>8085 Instruction Types</a:t>
            </a:r>
            <a:r>
              <a:rPr lang="en-US" altLang="en-US" dirty="0"/>
              <a:t/>
            </a:r>
            <a:br/>
          </a:p>
        </p:txBody>
      </p:sp>
      <p:pic>
        <p:nvPicPr>
          <p:cNvPr id="54275" name=""/>
          <p:cNvPicPr>
            <a:picLocks noGrp="1" noChangeAspect="1"/>
          </p:cNvPicPr>
          <p:nvPr>
            <p:ph type="obj" sz="full" idx="4294967295"/>
          </p:nvPr>
        </p:nvPicPr>
        <p:blipFill>
          <a:blip r:embed="rID13">
            <a:extLst/>
          </a:blip>
          <a:srcRect t="0" r="0" b="0" l="0"/>
          <a:stretch>
            <a:fillRect/>
          </a:stretch>
        </p:blipFill>
        <p:spPr>
          <a:xfrm rot="0">
            <a:off x="1524000" y="2209800"/>
            <a:ext cx="6324600" cy="3505200"/>
          </a:xfrm>
          <a:prstGeom prst="rect">
            <a:avLst/>
          </a:prstGeom>
          <a:noFill/>
          <a:ln/>
        </p:spPr>
      </p:pic>
      <p:sp>
        <p:nvSpPr>
          <p:cNvPr id="54276"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sld>
</file>

<file path=ppt/slides/slide41.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55296" name=""/>
        <p:cNvGrpSpPr>
          <a:grpSpLocks/>
        </p:cNvGrpSpPr>
        <p:nvPr/>
      </p:nvGrpSpPr>
      <p:grpSpPr>
        <a:xfrm/>
      </p:grpSpPr>
      <p:sp>
        <p:nvSpPr>
          <p:cNvPr id="55298" name=""/>
          <p:cNvSpPr>
            <a:spLocks noGrp="1" noChangeAspect="0"/>
          </p:cNvSpPr>
          <p:nvPr>
            <p:ph type="title" sz="full" idx="4294967295"/>
          </p:nvPr>
        </p:nvSpPr>
        <p:spPr>
          <a:xfrm rot="0">
            <a:off x="685800" y="609600"/>
            <a:ext cx="7772400" cy="1143000"/>
          </a:xfrm>
          <a:ln/>
        </p:spPr>
        <p:txBody>
          <a:bodyPr wrap="square" lIns="91440" rIns="91440" tIns="45720" bIns="45720" anchor="ctr"/>
          <a:lstStyle/>
          <a:p>
            <a:pPr/>
            <a:r>
              <a:rPr lang="en-US" altLang="en-US" dirty="0"/>
              <a:t>8085 Instruction Types</a:t>
            </a:r>
            <a:r>
              <a:rPr lang="en-US" altLang="en-US" dirty="0"/>
              <a:t/>
            </a:r>
            <a:br/>
          </a:p>
        </p:txBody>
      </p:sp>
      <p:pic>
        <p:nvPicPr>
          <p:cNvPr id="55299" name=""/>
          <p:cNvPicPr>
            <a:picLocks noGrp="1" noChangeAspect="1"/>
          </p:cNvPicPr>
          <p:nvPr>
            <p:ph type="obj" sz="full" idx="4294967295"/>
          </p:nvPr>
        </p:nvPicPr>
        <p:blipFill>
          <a:blip r:embed="rID14">
            <a:extLst/>
          </a:blip>
          <a:srcRect t="0" r="0" b="0" l="0"/>
          <a:stretch>
            <a:fillRect/>
          </a:stretch>
        </p:blipFill>
        <p:spPr>
          <a:xfrm rot="0">
            <a:off x="1600200" y="1905000"/>
            <a:ext cx="6400800" cy="3297238"/>
          </a:xfrm>
          <a:prstGeom prst="rect">
            <a:avLst/>
          </a:prstGeom>
          <a:noFill/>
          <a:ln/>
        </p:spPr>
      </p:pic>
      <p:sp>
        <p:nvSpPr>
          <p:cNvPr id="55300"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sld>
</file>

<file path=ppt/slides/slide42.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56320" name=""/>
        <p:cNvGrpSpPr>
          <a:grpSpLocks/>
        </p:cNvGrpSpPr>
        <p:nvPr/>
      </p:nvGrpSpPr>
      <p:grpSpPr>
        <a:xfrm/>
      </p:grpSpPr>
      <p:sp>
        <p:nvSpPr>
          <p:cNvPr id="56322" name=""/>
          <p:cNvSpPr>
            <a:spLocks noGrp="1" noChangeAspect="0"/>
          </p:cNvSpPr>
          <p:nvPr>
            <p:ph type="title" sz="full" idx="4294967295"/>
          </p:nvPr>
        </p:nvSpPr>
        <p:spPr>
          <a:xfrm rot="0">
            <a:off x="685800" y="609600"/>
            <a:ext cx="7772400" cy="1143000"/>
          </a:xfrm>
          <a:noFill/>
          <a:ln/>
        </p:spPr>
        <p:txBody>
          <a:bodyPr wrap="none" lIns="91440" rIns="91440" tIns="45720" bIns="45720" anchor="ctr">
            <a:spAutoFit/>
          </a:bodyPr>
          <a:lstStyle/>
          <a:p>
            <a:pPr/>
            <a:r>
              <a:rPr lang="en-US" altLang="en-US" sz="3200" dirty="0"/>
              <a:t>Simple Data Transfer Operations</a:t>
            </a:r>
          </a:p>
        </p:txBody>
      </p:sp>
      <p:pic>
        <p:nvPicPr>
          <p:cNvPr id="56323" name=""/>
          <p:cNvPicPr>
            <a:picLocks noGrp="1" noChangeAspect="1"/>
          </p:cNvPicPr>
          <p:nvPr>
            <p:ph type="obj" sz="full" idx="4294967295"/>
          </p:nvPr>
        </p:nvPicPr>
        <p:blipFill>
          <a:blip r:embed="rID15">
            <a:extLst/>
          </a:blip>
          <a:srcRect t="0" r="0" b="0" l="0"/>
          <a:stretch>
            <a:fillRect/>
          </a:stretch>
        </p:blipFill>
        <p:spPr>
          <a:xfrm rot="0">
            <a:off x="1524000" y="2286000"/>
            <a:ext cx="6553200" cy="1828800"/>
          </a:xfrm>
          <a:prstGeom prst="rect">
            <a:avLst/>
          </a:prstGeom>
          <a:noFill/>
          <a:ln/>
        </p:spPr>
      </p:pic>
      <p:sp>
        <p:nvSpPr>
          <p:cNvPr id="56324" name=""/>
          <p:cNvSpPr>
            <a:spLocks noChangeAspect="0"/>
          </p:cNvSpPr>
          <p:nvPr/>
        </p:nvSpPr>
        <p:spPr>
          <a:xfrm>
            <a:off x="1143000" y="4267200"/>
            <a:ext cx="7620000" cy="1938338"/>
          </a:xfrm>
          <a:prstGeom prst="rect">
            <a:avLst/>
          </a:prstGeom>
          <a:noFill/>
          <a:ln>
            <a:noFill/>
          </a:ln>
        </p:spPr>
        <p:txBody>
          <a:bodyPr>
            <a:spAutoFit/>
          </a:bodyPr>
          <a:lstStyle/>
          <a:p>
            <a:pPr>
              <a:buClr>
                <a:srgbClr val="3333cc"/>
              </a:buClr>
              <a:buFont charset="2" typeface="Wingdings"/>
              <a:buNone/>
            </a:pPr>
            <a:r>
              <a:rPr lang="en-US" altLang="en-US" sz="2000" dirty="0"/>
              <a:t>Examples:</a:t>
            </a:r>
          </a:p>
          <a:p>
            <a:pPr>
              <a:buClr>
                <a:srgbClr val="3333cc"/>
              </a:buClr>
              <a:buFont charset="2" typeface="Wingdings"/>
              <a:buNone/>
            </a:pPr>
          </a:p>
          <a:p>
            <a:pPr lvl="1">
              <a:buClr>
                <a:srgbClr val="000099"/>
              </a:buClr>
              <a:buFont charset="2" typeface="Wingdings"/>
              <a:buChar char="§"/>
            </a:pPr>
            <a:r>
              <a:rPr lang="en-US" altLang="en-US" sz="2000" dirty="0"/>
              <a:t>  MOV B,A  47 From ACC to REG</a:t>
            </a:r>
          </a:p>
          <a:p>
            <a:pPr lvl="1">
              <a:buClr>
                <a:srgbClr val="000099"/>
              </a:buClr>
              <a:buFont charset="2" typeface="Wingdings"/>
              <a:buChar char="§"/>
            </a:pPr>
            <a:r>
              <a:rPr lang="en-US" altLang="en-US" sz="2000" dirty="0"/>
              <a:t>     MOV  C,D  4A Between two REGs</a:t>
            </a:r>
          </a:p>
          <a:p>
            <a:pPr lvl="1">
              <a:buClr>
                <a:srgbClr val="000099"/>
              </a:buClr>
              <a:buFont charset="2" typeface="Wingdings"/>
              <a:buChar char="§"/>
            </a:pPr>
            <a:r>
              <a:rPr lang="en-US" altLang="en-US" sz="2000" dirty="0"/>
              <a:t>     MVI    D,47  16      Direct-write into REGD     47 </a:t>
            </a:r>
          </a:p>
        </p:txBody>
      </p:sp>
      <p:sp>
        <p:nvSpPr>
          <p:cNvPr id="56325"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sld>
</file>

<file path=ppt/slides/slide43.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57344" name=""/>
        <p:cNvGrpSpPr>
          <a:grpSpLocks/>
        </p:cNvGrpSpPr>
        <p:nvPr/>
      </p:nvGrpSpPr>
      <p:grpSpPr>
        <a:xfrm/>
      </p:grpSpPr>
      <p:sp>
        <p:nvSpPr>
          <p:cNvPr id="57346" name=""/>
          <p:cNvSpPr>
            <a:spLocks noGrp="1" noChangeAspect="0"/>
          </p:cNvSpPr>
          <p:nvPr>
            <p:ph type="title" sz="full" idx="4294967295"/>
          </p:nvPr>
        </p:nvSpPr>
        <p:spPr>
          <a:xfrm rot="0">
            <a:off x="685800" y="609600"/>
            <a:ext cx="7772400" cy="1143000"/>
          </a:xfrm>
          <a:noFill/>
          <a:ln/>
        </p:spPr>
        <p:txBody>
          <a:bodyPr wrap="none" lIns="91440" rIns="91440" tIns="45720" bIns="45720" anchor="ctr">
            <a:spAutoFit/>
          </a:bodyPr>
          <a:lstStyle/>
          <a:p>
            <a:pPr/>
            <a:r>
              <a:rPr lang="en-US" altLang="en-US" sz="3200" dirty="0"/>
              <a:t>Simple Data Transfer Operations</a:t>
            </a:r>
          </a:p>
        </p:txBody>
      </p:sp>
      <p:pic>
        <p:nvPicPr>
          <p:cNvPr id="57347" name=""/>
          <p:cNvPicPr>
            <a:picLocks noGrp="1" noChangeAspect="1"/>
          </p:cNvPicPr>
          <p:nvPr>
            <p:ph type="obj" sz="full" idx="4294967295"/>
          </p:nvPr>
        </p:nvPicPr>
        <p:blipFill>
          <a:blip r:embed="rID16">
            <a:extLst/>
          </a:blip>
          <a:srcRect t="0" r="0" b="0" l="0"/>
          <a:stretch>
            <a:fillRect/>
          </a:stretch>
        </p:blipFill>
        <p:spPr>
          <a:xfrm rot="0">
            <a:off x="1905000" y="1752600"/>
            <a:ext cx="5638800" cy="1752600"/>
          </a:xfrm>
          <a:prstGeom prst="rect">
            <a:avLst/>
          </a:prstGeom>
          <a:noFill/>
          <a:ln/>
        </p:spPr>
      </p:pic>
      <p:sp>
        <p:nvSpPr>
          <p:cNvPr id="57348" name=""/>
          <p:cNvSpPr>
            <a:spLocks noChangeAspect="0"/>
          </p:cNvSpPr>
          <p:nvPr/>
        </p:nvSpPr>
        <p:spPr>
          <a:xfrm>
            <a:off x="2057400" y="4038600"/>
            <a:ext cx="6096000" cy="2246313"/>
          </a:xfrm>
          <a:prstGeom prst="rect">
            <a:avLst/>
          </a:prstGeom>
          <a:noFill/>
          <a:ln>
            <a:noFill/>
          </a:ln>
        </p:spPr>
        <p:txBody>
          <a:bodyPr>
            <a:spAutoFit/>
          </a:bodyPr>
          <a:lstStyle/>
          <a:p>
            <a:pPr>
              <a:buClr>
                <a:srgbClr val="3333cc"/>
              </a:buClr>
              <a:buFont charset="2" typeface="Wingdings"/>
              <a:buNone/>
            </a:pPr>
            <a:r>
              <a:rPr lang="en-US" altLang="en-US" sz="2000" dirty="0"/>
              <a:t>Example:</a:t>
            </a:r>
          </a:p>
          <a:p>
            <a:pPr>
              <a:buClr>
                <a:srgbClr val="3333cc"/>
              </a:buClr>
              <a:buFont charset="2" typeface="Wingdings"/>
              <a:buNone/>
            </a:pPr>
          </a:p>
          <a:p>
            <a:pPr lvl="1">
              <a:buClr>
                <a:srgbClr val="000099"/>
              </a:buClr>
              <a:buFont charset="2" typeface="Wingdings"/>
              <a:buChar char="§"/>
            </a:pPr>
            <a:r>
              <a:rPr lang="en-US" altLang="en-US" sz="2000" dirty="0"/>
              <a:t>  OUT  05  D3 </a:t>
            </a:r>
          </a:p>
          <a:p>
            <a:pPr lvl="1">
              <a:buClr>
                <a:srgbClr val="000099"/>
              </a:buClr>
              <a:buFont charset="2" typeface="Wingdings"/>
              <a:buNone/>
            </a:pPr>
            <a:r>
              <a:rPr lang="en-US" altLang="en-US" sz="2000" dirty="0"/>
              <a:t>    05</a:t>
            </a:r>
          </a:p>
          <a:p>
            <a:pPr lvl="1">
              <a:buClr>
                <a:srgbClr val="000099"/>
              </a:buClr>
              <a:buFont charset="2" typeface="Wingdings"/>
              <a:buNone/>
            </a:pPr>
          </a:p>
          <a:p>
            <a:pPr lvl="1">
              <a:buClr>
                <a:srgbClr val="000099"/>
              </a:buClr>
              <a:buFont charset="2" typeface="Wingdings"/>
              <a:buNone/>
            </a:pPr>
            <a:r>
              <a:rPr lang="en-US" altLang="en-US" sz="2000" dirty="0"/>
              <a:t> Contents of ACC sent to output port number 05.</a:t>
            </a:r>
          </a:p>
        </p:txBody>
      </p:sp>
      <p:sp>
        <p:nvSpPr>
          <p:cNvPr id="57349"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sld>
</file>

<file path=ppt/slides/slide44.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58368" name=""/>
        <p:cNvGrpSpPr>
          <a:grpSpLocks/>
        </p:cNvGrpSpPr>
        <p:nvPr/>
      </p:nvGrpSpPr>
      <p:grpSpPr>
        <a:xfrm/>
      </p:grpSpPr>
      <p:sp>
        <p:nvSpPr>
          <p:cNvPr id="58370" name=""/>
          <p:cNvSpPr>
            <a:spLocks noGrp="1" noChangeAspect="0"/>
          </p:cNvSpPr>
          <p:nvPr>
            <p:ph type="title" sz="full" idx="4294967295"/>
          </p:nvPr>
        </p:nvSpPr>
        <p:spPr>
          <a:xfrm rot="0">
            <a:off x="685800" y="609600"/>
            <a:ext cx="7772400" cy="1143000"/>
          </a:xfrm>
          <a:noFill/>
          <a:ln/>
        </p:spPr>
        <p:txBody>
          <a:bodyPr wrap="none" lIns="91440" rIns="91440" tIns="45720" bIns="45720" anchor="ctr">
            <a:spAutoFit/>
          </a:bodyPr>
          <a:lstStyle/>
          <a:p>
            <a:pPr/>
            <a:r>
              <a:rPr lang="en-US" altLang="en-US" sz="3200" dirty="0"/>
              <a:t>Simple Memory Access Operations</a:t>
            </a:r>
          </a:p>
        </p:txBody>
      </p:sp>
      <p:pic>
        <p:nvPicPr>
          <p:cNvPr id="58371" name=""/>
          <p:cNvPicPr>
            <a:picLocks noGrp="1" noChangeAspect="1"/>
          </p:cNvPicPr>
          <p:nvPr>
            <p:ph type="obj" sz="full" idx="4294967295"/>
          </p:nvPr>
        </p:nvPicPr>
        <p:blipFill>
          <a:blip r:embed="rID17">
            <a:extLst/>
          </a:blip>
          <a:srcRect t="0" r="0" b="0" l="0"/>
          <a:stretch>
            <a:fillRect/>
          </a:stretch>
        </p:blipFill>
        <p:spPr>
          <a:xfrm rot="0">
            <a:off x="1447800" y="1981200"/>
            <a:ext cx="6781800" cy="3508375"/>
          </a:xfrm>
          <a:prstGeom prst="rect">
            <a:avLst/>
          </a:prstGeom>
          <a:noFill/>
          <a:ln/>
        </p:spPr>
      </p:pic>
      <p:sp>
        <p:nvSpPr>
          <p:cNvPr id="58372"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sld>
</file>

<file path=ppt/slides/slide45.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59392" name=""/>
        <p:cNvGrpSpPr>
          <a:grpSpLocks/>
        </p:cNvGrpSpPr>
        <p:nvPr/>
      </p:nvGrpSpPr>
      <p:grpSpPr>
        <a:xfrm/>
      </p:grpSpPr>
      <p:sp>
        <p:nvSpPr>
          <p:cNvPr id="59394" name=""/>
          <p:cNvSpPr>
            <a:spLocks noGrp="1" noChangeAspect="0"/>
          </p:cNvSpPr>
          <p:nvPr>
            <p:ph type="title" sz="full" idx="4294967295"/>
          </p:nvPr>
        </p:nvSpPr>
        <p:spPr>
          <a:xfrm rot="0">
            <a:off x="685800" y="609600"/>
            <a:ext cx="7772400" cy="1143000"/>
          </a:xfrm>
          <a:ln/>
        </p:spPr>
        <p:txBody>
          <a:bodyPr wrap="square" lIns="91440" rIns="91440" tIns="45720" bIns="45720" anchor="ctr"/>
          <a:lstStyle/>
          <a:p>
            <a:pPr/>
            <a:r>
              <a:rPr lang="en-US" altLang="en-US" sz="3200" dirty="0"/>
              <a:t>Simple Memory Access Operations</a:t>
            </a:r>
            <a:r>
              <a:rPr lang="en-US" altLang="en-US" dirty="0"/>
              <a:t/>
            </a:r>
            <a:br/>
          </a:p>
        </p:txBody>
      </p:sp>
      <p:pic>
        <p:nvPicPr>
          <p:cNvPr id="59395" name=""/>
          <p:cNvPicPr>
            <a:picLocks noGrp="1" noChangeAspect="1"/>
          </p:cNvPicPr>
          <p:nvPr>
            <p:ph type="obj" sz="full" idx="4294967295"/>
          </p:nvPr>
        </p:nvPicPr>
        <p:blipFill>
          <a:blip r:embed="rID18">
            <a:extLst/>
          </a:blip>
          <a:srcRect t="0" r="0" b="0" l="0"/>
          <a:stretch>
            <a:fillRect/>
          </a:stretch>
        </p:blipFill>
        <p:spPr>
          <a:xfrm rot="0">
            <a:off x="1419225" y="1981200"/>
            <a:ext cx="6581775" cy="3544888"/>
          </a:xfrm>
          <a:prstGeom prst="rect">
            <a:avLst/>
          </a:prstGeom>
          <a:noFill/>
          <a:ln/>
        </p:spPr>
      </p:pic>
      <p:sp>
        <p:nvSpPr>
          <p:cNvPr id="59396"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sld>
</file>

<file path=ppt/slides/slide46.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60416" name=""/>
        <p:cNvGrpSpPr>
          <a:grpSpLocks/>
        </p:cNvGrpSpPr>
        <p:nvPr/>
      </p:nvGrpSpPr>
      <p:grpSpPr>
        <a:xfrm/>
      </p:grpSpPr>
      <p:sp>
        <p:nvSpPr>
          <p:cNvPr id="60418" name=""/>
          <p:cNvSpPr>
            <a:spLocks noGrp="1" noChangeAspect="0"/>
          </p:cNvSpPr>
          <p:nvPr>
            <p:ph type="title" sz="full" idx="4294967295"/>
          </p:nvPr>
        </p:nvSpPr>
        <p:spPr>
          <a:xfrm rot="0">
            <a:off x="685800" y="609600"/>
            <a:ext cx="7772400" cy="1143000"/>
          </a:xfrm>
          <a:noFill/>
          <a:ln/>
        </p:spPr>
        <p:txBody>
          <a:bodyPr wrap="none" lIns="91440" rIns="91440" tIns="45720" bIns="45720" anchor="ctr">
            <a:spAutoFit/>
          </a:bodyPr>
          <a:lstStyle/>
          <a:p>
            <a:pPr/>
            <a:r>
              <a:rPr lang="en-US" altLang="en-US" sz="3200" dirty="0"/>
              <a:t>Arithmetic Operations</a:t>
            </a:r>
          </a:p>
        </p:txBody>
      </p:sp>
      <p:pic>
        <p:nvPicPr>
          <p:cNvPr id="60419" name=""/>
          <p:cNvPicPr>
            <a:picLocks noGrp="1" noChangeAspect="1"/>
          </p:cNvPicPr>
          <p:nvPr>
            <p:ph type="obj" sz="full" idx="4294967295"/>
          </p:nvPr>
        </p:nvPicPr>
        <p:blipFill>
          <a:blip r:embed="rID19">
            <a:extLst/>
          </a:blip>
          <a:srcRect t="0" r="0" b="0" l="0"/>
          <a:stretch>
            <a:fillRect/>
          </a:stretch>
        </p:blipFill>
        <p:spPr>
          <a:xfrm rot="0">
            <a:off x="1981200" y="2362200"/>
            <a:ext cx="5867400" cy="3200400"/>
          </a:xfrm>
          <a:prstGeom prst="rect">
            <a:avLst/>
          </a:prstGeom>
          <a:noFill/>
          <a:ln/>
        </p:spPr>
      </p:pic>
      <p:sp>
        <p:nvSpPr>
          <p:cNvPr id="60420"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sld>
</file>

<file path=ppt/slides/slide47.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61440" name=""/>
        <p:cNvGrpSpPr>
          <a:grpSpLocks/>
        </p:cNvGrpSpPr>
        <p:nvPr/>
      </p:nvGrpSpPr>
      <p:grpSpPr>
        <a:xfrm/>
      </p:grpSpPr>
      <p:sp>
        <p:nvSpPr>
          <p:cNvPr id="61442" name=""/>
          <p:cNvSpPr>
            <a:spLocks noGrp="1" noChangeAspect="0"/>
          </p:cNvSpPr>
          <p:nvPr>
            <p:ph type="title" sz="full" idx="4294967295"/>
          </p:nvPr>
        </p:nvSpPr>
        <p:spPr>
          <a:xfrm rot="0">
            <a:off x="685800" y="609600"/>
            <a:ext cx="7772400" cy="1143000"/>
          </a:xfrm>
          <a:noFill/>
          <a:ln/>
        </p:spPr>
        <p:txBody>
          <a:bodyPr wrap="none" lIns="91440" rIns="91440" tIns="45720" bIns="45720" anchor="ctr">
            <a:spAutoFit/>
          </a:bodyPr>
          <a:lstStyle/>
          <a:p>
            <a:pPr/>
            <a:r>
              <a:rPr lang="en-US" altLang="en-US" sz="3200" dirty="0"/>
              <a:t>Arithmetic Operations</a:t>
            </a:r>
          </a:p>
        </p:txBody>
      </p:sp>
      <p:pic>
        <p:nvPicPr>
          <p:cNvPr id="61443" name=""/>
          <p:cNvPicPr>
            <a:picLocks noGrp="1" noChangeAspect="1"/>
          </p:cNvPicPr>
          <p:nvPr>
            <p:ph type="obj" sz="full" idx="4294967295"/>
          </p:nvPr>
        </p:nvPicPr>
        <p:blipFill>
          <a:blip r:embed="rID20">
            <a:extLst/>
          </a:blip>
          <a:srcRect t="0" r="0" b="0" l="0"/>
          <a:stretch>
            <a:fillRect/>
          </a:stretch>
        </p:blipFill>
        <p:spPr>
          <a:xfrm rot="0">
            <a:off x="1981200" y="2286000"/>
            <a:ext cx="5562600" cy="2419350"/>
          </a:xfrm>
          <a:prstGeom prst="rect">
            <a:avLst/>
          </a:prstGeom>
          <a:noFill/>
          <a:ln/>
        </p:spPr>
      </p:pic>
      <p:sp>
        <p:nvSpPr>
          <p:cNvPr id="61444"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sld>
</file>

<file path=ppt/slides/slide48.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62464" name=""/>
        <p:cNvGrpSpPr>
          <a:grpSpLocks/>
        </p:cNvGrpSpPr>
        <p:nvPr/>
      </p:nvGrpSpPr>
      <p:grpSpPr>
        <a:xfrm/>
      </p:grpSpPr>
      <p:sp>
        <p:nvSpPr>
          <p:cNvPr id="62466" name=""/>
          <p:cNvSpPr>
            <a:spLocks noGrp="1" noChangeAspect="0"/>
          </p:cNvSpPr>
          <p:nvPr>
            <p:ph type="title" sz="full" idx="4294967295"/>
          </p:nvPr>
        </p:nvSpPr>
        <p:spPr>
          <a:xfrm rot="0">
            <a:off x="685800" y="609600"/>
            <a:ext cx="7772400" cy="1143000"/>
          </a:xfrm>
          <a:noFill/>
          <a:ln/>
        </p:spPr>
        <p:txBody>
          <a:bodyPr wrap="none" lIns="91440" rIns="91440" tIns="45720" bIns="45720" anchor="ctr">
            <a:spAutoFit/>
          </a:bodyPr>
          <a:lstStyle/>
          <a:p>
            <a:pPr/>
            <a:r>
              <a:rPr lang="en-US" altLang="en-US" sz="3200" dirty="0"/>
              <a:t>Arithmetic Operations</a:t>
            </a:r>
          </a:p>
        </p:txBody>
      </p:sp>
      <p:pic>
        <p:nvPicPr>
          <p:cNvPr id="62467" name=""/>
          <p:cNvPicPr>
            <a:picLocks noGrp="1" noChangeAspect="1"/>
          </p:cNvPicPr>
          <p:nvPr>
            <p:ph type="obj" sz="full" idx="4294967295"/>
          </p:nvPr>
        </p:nvPicPr>
        <p:blipFill>
          <a:blip r:embed="rID21">
            <a:extLst/>
          </a:blip>
          <a:srcRect t="0" r="0" b="0" l="0"/>
          <a:stretch>
            <a:fillRect/>
          </a:stretch>
        </p:blipFill>
        <p:spPr>
          <a:xfrm rot="0">
            <a:off x="1606550" y="2362200"/>
            <a:ext cx="6230938" cy="2527300"/>
          </a:xfrm>
          <a:prstGeom prst="rect">
            <a:avLst/>
          </a:prstGeom>
          <a:noFill/>
          <a:ln/>
        </p:spPr>
      </p:pic>
      <p:sp>
        <p:nvSpPr>
          <p:cNvPr id="62468"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sld>
</file>

<file path=ppt/slides/slide49.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63488" name=""/>
        <p:cNvGrpSpPr>
          <a:grpSpLocks/>
        </p:cNvGrpSpPr>
        <p:nvPr/>
      </p:nvGrpSpPr>
      <p:grpSpPr>
        <a:xfrm/>
      </p:grpSpPr>
      <p:sp>
        <p:nvSpPr>
          <p:cNvPr id="63490" name=""/>
          <p:cNvSpPr>
            <a:spLocks noGrp="1" noChangeAspect="0"/>
          </p:cNvSpPr>
          <p:nvPr>
            <p:ph type="title" sz="full" idx="4294967295"/>
          </p:nvPr>
        </p:nvSpPr>
        <p:spPr>
          <a:xfrm rot="0">
            <a:off x="685800" y="609600"/>
            <a:ext cx="7772400" cy="1143000"/>
          </a:xfrm>
          <a:noFill/>
          <a:ln/>
        </p:spPr>
        <p:txBody>
          <a:bodyPr wrap="none" lIns="91440" rIns="91440" tIns="45720" bIns="45720" anchor="ctr">
            <a:spAutoFit/>
          </a:bodyPr>
          <a:lstStyle/>
          <a:p>
            <a:pPr/>
            <a:r>
              <a:rPr lang="en-US" altLang="en-US" sz="3200" dirty="0"/>
              <a:t>Overview of Logic Operations</a:t>
            </a:r>
          </a:p>
        </p:txBody>
      </p:sp>
      <p:pic>
        <p:nvPicPr>
          <p:cNvPr id="63491" name=""/>
          <p:cNvPicPr>
            <a:picLocks noGrp="1" noChangeAspect="1"/>
          </p:cNvPicPr>
          <p:nvPr>
            <p:ph type="obj" sz="full" idx="4294967295"/>
          </p:nvPr>
        </p:nvPicPr>
        <p:blipFill>
          <a:blip r:embed="rID22">
            <a:extLst/>
          </a:blip>
          <a:srcRect t="0" r="0" b="0" l="0"/>
          <a:stretch>
            <a:fillRect/>
          </a:stretch>
        </p:blipFill>
        <p:spPr>
          <a:xfrm rot="0">
            <a:off x="1428750" y="2209800"/>
            <a:ext cx="6267450" cy="1600200"/>
          </a:xfrm>
          <a:prstGeom prst="rect">
            <a:avLst/>
          </a:prstGeom>
          <a:noFill/>
          <a:ln/>
        </p:spPr>
      </p:pic>
      <p:pic>
        <p:nvPicPr>
          <p:cNvPr id="63492" name=""/>
          <p:cNvPicPr>
            <a:picLocks noChangeAspect="1"/>
          </p:cNvPicPr>
          <p:nvPr/>
        </p:nvPicPr>
        <p:blipFill>
          <a:blip r:embed="rID23">
            <a:extLst/>
          </a:blip>
          <a:srcRect/>
          <a:stretch>
            <a:fillRect/>
          </a:stretch>
        </p:blipFill>
        <p:spPr>
          <a:xfrm>
            <a:off x="1981200" y="4038600"/>
            <a:ext cx="6096000" cy="2117725"/>
          </a:xfrm>
          <a:prstGeom prst="rect">
            <a:avLst/>
          </a:prstGeom>
          <a:noFill/>
          <a:ln>
            <a:noFill/>
          </a:ln>
        </p:spPr>
      </p:pic>
      <p:sp>
        <p:nvSpPr>
          <p:cNvPr id="63493"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sld>
</file>

<file path=ppt/slides/slide5.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20480" name=""/>
        <p:cNvGrpSpPr>
          <a:grpSpLocks/>
        </p:cNvGrpSpPr>
        <p:nvPr/>
      </p:nvGrpSpPr>
      <p:grpSpPr>
        <a:xfrm/>
      </p:grpSpPr>
      <p:sp>
        <p:nvSpPr>
          <p:cNvPr id="20482" name=""/>
          <p:cNvSpPr>
            <a:spLocks noGrp="1" noChangeAspect="0"/>
          </p:cNvSpPr>
          <p:nvPr>
            <p:ph type="title" sz="full" idx="4294967295"/>
          </p:nvPr>
        </p:nvSpPr>
        <p:spPr>
          <a:xfrm rot="0">
            <a:off x="685800" y="609600"/>
            <a:ext cx="7772400" cy="1143000"/>
          </a:xfrm>
          <a:ln/>
        </p:spPr>
        <p:txBody>
          <a:bodyPr wrap="square" lIns="91440" rIns="91440" tIns="45720" bIns="45720" anchor="ctr"/>
          <a:lstStyle/>
          <a:p>
            <a:pPr/>
            <a:r>
              <a:rPr lang="en-US" altLang="en-US" dirty="0"/>
              <a:t>Internal Architecture</a:t>
            </a:r>
          </a:p>
        </p:txBody>
      </p:sp>
      <p:sp>
        <p:nvSpPr>
          <p:cNvPr id="20483"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pic>
        <p:nvPicPr>
          <p:cNvPr id="20484" name=""/>
          <p:cNvPicPr>
            <a:picLocks noGrp="1" noChangeAspect="1"/>
          </p:cNvPicPr>
          <p:nvPr>
            <p:ph type="obj" sz="full" idx="4294967295"/>
          </p:nvPr>
        </p:nvPicPr>
        <p:blipFill>
          <a:blip r:embed="rID8">
            <a:extLst/>
          </a:blip>
          <a:srcRect t="0" r="0" b="0" l="0"/>
          <a:stretch>
            <a:fillRect/>
          </a:stretch>
        </p:blipFill>
        <p:spPr>
          <a:xfrm rot="0">
            <a:off x="1447800" y="1828800"/>
            <a:ext cx="6781800" cy="4451350"/>
          </a:xfrm>
          <a:prstGeom prst="rect">
            <a:avLst/>
          </a:prstGeom>
          <a:noFill/>
          <a:ln/>
        </p:spPr>
      </p:pic>
    </p:spTree>
  </p:cSld>
  <p:timing/>
</p:sld>
</file>

<file path=ppt/slides/slide50.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64512" name=""/>
        <p:cNvGrpSpPr>
          <a:grpSpLocks/>
        </p:cNvGrpSpPr>
        <p:nvPr/>
      </p:nvGrpSpPr>
      <p:grpSpPr>
        <a:xfrm/>
      </p:grpSpPr>
      <p:sp>
        <p:nvSpPr>
          <p:cNvPr id="64514" name=""/>
          <p:cNvSpPr>
            <a:spLocks noGrp="1" noChangeAspect="0"/>
          </p:cNvSpPr>
          <p:nvPr>
            <p:ph type="title" sz="full" idx="4294967295"/>
          </p:nvPr>
        </p:nvSpPr>
        <p:spPr>
          <a:xfrm rot="0">
            <a:off x="685800" y="609600"/>
            <a:ext cx="7772400" cy="1143000"/>
          </a:xfrm>
          <a:noFill/>
          <a:ln/>
        </p:spPr>
        <p:txBody>
          <a:bodyPr wrap="none" lIns="91440" rIns="91440" tIns="45720" bIns="45720" anchor="ctr">
            <a:spAutoFit/>
          </a:bodyPr>
          <a:lstStyle/>
          <a:p>
            <a:pPr/>
            <a:r>
              <a:rPr lang="en-US" altLang="en-US" sz="3200" dirty="0"/>
              <a:t>Logic Operations</a:t>
            </a:r>
          </a:p>
        </p:txBody>
      </p:sp>
      <p:pic>
        <p:nvPicPr>
          <p:cNvPr id="64515" name=""/>
          <p:cNvPicPr>
            <a:picLocks noGrp="1" noChangeAspect="1"/>
          </p:cNvPicPr>
          <p:nvPr>
            <p:ph type="obj" sz="full" idx="4294967295"/>
          </p:nvPr>
        </p:nvPicPr>
        <p:blipFill>
          <a:blip r:embed="rID24">
            <a:extLst/>
          </a:blip>
          <a:srcRect t="0" r="0" b="0" l="0"/>
          <a:stretch>
            <a:fillRect/>
          </a:stretch>
        </p:blipFill>
        <p:spPr>
          <a:xfrm rot="0">
            <a:off x="2133600" y="2057400"/>
            <a:ext cx="5562600" cy="2700338"/>
          </a:xfrm>
          <a:prstGeom prst="rect">
            <a:avLst/>
          </a:prstGeom>
          <a:noFill/>
          <a:ln/>
        </p:spPr>
      </p:pic>
      <p:sp>
        <p:nvSpPr>
          <p:cNvPr id="64516"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sld>
</file>

<file path=ppt/slides/slide51.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65536" name=""/>
        <p:cNvGrpSpPr>
          <a:grpSpLocks/>
        </p:cNvGrpSpPr>
        <p:nvPr/>
      </p:nvGrpSpPr>
      <p:grpSpPr>
        <a:xfrm/>
      </p:grpSpPr>
      <p:sp>
        <p:nvSpPr>
          <p:cNvPr id="65538" name=""/>
          <p:cNvSpPr>
            <a:spLocks noGrp="1" noChangeAspect="0"/>
          </p:cNvSpPr>
          <p:nvPr>
            <p:ph type="title" sz="full" idx="4294967295"/>
          </p:nvPr>
        </p:nvSpPr>
        <p:spPr>
          <a:xfrm rot="0">
            <a:off x="685800" y="609600"/>
            <a:ext cx="7772400" cy="1143000"/>
          </a:xfrm>
          <a:noFill/>
          <a:ln/>
        </p:spPr>
        <p:txBody>
          <a:bodyPr wrap="none" lIns="91440" rIns="91440" tIns="45720" bIns="45720" anchor="ctr">
            <a:spAutoFit/>
          </a:bodyPr>
          <a:lstStyle/>
          <a:p>
            <a:pPr/>
            <a:r>
              <a:rPr lang="en-US" altLang="en-US" sz="3200" dirty="0"/>
              <a:t>Logic Operations</a:t>
            </a:r>
          </a:p>
        </p:txBody>
      </p:sp>
      <p:pic>
        <p:nvPicPr>
          <p:cNvPr id="65539" name=""/>
          <p:cNvPicPr>
            <a:picLocks noGrp="1" noChangeAspect="1"/>
          </p:cNvPicPr>
          <p:nvPr>
            <p:ph type="obj" sz="full" idx="4294967295"/>
          </p:nvPr>
        </p:nvPicPr>
        <p:blipFill>
          <a:blip r:embed="rID25">
            <a:extLst/>
          </a:blip>
          <a:srcRect t="0" r="0" b="0" l="0"/>
          <a:stretch>
            <a:fillRect/>
          </a:stretch>
        </p:blipFill>
        <p:spPr>
          <a:xfrm rot="0">
            <a:off x="2057400" y="2362200"/>
            <a:ext cx="5791200" cy="2295525"/>
          </a:xfrm>
          <a:prstGeom prst="rect">
            <a:avLst/>
          </a:prstGeom>
          <a:noFill/>
          <a:ln/>
        </p:spPr>
      </p:pic>
      <p:sp>
        <p:nvSpPr>
          <p:cNvPr id="65540"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sld>
</file>

<file path=ppt/slides/slide52.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66560" name=""/>
        <p:cNvGrpSpPr>
          <a:grpSpLocks/>
        </p:cNvGrpSpPr>
        <p:nvPr/>
      </p:nvGrpSpPr>
      <p:grpSpPr>
        <a:xfrm/>
      </p:grpSpPr>
      <p:sp>
        <p:nvSpPr>
          <p:cNvPr id="66562" name=""/>
          <p:cNvSpPr>
            <a:spLocks noGrp="1" noChangeAspect="0"/>
          </p:cNvSpPr>
          <p:nvPr>
            <p:ph type="title" sz="full" idx="4294967295"/>
          </p:nvPr>
        </p:nvSpPr>
        <p:spPr>
          <a:xfrm rot="0">
            <a:off x="685800" y="609600"/>
            <a:ext cx="7772400" cy="1143000"/>
          </a:xfrm>
          <a:noFill/>
          <a:ln/>
        </p:spPr>
        <p:txBody>
          <a:bodyPr wrap="none" lIns="91440" rIns="91440" tIns="45720" bIns="45720" anchor="ctr">
            <a:spAutoFit/>
          </a:bodyPr>
          <a:lstStyle/>
          <a:p>
            <a:pPr/>
            <a:r>
              <a:rPr lang="en-US" altLang="en-US" sz="3200" dirty="0"/>
              <a:t>Logic Operations</a:t>
            </a:r>
          </a:p>
        </p:txBody>
      </p:sp>
      <p:pic>
        <p:nvPicPr>
          <p:cNvPr id="66563" name=""/>
          <p:cNvPicPr>
            <a:picLocks noGrp="1" noChangeAspect="1"/>
          </p:cNvPicPr>
          <p:nvPr>
            <p:ph type="obj" sz="full" idx="4294967295"/>
          </p:nvPr>
        </p:nvPicPr>
        <p:blipFill>
          <a:blip r:embed="rID26">
            <a:extLst/>
          </a:blip>
          <a:srcRect t="0" r="0" b="0" l="0"/>
          <a:stretch>
            <a:fillRect/>
          </a:stretch>
        </p:blipFill>
        <p:spPr>
          <a:xfrm rot="0">
            <a:off x="2057400" y="2133600"/>
            <a:ext cx="5867400" cy="2855913"/>
          </a:xfrm>
          <a:prstGeom prst="rect">
            <a:avLst/>
          </a:prstGeom>
          <a:noFill/>
          <a:ln/>
        </p:spPr>
      </p:pic>
      <p:sp>
        <p:nvSpPr>
          <p:cNvPr id="66564"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sld>
</file>

<file path=ppt/slides/slide53.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67584" name=""/>
        <p:cNvGrpSpPr>
          <a:grpSpLocks/>
        </p:cNvGrpSpPr>
        <p:nvPr/>
      </p:nvGrpSpPr>
      <p:grpSpPr>
        <a:xfrm/>
      </p:grpSpPr>
      <p:sp>
        <p:nvSpPr>
          <p:cNvPr id="67586" name=""/>
          <p:cNvSpPr>
            <a:spLocks noGrp="1" noChangeAspect="0"/>
          </p:cNvSpPr>
          <p:nvPr>
            <p:ph type="title" sz="full" idx="4294967295"/>
          </p:nvPr>
        </p:nvSpPr>
        <p:spPr>
          <a:xfrm rot="0">
            <a:off x="685800" y="609600"/>
            <a:ext cx="7772400" cy="1143000"/>
          </a:xfrm>
          <a:noFill/>
          <a:ln/>
        </p:spPr>
        <p:txBody>
          <a:bodyPr wrap="none" lIns="91440" rIns="91440" tIns="45720" bIns="45720" anchor="ctr">
            <a:spAutoFit/>
          </a:bodyPr>
          <a:lstStyle/>
          <a:p>
            <a:pPr/>
            <a:r>
              <a:rPr lang="en-US" altLang="en-US" sz="3200" dirty="0"/>
              <a:t>Branching Operations</a:t>
            </a:r>
          </a:p>
        </p:txBody>
      </p:sp>
      <p:pic>
        <p:nvPicPr>
          <p:cNvPr id="67587" name=""/>
          <p:cNvPicPr>
            <a:picLocks noGrp="1" noChangeAspect="1"/>
          </p:cNvPicPr>
          <p:nvPr>
            <p:ph type="obj" sz="full" idx="4294967295"/>
          </p:nvPr>
        </p:nvPicPr>
        <p:blipFill>
          <a:blip r:embed="rID27">
            <a:extLst/>
          </a:blip>
          <a:srcRect t="0" r="0" b="0" l="0"/>
          <a:stretch>
            <a:fillRect/>
          </a:stretch>
        </p:blipFill>
        <p:spPr>
          <a:xfrm rot="0">
            <a:off x="1295400" y="1752600"/>
            <a:ext cx="7304088" cy="2409825"/>
          </a:xfrm>
          <a:prstGeom prst="rect">
            <a:avLst/>
          </a:prstGeom>
          <a:noFill/>
          <a:ln/>
        </p:spPr>
      </p:pic>
      <p:sp>
        <p:nvSpPr>
          <p:cNvPr id="67588" name=""/>
          <p:cNvSpPr>
            <a:spLocks noChangeAspect="0"/>
          </p:cNvSpPr>
          <p:nvPr/>
        </p:nvSpPr>
        <p:spPr>
          <a:xfrm>
            <a:off x="1371600" y="4343400"/>
            <a:ext cx="7315200" cy="1570038"/>
          </a:xfrm>
          <a:prstGeom prst="rect">
            <a:avLst/>
          </a:prstGeom>
          <a:noFill/>
          <a:ln>
            <a:noFill/>
          </a:ln>
        </p:spPr>
        <p:txBody>
          <a:bodyPr>
            <a:spAutoFit/>
          </a:bodyPr>
          <a:lstStyle/>
          <a:p>
            <a:pPr>
              <a:buClr>
                <a:srgbClr val="3333cc"/>
              </a:buClr>
              <a:buFont charset="2" typeface="Wingdings"/>
              <a:buNone/>
            </a:pPr>
            <a:r>
              <a:rPr lang="en-US" altLang="en-US" dirty="0"/>
              <a:t>Note:  This is an unconditional jump operation. </a:t>
            </a:r>
          </a:p>
          <a:p>
            <a:pPr>
              <a:buClr>
                <a:srgbClr val="3333cc"/>
              </a:buClr>
              <a:buFont charset="2" typeface="Wingdings"/>
              <a:buNone/>
            </a:pPr>
            <a:r>
              <a:rPr lang="en-US" altLang="en-US" dirty="0"/>
              <a:t> It will always force the program counter to a fixed </a:t>
            </a:r>
          </a:p>
          <a:p>
            <a:pPr>
              <a:buClr>
                <a:srgbClr val="3333cc"/>
              </a:buClr>
              <a:buFont charset="2" typeface="Wingdings"/>
              <a:buNone/>
            </a:pPr>
            <a:r>
              <a:rPr lang="en-US" altLang="en-US" dirty="0"/>
              <a:t> memory address        continuous loop !</a:t>
            </a:r>
          </a:p>
        </p:txBody>
      </p:sp>
      <p:sp>
        <p:nvSpPr>
          <p:cNvPr id="67589"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sld>
</file>

<file path=ppt/slides/slide54.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68608" name=""/>
        <p:cNvGrpSpPr>
          <a:grpSpLocks/>
        </p:cNvGrpSpPr>
        <p:nvPr/>
      </p:nvGrpSpPr>
      <p:grpSpPr>
        <a:xfrm/>
      </p:grpSpPr>
      <p:sp>
        <p:nvSpPr>
          <p:cNvPr id="68610" name=""/>
          <p:cNvSpPr>
            <a:spLocks noGrp="1" noChangeAspect="0"/>
          </p:cNvSpPr>
          <p:nvPr>
            <p:ph type="title" sz="full" idx="4294967295"/>
          </p:nvPr>
        </p:nvSpPr>
        <p:spPr>
          <a:xfrm rot="0">
            <a:off x="685800" y="609600"/>
            <a:ext cx="7772400" cy="1143000"/>
          </a:xfrm>
          <a:noFill/>
          <a:ln/>
        </p:spPr>
        <p:txBody>
          <a:bodyPr wrap="none" lIns="91440" rIns="91440" tIns="45720" bIns="45720" anchor="ctr">
            <a:spAutoFit/>
          </a:bodyPr>
          <a:lstStyle/>
          <a:p>
            <a:pPr/>
            <a:r>
              <a:rPr lang="en-US" altLang="en-US" sz="3200" dirty="0"/>
              <a:t>Branching Operations</a:t>
            </a:r>
          </a:p>
        </p:txBody>
      </p:sp>
      <p:pic>
        <p:nvPicPr>
          <p:cNvPr id="68611" name=""/>
          <p:cNvPicPr>
            <a:picLocks noGrp="1" noChangeAspect="1"/>
          </p:cNvPicPr>
          <p:nvPr>
            <p:ph type="obj" sz="full" idx="4294967295"/>
          </p:nvPr>
        </p:nvPicPr>
        <p:blipFill>
          <a:blip r:embed="rID28">
            <a:extLst/>
          </a:blip>
          <a:srcRect t="0" r="0" b="0" l="0"/>
          <a:stretch>
            <a:fillRect/>
          </a:stretch>
        </p:blipFill>
        <p:spPr>
          <a:xfrm rot="0">
            <a:off x="1981200" y="1905000"/>
            <a:ext cx="5638800" cy="1905000"/>
          </a:xfrm>
          <a:prstGeom prst="rect">
            <a:avLst/>
          </a:prstGeom>
          <a:noFill/>
          <a:ln/>
        </p:spPr>
      </p:pic>
      <p:sp>
        <p:nvSpPr>
          <p:cNvPr id="68612" name=""/>
          <p:cNvSpPr>
            <a:spLocks noChangeAspect="0"/>
          </p:cNvSpPr>
          <p:nvPr/>
        </p:nvSpPr>
        <p:spPr>
          <a:xfrm>
            <a:off x="1676400" y="4168775"/>
            <a:ext cx="6934200" cy="1200150"/>
          </a:xfrm>
          <a:prstGeom prst="rect">
            <a:avLst/>
          </a:prstGeom>
          <a:noFill/>
          <a:ln>
            <a:noFill/>
          </a:ln>
        </p:spPr>
        <p:txBody>
          <a:bodyPr>
            <a:spAutoFit/>
          </a:bodyPr>
          <a:lstStyle/>
          <a:p>
            <a:pPr>
              <a:buClr>
                <a:srgbClr val="3333cc"/>
              </a:buClr>
              <a:buFont charset="2" typeface="Wingdings"/>
              <a:buNone/>
            </a:pPr>
            <a:r>
              <a:rPr lang="en-US" altLang="en-US" dirty="0"/>
              <a:t>Conditional jump operations are very useful for decision making during the execution of the program.</a:t>
            </a:r>
          </a:p>
        </p:txBody>
      </p:sp>
      <p:sp>
        <p:nvSpPr>
          <p:cNvPr id="68613"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sld>
</file>

<file path=ppt/slides/slide55.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69632" name=""/>
        <p:cNvGrpSpPr>
          <a:grpSpLocks/>
        </p:cNvGrpSpPr>
        <p:nvPr/>
      </p:nvGrpSpPr>
      <p:grpSpPr>
        <a:xfrm/>
      </p:grpSpPr>
      <p:sp>
        <p:nvSpPr>
          <p:cNvPr id="69634" name=""/>
          <p:cNvSpPr>
            <a:spLocks noGrp="1" noChangeAspect="0"/>
          </p:cNvSpPr>
          <p:nvPr>
            <p:ph type="title" sz="full" idx="4294967295"/>
          </p:nvPr>
        </p:nvSpPr>
        <p:spPr>
          <a:xfrm rot="0">
            <a:off x="685800" y="609600"/>
            <a:ext cx="7772400" cy="1143000"/>
          </a:xfrm>
          <a:noFill/>
          <a:ln/>
        </p:spPr>
        <p:txBody>
          <a:bodyPr wrap="none" lIns="91440" rIns="91440" tIns="45720" bIns="45720" anchor="ctr">
            <a:spAutoFit/>
          </a:bodyPr>
          <a:lstStyle/>
          <a:p>
            <a:pPr/>
            <a:r>
              <a:rPr lang="en-US" altLang="en-US" sz="3200" dirty="0"/>
              <a:t>Direct Memory Access Operations</a:t>
            </a:r>
          </a:p>
        </p:txBody>
      </p:sp>
      <p:pic>
        <p:nvPicPr>
          <p:cNvPr id="69635" name=""/>
          <p:cNvPicPr>
            <a:picLocks noGrp="1" noChangeAspect="1"/>
          </p:cNvPicPr>
          <p:nvPr>
            <p:ph type="obj" sz="full" idx="4294967295"/>
          </p:nvPr>
        </p:nvPicPr>
        <p:blipFill>
          <a:blip r:embed="rID17">
            <a:extLst/>
          </a:blip>
          <a:srcRect t="0" r="0" b="0" l="0"/>
          <a:stretch>
            <a:fillRect/>
          </a:stretch>
        </p:blipFill>
        <p:spPr>
          <a:xfrm rot="0">
            <a:off x="1905000" y="2133600"/>
            <a:ext cx="6400800" cy="3282950"/>
          </a:xfrm>
          <a:prstGeom prst="rect">
            <a:avLst/>
          </a:prstGeom>
          <a:noFill/>
          <a:ln/>
        </p:spPr>
      </p:pic>
      <p:sp>
        <p:nvSpPr>
          <p:cNvPr id="69636"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sld>
</file>

<file path=ppt/slides/slide56.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70656" name=""/>
        <p:cNvGrpSpPr>
          <a:grpSpLocks/>
        </p:cNvGrpSpPr>
        <p:nvPr/>
      </p:nvGrpSpPr>
      <p:grpSpPr>
        <a:xfrm/>
      </p:grpSpPr>
      <p:sp>
        <p:nvSpPr>
          <p:cNvPr id="70658" name=""/>
          <p:cNvSpPr>
            <a:spLocks noGrp="1" noChangeAspect="0"/>
          </p:cNvSpPr>
          <p:nvPr>
            <p:ph type="title" sz="full" idx="4294967295"/>
          </p:nvPr>
        </p:nvSpPr>
        <p:spPr>
          <a:xfrm rot="0">
            <a:off x="685800" y="609600"/>
            <a:ext cx="7772400" cy="1143000"/>
          </a:xfrm>
          <a:noFill/>
          <a:ln/>
        </p:spPr>
        <p:txBody>
          <a:bodyPr wrap="none" lIns="91440" rIns="91440" tIns="45720" bIns="45720" anchor="ctr">
            <a:spAutoFit/>
          </a:bodyPr>
          <a:lstStyle/>
          <a:p>
            <a:pPr/>
            <a:r>
              <a:rPr lang="en-US" altLang="en-US" sz="3200" dirty="0"/>
              <a:t>Direct Memory Access Operations</a:t>
            </a:r>
          </a:p>
        </p:txBody>
      </p:sp>
      <p:pic>
        <p:nvPicPr>
          <p:cNvPr id="70659" name=""/>
          <p:cNvPicPr>
            <a:picLocks noGrp="1" noChangeAspect="1"/>
          </p:cNvPicPr>
          <p:nvPr>
            <p:ph type="obj" sz="full" idx="4294967295"/>
          </p:nvPr>
        </p:nvPicPr>
        <p:blipFill>
          <a:blip r:embed="rID18">
            <a:extLst/>
          </a:blip>
          <a:srcRect t="0" r="0" b="0" l="0"/>
          <a:stretch>
            <a:fillRect/>
          </a:stretch>
        </p:blipFill>
        <p:spPr>
          <a:xfrm rot="0">
            <a:off x="1752600" y="1905000"/>
            <a:ext cx="6400800" cy="3621088"/>
          </a:xfrm>
          <a:prstGeom prst="rect">
            <a:avLst/>
          </a:prstGeom>
          <a:noFill/>
          <a:ln/>
        </p:spPr>
      </p:pic>
      <p:sp>
        <p:nvSpPr>
          <p:cNvPr id="70660"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sld>
</file>

<file path=ppt/slides/slide57.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71680" name=""/>
        <p:cNvGrpSpPr>
          <a:grpSpLocks/>
        </p:cNvGrpSpPr>
        <p:nvPr/>
      </p:nvGrpSpPr>
      <p:grpSpPr>
        <a:xfrm/>
      </p:grpSpPr>
      <p:sp>
        <p:nvSpPr>
          <p:cNvPr id="71682" name=""/>
          <p:cNvSpPr>
            <a:spLocks noGrp="1" noChangeAspect="0"/>
          </p:cNvSpPr>
          <p:nvPr>
            <p:ph type="obj" sz="full" idx="4294967295"/>
          </p:nvPr>
        </p:nvSpPr>
        <p:spPr>
          <a:xfrm rot="0">
            <a:off x="1143000" y="1981200"/>
            <a:ext cx="7315200" cy="4114800"/>
          </a:xfrm>
          <a:ln/>
        </p:spPr>
        <p:txBody>
          <a:bodyPr wrap="square" lIns="91440" rIns="91440" tIns="45720" bIns="45720" anchor="t" anchorCtr="false"/>
          <a:lstStyle/>
          <a:p>
            <a:pPr lvl="1">
              <a:buClr>
                <a:srgbClr val="000099"/>
              </a:buClr>
              <a:buFont charset="2" typeface="Wingdings"/>
              <a:buChar char="§"/>
            </a:pPr>
            <a:r>
              <a:rPr lang="en-US" altLang="en-US" dirty="0" i="1">
                <a:solidFill>
                  <a:srgbClr val="000099"/>
                </a:solidFill>
              </a:rPr>
              <a:t>  </a:t>
            </a:r>
            <a:r>
              <a:rPr lang="en-US" altLang="en-US" sz="1400" dirty="0" i="1"/>
              <a:t>Use a register PAIR as an address pointer !</a:t>
            </a:r>
          </a:p>
          <a:p>
            <a:pPr lvl="3">
              <a:buClr>
                <a:srgbClr val="000099"/>
              </a:buClr>
              <a:buFont charset="2" typeface="Wingdings"/>
              <a:buChar char="§"/>
            </a:pPr>
          </a:p>
          <a:p>
            <a:pPr lvl="1">
              <a:buClr>
                <a:srgbClr val="000099"/>
              </a:buClr>
              <a:buFont charset="2" typeface="Wingdings"/>
              <a:buChar char="§"/>
            </a:pPr>
            <a:r>
              <a:rPr lang="en-US" altLang="en-US" sz="1400" dirty="0" i="1"/>
              <a:t>    We can define memory access operations using the memory location (16 bit address) stored in a register pair: BC, DE or HL.</a:t>
            </a:r>
          </a:p>
          <a:p>
            <a:pPr lvl="1">
              <a:buClr>
                <a:srgbClr val="000099"/>
              </a:buClr>
              <a:buFont charset="2" typeface="Wingdings"/>
              <a:buChar char="§"/>
            </a:pPr>
          </a:p>
          <a:p>
            <a:pPr lvl="1">
              <a:buClr>
                <a:srgbClr val="000099"/>
              </a:buClr>
              <a:buFont charset="2" typeface="Wingdings"/>
              <a:buChar char="§"/>
            </a:pPr>
            <a:r>
              <a:rPr lang="en-US" altLang="en-US" sz="1400" dirty="0" i="1"/>
              <a:t>    First, we have be able to </a:t>
            </a:r>
            <a:r>
              <a:rPr lang="en-US" altLang="en-US" sz="1400" dirty="0" b="1" i="1"/>
              <a:t>load</a:t>
            </a:r>
            <a:r>
              <a:rPr lang="en-US" altLang="en-US" sz="1400" dirty="0" i="1"/>
              <a:t> the register pairs.</a:t>
            </a:r>
          </a:p>
          <a:p>
            <a:pPr lvl="1">
              <a:buClr>
                <a:srgbClr val="000099"/>
              </a:buClr>
              <a:buFont charset="2" typeface="Wingdings"/>
              <a:buChar char="§"/>
            </a:pPr>
          </a:p>
          <a:p>
            <a:pPr lvl="4">
              <a:buClr>
                <a:srgbClr val="000099"/>
              </a:buClr>
              <a:buFont charset="2" typeface="Wingdings"/>
              <a:buNone/>
            </a:pPr>
            <a:r>
              <a:rPr lang="en-US" altLang="en-US" sz="1400" dirty="0" i="1"/>
              <a:t>LXI B, (16-bit address)</a:t>
            </a:r>
          </a:p>
          <a:p>
            <a:pPr lvl="4">
              <a:buClr>
                <a:srgbClr val="000099"/>
              </a:buClr>
              <a:buFont charset="2" typeface="Wingdings"/>
              <a:buNone/>
            </a:pPr>
            <a:r>
              <a:rPr lang="en-US" altLang="en-US" sz="1400" dirty="0" i="1"/>
              <a:t>LXI D, (16-bit address)</a:t>
            </a:r>
          </a:p>
          <a:p>
            <a:pPr lvl="4">
              <a:buClr>
                <a:srgbClr val="000099"/>
              </a:buClr>
              <a:buFont charset="2" typeface="Wingdings"/>
              <a:buNone/>
            </a:pPr>
            <a:r>
              <a:rPr lang="en-US" altLang="en-US" sz="1400" dirty="0" i="1"/>
              <a:t>LXI H, (16-bit address)</a:t>
            </a:r>
          </a:p>
          <a:p>
            <a:pPr lvl="1">
              <a:buClr>
                <a:srgbClr val="000099"/>
              </a:buClr>
              <a:buFont charset="2" typeface="Wingdings"/>
              <a:buChar char="§"/>
            </a:pPr>
          </a:p>
          <a:p>
            <a:pPr lvl="1">
              <a:buClr>
                <a:srgbClr val="000099"/>
              </a:buClr>
              <a:buFont charset="2" typeface="Wingdings"/>
              <a:buChar char="§"/>
            </a:pPr>
            <a:r>
              <a:rPr lang="en-US" altLang="en-US" sz="1400" dirty="0" i="1"/>
              <a:t>    We can also increment / decrement register pairs.</a:t>
            </a:r>
          </a:p>
        </p:txBody>
      </p:sp>
      <p:sp>
        <p:nvSpPr>
          <p:cNvPr id="71683" name=""/>
          <p:cNvSpPr>
            <a:spLocks noGrp="1" noChangeAspect="0"/>
          </p:cNvSpPr>
          <p:nvPr>
            <p:ph type="title" sz="full" idx="4294967295"/>
          </p:nvPr>
        </p:nvSpPr>
        <p:spPr>
          <a:xfrm rot="0">
            <a:off x="685800" y="609600"/>
            <a:ext cx="7772400" cy="1143000"/>
          </a:xfrm>
          <a:noFill/>
          <a:ln/>
        </p:spPr>
        <p:txBody>
          <a:bodyPr wrap="none" lIns="91440" rIns="91440" tIns="45720" bIns="45720" anchor="ctr">
            <a:spAutoFit/>
          </a:bodyPr>
          <a:lstStyle/>
          <a:p>
            <a:pPr/>
            <a:r>
              <a:rPr lang="en-US" altLang="en-US" sz="3200" dirty="0"/>
              <a:t>Indirect Memory Access Operations</a:t>
            </a:r>
          </a:p>
        </p:txBody>
      </p:sp>
      <p:sp>
        <p:nvSpPr>
          <p:cNvPr id="71684"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sld>
</file>

<file path=ppt/slides/slide58.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72704" name=""/>
        <p:cNvGrpSpPr>
          <a:grpSpLocks/>
        </p:cNvGrpSpPr>
        <p:nvPr/>
      </p:nvGrpSpPr>
      <p:grpSpPr>
        <a:xfrm/>
      </p:grpSpPr>
      <p:sp>
        <p:nvSpPr>
          <p:cNvPr id="72706" name=""/>
          <p:cNvSpPr>
            <a:spLocks noGrp="1" noChangeAspect="0"/>
          </p:cNvSpPr>
          <p:nvPr>
            <p:ph type="title" sz="full" idx="4294967295"/>
          </p:nvPr>
        </p:nvSpPr>
        <p:spPr>
          <a:xfrm rot="0">
            <a:off x="685800" y="609600"/>
            <a:ext cx="7772400" cy="1143000"/>
          </a:xfrm>
          <a:noFill/>
          <a:ln/>
        </p:spPr>
        <p:txBody>
          <a:bodyPr wrap="none" lIns="91440" rIns="91440" tIns="45720" bIns="45720" anchor="ctr">
            <a:spAutoFit/>
          </a:bodyPr>
          <a:lstStyle/>
          <a:p>
            <a:pPr/>
            <a:r>
              <a:rPr lang="en-US" altLang="en-US" sz="3200" dirty="0"/>
              <a:t>Loading Register Pairs</a:t>
            </a:r>
          </a:p>
        </p:txBody>
      </p:sp>
      <p:pic>
        <p:nvPicPr>
          <p:cNvPr id="72707" name=""/>
          <p:cNvPicPr>
            <a:picLocks noGrp="1" noChangeAspect="1"/>
          </p:cNvPicPr>
          <p:nvPr>
            <p:ph type="obj" sz="full" idx="4294967295"/>
          </p:nvPr>
        </p:nvPicPr>
        <p:blipFill>
          <a:blip r:embed="rID29">
            <a:extLst/>
          </a:blip>
          <a:srcRect t="0" r="0" b="0" l="0"/>
          <a:stretch>
            <a:fillRect/>
          </a:stretch>
        </p:blipFill>
        <p:spPr>
          <a:xfrm rot="0">
            <a:off x="1828800" y="1905000"/>
            <a:ext cx="6172200" cy="3810000"/>
          </a:xfrm>
          <a:prstGeom prst="rect">
            <a:avLst/>
          </a:prstGeom>
          <a:noFill/>
          <a:ln/>
        </p:spPr>
      </p:pic>
      <p:sp>
        <p:nvSpPr>
          <p:cNvPr id="72708"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sld>
</file>

<file path=ppt/slides/slide59.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73728" name=""/>
        <p:cNvGrpSpPr>
          <a:grpSpLocks/>
        </p:cNvGrpSpPr>
        <p:nvPr/>
      </p:nvGrpSpPr>
      <p:grpSpPr>
        <a:xfrm/>
      </p:grpSpPr>
      <p:sp>
        <p:nvSpPr>
          <p:cNvPr id="73730" name=""/>
          <p:cNvSpPr>
            <a:spLocks noGrp="1" noChangeAspect="0"/>
          </p:cNvSpPr>
          <p:nvPr>
            <p:ph type="obj" sz="full" idx="4294967295"/>
          </p:nvPr>
        </p:nvSpPr>
        <p:spPr>
          <a:xfrm rot="0">
            <a:off x="1143000" y="1981200"/>
            <a:ext cx="7315200" cy="4114800"/>
          </a:xfrm>
          <a:ln/>
        </p:spPr>
        <p:txBody>
          <a:bodyPr wrap="square" lIns="91440" rIns="91440" tIns="45720" bIns="45720" anchor="t" anchorCtr="false"/>
          <a:lstStyle/>
          <a:p>
            <a:pPr>
              <a:buClr>
                <a:srgbClr val="3333cc"/>
              </a:buClr>
              <a:buFont charset="2" typeface="Wingdings"/>
              <a:buNone/>
            </a:pPr>
            <a:r>
              <a:rPr lang="en-US" altLang="en-US" sz="1600" dirty="0" b="1"/>
              <a:t>In many real-time operations, the microprocessor should be able to receive an external asynchronous signal (interrupt) while it is running a routine.</a:t>
            </a:r>
          </a:p>
          <a:p>
            <a:pPr>
              <a:buClr>
                <a:srgbClr val="3333cc"/>
              </a:buClr>
              <a:buFont charset="2" typeface="Wingdings"/>
              <a:buNone/>
            </a:pPr>
          </a:p>
          <a:p>
            <a:pPr>
              <a:buClr>
                <a:srgbClr val="3333cc"/>
              </a:buClr>
              <a:buFont charset="2" typeface="Wingdings"/>
              <a:buNone/>
            </a:pPr>
            <a:r>
              <a:rPr lang="en-US" altLang="en-US" sz="1600" dirty="0" b="1"/>
              <a:t>When the interrupt signal arrives:</a:t>
            </a:r>
          </a:p>
          <a:p>
            <a:pPr>
              <a:buClr>
                <a:srgbClr val="3333cc"/>
              </a:buClr>
              <a:buFont charset="2" typeface="Wingdings"/>
              <a:buNone/>
            </a:pPr>
          </a:p>
          <a:p>
            <a:pPr>
              <a:buClr>
                <a:srgbClr val="3333cc"/>
              </a:buClr>
              <a:buFont charset="2" typeface="Wingdings"/>
              <a:buNone/>
            </a:pPr>
          </a:p>
          <a:p>
            <a:pPr lvl="1">
              <a:buClr>
                <a:srgbClr val="000099"/>
              </a:buClr>
              <a:buFont charset="2" typeface="Wingdings"/>
              <a:buChar char="§"/>
            </a:pPr>
            <a:r>
              <a:rPr lang="en-US" altLang="en-US" sz="1600" dirty="0"/>
              <a:t>  The processor will break its routine</a:t>
            </a:r>
          </a:p>
          <a:p>
            <a:pPr lvl="1">
              <a:buClr>
                <a:srgbClr val="000099"/>
              </a:buClr>
              <a:buFont charset="2" typeface="Wingdings"/>
              <a:buChar char="§"/>
            </a:pPr>
          </a:p>
          <a:p>
            <a:pPr lvl="1">
              <a:buClr>
                <a:srgbClr val="000099"/>
              </a:buClr>
              <a:buFont charset="2" typeface="Wingdings"/>
              <a:buChar char="§"/>
            </a:pPr>
            <a:r>
              <a:rPr lang="en-US" altLang="en-US" sz="1600" dirty="0"/>
              <a:t>    Go to a different routine (service routine)</a:t>
            </a:r>
          </a:p>
          <a:p>
            <a:pPr lvl="1">
              <a:buClr>
                <a:srgbClr val="000099"/>
              </a:buClr>
              <a:buFont charset="2" typeface="Wingdings"/>
              <a:buChar char="§"/>
            </a:pPr>
          </a:p>
          <a:p>
            <a:pPr lvl="1">
              <a:buClr>
                <a:srgbClr val="000099"/>
              </a:buClr>
              <a:buFont charset="2" typeface="Wingdings"/>
              <a:buChar char="§"/>
            </a:pPr>
            <a:r>
              <a:rPr lang="en-US" altLang="en-US" sz="1600" dirty="0"/>
              <a:t>    Complete the service routine</a:t>
            </a:r>
          </a:p>
          <a:p>
            <a:pPr lvl="1">
              <a:buClr>
                <a:srgbClr val="000099"/>
              </a:buClr>
              <a:buFont charset="2" typeface="Wingdings"/>
              <a:buChar char="§"/>
            </a:pPr>
          </a:p>
          <a:p>
            <a:pPr lvl="1">
              <a:buClr>
                <a:srgbClr val="000099"/>
              </a:buClr>
              <a:buFont charset="2" typeface="Wingdings"/>
              <a:buChar char="§"/>
            </a:pPr>
            <a:r>
              <a:rPr lang="en-US" altLang="en-US" sz="1600" dirty="0"/>
              <a:t>    Go back to the “regular” routine </a:t>
            </a:r>
          </a:p>
        </p:txBody>
      </p:sp>
      <p:sp>
        <p:nvSpPr>
          <p:cNvPr id="73731" name=""/>
          <p:cNvSpPr>
            <a:spLocks noGrp="1" noChangeAspect="0"/>
          </p:cNvSpPr>
          <p:nvPr>
            <p:ph type="title" sz="full" idx="4294967295"/>
          </p:nvPr>
        </p:nvSpPr>
        <p:spPr>
          <a:xfrm rot="0">
            <a:off x="685800" y="609600"/>
            <a:ext cx="7772400" cy="1143000"/>
          </a:xfrm>
          <a:noFill/>
          <a:ln/>
        </p:spPr>
        <p:txBody>
          <a:bodyPr wrap="none" lIns="91440" rIns="91440" tIns="45720" bIns="45720" anchor="ctr">
            <a:spAutoFit/>
          </a:bodyPr>
          <a:lstStyle/>
          <a:p>
            <a:pPr/>
            <a:r>
              <a:rPr lang="en-US" altLang="en-US" sz="3200" dirty="0"/>
              <a:t>Interrupts in 8085</a:t>
            </a:r>
          </a:p>
        </p:txBody>
      </p:sp>
      <p:sp>
        <p:nvSpPr>
          <p:cNvPr id="73732"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sld>
</file>

<file path=ppt/slides/slide6.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21504" name=""/>
        <p:cNvGrpSpPr>
          <a:grpSpLocks/>
        </p:cNvGrpSpPr>
        <p:nvPr/>
      </p:nvGrpSpPr>
      <p:grpSpPr>
        <a:xfrm/>
      </p:grpSpPr>
      <p:sp>
        <p:nvSpPr>
          <p:cNvPr id="21506" name=""/>
          <p:cNvSpPr>
            <a:spLocks noGrp="1" noChangeAspect="0"/>
          </p:cNvSpPr>
          <p:nvPr>
            <p:ph type="obj" sz="full" idx="4294967295"/>
          </p:nvPr>
        </p:nvSpPr>
        <p:spPr>
          <a:xfrm rot="0">
            <a:off x="1143000" y="1981200"/>
            <a:ext cx="7315200" cy="4114800"/>
          </a:xfrm>
          <a:ln/>
        </p:spPr>
        <p:txBody>
          <a:bodyPr wrap="square" lIns="91440" rIns="91440" tIns="45720" bIns="45720" anchor="t" anchorCtr="false"/>
          <a:lstStyle/>
          <a:p>
            <a:pPr>
              <a:buClr>
                <a:srgbClr val="3333cc"/>
              </a:buClr>
              <a:buFont charset="2" typeface="Wingdings"/>
              <a:buNone/>
            </a:pPr>
            <a:r>
              <a:rPr lang="en-US" altLang="en-US" sz="1400" dirty="0"/>
              <a:t>The typical processor system consists of:</a:t>
            </a:r>
          </a:p>
          <a:p>
            <a:pPr>
              <a:buClr>
                <a:srgbClr val="3333cc"/>
              </a:buClr>
              <a:buFont charset="2" typeface="Wingdings"/>
              <a:buNone/>
            </a:pPr>
          </a:p>
          <a:p>
            <a:pPr lvl="1">
              <a:buClr>
                <a:srgbClr val="000099"/>
              </a:buClr>
              <a:buFont charset="2" typeface="Wingdings"/>
              <a:buChar char="§"/>
            </a:pPr>
            <a:r>
              <a:rPr lang="en-US" altLang="en-US" sz="1400" dirty="0" i="1"/>
              <a:t>  CPU (central processing unit)</a:t>
            </a:r>
          </a:p>
          <a:p>
            <a:pPr lvl="2">
              <a:buClr>
                <a:srgbClr val="000099"/>
              </a:buClr>
              <a:buFont charset="2" typeface="Wingdings"/>
              <a:buChar char="§"/>
            </a:pPr>
            <a:r>
              <a:rPr lang="en-US" altLang="en-US" sz="1400" dirty="0" i="1"/>
              <a:t>  ALU (arithmetic-logic unit)</a:t>
            </a:r>
          </a:p>
          <a:p>
            <a:pPr lvl="2">
              <a:buClr>
                <a:srgbClr val="000099"/>
              </a:buClr>
              <a:buFont charset="2" typeface="Wingdings"/>
              <a:buChar char="§"/>
            </a:pPr>
            <a:r>
              <a:rPr lang="en-US" altLang="en-US" sz="1400" dirty="0" i="1"/>
              <a:t>  Control Logic</a:t>
            </a:r>
          </a:p>
          <a:p>
            <a:pPr lvl="2">
              <a:buClr>
                <a:srgbClr val="000099"/>
              </a:buClr>
              <a:buFont charset="2" typeface="Wingdings"/>
              <a:buChar char="§"/>
            </a:pPr>
            <a:r>
              <a:rPr lang="en-US" altLang="en-US" sz="1400" dirty="0" i="1"/>
              <a:t>  Registers, etc…</a:t>
            </a:r>
          </a:p>
          <a:p>
            <a:pPr lvl="1">
              <a:buClr>
                <a:srgbClr val="000099"/>
              </a:buClr>
              <a:buFont charset="2" typeface="Wingdings"/>
              <a:buChar char="§"/>
            </a:pPr>
            <a:r>
              <a:rPr lang="en-US" altLang="en-US" sz="1400" dirty="0" i="1"/>
              <a:t>  Memory</a:t>
            </a:r>
          </a:p>
          <a:p>
            <a:pPr lvl="1">
              <a:buClr>
                <a:srgbClr val="000099"/>
              </a:buClr>
              <a:buFont charset="2" typeface="Wingdings"/>
              <a:buChar char="§"/>
            </a:pPr>
            <a:r>
              <a:rPr lang="en-US" altLang="en-US" sz="1400" dirty="0" i="1"/>
              <a:t>  Input / Output interfaces</a:t>
            </a:r>
          </a:p>
        </p:txBody>
      </p:sp>
      <p:sp>
        <p:nvSpPr>
          <p:cNvPr id="21507" name=""/>
          <p:cNvSpPr>
            <a:spLocks noGrp="1" noChangeAspect="0"/>
          </p:cNvSpPr>
          <p:nvPr>
            <p:ph type="title" sz="full" idx="4294967295"/>
          </p:nvPr>
        </p:nvSpPr>
        <p:spPr>
          <a:xfrm rot="0">
            <a:off x="685800" y="609600"/>
            <a:ext cx="7772400" cy="1143000"/>
          </a:xfrm>
          <a:noFill/>
          <a:ln/>
        </p:spPr>
        <p:txBody>
          <a:bodyPr wrap="none" lIns="91440" rIns="91440" tIns="45720" bIns="45720" anchor="ctr">
            <a:spAutoFit/>
          </a:bodyPr>
          <a:lstStyle/>
          <a:p>
            <a:pPr/>
            <a:r>
              <a:rPr lang="en-US" altLang="en-US" sz="3200" dirty="0"/>
              <a:t>Processor System Architecture</a:t>
            </a:r>
          </a:p>
        </p:txBody>
      </p:sp>
      <p:sp>
        <p:nvSpPr>
          <p:cNvPr id="21508" name=""/>
          <p:cNvSpPr>
            <a:spLocks noChangeAspect="0"/>
          </p:cNvSpPr>
          <p:nvPr/>
        </p:nvSpPr>
        <p:spPr>
          <a:xfrm>
            <a:off x="1371600" y="4254500"/>
            <a:ext cx="7315200" cy="1323975"/>
          </a:xfrm>
          <a:prstGeom prst="rect">
            <a:avLst/>
          </a:prstGeom>
          <a:noFill/>
          <a:ln>
            <a:noFill/>
          </a:ln>
        </p:spPr>
        <p:txBody>
          <a:bodyPr>
            <a:spAutoFit/>
          </a:bodyPr>
          <a:lstStyle/>
          <a:p>
            <a:pPr>
              <a:buClr>
                <a:srgbClr val="3333cc"/>
              </a:buClr>
              <a:buFont charset="2" typeface="Wingdings"/>
              <a:buNone/>
            </a:pPr>
            <a:r>
              <a:rPr lang="en-US" altLang="en-US" sz="1600" dirty="0" b="1"/>
              <a:t>Interconnections between these units:</a:t>
            </a:r>
          </a:p>
          <a:p>
            <a:pPr>
              <a:buClr>
                <a:srgbClr val="3333cc"/>
              </a:buClr>
              <a:buFont charset="2" typeface="Wingdings"/>
              <a:buNone/>
            </a:pPr>
          </a:p>
          <a:p>
            <a:pPr lvl="1">
              <a:buClr>
                <a:srgbClr val="000099"/>
              </a:buClr>
              <a:buFont charset="2" typeface="Wingdings"/>
              <a:buChar char="§"/>
            </a:pPr>
            <a:r>
              <a:rPr lang="en-US" altLang="en-US" sz="1600" dirty="0"/>
              <a:t>  Address Bus</a:t>
            </a:r>
          </a:p>
          <a:p>
            <a:pPr lvl="1">
              <a:buClr>
                <a:srgbClr val="000099"/>
              </a:buClr>
              <a:buFont charset="2" typeface="Wingdings"/>
              <a:buChar char="§"/>
            </a:pPr>
            <a:r>
              <a:rPr lang="en-US" altLang="en-US" sz="1600" dirty="0"/>
              <a:t>  Data Bus</a:t>
            </a:r>
          </a:p>
          <a:p>
            <a:pPr lvl="1">
              <a:buClr>
                <a:srgbClr val="000099"/>
              </a:buClr>
              <a:buFont charset="2" typeface="Wingdings"/>
              <a:buChar char="§"/>
            </a:pPr>
            <a:r>
              <a:rPr lang="en-US" altLang="en-US" sz="1600" dirty="0"/>
              <a:t>  Control Bus</a:t>
            </a:r>
          </a:p>
        </p:txBody>
      </p:sp>
      <p:sp>
        <p:nvSpPr>
          <p:cNvPr id="21509"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sld>
</file>

<file path=ppt/slides/slide60.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74752" name=""/>
        <p:cNvGrpSpPr>
          <a:grpSpLocks/>
        </p:cNvGrpSpPr>
        <p:nvPr/>
      </p:nvGrpSpPr>
      <p:grpSpPr>
        <a:xfrm/>
      </p:grpSpPr>
      <p:sp>
        <p:nvSpPr>
          <p:cNvPr id="74754" name=""/>
          <p:cNvSpPr>
            <a:spLocks noGrp="1" noChangeAspect="0"/>
          </p:cNvSpPr>
          <p:nvPr>
            <p:ph type="obj" sz="full" idx="4294967295"/>
          </p:nvPr>
        </p:nvSpPr>
        <p:spPr>
          <a:xfrm rot="0">
            <a:off x="1143000" y="1981200"/>
            <a:ext cx="7315200" cy="4114800"/>
          </a:xfrm>
          <a:ln/>
        </p:spPr>
        <p:txBody>
          <a:bodyPr wrap="square" lIns="91440" rIns="91440" tIns="45720" bIns="45720" anchor="t" anchorCtr="false"/>
          <a:lstStyle/>
          <a:p>
            <a:pPr>
              <a:buClr>
                <a:srgbClr val="3333cc"/>
              </a:buClr>
              <a:buFont charset="2" typeface="Wingdings"/>
              <a:buNone/>
            </a:pPr>
            <a:r>
              <a:rPr lang="en-US" altLang="en-US" sz="1600" dirty="0" b="1"/>
              <a:t>In order to execute an interrupt routine, the processor:</a:t>
            </a:r>
          </a:p>
          <a:p>
            <a:pPr>
              <a:buClr>
                <a:srgbClr val="3333cc"/>
              </a:buClr>
              <a:buFont charset="2" typeface="Wingdings"/>
              <a:buNone/>
            </a:pPr>
          </a:p>
          <a:p>
            <a:pPr>
              <a:buClr>
                <a:srgbClr val="3333cc"/>
              </a:buClr>
              <a:buFont charset="2" typeface="Wingdings"/>
              <a:buNone/>
            </a:pPr>
          </a:p>
          <a:p>
            <a:pPr lvl="1">
              <a:buClr>
                <a:srgbClr val="000099"/>
              </a:buClr>
              <a:buFont charset="2" typeface="Wingdings"/>
              <a:buChar char="§"/>
            </a:pPr>
            <a:r>
              <a:rPr lang="en-US" altLang="en-US" sz="1600" dirty="0"/>
              <a:t>  Should be able to accept interrupts (interrupt enable)</a:t>
            </a:r>
          </a:p>
          <a:p>
            <a:pPr lvl="1">
              <a:buClr>
                <a:srgbClr val="000099"/>
              </a:buClr>
              <a:buFont charset="2" typeface="Wingdings"/>
              <a:buChar char="§"/>
            </a:pPr>
          </a:p>
          <a:p>
            <a:pPr lvl="1">
              <a:buClr>
                <a:srgbClr val="000099"/>
              </a:buClr>
              <a:buFont charset="2" typeface="Wingdings"/>
              <a:buChar char="§"/>
            </a:pPr>
            <a:r>
              <a:rPr lang="en-US" altLang="en-US" sz="1600" dirty="0"/>
              <a:t>    Save the last content of the program counter (PC)</a:t>
            </a:r>
          </a:p>
          <a:p>
            <a:pPr lvl="1">
              <a:buClr>
                <a:srgbClr val="000099"/>
              </a:buClr>
              <a:buFont charset="2" typeface="Wingdings"/>
              <a:buChar char="§"/>
            </a:pPr>
          </a:p>
          <a:p>
            <a:pPr lvl="1">
              <a:buClr>
                <a:srgbClr val="000099"/>
              </a:buClr>
              <a:buFont charset="2" typeface="Wingdings"/>
              <a:buChar char="§"/>
            </a:pPr>
            <a:r>
              <a:rPr lang="en-US" altLang="en-US" sz="1600" dirty="0"/>
              <a:t>    Know where to go in program memory to execute </a:t>
            </a:r>
          </a:p>
          <a:p>
            <a:pPr lvl="1">
              <a:buClr>
                <a:srgbClr val="000099"/>
              </a:buClr>
              <a:buFont charset="2" typeface="Wingdings"/>
              <a:buNone/>
            </a:pPr>
            <a:r>
              <a:rPr lang="en-US" altLang="en-US" sz="1600" dirty="0"/>
              <a:t> the service routine</a:t>
            </a:r>
          </a:p>
          <a:p>
            <a:pPr lvl="1">
              <a:buClr>
                <a:srgbClr val="000099"/>
              </a:buClr>
              <a:buFont charset="2" typeface="Wingdings"/>
              <a:buChar char="§"/>
            </a:pPr>
          </a:p>
          <a:p>
            <a:pPr lvl="1">
              <a:buClr>
                <a:srgbClr val="000099"/>
              </a:buClr>
              <a:buFont charset="2" typeface="Wingdings"/>
              <a:buChar char="§"/>
            </a:pPr>
            <a:r>
              <a:rPr lang="en-US" altLang="en-US" sz="1600" dirty="0"/>
              <a:t>    Tell the outside world that it is executing an interrupt</a:t>
            </a:r>
          </a:p>
          <a:p>
            <a:pPr lvl="1">
              <a:buClr>
                <a:srgbClr val="000099"/>
              </a:buClr>
              <a:buFont charset="2" typeface="Wingdings"/>
              <a:buChar char="§"/>
            </a:pPr>
          </a:p>
          <a:p>
            <a:pPr lvl="1">
              <a:buClr>
                <a:srgbClr val="000099"/>
              </a:buClr>
              <a:buFont charset="2" typeface="Wingdings"/>
              <a:buChar char="§"/>
            </a:pPr>
            <a:r>
              <a:rPr lang="en-US" altLang="en-US" sz="1600" dirty="0"/>
              <a:t>  Go back to the saved PC location when finished. </a:t>
            </a:r>
          </a:p>
        </p:txBody>
      </p:sp>
      <p:sp>
        <p:nvSpPr>
          <p:cNvPr id="74755" name=""/>
          <p:cNvSpPr>
            <a:spLocks noGrp="1" noChangeAspect="0"/>
          </p:cNvSpPr>
          <p:nvPr>
            <p:ph type="title" sz="full" idx="4294967295"/>
          </p:nvPr>
        </p:nvSpPr>
        <p:spPr>
          <a:xfrm rot="0">
            <a:off x="685800" y="609600"/>
            <a:ext cx="7772400" cy="1143000"/>
          </a:xfrm>
          <a:noFill/>
          <a:ln/>
        </p:spPr>
        <p:txBody>
          <a:bodyPr wrap="none" lIns="91440" rIns="91440" tIns="45720" bIns="45720" anchor="ctr">
            <a:spAutoFit/>
          </a:bodyPr>
          <a:lstStyle/>
          <a:p>
            <a:pPr/>
            <a:r>
              <a:rPr lang="en-US" altLang="en-US" sz="3200" dirty="0"/>
              <a:t>Interrupts in 8085</a:t>
            </a:r>
          </a:p>
        </p:txBody>
      </p:sp>
      <p:sp>
        <p:nvSpPr>
          <p:cNvPr id="74756"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sld>
</file>

<file path=ppt/slides/slide61.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75776" name=""/>
        <p:cNvGrpSpPr>
          <a:grpSpLocks/>
        </p:cNvGrpSpPr>
        <p:nvPr/>
      </p:nvGrpSpPr>
      <p:grpSpPr>
        <a:xfrm/>
      </p:grpSpPr>
      <p:sp>
        <p:nvSpPr>
          <p:cNvPr id="75778" name=""/>
          <p:cNvSpPr>
            <a:spLocks noGrp="1" noChangeAspect="0"/>
          </p:cNvSpPr>
          <p:nvPr>
            <p:ph type="obj" sz="full" idx="4294967295"/>
          </p:nvPr>
        </p:nvSpPr>
        <p:spPr>
          <a:xfrm rot="0">
            <a:off x="1143000" y="1981200"/>
            <a:ext cx="7315200" cy="4114800"/>
          </a:xfrm>
          <a:ln/>
        </p:spPr>
        <p:txBody>
          <a:bodyPr wrap="square" lIns="91440" rIns="91440" tIns="45720" bIns="45720" anchor="t" anchorCtr="false"/>
          <a:lstStyle/>
          <a:p>
            <a:pPr>
              <a:buClr>
                <a:srgbClr val="3333cc"/>
              </a:buClr>
              <a:buFont charset="2" typeface="Wingdings"/>
              <a:buNone/>
            </a:pPr>
            <a:r>
              <a:rPr lang="en-US" altLang="en-US" sz="1600" dirty="0" b="1"/>
              <a:t>There are four other interrupt inputs in 8085 that</a:t>
            </a:r>
          </a:p>
          <a:p>
            <a:pPr>
              <a:buClr>
                <a:srgbClr val="3333cc"/>
              </a:buClr>
              <a:buFont charset="2" typeface="Wingdings"/>
              <a:buNone/>
            </a:pPr>
            <a:r>
              <a:rPr lang="en-US" altLang="en-US" sz="1600" dirty="0" b="1"/>
              <a:t>    transfer the operation immediately to a specific address:</a:t>
            </a:r>
          </a:p>
          <a:p>
            <a:pPr>
              <a:buClr>
                <a:srgbClr val="3333cc"/>
              </a:buClr>
              <a:buFont charset="2" typeface="Wingdings"/>
              <a:buNone/>
            </a:pPr>
          </a:p>
          <a:p>
            <a:pPr>
              <a:buClr>
                <a:srgbClr val="3333cc"/>
              </a:buClr>
              <a:buFont charset="2" typeface="Wingdings"/>
              <a:buNone/>
            </a:pPr>
          </a:p>
          <a:p>
            <a:pPr lvl="1">
              <a:buClr>
                <a:srgbClr val="000099"/>
              </a:buClr>
              <a:buFont charset="2" typeface="Wingdings"/>
              <a:buChar char="§"/>
            </a:pPr>
            <a:r>
              <a:rPr lang="en-US" altLang="en-US" sz="1600" dirty="0"/>
              <a:t>  TRAP: go to 0024</a:t>
            </a:r>
          </a:p>
          <a:p>
            <a:pPr lvl="1">
              <a:buClr>
                <a:srgbClr val="000099"/>
              </a:buClr>
              <a:buFont charset="2" typeface="Wingdings"/>
              <a:buChar char="§"/>
            </a:pPr>
          </a:p>
          <a:p>
            <a:pPr lvl="1">
              <a:buClr>
                <a:srgbClr val="000099"/>
              </a:buClr>
              <a:buFont charset="2" typeface="Wingdings"/>
              <a:buChar char="§"/>
            </a:pPr>
            <a:r>
              <a:rPr lang="en-US" altLang="en-US" sz="1600" dirty="0"/>
              <a:t>    RST 7.5: go to  003C</a:t>
            </a:r>
          </a:p>
          <a:p>
            <a:pPr lvl="1">
              <a:buClr>
                <a:srgbClr val="000099"/>
              </a:buClr>
              <a:buFont charset="2" typeface="Wingdings"/>
              <a:buChar char="§"/>
            </a:pPr>
            <a:r>
              <a:rPr lang="en-US" altLang="en-US" sz="1600" dirty="0"/>
              <a:t>  RST 6.5  0034</a:t>
            </a:r>
          </a:p>
          <a:p>
            <a:pPr lvl="1">
              <a:buClr>
                <a:srgbClr val="000099"/>
              </a:buClr>
              <a:buFont charset="2" typeface="Wingdings"/>
              <a:buChar char="§"/>
            </a:pPr>
            <a:r>
              <a:rPr lang="en-US" altLang="en-US" sz="1600" dirty="0"/>
              <a:t>   RST 5.5  002C</a:t>
            </a:r>
          </a:p>
          <a:p>
            <a:pPr lvl="1">
              <a:buClr>
                <a:srgbClr val="000099"/>
              </a:buClr>
              <a:buFont charset="2" typeface="Wingdings"/>
              <a:buChar char="§"/>
            </a:pPr>
          </a:p>
          <a:p>
            <a:pPr lvl="1">
              <a:buClr>
                <a:srgbClr val="000099"/>
              </a:buClr>
              <a:buFont charset="2" typeface="Wingdings"/>
              <a:buChar char="§"/>
            </a:pPr>
            <a:r>
              <a:rPr lang="en-US" altLang="en-US" sz="1600" dirty="0"/>
              <a:t>    RST 7.5, RST 6.5 and RST 5.5 are maskable interrupts,  they are acknowledged only if they are not masked !</a:t>
            </a:r>
          </a:p>
        </p:txBody>
      </p:sp>
      <p:sp>
        <p:nvSpPr>
          <p:cNvPr id="75779" name=""/>
          <p:cNvSpPr>
            <a:spLocks noGrp="1" noChangeAspect="0"/>
          </p:cNvSpPr>
          <p:nvPr>
            <p:ph type="title" sz="full" idx="4294967295"/>
          </p:nvPr>
        </p:nvSpPr>
        <p:spPr>
          <a:xfrm rot="0">
            <a:off x="685800" y="609600"/>
            <a:ext cx="7772400" cy="1143000"/>
          </a:xfrm>
          <a:noFill/>
          <a:ln/>
        </p:spPr>
        <p:txBody>
          <a:bodyPr wrap="none" lIns="91440" rIns="91440" tIns="45720" bIns="45720" anchor="ctr">
            <a:spAutoFit/>
          </a:bodyPr>
          <a:lstStyle/>
          <a:p>
            <a:pPr/>
            <a:r>
              <a:rPr lang="en-US" altLang="en-US" sz="3200" dirty="0"/>
              <a:t>Vectored Interrupts</a:t>
            </a:r>
          </a:p>
        </p:txBody>
      </p:sp>
      <p:sp>
        <p:nvSpPr>
          <p:cNvPr id="75780"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sld>
</file>

<file path=ppt/slides/slide62.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76800" name=""/>
        <p:cNvGrpSpPr>
          <a:grpSpLocks/>
        </p:cNvGrpSpPr>
        <p:nvPr/>
      </p:nvGrpSpPr>
      <p:grpSpPr>
        <a:xfrm/>
      </p:grpSpPr>
      <p:sp>
        <p:nvSpPr>
          <p:cNvPr id="76802" name=""/>
          <p:cNvSpPr>
            <a:spLocks noGrp="1" noChangeAspect="0"/>
          </p:cNvSpPr>
          <p:nvPr>
            <p:ph type="title" sz="full" idx="4294967295"/>
          </p:nvPr>
        </p:nvSpPr>
        <p:spPr>
          <a:xfrm rot="0">
            <a:off x="685800" y="609600"/>
            <a:ext cx="7772400" cy="1143000"/>
          </a:xfrm>
          <a:noFill/>
          <a:ln/>
        </p:spPr>
        <p:txBody>
          <a:bodyPr wrap="none" lIns="91440" rIns="91440" tIns="45720" bIns="45720" anchor="ctr">
            <a:spAutoFit/>
          </a:bodyPr>
          <a:lstStyle/>
          <a:p>
            <a:pPr/>
            <a:r>
              <a:rPr lang="en-US" altLang="en-US" sz="3200" dirty="0"/>
              <a:t>Vectored Interrupts</a:t>
            </a:r>
          </a:p>
        </p:txBody>
      </p:sp>
      <p:pic>
        <p:nvPicPr>
          <p:cNvPr id="76803" name=""/>
          <p:cNvPicPr>
            <a:picLocks noGrp="1" noChangeAspect="1"/>
          </p:cNvPicPr>
          <p:nvPr>
            <p:ph type="obj" sz="full" idx="4294967295"/>
          </p:nvPr>
        </p:nvPicPr>
        <p:blipFill>
          <a:blip r:embed="rID30">
            <a:extLst/>
          </a:blip>
          <a:srcRect t="0" r="0" b="0" l="0"/>
          <a:stretch>
            <a:fillRect/>
          </a:stretch>
        </p:blipFill>
        <p:spPr>
          <a:xfrm rot="0">
            <a:off x="1752600" y="2185988"/>
            <a:ext cx="6324600" cy="3705225"/>
          </a:xfrm>
          <a:prstGeom prst="rect">
            <a:avLst/>
          </a:prstGeom>
          <a:noFill/>
          <a:ln/>
        </p:spPr>
      </p:pic>
      <p:sp>
        <p:nvSpPr>
          <p:cNvPr id="76804"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sld>
</file>

<file path=ppt/slides/slide63.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77824" name=""/>
        <p:cNvGrpSpPr>
          <a:grpSpLocks/>
        </p:cNvGrpSpPr>
        <p:nvPr/>
      </p:nvGrpSpPr>
      <p:grpSpPr>
        <a:xfrm/>
      </p:grpSpPr>
      <p:sp>
        <p:nvSpPr>
          <p:cNvPr id="77826" name=""/>
          <p:cNvSpPr>
            <a:spLocks noGrp="1" noChangeAspect="0"/>
          </p:cNvSpPr>
          <p:nvPr>
            <p:ph type="title" sz="full" idx="4294967295"/>
          </p:nvPr>
        </p:nvSpPr>
        <p:spPr>
          <a:xfrm rot="0">
            <a:off x="685800" y="609600"/>
            <a:ext cx="7772400" cy="1143000"/>
          </a:xfrm>
          <a:noFill/>
          <a:ln/>
        </p:spPr>
        <p:txBody>
          <a:bodyPr wrap="none" lIns="91440" rIns="91440" tIns="45720" bIns="45720" anchor="ctr">
            <a:spAutoFit/>
          </a:bodyPr>
          <a:lstStyle/>
          <a:p>
            <a:pPr/>
            <a:r>
              <a:rPr lang="en-US" altLang="en-US" sz="3200" dirty="0"/>
              <a:t>SIM: Set Interrupt Mask</a:t>
            </a:r>
          </a:p>
        </p:txBody>
      </p:sp>
      <p:pic>
        <p:nvPicPr>
          <p:cNvPr id="77827" name=""/>
          <p:cNvPicPr>
            <a:picLocks noGrp="1" noChangeAspect="1"/>
          </p:cNvPicPr>
          <p:nvPr>
            <p:ph type="obj" sz="full" idx="4294967295"/>
          </p:nvPr>
        </p:nvPicPr>
        <p:blipFill>
          <a:blip r:embed="rID31">
            <a:extLst/>
          </a:blip>
          <a:srcRect t="0" r="0" b="0" l="0"/>
          <a:stretch>
            <a:fillRect/>
          </a:stretch>
        </p:blipFill>
        <p:spPr>
          <a:xfrm rot="0">
            <a:off x="1905000" y="1905000"/>
            <a:ext cx="5791200" cy="4114800"/>
          </a:xfrm>
          <a:prstGeom prst="rect">
            <a:avLst/>
          </a:prstGeom>
          <a:noFill/>
          <a:ln/>
        </p:spPr>
      </p:pic>
      <p:sp>
        <p:nvSpPr>
          <p:cNvPr id="77828"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sld>
</file>

<file path=ppt/slides/slide7.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22528" name=""/>
        <p:cNvGrpSpPr>
          <a:grpSpLocks/>
        </p:cNvGrpSpPr>
        <p:nvPr/>
      </p:nvGrpSpPr>
      <p:grpSpPr>
        <a:xfrm/>
      </p:grpSpPr>
      <p:sp>
        <p:nvSpPr>
          <p:cNvPr id="22530" name=""/>
          <p:cNvSpPr>
            <a:spLocks noGrp="1" noChangeAspect="0"/>
          </p:cNvSpPr>
          <p:nvPr>
            <p:ph type="obj" sz="full" idx="4294967295"/>
          </p:nvPr>
        </p:nvSpPr>
        <p:spPr>
          <a:xfrm rot="0">
            <a:off x="1143000" y="1981200"/>
            <a:ext cx="7315200" cy="4114800"/>
          </a:xfrm>
          <a:ln/>
        </p:spPr>
        <p:txBody>
          <a:bodyPr wrap="square" lIns="91440" rIns="91440" tIns="45720" bIns="45720" anchor="t" anchorCtr="false"/>
          <a:lstStyle/>
          <a:p>
            <a:pPr>
              <a:buClr>
                <a:srgbClr val="3333cc"/>
              </a:buClr>
              <a:buFont charset="2" typeface="Wingdings"/>
              <a:buNone/>
            </a:pPr>
            <a:r>
              <a:rPr lang="en-US" altLang="en-US" sz="1600" dirty="0" b="1"/>
              <a:t>The internal architecture of the 8085 CPU is capable of performing the following operations:</a:t>
            </a:r>
          </a:p>
          <a:p>
            <a:pPr>
              <a:buClr>
                <a:srgbClr val="3333cc"/>
              </a:buClr>
              <a:buFont charset="2" typeface="Wingdings"/>
              <a:buNone/>
            </a:pPr>
          </a:p>
          <a:p>
            <a:pPr>
              <a:buClr>
                <a:srgbClr val="3333cc"/>
              </a:buClr>
              <a:buFont charset="2" typeface="Wingdings"/>
              <a:buNone/>
            </a:pPr>
          </a:p>
          <a:p>
            <a:pPr lvl="1">
              <a:buClr>
                <a:srgbClr val="000099"/>
              </a:buClr>
              <a:buFont charset="2" typeface="Wingdings"/>
              <a:buChar char="§"/>
            </a:pPr>
            <a:r>
              <a:rPr lang="en-US" altLang="en-US" sz="1600" dirty="0"/>
              <a:t>  Store 8-bit data (Registers, Accumulator)</a:t>
            </a:r>
          </a:p>
          <a:p>
            <a:pPr lvl="1">
              <a:buClr>
                <a:srgbClr val="000099"/>
              </a:buClr>
              <a:buFont charset="2" typeface="Wingdings"/>
              <a:buChar char="§"/>
            </a:pPr>
          </a:p>
          <a:p>
            <a:pPr lvl="1">
              <a:buClr>
                <a:srgbClr val="000099"/>
              </a:buClr>
              <a:buFont charset="2" typeface="Wingdings"/>
              <a:buChar char="§"/>
            </a:pPr>
            <a:r>
              <a:rPr lang="en-US" altLang="en-US" sz="1600" dirty="0"/>
              <a:t>  Perform arithmetic and logic operations (ALU)</a:t>
            </a:r>
          </a:p>
          <a:p>
            <a:pPr lvl="1">
              <a:buClr>
                <a:srgbClr val="000099"/>
              </a:buClr>
              <a:buFont charset="2" typeface="Wingdings"/>
              <a:buChar char="§"/>
            </a:pPr>
          </a:p>
          <a:p>
            <a:pPr lvl="1">
              <a:buClr>
                <a:srgbClr val="000099"/>
              </a:buClr>
              <a:buFont charset="2" typeface="Wingdings"/>
              <a:buChar char="§"/>
            </a:pPr>
            <a:r>
              <a:rPr lang="en-US" altLang="en-US" sz="1600" dirty="0"/>
              <a:t>  Test for conditions (IF / THEN)</a:t>
            </a:r>
          </a:p>
          <a:p>
            <a:pPr lvl="1">
              <a:buClr>
                <a:srgbClr val="000099"/>
              </a:buClr>
              <a:buFont charset="2" typeface="Wingdings"/>
              <a:buChar char="§"/>
            </a:pPr>
          </a:p>
          <a:p>
            <a:pPr lvl="1">
              <a:buClr>
                <a:srgbClr val="000099"/>
              </a:buClr>
              <a:buFont charset="2" typeface="Wingdings"/>
              <a:buChar char="§"/>
            </a:pPr>
            <a:r>
              <a:rPr lang="en-US" altLang="en-US" sz="1600" dirty="0"/>
              <a:t>  Sequence the execution of instructions</a:t>
            </a:r>
          </a:p>
          <a:p>
            <a:pPr lvl="1">
              <a:buClr>
                <a:srgbClr val="000099"/>
              </a:buClr>
              <a:buFont charset="2" typeface="Wingdings"/>
              <a:buChar char="§"/>
            </a:pPr>
          </a:p>
          <a:p>
            <a:pPr lvl="1">
              <a:buClr>
                <a:srgbClr val="000099"/>
              </a:buClr>
              <a:buFont charset="2" typeface="Wingdings"/>
              <a:buChar char="§"/>
            </a:pPr>
            <a:r>
              <a:rPr lang="en-US" altLang="en-US" sz="1600" dirty="0"/>
              <a:t>  Store temporary data in RAM during execution </a:t>
            </a:r>
          </a:p>
        </p:txBody>
      </p:sp>
      <p:sp>
        <p:nvSpPr>
          <p:cNvPr id="22531" name=""/>
          <p:cNvSpPr>
            <a:spLocks noGrp="1" noChangeAspect="0"/>
          </p:cNvSpPr>
          <p:nvPr>
            <p:ph type="title" sz="full" idx="4294967295"/>
          </p:nvPr>
        </p:nvSpPr>
        <p:spPr>
          <a:xfrm rot="0">
            <a:off x="685800" y="609600"/>
            <a:ext cx="7772400" cy="1143000"/>
          </a:xfrm>
          <a:noFill/>
          <a:ln/>
        </p:spPr>
        <p:txBody>
          <a:bodyPr wrap="none" lIns="91440" rIns="91440" tIns="45720" bIns="45720" anchor="ctr">
            <a:spAutoFit/>
          </a:bodyPr>
          <a:lstStyle/>
          <a:p>
            <a:pPr/>
            <a:r>
              <a:rPr lang="en-US" altLang="en-US" sz="3200" dirty="0"/>
              <a:t>The 8085: CPU Internal Structure</a:t>
            </a:r>
          </a:p>
        </p:txBody>
      </p:sp>
      <p:sp>
        <p:nvSpPr>
          <p:cNvPr id="22532"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sld>
</file>

<file path=ppt/slides/slide8.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23552" name=""/>
        <p:cNvGrpSpPr>
          <a:grpSpLocks/>
        </p:cNvGrpSpPr>
        <p:nvPr/>
      </p:nvGrpSpPr>
      <p:grpSpPr>
        <a:xfrm/>
      </p:grpSpPr>
      <p:sp>
        <p:nvSpPr>
          <p:cNvPr id="23554" name=""/>
          <p:cNvSpPr>
            <a:spLocks noGrp="1" noChangeAspect="0"/>
          </p:cNvSpPr>
          <p:nvPr>
            <p:ph type="title" sz="full" idx="4294967295"/>
          </p:nvPr>
        </p:nvSpPr>
        <p:spPr>
          <a:xfrm rot="0">
            <a:off x="685800" y="609600"/>
            <a:ext cx="7772400" cy="1143000"/>
          </a:xfrm>
          <a:noFill/>
          <a:ln/>
        </p:spPr>
        <p:txBody>
          <a:bodyPr wrap="none" lIns="91440" rIns="91440" tIns="45720" bIns="45720" anchor="ctr">
            <a:spAutoFit/>
          </a:bodyPr>
          <a:lstStyle/>
          <a:p>
            <a:pPr/>
            <a:r>
              <a:rPr lang="en-US" altLang="en-US" sz="3200" dirty="0"/>
              <a:t>The 8085: CPU Internal Structure</a:t>
            </a:r>
          </a:p>
        </p:txBody>
      </p:sp>
      <p:pic>
        <p:nvPicPr>
          <p:cNvPr id="23555" name=""/>
          <p:cNvPicPr>
            <a:picLocks noGrp="1" noChangeAspect="1"/>
          </p:cNvPicPr>
          <p:nvPr>
            <p:ph type="obj" sz="full" idx="4294967295"/>
          </p:nvPr>
        </p:nvPicPr>
        <p:blipFill>
          <a:blip r:embed="rID9">
            <a:extLst/>
          </a:blip>
          <a:srcRect t="0" r="0" b="0" l="0"/>
          <a:stretch>
            <a:fillRect/>
          </a:stretch>
        </p:blipFill>
        <p:spPr>
          <a:xfrm rot="0">
            <a:off x="2228850" y="1981200"/>
            <a:ext cx="5143500" cy="4114800"/>
          </a:xfrm>
          <a:prstGeom prst="rect">
            <a:avLst/>
          </a:prstGeom>
          <a:noFill/>
          <a:ln/>
        </p:spPr>
      </p:pic>
      <p:sp>
        <p:nvSpPr>
          <p:cNvPr id="23556"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sld>
</file>

<file path=ppt/slides/slide9.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24576" name=""/>
        <p:cNvGrpSpPr>
          <a:grpSpLocks/>
        </p:cNvGrpSpPr>
        <p:nvPr/>
      </p:nvGrpSpPr>
      <p:grpSpPr>
        <a:xfrm/>
      </p:grpSpPr>
      <p:sp>
        <p:nvSpPr>
          <p:cNvPr id="24578" name=""/>
          <p:cNvSpPr>
            <a:spLocks noGrp="1" noChangeAspect="0"/>
          </p:cNvSpPr>
          <p:nvPr>
            <p:ph type="title" sz="full" idx="4294967295"/>
          </p:nvPr>
        </p:nvSpPr>
        <p:spPr>
          <a:xfrm rot="0">
            <a:off x="685800" y="609600"/>
            <a:ext cx="7772400" cy="1143000"/>
          </a:xfrm>
          <a:noFill/>
          <a:ln/>
        </p:spPr>
        <p:txBody>
          <a:bodyPr wrap="none" lIns="91440" rIns="91440" tIns="45720" bIns="45720" anchor="ctr">
            <a:spAutoFit/>
          </a:bodyPr>
          <a:lstStyle/>
          <a:p>
            <a:pPr/>
            <a:r>
              <a:rPr lang="en-US" altLang="en-US" sz="3200" dirty="0"/>
              <a:t>The 8085: Registers</a:t>
            </a:r>
          </a:p>
        </p:txBody>
      </p:sp>
      <p:pic>
        <p:nvPicPr>
          <p:cNvPr id="24579" name=""/>
          <p:cNvPicPr>
            <a:picLocks noGrp="1" noChangeAspect="1"/>
          </p:cNvPicPr>
          <p:nvPr>
            <p:ph type="obj" sz="full" idx="4294967295"/>
          </p:nvPr>
        </p:nvPicPr>
        <p:blipFill>
          <a:blip r:embed="rID10">
            <a:extLst/>
          </a:blip>
          <a:srcRect t="0" r="0" b="0" l="0"/>
          <a:stretch>
            <a:fillRect/>
          </a:stretch>
        </p:blipFill>
        <p:spPr>
          <a:xfrm rot="0">
            <a:off x="2505075" y="2076450"/>
            <a:ext cx="4591050" cy="3924300"/>
          </a:xfrm>
          <a:prstGeom prst="rect">
            <a:avLst/>
          </a:prstGeom>
          <a:noFill/>
          <a:ln/>
        </p:spPr>
      </p:pic>
      <p:sp>
        <p:nvSpPr>
          <p:cNvPr id="24580" name=""/>
          <p:cNvSpPr>
            <a:spLocks noGrp="1" noChangeAspect="0"/>
          </p:cNvSpPr>
          <p:nvPr/>
        </p:nvSpPr>
        <p:spPr>
          <a:xfrm>
            <a:off x="3124200" y="6248400"/>
            <a:ext cx="2895600" cy="457200"/>
          </a:xfrm>
          <a:prstGeom prst="rect">
            <a:avLst/>
          </a:prstGeom>
          <a:noFill/>
          <a:ln>
            <a:noFill/>
          </a:ln>
        </p:spPr>
        <p:txBody>
          <a:bodyPr/>
          <a:lstStyle/>
          <a:p>
            <a:pPr algn="ctr"/>
            <a:r>
              <a:rPr lang="en-US" altLang="en-US" sz="1400" dirty="0"/>
              <a:t>Institute of Engineering &amp; Management, Ashram Campus</a:t>
            </a:r>
          </a:p>
        </p:txBody>
      </p:sp>
    </p:spTree>
  </p:cSld>
  <p:timing/>
</p:sld>
</file>

<file path=ppt/theme/theme0.xml><?xml version="1.0" encoding="utf-8"?>
<a:theme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a:themeElements>
    <a:clrScheme name="">
      <a:dk1>
        <a:srgbClr val="ffffff"/>
      </a:dk1>
      <a:lt1>
        <a:srgbClr val="000000"/>
      </a:lt1>
      <a:dk2>
        <a:srgbClr val="808080"/>
      </a:dk2>
      <a:lt2>
        <a:srgbClr val="000000"/>
      </a:lt2>
      <a:accent1>
        <a:srgbClr val="00cc99"/>
      </a:accent1>
      <a:accent2>
        <a:srgbClr val="3333cc"/>
      </a:accent2>
      <a:accent3>
        <a:srgbClr val="000000"/>
      </a:accent3>
      <a:accent4>
        <a:srgbClr val="000000"/>
      </a:accent4>
      <a:accent5>
        <a:srgbClr val="000000"/>
      </a:accent5>
      <a:accent6>
        <a:srgbClr val="000000"/>
      </a:accent6>
      <a:hlink>
        <a:srgbClr val="ccccff"/>
      </a:hlink>
      <a:folHlink>
        <a:srgbClr val="b2b2b2"/>
      </a:folHlink>
    </a:clrScheme>
    <a:fontScheme name="Office">
      <a:majorFont>
        <a:latin typeface="Calibri"/>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font typeface="Sylfaen" script="Geor"/>
      </a:majorFont>
      <a:minorFont>
        <a:latin typeface="Calibri"/>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font typeface="Sylfaen" script="Geor"/>
      </a:minorFont>
    </a:fontScheme>
    <a:fmtScheme name="Office">
      <a:fillStyleLst>
        <a:solidFill>
          <a:schemeClr val="phClr"/>
        </a:solidFill>
        <a:gradFill rotWithShape="1">
          <a:gsLst>
            <a:gs pos="0">
              <a:schemeClr val="phClr">
                <a:tint val="50000"/>
                <a:satMod val="50000"/>
              </a:schemeClr>
            </a:gs>
            <a:gs pos="35000">
              <a:schemeClr val="phClr">
                <a:tint val="37000"/>
                <a:satMod val="37000"/>
              </a:schemeClr>
            </a:gs>
            <a:gs pos="100000">
              <a:schemeClr val="phClr">
                <a:tint val="15000"/>
                <a:satMod val="15000"/>
              </a:schemeClr>
            </a:gs>
          </a:gsLst>
          <a:lin ang="16200000" scaled="1"/>
        </a:gradFill>
        <a:gradFill rotWithShape="1">
          <a:gsLst>
            <a:gs pos="0">
              <a:schemeClr val="phClr">
                <a:tint val="50000"/>
                <a:satMod val="50000"/>
              </a:schemeClr>
            </a:gs>
            <a:gs pos="35000">
              <a:schemeClr val="phClr">
                <a:tint val="37000"/>
                <a:satMod val="37000"/>
              </a:schemeClr>
            </a:gs>
            <a:gs pos="100000">
              <a:schemeClr val="phClr">
                <a:tint val="15000"/>
                <a:satMod val="15000"/>
              </a:schemeClr>
            </a:gs>
          </a:gsLst>
          <a:lin ang="16200000" scaled="1"/>
        </a:gradFill>
      </a:fillStyleLst>
      <a:lnStyleLst>
        <a:ln w="9259"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dist="23000" dir="5400000" rotWithShape="0" blurRad="40000">
              <a:schemeClr val="phClr">
                <a:alpha val="38000"/>
              </a:schemeClr>
            </a:outerShdw>
          </a:effectLst>
        </a:effectStyle>
        <a:effectStyle>
          <a:effectLst>
            <a:outerShdw dist="23000" dir="5400000" rotWithShape="0" blurRad="40000">
              <a:schemeClr val="phClr">
                <a:alpha val="35000"/>
              </a:schemeClr>
            </a:outerShdw>
          </a:effectLst>
        </a:effectStyle>
        <a:effectStyle>
          <a:effectLst>
            <a:outerShdw dist="23000" dir="5400000" rotWithShape="0" blurRad="40000">
              <a:schemeClr val="phClr">
                <a:alpha val="35000"/>
              </a:schemeClr>
            </a:outerShdw>
          </a:effectLst>
        </a:effectStyle>
      </a:effectStyleLst>
      <a:bgFillStyleLst>
        <a:solidFill>
          <a:schemeClr val="phClr"/>
        </a:solidFill>
        <a:gradFill rotWithShape="1">
          <a:gsLst>
            <a:gs pos="0">
              <a:schemeClr val="phClr"/>
            </a:gs>
            <a:gs pos="35000">
              <a:schemeClr val="phClr"/>
            </a:gs>
            <a:gs pos="100000">
              <a:schemeClr val="phClr"/>
            </a:gs>
          </a:gsLst>
        </a:gradFill>
        <a:gradFill rotWithShape="1">
          <a:gsLst>
            <a:gs pos="0">
              <a:schemeClr val="phClr"/>
            </a:gs>
            <a:gs pos="35000">
              <a:schemeClr val="phClr"/>
            </a:gs>
            <a:gs pos="100000">
              <a:schemeClr val="phClr"/>
            </a:gs>
          </a:gsLst>
        </a:gradFill>
      </a:bgFillStyleLst>
    </a:fmtScheme>
  </a:themeElements>
</a:theme>
</file>

<file path=ppt/theme/theme122.xml><?xml version="1.0" encoding="utf-8"?>
<a:theme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a:themeElements>
    <a:clrScheme name="">
      <a:dk1>
        <a:srgbClr val="ffffff"/>
      </a:dk1>
      <a:lt1>
        <a:srgbClr val="000000"/>
      </a:lt1>
      <a:dk2>
        <a:srgbClr val="808080"/>
      </a:dk2>
      <a:lt2>
        <a:srgbClr val="000000"/>
      </a:lt2>
      <a:accent1>
        <a:srgbClr val="00cc99"/>
      </a:accent1>
      <a:accent2>
        <a:srgbClr val="3333cc"/>
      </a:accent2>
      <a:accent3>
        <a:srgbClr val="000000"/>
      </a:accent3>
      <a:accent4>
        <a:srgbClr val="000000"/>
      </a:accent4>
      <a:accent5>
        <a:srgbClr val="000000"/>
      </a:accent5>
      <a:accent6>
        <a:srgbClr val="000000"/>
      </a:accent6>
      <a:hlink>
        <a:srgbClr val="ccccff"/>
      </a:hlink>
      <a:folHlink>
        <a:srgbClr val="b2b2b2"/>
      </a:folHlink>
    </a:clrScheme>
    <a:fontScheme name="Office">
      <a:majorFont>
        <a:latin typeface="Calibri"/>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font typeface="Sylfaen" script="Geor"/>
      </a:majorFont>
      <a:minorFont>
        <a:latin typeface="Calibri"/>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font typeface="Sylfaen" script="Geor"/>
      </a:minorFont>
    </a:fontScheme>
    <a:fmtScheme name="Office">
      <a:fillStyleLst>
        <a:solidFill>
          <a:schemeClr val="phClr"/>
        </a:solidFill>
        <a:gradFill rotWithShape="1">
          <a:gsLst>
            <a:gs pos="0">
              <a:schemeClr val="phClr">
                <a:tint val="50000"/>
                <a:satMod val="50000"/>
              </a:schemeClr>
            </a:gs>
            <a:gs pos="35000">
              <a:schemeClr val="phClr">
                <a:tint val="37000"/>
                <a:satMod val="37000"/>
              </a:schemeClr>
            </a:gs>
            <a:gs pos="100000">
              <a:schemeClr val="phClr">
                <a:tint val="15000"/>
                <a:satMod val="15000"/>
              </a:schemeClr>
            </a:gs>
          </a:gsLst>
          <a:lin ang="16200000" scaled="1"/>
        </a:gradFill>
        <a:gradFill rotWithShape="1">
          <a:gsLst>
            <a:gs pos="0">
              <a:schemeClr val="phClr">
                <a:tint val="50000"/>
                <a:satMod val="50000"/>
              </a:schemeClr>
            </a:gs>
            <a:gs pos="35000">
              <a:schemeClr val="phClr">
                <a:tint val="37000"/>
                <a:satMod val="37000"/>
              </a:schemeClr>
            </a:gs>
            <a:gs pos="100000">
              <a:schemeClr val="phClr">
                <a:tint val="15000"/>
                <a:satMod val="15000"/>
              </a:schemeClr>
            </a:gs>
          </a:gsLst>
          <a:lin ang="16200000" scaled="1"/>
        </a:gradFill>
      </a:fillStyleLst>
      <a:lnStyleLst>
        <a:ln w="9259"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dist="23000" dir="5400000" rotWithShape="0" blurRad="40000">
              <a:schemeClr val="phClr">
                <a:alpha val="38000"/>
              </a:schemeClr>
            </a:outerShdw>
          </a:effectLst>
        </a:effectStyle>
        <a:effectStyle>
          <a:effectLst>
            <a:outerShdw dist="23000" dir="5400000" rotWithShape="0" blurRad="40000">
              <a:schemeClr val="phClr">
                <a:alpha val="35000"/>
              </a:schemeClr>
            </a:outerShdw>
          </a:effectLst>
        </a:effectStyle>
        <a:effectStyle>
          <a:effectLst>
            <a:outerShdw dist="23000" dir="5400000" rotWithShape="0" blurRad="40000">
              <a:schemeClr val="phClr">
                <a:alpha val="35000"/>
              </a:schemeClr>
            </a:outerShdw>
          </a:effectLst>
        </a:effectStyle>
      </a:effectStyleLst>
      <a:bgFillStyleLst>
        <a:solidFill>
          <a:schemeClr val="phClr"/>
        </a:solidFill>
        <a:gradFill rotWithShape="1">
          <a:gsLst>
            <a:gs pos="0">
              <a:schemeClr val="phClr"/>
            </a:gs>
            <a:gs pos="35000">
              <a:schemeClr val="phClr"/>
            </a:gs>
            <a:gs pos="100000">
              <a:schemeClr val="phClr"/>
            </a:gs>
          </a:gsLst>
        </a:gradFill>
        <a:gradFill rotWithShape="1">
          <a:gsLst>
            <a:gs pos="0">
              <a:schemeClr val="phClr"/>
            </a:gs>
            <a:gs pos="35000">
              <a:schemeClr val="phClr"/>
            </a:gs>
            <a:gs pos="100000">
              <a:schemeClr val="phClr"/>
            </a:gs>
          </a:gsLst>
        </a:gradFill>
      </a:bgFillStyleLst>
    </a:fmtScheme>
  </a:themeElements>
</a:theme>
</file>

<file path=ppt/theme/theme123.xml><?xml version="1.0" encoding="utf-8"?>
<a:theme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a:themeElements>
    <a:clrScheme name="">
      <a:dk1>
        <a:srgbClr val="ffffff"/>
      </a:dk1>
      <a:lt1>
        <a:srgbClr val="000000"/>
      </a:lt1>
      <a:dk2>
        <a:srgbClr val="808080"/>
      </a:dk2>
      <a:lt2>
        <a:srgbClr val="000000"/>
      </a:lt2>
      <a:accent1>
        <a:srgbClr val="00cc99"/>
      </a:accent1>
      <a:accent2>
        <a:srgbClr val="3333cc"/>
      </a:accent2>
      <a:accent3>
        <a:srgbClr val="000000"/>
      </a:accent3>
      <a:accent4>
        <a:srgbClr val="000000"/>
      </a:accent4>
      <a:accent5>
        <a:srgbClr val="000000"/>
      </a:accent5>
      <a:accent6>
        <a:srgbClr val="000000"/>
      </a:accent6>
      <a:hlink>
        <a:srgbClr val="ccccff"/>
      </a:hlink>
      <a:folHlink>
        <a:srgbClr val="b2b2b2"/>
      </a:folHlink>
    </a:clrScheme>
    <a:fontScheme name="Office">
      <a:majorFont>
        <a:latin typeface="Calibri"/>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font typeface="Sylfaen" script="Geor"/>
      </a:majorFont>
      <a:minorFont>
        <a:latin typeface="Calibri"/>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font typeface="Sylfaen" script="Geor"/>
      </a:minorFont>
    </a:fontScheme>
    <a:fmtScheme name="Office">
      <a:fillStyleLst>
        <a:solidFill>
          <a:schemeClr val="phClr"/>
        </a:solidFill>
        <a:gradFill rotWithShape="1">
          <a:gsLst>
            <a:gs pos="0">
              <a:schemeClr val="phClr">
                <a:tint val="50000"/>
                <a:satMod val="50000"/>
              </a:schemeClr>
            </a:gs>
            <a:gs pos="35000">
              <a:schemeClr val="phClr">
                <a:tint val="37000"/>
                <a:satMod val="37000"/>
              </a:schemeClr>
            </a:gs>
            <a:gs pos="100000">
              <a:schemeClr val="phClr">
                <a:tint val="15000"/>
                <a:satMod val="15000"/>
              </a:schemeClr>
            </a:gs>
          </a:gsLst>
          <a:lin ang="16200000" scaled="1"/>
        </a:gradFill>
        <a:gradFill rotWithShape="1">
          <a:gsLst>
            <a:gs pos="0">
              <a:schemeClr val="phClr">
                <a:tint val="50000"/>
                <a:satMod val="50000"/>
              </a:schemeClr>
            </a:gs>
            <a:gs pos="35000">
              <a:schemeClr val="phClr">
                <a:tint val="37000"/>
                <a:satMod val="37000"/>
              </a:schemeClr>
            </a:gs>
            <a:gs pos="100000">
              <a:schemeClr val="phClr">
                <a:tint val="15000"/>
                <a:satMod val="15000"/>
              </a:schemeClr>
            </a:gs>
          </a:gsLst>
          <a:lin ang="16200000" scaled="1"/>
        </a:gradFill>
      </a:fillStyleLst>
      <a:lnStyleLst>
        <a:ln w="9259"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dist="23000" dir="5400000" rotWithShape="0" blurRad="40000">
              <a:schemeClr val="phClr">
                <a:alpha val="38000"/>
              </a:schemeClr>
            </a:outerShdw>
          </a:effectLst>
        </a:effectStyle>
        <a:effectStyle>
          <a:effectLst>
            <a:outerShdw dist="23000" dir="5400000" rotWithShape="0" blurRad="40000">
              <a:schemeClr val="phClr">
                <a:alpha val="35000"/>
              </a:schemeClr>
            </a:outerShdw>
          </a:effectLst>
        </a:effectStyle>
        <a:effectStyle>
          <a:effectLst>
            <a:outerShdw dist="23000" dir="5400000" rotWithShape="0" blurRad="40000">
              <a:schemeClr val="phClr">
                <a:alpha val="35000"/>
              </a:schemeClr>
            </a:outerShdw>
          </a:effectLst>
        </a:effectStyle>
      </a:effectStyleLst>
      <a:bgFillStyleLst>
        <a:solidFill>
          <a:schemeClr val="phClr"/>
        </a:solidFill>
        <a:gradFill rotWithShape="1">
          <a:gsLst>
            <a:gs pos="0">
              <a:schemeClr val="phClr"/>
            </a:gs>
            <a:gs pos="35000">
              <a:schemeClr val="phClr"/>
            </a:gs>
            <a:gs pos="100000">
              <a:schemeClr val="phClr"/>
            </a:gs>
          </a:gsLst>
        </a:gradFill>
        <a:gradFill rotWithShape="1">
          <a:gsLst>
            <a:gs pos="0">
              <a:schemeClr val="phClr"/>
            </a:gs>
            <a:gs pos="35000">
              <a:schemeClr val="phClr"/>
            </a:gs>
            <a:gs pos="100000">
              <a:schemeClr val="phClr"/>
            </a:gs>
          </a:gsLst>
        </a:gradFill>
      </a:bgFillStyleLst>
    </a:fmtScheme>
  </a:themeElements>
</a:theme>
</file>

<file path=ppt/theme/theme124.xml><?xml version="1.0" encoding="utf-8"?>
<a:theme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a:themeElements>
    <a:clrScheme name="">
      <a:dk1>
        <a:srgbClr val="ffffff"/>
      </a:dk1>
      <a:lt1>
        <a:srgbClr val="000000"/>
      </a:lt1>
      <a:dk2>
        <a:srgbClr val="808080"/>
      </a:dk2>
      <a:lt2>
        <a:srgbClr val="000000"/>
      </a:lt2>
      <a:accent1>
        <a:srgbClr val="00cc99"/>
      </a:accent1>
      <a:accent2>
        <a:srgbClr val="3333cc"/>
      </a:accent2>
      <a:accent3>
        <a:srgbClr val="000000"/>
      </a:accent3>
      <a:accent4>
        <a:srgbClr val="000000"/>
      </a:accent4>
      <a:accent5>
        <a:srgbClr val="000000"/>
      </a:accent5>
      <a:accent6>
        <a:srgbClr val="000000"/>
      </a:accent6>
      <a:hlink>
        <a:srgbClr val="ccccff"/>
      </a:hlink>
      <a:folHlink>
        <a:srgbClr val="b2b2b2"/>
      </a:folHlink>
    </a:clrScheme>
    <a:fontScheme name="Office">
      <a:majorFont>
        <a:latin typeface="Calibri"/>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font typeface="Sylfaen" script="Geor"/>
      </a:majorFont>
      <a:minorFont>
        <a:latin typeface="Calibri"/>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font typeface="Sylfaen" script="Geor"/>
      </a:minorFont>
    </a:fontScheme>
    <a:fmtScheme name="Office">
      <a:fillStyleLst>
        <a:solidFill>
          <a:schemeClr val="phClr"/>
        </a:solidFill>
        <a:gradFill rotWithShape="1">
          <a:gsLst>
            <a:gs pos="0">
              <a:schemeClr val="phClr">
                <a:tint val="50000"/>
                <a:satMod val="50000"/>
              </a:schemeClr>
            </a:gs>
            <a:gs pos="35000">
              <a:schemeClr val="phClr">
                <a:tint val="37000"/>
                <a:satMod val="37000"/>
              </a:schemeClr>
            </a:gs>
            <a:gs pos="100000">
              <a:schemeClr val="phClr">
                <a:tint val="15000"/>
                <a:satMod val="15000"/>
              </a:schemeClr>
            </a:gs>
          </a:gsLst>
          <a:lin ang="16200000" scaled="1"/>
        </a:gradFill>
        <a:gradFill rotWithShape="1">
          <a:gsLst>
            <a:gs pos="0">
              <a:schemeClr val="phClr">
                <a:tint val="50000"/>
                <a:satMod val="50000"/>
              </a:schemeClr>
            </a:gs>
            <a:gs pos="35000">
              <a:schemeClr val="phClr">
                <a:tint val="37000"/>
                <a:satMod val="37000"/>
              </a:schemeClr>
            </a:gs>
            <a:gs pos="100000">
              <a:schemeClr val="phClr">
                <a:tint val="15000"/>
                <a:satMod val="15000"/>
              </a:schemeClr>
            </a:gs>
          </a:gsLst>
          <a:lin ang="16200000" scaled="1"/>
        </a:gradFill>
      </a:fillStyleLst>
      <a:lnStyleLst>
        <a:ln w="9259"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dist="23000" dir="5400000" rotWithShape="0" blurRad="40000">
              <a:schemeClr val="phClr">
                <a:alpha val="38000"/>
              </a:schemeClr>
            </a:outerShdw>
          </a:effectLst>
        </a:effectStyle>
        <a:effectStyle>
          <a:effectLst>
            <a:outerShdw dist="23000" dir="5400000" rotWithShape="0" blurRad="40000">
              <a:schemeClr val="phClr">
                <a:alpha val="35000"/>
              </a:schemeClr>
            </a:outerShdw>
          </a:effectLst>
        </a:effectStyle>
        <a:effectStyle>
          <a:effectLst>
            <a:outerShdw dist="23000" dir="5400000" rotWithShape="0" blurRad="40000">
              <a:schemeClr val="phClr">
                <a:alpha val="35000"/>
              </a:schemeClr>
            </a:outerShdw>
          </a:effectLst>
        </a:effectStyle>
      </a:effectStyleLst>
      <a:bgFillStyleLst>
        <a:solidFill>
          <a:schemeClr val="phClr"/>
        </a:solidFill>
        <a:gradFill rotWithShape="1">
          <a:gsLst>
            <a:gs pos="0">
              <a:schemeClr val="phClr"/>
            </a:gs>
            <a:gs pos="35000">
              <a:schemeClr val="phClr"/>
            </a:gs>
            <a:gs pos="100000">
              <a:schemeClr val="phClr"/>
            </a:gs>
          </a:gsLst>
        </a:gradFill>
        <a:gradFill rotWithShape="1">
          <a:gsLst>
            <a:gs pos="0">
              <a:schemeClr val="phClr"/>
            </a:gs>
            <a:gs pos="35000">
              <a:schemeClr val="phClr"/>
            </a:gs>
            <a:gs pos="100000">
              <a:schemeClr val="phClr"/>
            </a:gs>
          </a:gsLst>
        </a:gradFill>
      </a:bgFillStyleLst>
    </a:fmtScheme>
  </a:themeElements>
</a:theme>
</file>

<file path=ppt/theme/theme125.xml><?xml version="1.0" encoding="utf-8"?>
<a:theme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a:themeElements>
    <a:clrScheme name="">
      <a:dk1>
        <a:srgbClr val="ffffff"/>
      </a:dk1>
      <a:lt1>
        <a:srgbClr val="000000"/>
      </a:lt1>
      <a:dk2>
        <a:srgbClr val="808080"/>
      </a:dk2>
      <a:lt2>
        <a:srgbClr val="000000"/>
      </a:lt2>
      <a:accent1>
        <a:srgbClr val="00cc99"/>
      </a:accent1>
      <a:accent2>
        <a:srgbClr val="3333cc"/>
      </a:accent2>
      <a:accent3>
        <a:srgbClr val="000000"/>
      </a:accent3>
      <a:accent4>
        <a:srgbClr val="000000"/>
      </a:accent4>
      <a:accent5>
        <a:srgbClr val="000000"/>
      </a:accent5>
      <a:accent6>
        <a:srgbClr val="000000"/>
      </a:accent6>
      <a:hlink>
        <a:srgbClr val="ccccff"/>
      </a:hlink>
      <a:folHlink>
        <a:srgbClr val="b2b2b2"/>
      </a:folHlink>
    </a:clrScheme>
    <a:fontScheme name="Office">
      <a:majorFont>
        <a:latin typeface="Calibri"/>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font typeface="Sylfaen" script="Geor"/>
      </a:majorFont>
      <a:minorFont>
        <a:latin typeface="Calibri"/>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font typeface="Sylfaen" script="Geor"/>
      </a:minorFont>
    </a:fontScheme>
    <a:fmtScheme name="Office">
      <a:fillStyleLst>
        <a:solidFill>
          <a:schemeClr val="phClr"/>
        </a:solidFill>
        <a:gradFill rotWithShape="1">
          <a:gsLst>
            <a:gs pos="0">
              <a:schemeClr val="phClr">
                <a:tint val="50000"/>
                <a:satMod val="50000"/>
              </a:schemeClr>
            </a:gs>
            <a:gs pos="35000">
              <a:schemeClr val="phClr">
                <a:tint val="37000"/>
                <a:satMod val="37000"/>
              </a:schemeClr>
            </a:gs>
            <a:gs pos="100000">
              <a:schemeClr val="phClr">
                <a:tint val="15000"/>
                <a:satMod val="15000"/>
              </a:schemeClr>
            </a:gs>
          </a:gsLst>
          <a:lin ang="16200000" scaled="1"/>
        </a:gradFill>
        <a:gradFill rotWithShape="1">
          <a:gsLst>
            <a:gs pos="0">
              <a:schemeClr val="phClr">
                <a:tint val="50000"/>
                <a:satMod val="50000"/>
              </a:schemeClr>
            </a:gs>
            <a:gs pos="35000">
              <a:schemeClr val="phClr">
                <a:tint val="37000"/>
                <a:satMod val="37000"/>
              </a:schemeClr>
            </a:gs>
            <a:gs pos="100000">
              <a:schemeClr val="phClr">
                <a:tint val="15000"/>
                <a:satMod val="15000"/>
              </a:schemeClr>
            </a:gs>
          </a:gsLst>
          <a:lin ang="16200000" scaled="1"/>
        </a:gradFill>
      </a:fillStyleLst>
      <a:lnStyleLst>
        <a:ln w="9259"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dist="23000" dir="5400000" rotWithShape="0" blurRad="40000">
              <a:schemeClr val="phClr">
                <a:alpha val="38000"/>
              </a:schemeClr>
            </a:outerShdw>
          </a:effectLst>
        </a:effectStyle>
        <a:effectStyle>
          <a:effectLst>
            <a:outerShdw dist="23000" dir="5400000" rotWithShape="0" blurRad="40000">
              <a:schemeClr val="phClr">
                <a:alpha val="35000"/>
              </a:schemeClr>
            </a:outerShdw>
          </a:effectLst>
        </a:effectStyle>
        <a:effectStyle>
          <a:effectLst>
            <a:outerShdw dist="23000" dir="5400000" rotWithShape="0" blurRad="40000">
              <a:schemeClr val="phClr">
                <a:alpha val="35000"/>
              </a:schemeClr>
            </a:outerShdw>
          </a:effectLst>
        </a:effectStyle>
      </a:effectStyleLst>
      <a:bgFillStyleLst>
        <a:solidFill>
          <a:schemeClr val="phClr"/>
        </a:solidFill>
        <a:gradFill rotWithShape="1">
          <a:gsLst>
            <a:gs pos="0">
              <a:schemeClr val="phClr"/>
            </a:gs>
            <a:gs pos="35000">
              <a:schemeClr val="phClr"/>
            </a:gs>
            <a:gs pos="100000">
              <a:schemeClr val="phClr"/>
            </a:gs>
          </a:gsLst>
        </a:gradFill>
        <a:gradFill rotWithShape="1">
          <a:gsLst>
            <a:gs pos="0">
              <a:schemeClr val="phClr"/>
            </a:gs>
            <a:gs pos="35000">
              <a:schemeClr val="phClr"/>
            </a:gs>
            <a:gs pos="100000">
              <a:schemeClr val="phClr"/>
            </a:gs>
          </a:gsLst>
        </a:gradFill>
      </a:bgFillStyleLst>
    </a:fmtScheme>
  </a:themeElements>
</a:theme>
</file>

<file path=ppt/theme/theme126.xml><?xml version="1.0" encoding="utf-8"?>
<a:theme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a:themeElements>
    <a:clrScheme name="">
      <a:dk1>
        <a:srgbClr val="ffffff"/>
      </a:dk1>
      <a:lt1>
        <a:srgbClr val="000000"/>
      </a:lt1>
      <a:dk2>
        <a:srgbClr val="808080"/>
      </a:dk2>
      <a:lt2>
        <a:srgbClr val="000000"/>
      </a:lt2>
      <a:accent1>
        <a:srgbClr val="00cc99"/>
      </a:accent1>
      <a:accent2>
        <a:srgbClr val="3333cc"/>
      </a:accent2>
      <a:accent3>
        <a:srgbClr val="000000"/>
      </a:accent3>
      <a:accent4>
        <a:srgbClr val="000000"/>
      </a:accent4>
      <a:accent5>
        <a:srgbClr val="000000"/>
      </a:accent5>
      <a:accent6>
        <a:srgbClr val="000000"/>
      </a:accent6>
      <a:hlink>
        <a:srgbClr val="ccccff"/>
      </a:hlink>
      <a:folHlink>
        <a:srgbClr val="b2b2b2"/>
      </a:folHlink>
    </a:clrScheme>
    <a:fontScheme name="Office">
      <a:majorFont>
        <a:latin typeface="Calibri"/>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font typeface="Sylfaen" script="Geor"/>
      </a:majorFont>
      <a:minorFont>
        <a:latin typeface="Calibri"/>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font typeface="Sylfaen" script="Geor"/>
      </a:minorFont>
    </a:fontScheme>
    <a:fmtScheme name="Office">
      <a:fillStyleLst>
        <a:solidFill>
          <a:schemeClr val="phClr"/>
        </a:solidFill>
        <a:gradFill rotWithShape="1">
          <a:gsLst>
            <a:gs pos="0">
              <a:schemeClr val="phClr">
                <a:tint val="50000"/>
                <a:satMod val="50000"/>
              </a:schemeClr>
            </a:gs>
            <a:gs pos="35000">
              <a:schemeClr val="phClr">
                <a:tint val="37000"/>
                <a:satMod val="37000"/>
              </a:schemeClr>
            </a:gs>
            <a:gs pos="100000">
              <a:schemeClr val="phClr">
                <a:tint val="15000"/>
                <a:satMod val="15000"/>
              </a:schemeClr>
            </a:gs>
          </a:gsLst>
          <a:lin ang="16200000" scaled="1"/>
        </a:gradFill>
        <a:gradFill rotWithShape="1">
          <a:gsLst>
            <a:gs pos="0">
              <a:schemeClr val="phClr">
                <a:tint val="50000"/>
                <a:satMod val="50000"/>
              </a:schemeClr>
            </a:gs>
            <a:gs pos="35000">
              <a:schemeClr val="phClr">
                <a:tint val="37000"/>
                <a:satMod val="37000"/>
              </a:schemeClr>
            </a:gs>
            <a:gs pos="100000">
              <a:schemeClr val="phClr">
                <a:tint val="15000"/>
                <a:satMod val="15000"/>
              </a:schemeClr>
            </a:gs>
          </a:gsLst>
          <a:lin ang="16200000" scaled="1"/>
        </a:gradFill>
      </a:fillStyleLst>
      <a:lnStyleLst>
        <a:ln w="9259"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dist="23000" dir="5400000" rotWithShape="0" blurRad="40000">
              <a:schemeClr val="phClr">
                <a:alpha val="38000"/>
              </a:schemeClr>
            </a:outerShdw>
          </a:effectLst>
        </a:effectStyle>
        <a:effectStyle>
          <a:effectLst>
            <a:outerShdw dist="23000" dir="5400000" rotWithShape="0" blurRad="40000">
              <a:schemeClr val="phClr">
                <a:alpha val="35000"/>
              </a:schemeClr>
            </a:outerShdw>
          </a:effectLst>
        </a:effectStyle>
        <a:effectStyle>
          <a:effectLst>
            <a:outerShdw dist="23000" dir="5400000" rotWithShape="0" blurRad="40000">
              <a:schemeClr val="phClr">
                <a:alpha val="35000"/>
              </a:schemeClr>
            </a:outerShdw>
          </a:effectLst>
        </a:effectStyle>
      </a:effectStyleLst>
      <a:bgFillStyleLst>
        <a:solidFill>
          <a:schemeClr val="phClr"/>
        </a:solidFill>
        <a:gradFill rotWithShape="1">
          <a:gsLst>
            <a:gs pos="0">
              <a:schemeClr val="phClr"/>
            </a:gs>
            <a:gs pos="35000">
              <a:schemeClr val="phClr"/>
            </a:gs>
            <a:gs pos="100000">
              <a:schemeClr val="phClr"/>
            </a:gs>
          </a:gsLst>
        </a:gradFill>
        <a:gradFill rotWithShape="1">
          <a:gsLst>
            <a:gs pos="0">
              <a:schemeClr val="phClr"/>
            </a:gs>
            <a:gs pos="35000">
              <a:schemeClr val="phClr"/>
            </a:gs>
            <a:gs pos="100000">
              <a:schemeClr val="phClr"/>
            </a:gs>
          </a:gsLst>
        </a:gradFill>
      </a:bgFillStyleLst>
    </a:fmtScheme>
  </a:themeElements>
</a:theme>
</file>

<file path=ppt/theme/theme127.xml><?xml version="1.0" encoding="utf-8"?>
<a:theme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a:themeElements>
    <a:clrScheme name="">
      <a:dk1>
        <a:srgbClr val="ffffff"/>
      </a:dk1>
      <a:lt1>
        <a:srgbClr val="000000"/>
      </a:lt1>
      <a:dk2>
        <a:srgbClr val="808080"/>
      </a:dk2>
      <a:lt2>
        <a:srgbClr val="000000"/>
      </a:lt2>
      <a:accent1>
        <a:srgbClr val="00cc99"/>
      </a:accent1>
      <a:accent2>
        <a:srgbClr val="3333cc"/>
      </a:accent2>
      <a:accent3>
        <a:srgbClr val="000000"/>
      </a:accent3>
      <a:accent4>
        <a:srgbClr val="000000"/>
      </a:accent4>
      <a:accent5>
        <a:srgbClr val="000000"/>
      </a:accent5>
      <a:accent6>
        <a:srgbClr val="000000"/>
      </a:accent6>
      <a:hlink>
        <a:srgbClr val="ccccff"/>
      </a:hlink>
      <a:folHlink>
        <a:srgbClr val="b2b2b2"/>
      </a:folHlink>
    </a:clrScheme>
    <a:fontScheme name="Office">
      <a:majorFont>
        <a:latin typeface="Calibri"/>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font typeface="Sylfaen" script="Geor"/>
      </a:majorFont>
      <a:minorFont>
        <a:latin typeface="Calibri"/>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font typeface="Sylfaen" script="Geor"/>
      </a:minorFont>
    </a:fontScheme>
    <a:fmtScheme name="Office">
      <a:fillStyleLst>
        <a:solidFill>
          <a:schemeClr val="phClr"/>
        </a:solidFill>
        <a:gradFill rotWithShape="1">
          <a:gsLst>
            <a:gs pos="0">
              <a:schemeClr val="phClr">
                <a:tint val="50000"/>
                <a:satMod val="50000"/>
              </a:schemeClr>
            </a:gs>
            <a:gs pos="35000">
              <a:schemeClr val="phClr">
                <a:tint val="37000"/>
                <a:satMod val="37000"/>
              </a:schemeClr>
            </a:gs>
            <a:gs pos="100000">
              <a:schemeClr val="phClr">
                <a:tint val="15000"/>
                <a:satMod val="15000"/>
              </a:schemeClr>
            </a:gs>
          </a:gsLst>
          <a:lin ang="16200000" scaled="1"/>
        </a:gradFill>
        <a:gradFill rotWithShape="1">
          <a:gsLst>
            <a:gs pos="0">
              <a:schemeClr val="phClr">
                <a:tint val="50000"/>
                <a:satMod val="50000"/>
              </a:schemeClr>
            </a:gs>
            <a:gs pos="35000">
              <a:schemeClr val="phClr">
                <a:tint val="37000"/>
                <a:satMod val="37000"/>
              </a:schemeClr>
            </a:gs>
            <a:gs pos="100000">
              <a:schemeClr val="phClr">
                <a:tint val="15000"/>
                <a:satMod val="15000"/>
              </a:schemeClr>
            </a:gs>
          </a:gsLst>
          <a:lin ang="16200000" scaled="1"/>
        </a:gradFill>
      </a:fillStyleLst>
      <a:lnStyleLst>
        <a:ln w="9259"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dist="23000" dir="5400000" rotWithShape="0" blurRad="40000">
              <a:schemeClr val="phClr">
                <a:alpha val="38000"/>
              </a:schemeClr>
            </a:outerShdw>
          </a:effectLst>
        </a:effectStyle>
        <a:effectStyle>
          <a:effectLst>
            <a:outerShdw dist="23000" dir="5400000" rotWithShape="0" blurRad="40000">
              <a:schemeClr val="phClr">
                <a:alpha val="35000"/>
              </a:schemeClr>
            </a:outerShdw>
          </a:effectLst>
        </a:effectStyle>
        <a:effectStyle>
          <a:effectLst>
            <a:outerShdw dist="23000" dir="5400000" rotWithShape="0" blurRad="40000">
              <a:schemeClr val="phClr">
                <a:alpha val="35000"/>
              </a:schemeClr>
            </a:outerShdw>
          </a:effectLst>
        </a:effectStyle>
      </a:effectStyleLst>
      <a:bgFillStyleLst>
        <a:solidFill>
          <a:schemeClr val="phClr"/>
        </a:solidFill>
        <a:gradFill rotWithShape="1">
          <a:gsLst>
            <a:gs pos="0">
              <a:schemeClr val="phClr"/>
            </a:gs>
            <a:gs pos="35000">
              <a:schemeClr val="phClr"/>
            </a:gs>
            <a:gs pos="100000">
              <a:schemeClr val="phClr"/>
            </a:gs>
          </a:gsLst>
        </a:gradFill>
        <a:gradFill rotWithShape="1">
          <a:gsLst>
            <a:gs pos="0">
              <a:schemeClr val="phClr"/>
            </a:gs>
            <a:gs pos="35000">
              <a:schemeClr val="phClr"/>
            </a:gs>
            <a:gs pos="100000">
              <a:schemeClr val="phClr"/>
            </a:gs>
          </a:gsLst>
        </a:gradFill>
      </a:bgFillStyleLst>
    </a:fmtScheme>
  </a:themeElements>
</a:theme>
</file>

<file path=ppt/theme/theme128.xml><?xml version="1.0" encoding="utf-8"?>
<a:theme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a:themeElements>
    <a:clrScheme name="">
      <a:dk1>
        <a:srgbClr val="ffffff"/>
      </a:dk1>
      <a:lt1>
        <a:srgbClr val="000000"/>
      </a:lt1>
      <a:dk2>
        <a:srgbClr val="808080"/>
      </a:dk2>
      <a:lt2>
        <a:srgbClr val="000000"/>
      </a:lt2>
      <a:accent1>
        <a:srgbClr val="00cc99"/>
      </a:accent1>
      <a:accent2>
        <a:srgbClr val="3333cc"/>
      </a:accent2>
      <a:accent3>
        <a:srgbClr val="000000"/>
      </a:accent3>
      <a:accent4>
        <a:srgbClr val="000000"/>
      </a:accent4>
      <a:accent5>
        <a:srgbClr val="000000"/>
      </a:accent5>
      <a:accent6>
        <a:srgbClr val="000000"/>
      </a:accent6>
      <a:hlink>
        <a:srgbClr val="ccccff"/>
      </a:hlink>
      <a:folHlink>
        <a:srgbClr val="b2b2b2"/>
      </a:folHlink>
    </a:clrScheme>
    <a:fontScheme name="Office">
      <a:majorFont>
        <a:latin typeface="Calibri"/>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font typeface="Sylfaen" script="Geor"/>
      </a:majorFont>
      <a:minorFont>
        <a:latin typeface="Calibri"/>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font typeface="Sylfaen" script="Geor"/>
      </a:minorFont>
    </a:fontScheme>
    <a:fmtScheme name="Office">
      <a:fillStyleLst>
        <a:solidFill>
          <a:schemeClr val="phClr"/>
        </a:solidFill>
        <a:gradFill rotWithShape="1">
          <a:gsLst>
            <a:gs pos="0">
              <a:schemeClr val="phClr">
                <a:tint val="50000"/>
                <a:satMod val="50000"/>
              </a:schemeClr>
            </a:gs>
            <a:gs pos="35000">
              <a:schemeClr val="phClr">
                <a:tint val="37000"/>
                <a:satMod val="37000"/>
              </a:schemeClr>
            </a:gs>
            <a:gs pos="100000">
              <a:schemeClr val="phClr">
                <a:tint val="15000"/>
                <a:satMod val="15000"/>
              </a:schemeClr>
            </a:gs>
          </a:gsLst>
          <a:lin ang="16200000" scaled="1"/>
        </a:gradFill>
        <a:gradFill rotWithShape="1">
          <a:gsLst>
            <a:gs pos="0">
              <a:schemeClr val="phClr">
                <a:tint val="50000"/>
                <a:satMod val="50000"/>
              </a:schemeClr>
            </a:gs>
            <a:gs pos="35000">
              <a:schemeClr val="phClr">
                <a:tint val="37000"/>
                <a:satMod val="37000"/>
              </a:schemeClr>
            </a:gs>
            <a:gs pos="100000">
              <a:schemeClr val="phClr">
                <a:tint val="15000"/>
                <a:satMod val="15000"/>
              </a:schemeClr>
            </a:gs>
          </a:gsLst>
          <a:lin ang="16200000" scaled="1"/>
        </a:gradFill>
      </a:fillStyleLst>
      <a:lnStyleLst>
        <a:ln w="9259"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dist="23000" dir="5400000" rotWithShape="0" blurRad="40000">
              <a:schemeClr val="phClr">
                <a:alpha val="38000"/>
              </a:schemeClr>
            </a:outerShdw>
          </a:effectLst>
        </a:effectStyle>
        <a:effectStyle>
          <a:effectLst>
            <a:outerShdw dist="23000" dir="5400000" rotWithShape="0" blurRad="40000">
              <a:schemeClr val="phClr">
                <a:alpha val="35000"/>
              </a:schemeClr>
            </a:outerShdw>
          </a:effectLst>
        </a:effectStyle>
        <a:effectStyle>
          <a:effectLst>
            <a:outerShdw dist="23000" dir="5400000" rotWithShape="0" blurRad="40000">
              <a:schemeClr val="phClr">
                <a:alpha val="35000"/>
              </a:schemeClr>
            </a:outerShdw>
          </a:effectLst>
        </a:effectStyle>
      </a:effectStyleLst>
      <a:bgFillStyleLst>
        <a:solidFill>
          <a:schemeClr val="phClr"/>
        </a:solidFill>
        <a:gradFill rotWithShape="1">
          <a:gsLst>
            <a:gs pos="0">
              <a:schemeClr val="phClr"/>
            </a:gs>
            <a:gs pos="35000">
              <a:schemeClr val="phClr"/>
            </a:gs>
            <a:gs pos="100000">
              <a:schemeClr val="phClr"/>
            </a:gs>
          </a:gsLst>
        </a:gradFill>
        <a:gradFill rotWithShape="1">
          <a:gsLst>
            <a:gs pos="0">
              <a:schemeClr val="phClr"/>
            </a:gs>
            <a:gs pos="35000">
              <a:schemeClr val="phClr"/>
            </a:gs>
            <a:gs pos="100000">
              <a:schemeClr val="phClr"/>
            </a:gs>
          </a:gsLst>
        </a:gradFill>
      </a:bgFillStyleLst>
    </a:fmtScheme>
  </a:themeElements>
</a:theme>
</file>

<file path=ppt/theme/theme129.xml><?xml version="1.0" encoding="utf-8"?>
<a:theme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a:themeElements>
    <a:clrScheme name="">
      <a:dk1>
        <a:srgbClr val="ffffff"/>
      </a:dk1>
      <a:lt1>
        <a:srgbClr val="000000"/>
      </a:lt1>
      <a:dk2>
        <a:srgbClr val="808080"/>
      </a:dk2>
      <a:lt2>
        <a:srgbClr val="000000"/>
      </a:lt2>
      <a:accent1>
        <a:srgbClr val="00cc99"/>
      </a:accent1>
      <a:accent2>
        <a:srgbClr val="3333cc"/>
      </a:accent2>
      <a:accent3>
        <a:srgbClr val="000000"/>
      </a:accent3>
      <a:accent4>
        <a:srgbClr val="000000"/>
      </a:accent4>
      <a:accent5>
        <a:srgbClr val="000000"/>
      </a:accent5>
      <a:accent6>
        <a:srgbClr val="000000"/>
      </a:accent6>
      <a:hlink>
        <a:srgbClr val="ccccff"/>
      </a:hlink>
      <a:folHlink>
        <a:srgbClr val="b2b2b2"/>
      </a:folHlink>
    </a:clrScheme>
    <a:fontScheme name="Office">
      <a:majorFont>
        <a:latin typeface="Calibri"/>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font typeface="Sylfaen" script="Geor"/>
      </a:majorFont>
      <a:minorFont>
        <a:latin typeface="Calibri"/>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font typeface="Sylfaen" script="Geor"/>
      </a:minorFont>
    </a:fontScheme>
    <a:fmtScheme name="Office">
      <a:fillStyleLst>
        <a:solidFill>
          <a:schemeClr val="phClr"/>
        </a:solidFill>
        <a:gradFill rotWithShape="1">
          <a:gsLst>
            <a:gs pos="0">
              <a:schemeClr val="phClr">
                <a:tint val="50000"/>
                <a:satMod val="50000"/>
              </a:schemeClr>
            </a:gs>
            <a:gs pos="35000">
              <a:schemeClr val="phClr">
                <a:tint val="37000"/>
                <a:satMod val="37000"/>
              </a:schemeClr>
            </a:gs>
            <a:gs pos="100000">
              <a:schemeClr val="phClr">
                <a:tint val="15000"/>
                <a:satMod val="15000"/>
              </a:schemeClr>
            </a:gs>
          </a:gsLst>
          <a:lin ang="16200000" scaled="1"/>
        </a:gradFill>
        <a:gradFill rotWithShape="1">
          <a:gsLst>
            <a:gs pos="0">
              <a:schemeClr val="phClr">
                <a:tint val="50000"/>
                <a:satMod val="50000"/>
              </a:schemeClr>
            </a:gs>
            <a:gs pos="35000">
              <a:schemeClr val="phClr">
                <a:tint val="37000"/>
                <a:satMod val="37000"/>
              </a:schemeClr>
            </a:gs>
            <a:gs pos="100000">
              <a:schemeClr val="phClr">
                <a:tint val="15000"/>
                <a:satMod val="15000"/>
              </a:schemeClr>
            </a:gs>
          </a:gsLst>
          <a:lin ang="16200000" scaled="1"/>
        </a:gradFill>
      </a:fillStyleLst>
      <a:lnStyleLst>
        <a:ln w="9259"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dist="23000" dir="5400000" rotWithShape="0" blurRad="40000">
              <a:schemeClr val="phClr">
                <a:alpha val="38000"/>
              </a:schemeClr>
            </a:outerShdw>
          </a:effectLst>
        </a:effectStyle>
        <a:effectStyle>
          <a:effectLst>
            <a:outerShdw dist="23000" dir="5400000" rotWithShape="0" blurRad="40000">
              <a:schemeClr val="phClr">
                <a:alpha val="35000"/>
              </a:schemeClr>
            </a:outerShdw>
          </a:effectLst>
        </a:effectStyle>
        <a:effectStyle>
          <a:effectLst>
            <a:outerShdw dist="23000" dir="5400000" rotWithShape="0" blurRad="40000">
              <a:schemeClr val="phClr">
                <a:alpha val="35000"/>
              </a:schemeClr>
            </a:outerShdw>
          </a:effectLst>
        </a:effectStyle>
      </a:effectStyleLst>
      <a:bgFillStyleLst>
        <a:solidFill>
          <a:schemeClr val="phClr"/>
        </a:solidFill>
        <a:gradFill rotWithShape="1">
          <a:gsLst>
            <a:gs pos="0">
              <a:schemeClr val="phClr"/>
            </a:gs>
            <a:gs pos="35000">
              <a:schemeClr val="phClr"/>
            </a:gs>
            <a:gs pos="100000">
              <a:schemeClr val="phClr"/>
            </a:gs>
          </a:gsLst>
        </a:gradFill>
        <a:gradFill rotWithShape="1">
          <a:gsLst>
            <a:gs pos="0">
              <a:schemeClr val="phClr"/>
            </a:gs>
            <a:gs pos="35000">
              <a:schemeClr val="phClr"/>
            </a:gs>
            <a:gs pos="100000">
              <a:schemeClr val="phClr"/>
            </a:gs>
          </a:gsLst>
        </a:gradFill>
      </a:bgFillStyleLst>
    </a:fmtScheme>
  </a:themeElements>
</a:theme>
</file>

<file path=ppt/theme/theme130.xml><?xml version="1.0" encoding="utf-8"?>
<a:theme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a:themeElements>
    <a:clrScheme name="">
      <a:dk1>
        <a:srgbClr val="ffffff"/>
      </a:dk1>
      <a:lt1>
        <a:srgbClr val="000000"/>
      </a:lt1>
      <a:dk2>
        <a:srgbClr val="808080"/>
      </a:dk2>
      <a:lt2>
        <a:srgbClr val="000000"/>
      </a:lt2>
      <a:accent1>
        <a:srgbClr val="00cc99"/>
      </a:accent1>
      <a:accent2>
        <a:srgbClr val="3333cc"/>
      </a:accent2>
      <a:accent3>
        <a:srgbClr val="000000"/>
      </a:accent3>
      <a:accent4>
        <a:srgbClr val="000000"/>
      </a:accent4>
      <a:accent5>
        <a:srgbClr val="000000"/>
      </a:accent5>
      <a:accent6>
        <a:srgbClr val="000000"/>
      </a:accent6>
      <a:hlink>
        <a:srgbClr val="ccccff"/>
      </a:hlink>
      <a:folHlink>
        <a:srgbClr val="b2b2b2"/>
      </a:folHlink>
    </a:clrScheme>
    <a:fontScheme name="Office">
      <a:majorFont>
        <a:latin typeface="Calibri"/>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font typeface="Sylfaen" script="Geor"/>
      </a:majorFont>
      <a:minorFont>
        <a:latin typeface="Calibri"/>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font typeface="Sylfaen" script="Geor"/>
      </a:minorFont>
    </a:fontScheme>
    <a:fmtScheme name="Office">
      <a:fillStyleLst>
        <a:solidFill>
          <a:schemeClr val="phClr"/>
        </a:solidFill>
        <a:gradFill rotWithShape="1">
          <a:gsLst>
            <a:gs pos="0">
              <a:schemeClr val="phClr">
                <a:tint val="50000"/>
                <a:satMod val="50000"/>
              </a:schemeClr>
            </a:gs>
            <a:gs pos="35000">
              <a:schemeClr val="phClr">
                <a:tint val="37000"/>
                <a:satMod val="37000"/>
              </a:schemeClr>
            </a:gs>
            <a:gs pos="100000">
              <a:schemeClr val="phClr">
                <a:tint val="15000"/>
                <a:satMod val="15000"/>
              </a:schemeClr>
            </a:gs>
          </a:gsLst>
          <a:lin ang="16200000" scaled="1"/>
        </a:gradFill>
        <a:gradFill rotWithShape="1">
          <a:gsLst>
            <a:gs pos="0">
              <a:schemeClr val="phClr">
                <a:tint val="50000"/>
                <a:satMod val="50000"/>
              </a:schemeClr>
            </a:gs>
            <a:gs pos="35000">
              <a:schemeClr val="phClr">
                <a:tint val="37000"/>
                <a:satMod val="37000"/>
              </a:schemeClr>
            </a:gs>
            <a:gs pos="100000">
              <a:schemeClr val="phClr">
                <a:tint val="15000"/>
                <a:satMod val="15000"/>
              </a:schemeClr>
            </a:gs>
          </a:gsLst>
          <a:lin ang="16200000" scaled="1"/>
        </a:gradFill>
      </a:fillStyleLst>
      <a:lnStyleLst>
        <a:ln w="9259"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dist="23000" dir="5400000" rotWithShape="0" blurRad="40000">
              <a:schemeClr val="phClr">
                <a:alpha val="38000"/>
              </a:schemeClr>
            </a:outerShdw>
          </a:effectLst>
        </a:effectStyle>
        <a:effectStyle>
          <a:effectLst>
            <a:outerShdw dist="23000" dir="5400000" rotWithShape="0" blurRad="40000">
              <a:schemeClr val="phClr">
                <a:alpha val="35000"/>
              </a:schemeClr>
            </a:outerShdw>
          </a:effectLst>
        </a:effectStyle>
        <a:effectStyle>
          <a:effectLst>
            <a:outerShdw dist="23000" dir="5400000" rotWithShape="0" blurRad="40000">
              <a:schemeClr val="phClr">
                <a:alpha val="35000"/>
              </a:schemeClr>
            </a:outerShdw>
          </a:effectLst>
        </a:effectStyle>
      </a:effectStyleLst>
      <a:bgFillStyleLst>
        <a:solidFill>
          <a:schemeClr val="phClr"/>
        </a:solidFill>
        <a:gradFill rotWithShape="1">
          <a:gsLst>
            <a:gs pos="0">
              <a:schemeClr val="phClr"/>
            </a:gs>
            <a:gs pos="35000">
              <a:schemeClr val="phClr"/>
            </a:gs>
            <a:gs pos="100000">
              <a:schemeClr val="phClr"/>
            </a:gs>
          </a:gsLst>
        </a:gradFill>
        <a:gradFill rotWithShape="1">
          <a:gsLst>
            <a:gs pos="0">
              <a:schemeClr val="phClr"/>
            </a:gs>
            <a:gs pos="35000">
              <a:schemeClr val="phClr"/>
            </a:gs>
            <a:gs pos="100000">
              <a:schemeClr val="phClr"/>
            </a:gs>
          </a:gsLst>
        </a:gradFill>
      </a:bgFillStyleLst>
    </a:fmtScheme>
  </a:themeElements>
</a:theme>
</file>

<file path=ppt/theme/theme131.xml><?xml version="1.0" encoding="utf-8"?>
<a:theme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a:themeElements>
    <a:clrScheme name="">
      <a:dk1>
        <a:srgbClr val="ffffff"/>
      </a:dk1>
      <a:lt1>
        <a:srgbClr val="000000"/>
      </a:lt1>
      <a:dk2>
        <a:srgbClr val="808080"/>
      </a:dk2>
      <a:lt2>
        <a:srgbClr val="000000"/>
      </a:lt2>
      <a:accent1>
        <a:srgbClr val="00cc99"/>
      </a:accent1>
      <a:accent2>
        <a:srgbClr val="3333cc"/>
      </a:accent2>
      <a:accent3>
        <a:srgbClr val="000000"/>
      </a:accent3>
      <a:accent4>
        <a:srgbClr val="000000"/>
      </a:accent4>
      <a:accent5>
        <a:srgbClr val="000000"/>
      </a:accent5>
      <a:accent6>
        <a:srgbClr val="000000"/>
      </a:accent6>
      <a:hlink>
        <a:srgbClr val="ccccff"/>
      </a:hlink>
      <a:folHlink>
        <a:srgbClr val="b2b2b2"/>
      </a:folHlink>
    </a:clrScheme>
    <a:fontScheme name="Office">
      <a:majorFont>
        <a:latin typeface="Calibri"/>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font typeface="Sylfaen" script="Geor"/>
      </a:majorFont>
      <a:minorFont>
        <a:latin typeface="Calibri"/>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font typeface="Sylfaen" script="Geor"/>
      </a:minorFont>
    </a:fontScheme>
    <a:fmtScheme name="Office">
      <a:fillStyleLst>
        <a:solidFill>
          <a:schemeClr val="phClr"/>
        </a:solidFill>
        <a:gradFill rotWithShape="1">
          <a:gsLst>
            <a:gs pos="0">
              <a:schemeClr val="phClr">
                <a:tint val="50000"/>
                <a:satMod val="50000"/>
              </a:schemeClr>
            </a:gs>
            <a:gs pos="35000">
              <a:schemeClr val="phClr">
                <a:tint val="37000"/>
                <a:satMod val="37000"/>
              </a:schemeClr>
            </a:gs>
            <a:gs pos="100000">
              <a:schemeClr val="phClr">
                <a:tint val="15000"/>
                <a:satMod val="15000"/>
              </a:schemeClr>
            </a:gs>
          </a:gsLst>
          <a:lin ang="16200000" scaled="1"/>
        </a:gradFill>
        <a:gradFill rotWithShape="1">
          <a:gsLst>
            <a:gs pos="0">
              <a:schemeClr val="phClr">
                <a:tint val="50000"/>
                <a:satMod val="50000"/>
              </a:schemeClr>
            </a:gs>
            <a:gs pos="35000">
              <a:schemeClr val="phClr">
                <a:tint val="37000"/>
                <a:satMod val="37000"/>
              </a:schemeClr>
            </a:gs>
            <a:gs pos="100000">
              <a:schemeClr val="phClr">
                <a:tint val="15000"/>
                <a:satMod val="15000"/>
              </a:schemeClr>
            </a:gs>
          </a:gsLst>
          <a:lin ang="16200000" scaled="1"/>
        </a:gradFill>
      </a:fillStyleLst>
      <a:lnStyleLst>
        <a:ln w="9259"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dist="23000" dir="5400000" rotWithShape="0" blurRad="40000">
              <a:schemeClr val="phClr">
                <a:alpha val="38000"/>
              </a:schemeClr>
            </a:outerShdw>
          </a:effectLst>
        </a:effectStyle>
        <a:effectStyle>
          <a:effectLst>
            <a:outerShdw dist="23000" dir="5400000" rotWithShape="0" blurRad="40000">
              <a:schemeClr val="phClr">
                <a:alpha val="35000"/>
              </a:schemeClr>
            </a:outerShdw>
          </a:effectLst>
        </a:effectStyle>
        <a:effectStyle>
          <a:effectLst>
            <a:outerShdw dist="23000" dir="5400000" rotWithShape="0" blurRad="40000">
              <a:schemeClr val="phClr">
                <a:alpha val="35000"/>
              </a:schemeClr>
            </a:outerShdw>
          </a:effectLst>
        </a:effectStyle>
      </a:effectStyleLst>
      <a:bgFillStyleLst>
        <a:solidFill>
          <a:schemeClr val="phClr"/>
        </a:solidFill>
        <a:gradFill rotWithShape="1">
          <a:gsLst>
            <a:gs pos="0">
              <a:schemeClr val="phClr"/>
            </a:gs>
            <a:gs pos="35000">
              <a:schemeClr val="phClr"/>
            </a:gs>
            <a:gs pos="100000">
              <a:schemeClr val="phClr"/>
            </a:gs>
          </a:gsLst>
        </a:gradFill>
        <a:gradFill rotWithShape="1">
          <a:gsLst>
            <a:gs pos="0">
              <a:schemeClr val="phClr"/>
            </a:gs>
            <a:gs pos="35000">
              <a:schemeClr val="phClr"/>
            </a:gs>
            <a:gs pos="100000">
              <a:schemeClr val="phClr"/>
            </a:gs>
          </a:gsLst>
        </a:gradFill>
      </a:bgFillStyleLst>
    </a:fmtScheme>
  </a:themeElements>
</a:theme>
</file>

<file path=ppt/theme/theme132.xml><?xml version="1.0" encoding="utf-8"?>
<a:theme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a:themeElements>
    <a:clrScheme name="">
      <a:dk1>
        <a:srgbClr val="ffffff"/>
      </a:dk1>
      <a:lt1>
        <a:srgbClr val="000000"/>
      </a:lt1>
      <a:dk2>
        <a:srgbClr val="808080"/>
      </a:dk2>
      <a:lt2>
        <a:srgbClr val="000000"/>
      </a:lt2>
      <a:accent1>
        <a:srgbClr val="00cc99"/>
      </a:accent1>
      <a:accent2>
        <a:srgbClr val="3333cc"/>
      </a:accent2>
      <a:accent3>
        <a:srgbClr val="000000"/>
      </a:accent3>
      <a:accent4>
        <a:srgbClr val="000000"/>
      </a:accent4>
      <a:accent5>
        <a:srgbClr val="000000"/>
      </a:accent5>
      <a:accent6>
        <a:srgbClr val="000000"/>
      </a:accent6>
      <a:hlink>
        <a:srgbClr val="ccccff"/>
      </a:hlink>
      <a:folHlink>
        <a:srgbClr val="b2b2b2"/>
      </a:folHlink>
    </a:clrScheme>
    <a:fontScheme name="Office">
      <a:majorFont>
        <a:latin typeface="Calibri"/>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font typeface="Sylfaen" script="Geor"/>
      </a:majorFont>
      <a:minorFont>
        <a:latin typeface="Calibri"/>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font typeface="Sylfaen" script="Geor"/>
      </a:minorFont>
    </a:fontScheme>
    <a:fmtScheme name="Office">
      <a:fillStyleLst>
        <a:solidFill>
          <a:schemeClr val="phClr"/>
        </a:solidFill>
        <a:gradFill rotWithShape="1">
          <a:gsLst>
            <a:gs pos="0">
              <a:schemeClr val="phClr">
                <a:tint val="50000"/>
                <a:satMod val="50000"/>
              </a:schemeClr>
            </a:gs>
            <a:gs pos="35000">
              <a:schemeClr val="phClr">
                <a:tint val="37000"/>
                <a:satMod val="37000"/>
              </a:schemeClr>
            </a:gs>
            <a:gs pos="100000">
              <a:schemeClr val="phClr">
                <a:tint val="15000"/>
                <a:satMod val="15000"/>
              </a:schemeClr>
            </a:gs>
          </a:gsLst>
          <a:lin ang="16200000" scaled="1"/>
        </a:gradFill>
        <a:gradFill rotWithShape="1">
          <a:gsLst>
            <a:gs pos="0">
              <a:schemeClr val="phClr">
                <a:tint val="50000"/>
                <a:satMod val="50000"/>
              </a:schemeClr>
            </a:gs>
            <a:gs pos="35000">
              <a:schemeClr val="phClr">
                <a:tint val="37000"/>
                <a:satMod val="37000"/>
              </a:schemeClr>
            </a:gs>
            <a:gs pos="100000">
              <a:schemeClr val="phClr">
                <a:tint val="15000"/>
                <a:satMod val="15000"/>
              </a:schemeClr>
            </a:gs>
          </a:gsLst>
          <a:lin ang="16200000" scaled="1"/>
        </a:gradFill>
      </a:fillStyleLst>
      <a:lnStyleLst>
        <a:ln w="9259"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dist="23000" dir="5400000" rotWithShape="0" blurRad="40000">
              <a:schemeClr val="phClr">
                <a:alpha val="38000"/>
              </a:schemeClr>
            </a:outerShdw>
          </a:effectLst>
        </a:effectStyle>
        <a:effectStyle>
          <a:effectLst>
            <a:outerShdw dist="23000" dir="5400000" rotWithShape="0" blurRad="40000">
              <a:schemeClr val="phClr">
                <a:alpha val="35000"/>
              </a:schemeClr>
            </a:outerShdw>
          </a:effectLst>
        </a:effectStyle>
        <a:effectStyle>
          <a:effectLst>
            <a:outerShdw dist="23000" dir="5400000" rotWithShape="0" blurRad="40000">
              <a:schemeClr val="phClr">
                <a:alpha val="35000"/>
              </a:schemeClr>
            </a:outerShdw>
          </a:effectLst>
        </a:effectStyle>
      </a:effectStyleLst>
      <a:bgFillStyleLst>
        <a:solidFill>
          <a:schemeClr val="phClr"/>
        </a:solidFill>
        <a:gradFill rotWithShape="1">
          <a:gsLst>
            <a:gs pos="0">
              <a:schemeClr val="phClr"/>
            </a:gs>
            <a:gs pos="35000">
              <a:schemeClr val="phClr"/>
            </a:gs>
            <a:gs pos="100000">
              <a:schemeClr val="phClr"/>
            </a:gs>
          </a:gsLst>
        </a:gradFill>
        <a:gradFill rotWithShape="1">
          <a:gsLst>
            <a:gs pos="0">
              <a:schemeClr val="phClr"/>
            </a:gs>
            <a:gs pos="35000">
              <a:schemeClr val="phClr"/>
            </a:gs>
            <a:gs pos="100000">
              <a:schemeClr val="phClr"/>
            </a:gs>
          </a:gsLst>
        </a:gradFill>
      </a:bgFillStyleLst>
    </a:fmtScheme>
  </a:themeElements>
</a:theme>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2014-03-12T06:33:14Z</dcterms:created>
  <dc:creator>Generated by Kingsoft Office</dc:creator>
</coreProperties>
</file>