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22" y="8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78657" y="28575"/>
            <a:ext cx="9849402" cy="1001546"/>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0" tIns="16500" rIns="0" bIns="0" anchor="t" anchorCtr="0">
            <a:spAutoFit/>
          </a:bodyPr>
          <a:lstStyle/>
          <a:p>
            <a:pPr marL="3213735" lvl="0" indent="0" algn="l" rtl="0">
              <a:spcBef>
                <a:spcPts val="0"/>
              </a:spcBef>
              <a:spcAft>
                <a:spcPts val="0"/>
              </a:spcAft>
              <a:buNone/>
            </a:pPr>
            <a:r>
              <a:rPr lang="en-US" b="1" dirty="0">
                <a:solidFill>
                  <a:srgbClr val="0F0F0F"/>
                </a:solidFill>
                <a:latin typeface="Times New Roman"/>
                <a:ea typeface="Times New Roman"/>
                <a:cs typeface="Times New Roman"/>
                <a:sym typeface="Times New Roman"/>
              </a:rPr>
              <a:t>Employee Data Analysis using Excel</a:t>
            </a:r>
            <a:r>
              <a:rPr lang="en-US" b="1" i="0" dirty="0">
                <a:solidFill>
                  <a:srgbClr val="0F0F0F"/>
                </a:solidFill>
                <a:latin typeface="Times New Roman"/>
                <a:ea typeface="Times New Roman"/>
                <a:cs typeface="Times New Roman"/>
                <a:sym typeface="Times New Roman"/>
              </a:rPr>
              <a:t> </a:t>
            </a:r>
            <a:br>
              <a:rPr lang="en-US" b="1" i="0" dirty="0">
                <a:solidFill>
                  <a:srgbClr val="0F0F0F"/>
                </a:solidFill>
                <a:latin typeface="Roboto"/>
                <a:ea typeface="Roboto"/>
                <a:cs typeface="Roboto"/>
                <a:sym typeface="Roboto"/>
              </a:rPr>
            </a:br>
            <a:endParaRPr lang="en-US" b="1" i="0" dirty="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763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1678307" y="3290273"/>
            <a:ext cx="8249752"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Navin. J</a:t>
            </a:r>
          </a:p>
          <a:p>
            <a:r>
              <a:rPr lang="en-US" sz="2400" dirty="0">
                <a:solidFill>
                  <a:schemeClr val="dk1"/>
                </a:solidFill>
                <a:latin typeface="Calibri"/>
                <a:ea typeface="Calibri"/>
                <a:cs typeface="Calibri"/>
                <a:sym typeface="Calibri"/>
              </a:rPr>
              <a:t>REGISTER NO      : 122203678 (</a:t>
            </a:r>
            <a:r>
              <a:rPr lang="en-US" sz="2000" dirty="0"/>
              <a:t>ansunm1611d22cp039)</a:t>
            </a:r>
            <a:endParaRPr sz="2400" dirty="0">
              <a:solidFill>
                <a:schemeClr val="dk1"/>
              </a:solidFill>
              <a:latin typeface="Calibri"/>
              <a:ea typeface="Calibri"/>
              <a:cs typeface="Calibri"/>
              <a:sym typeface="Calibri"/>
            </a:endParaRPr>
          </a:p>
          <a:p>
            <a:r>
              <a:rPr lang="en-US" sz="2400" dirty="0">
                <a:solidFill>
                  <a:schemeClr val="dk1"/>
                </a:solidFill>
                <a:latin typeface="Calibri"/>
                <a:ea typeface="Calibri"/>
                <a:cs typeface="Calibri"/>
                <a:sym typeface="Calibri"/>
              </a:rPr>
              <a:t>DEPARTMENT     </a:t>
            </a:r>
            <a:r>
              <a:rPr lang="en-US" dirty="0">
                <a:solidFill>
                  <a:schemeClr val="dk1"/>
                </a:solidFill>
                <a:latin typeface="Calibri"/>
                <a:ea typeface="Calibri"/>
                <a:cs typeface="Calibri"/>
                <a:sym typeface="Calibri"/>
              </a:rPr>
              <a:t>: </a:t>
            </a:r>
            <a:r>
              <a:rPr lang="en-US" sz="1800" dirty="0"/>
              <a:t>Corporate Secretaryship </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Patrician College of </a:t>
            </a:r>
            <a:r>
              <a:rPr lang="en-US" altLang="en-IN" sz="2400" dirty="0">
                <a:solidFill>
                  <a:schemeClr val="dk1"/>
                </a:solidFill>
                <a:latin typeface="Calibri"/>
                <a:ea typeface="Calibri"/>
                <a:cs typeface="Calibri"/>
                <a:sym typeface="Calibri"/>
              </a:rPr>
              <a:t> Arts &amp; Science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3059584"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487128" y="1339337"/>
            <a:ext cx="6585155" cy="45566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528024"/>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478602" y="151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676275" y="632981"/>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422787" y="291002"/>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dirty="0"/>
              <a:t>PROJECT FOCUS :</a:t>
            </a:r>
            <a:endParaRPr sz="2400" dirty="0"/>
          </a:p>
        </p:txBody>
      </p:sp>
      <p:sp>
        <p:nvSpPr>
          <p:cNvPr id="1048666" name="Google Shape;150;p12"/>
          <p:cNvSpPr txBox="1"/>
          <p:nvPr/>
        </p:nvSpPr>
        <p:spPr>
          <a:xfrm>
            <a:off x="530942" y="843247"/>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**Data Organization:** Importing, cleaning, and structuring employee data for clarity and consistency.</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3. **Visualization:** Creating charts, graphs, and pivot tables to visualize trends and patterns.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4. **Reporting:** Summarizing findings to inform HR strategies and decision-making.</a:t>
            </a:r>
            <a:endParaRPr sz="24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676275" y="2036813"/>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696</Words>
  <Application>Microsoft Office PowerPoint</Application>
  <PresentationFormat>Widescreen</PresentationFormat>
  <Paragraphs>88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Arial</vt:lpstr>
      <vt:lpstr>Times New Roman</vt:lpstr>
      <vt:lpstr>Roboto</vt:lpstr>
      <vt:lpstr>Trebuchet MS</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CPH2035</dc:creator>
  <cp:lastModifiedBy>Fredrick Raj</cp:lastModifiedBy>
  <cp:revision>17</cp:revision>
  <dcterms:created xsi:type="dcterms:W3CDTF">2024-09-01T02:42:38Z</dcterms:created>
  <dcterms:modified xsi:type="dcterms:W3CDTF">2024-11-06T17:05:28Z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