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676" y="10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174536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E70556-9E9C-42B3-A935-F0ECF01F85BD}"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413908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418713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7413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159345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3941377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3325084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2420405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84511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173304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370668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E70556-9E9C-42B3-A935-F0ECF01F85BD}"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231375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E70556-9E9C-42B3-A935-F0ECF01F85BD}"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348910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104972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309994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7E70556-9E9C-42B3-A935-F0ECF01F85BD}" type="datetimeFigureOut">
              <a:rPr lang="en-US" smtClean="0"/>
              <a:t>12/4/2021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419305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E70556-9E9C-42B3-A935-F0ECF01F85BD}"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F1DF-EE06-453A-B89E-2C0482A761D4}" type="slidenum">
              <a:rPr lang="en-US" smtClean="0"/>
              <a:t>‹#›</a:t>
            </a:fld>
            <a:endParaRPr lang="en-US"/>
          </a:p>
        </p:txBody>
      </p:sp>
    </p:spTree>
    <p:extLst>
      <p:ext uri="{BB962C8B-B14F-4D97-AF65-F5344CB8AC3E}">
        <p14:creationId xmlns:p14="http://schemas.microsoft.com/office/powerpoint/2010/main" val="215645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E70556-9E9C-42B3-A935-F0ECF01F85BD}" type="datetimeFigureOut">
              <a:rPr lang="en-US" smtClean="0"/>
              <a:t>12/4/2021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ECEF1DF-EE06-453A-B89E-2C0482A761D4}" type="slidenum">
              <a:rPr lang="en-US" smtClean="0"/>
              <a:t>‹#›</a:t>
            </a:fld>
            <a:endParaRPr lang="en-US"/>
          </a:p>
        </p:txBody>
      </p:sp>
    </p:spTree>
    <p:extLst>
      <p:ext uri="{BB962C8B-B14F-4D97-AF65-F5344CB8AC3E}">
        <p14:creationId xmlns:p14="http://schemas.microsoft.com/office/powerpoint/2010/main" val="2612223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PRODUCT DELIVERY SYSTEM</a:t>
            </a:r>
            <a:endParaRPr lang="en-US" dirty="0"/>
          </a:p>
        </p:txBody>
      </p:sp>
      <p:sp>
        <p:nvSpPr>
          <p:cNvPr id="3" name="Subtitle 2"/>
          <p:cNvSpPr>
            <a:spLocks noGrp="1"/>
          </p:cNvSpPr>
          <p:nvPr>
            <p:ph type="subTitle" idx="1"/>
          </p:nvPr>
        </p:nvSpPr>
        <p:spPr>
          <a:xfrm>
            <a:off x="4572000" y="3886200"/>
            <a:ext cx="3733800" cy="2819400"/>
          </a:xfrm>
        </p:spPr>
        <p:txBody>
          <a:bodyPr>
            <a:normAutofit/>
          </a:bodyPr>
          <a:lstStyle/>
          <a:p>
            <a:r>
              <a:rPr lang="en-US" dirty="0" smtClean="0"/>
              <a:t>Presented By:</a:t>
            </a:r>
          </a:p>
          <a:p>
            <a:r>
              <a:rPr lang="en-US" dirty="0" err="1" smtClean="0"/>
              <a:t>Navin.B</a:t>
            </a:r>
            <a:endParaRPr lang="en-US" dirty="0" smtClean="0"/>
          </a:p>
          <a:p>
            <a:r>
              <a:rPr lang="en-US" dirty="0" err="1" smtClean="0"/>
              <a:t>Gowthami.M</a:t>
            </a:r>
            <a:endParaRPr lang="en-US" dirty="0" smtClean="0"/>
          </a:p>
          <a:p>
            <a:r>
              <a:rPr lang="en-US" dirty="0" err="1" smtClean="0"/>
              <a:t>Ramkumar.S</a:t>
            </a:r>
            <a:endParaRPr lang="en-US" dirty="0" smtClean="0"/>
          </a:p>
          <a:p>
            <a:r>
              <a:rPr lang="en-US" dirty="0" smtClean="0"/>
              <a:t>Dharma Raj</a:t>
            </a:r>
          </a:p>
          <a:p>
            <a:endParaRPr lang="en-US" dirty="0" smtClean="0"/>
          </a:p>
          <a:p>
            <a:endParaRPr lang="en-US" dirty="0"/>
          </a:p>
        </p:txBody>
      </p:sp>
    </p:spTree>
    <p:extLst>
      <p:ext uri="{BB962C8B-B14F-4D97-AF65-F5344CB8AC3E}">
        <p14:creationId xmlns:p14="http://schemas.microsoft.com/office/powerpoint/2010/main" val="406421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Rectangle 2"/>
          <p:cNvSpPr/>
          <p:nvPr/>
        </p:nvSpPr>
        <p:spPr>
          <a:xfrm>
            <a:off x="533400" y="1166843"/>
            <a:ext cx="7848600" cy="2862322"/>
          </a:xfrm>
          <a:prstGeom prst="rect">
            <a:avLst/>
          </a:prstGeom>
        </p:spPr>
        <p:txBody>
          <a:bodyPr wrap="square">
            <a:spAutoFit/>
          </a:bodyPr>
          <a:lstStyle/>
          <a:p>
            <a:r>
              <a:rPr lang="en-US" dirty="0" smtClean="0"/>
              <a:t>This document is meant to delineate the features of OPDS, so as to serve as a guide to the developers on one hand and a software validation document for the prospective client on the other. </a:t>
            </a:r>
          </a:p>
          <a:p>
            <a:r>
              <a:rPr lang="en-US" dirty="0" smtClean="0"/>
              <a:t>The Online Product Delivery System(OPDS) for electronics item shop web application is intended to provide complete solutions for vendors as well as customers through a single get way using the internet .It will enable vendors to setup online shops, customer to browse through the shop and purchase them online without having to visit the shop physically. </a:t>
            </a:r>
          </a:p>
          <a:p>
            <a:r>
              <a:rPr lang="en-US" dirty="0" smtClean="0"/>
              <a:t>The administration module will enable a system administrator to approve and reject requests for new shops and maintain various lists of shop categories.</a:t>
            </a:r>
            <a:endParaRPr lang="en-US" dirty="0"/>
          </a:p>
        </p:txBody>
      </p:sp>
    </p:spTree>
    <p:extLst>
      <p:ext uri="{BB962C8B-B14F-4D97-AF65-F5344CB8AC3E}">
        <p14:creationId xmlns:p14="http://schemas.microsoft.com/office/powerpoint/2010/main" val="288131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Box 2"/>
          <p:cNvSpPr txBox="1"/>
          <p:nvPr/>
        </p:nvSpPr>
        <p:spPr>
          <a:xfrm>
            <a:off x="1143000" y="2590800"/>
            <a:ext cx="6248400" cy="1754326"/>
          </a:xfrm>
          <a:prstGeom prst="rect">
            <a:avLst/>
          </a:prstGeom>
          <a:noFill/>
        </p:spPr>
        <p:txBody>
          <a:bodyPr wrap="square" rtlCol="0">
            <a:spAutoFit/>
          </a:bodyPr>
          <a:lstStyle/>
          <a:p>
            <a:r>
              <a:rPr lang="en-US" dirty="0" smtClean="0"/>
              <a:t>1.PRODUCT</a:t>
            </a:r>
          </a:p>
          <a:p>
            <a:r>
              <a:rPr lang="en-US" dirty="0" smtClean="0"/>
              <a:t>2.CUSTOMER</a:t>
            </a:r>
          </a:p>
          <a:p>
            <a:r>
              <a:rPr lang="en-US" dirty="0" smtClean="0"/>
              <a:t>3.USER</a:t>
            </a:r>
          </a:p>
          <a:p>
            <a:r>
              <a:rPr lang="en-US" dirty="0" smtClean="0"/>
              <a:t>4.CART</a:t>
            </a:r>
          </a:p>
          <a:p>
            <a:r>
              <a:rPr lang="en-US" dirty="0" smtClean="0"/>
              <a:t>5.ORDER</a:t>
            </a:r>
          </a:p>
          <a:p>
            <a:r>
              <a:rPr lang="en-US" dirty="0" smtClean="0"/>
              <a:t>6.ADDRESS</a:t>
            </a:r>
            <a:endParaRPr lang="en-US" dirty="0"/>
          </a:p>
        </p:txBody>
      </p:sp>
    </p:spTree>
    <p:extLst>
      <p:ext uri="{BB962C8B-B14F-4D97-AF65-F5344CB8AC3E}">
        <p14:creationId xmlns:p14="http://schemas.microsoft.com/office/powerpoint/2010/main" val="116057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905000"/>
            <a:ext cx="6172200" cy="1938992"/>
          </a:xfrm>
          <a:prstGeom prst="rect">
            <a:avLst/>
          </a:prstGeom>
          <a:noFill/>
        </p:spPr>
        <p:txBody>
          <a:bodyPr wrap="square" rtlCol="0">
            <a:spAutoFit/>
          </a:bodyPr>
          <a:lstStyle/>
          <a:p>
            <a:r>
              <a:rPr lang="en-US" sz="2000" dirty="0" smtClean="0"/>
              <a:t>CUSTOMER-NAVIN.B</a:t>
            </a:r>
          </a:p>
          <a:p>
            <a:r>
              <a:rPr lang="en-US" sz="2000" dirty="0" smtClean="0"/>
              <a:t>USER-NAVIN.B</a:t>
            </a:r>
          </a:p>
          <a:p>
            <a:r>
              <a:rPr lang="en-US" sz="2000" dirty="0" smtClean="0"/>
              <a:t>ORDER-GOWTHAMI</a:t>
            </a:r>
          </a:p>
          <a:p>
            <a:r>
              <a:rPr lang="en-US" sz="2000" dirty="0" smtClean="0"/>
              <a:t>CART-GOWTHAMI</a:t>
            </a:r>
          </a:p>
          <a:p>
            <a:r>
              <a:rPr lang="en-US" sz="2000" dirty="0" smtClean="0"/>
              <a:t>ADDRESS-DHARMA RAJ</a:t>
            </a:r>
          </a:p>
          <a:p>
            <a:r>
              <a:rPr lang="en-US" sz="2000" dirty="0" smtClean="0"/>
              <a:t>PRODUCT-RAMKUMAR.S</a:t>
            </a:r>
            <a:endParaRPr lang="en-US" sz="2000" dirty="0"/>
          </a:p>
        </p:txBody>
      </p:sp>
    </p:spTree>
    <p:extLst>
      <p:ext uri="{BB962C8B-B14F-4D97-AF65-F5344CB8AC3E}">
        <p14:creationId xmlns:p14="http://schemas.microsoft.com/office/powerpoint/2010/main" val="62436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3608982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97</TotalTime>
  <Words>148</Words>
  <Application>Microsoft Office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ONLINE PRODUCT DELIVERY SYSTEM</vt:lpstr>
      <vt:lpstr>Introduction</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PRODUCT DELIVERY SYSTEM</dc:title>
  <dc:creator>Bhaskar</dc:creator>
  <cp:lastModifiedBy>Dell</cp:lastModifiedBy>
  <cp:revision>5</cp:revision>
  <dcterms:created xsi:type="dcterms:W3CDTF">2021-12-04T06:54:09Z</dcterms:created>
  <dcterms:modified xsi:type="dcterms:W3CDTF">2021-12-04T08:46:18Z</dcterms:modified>
</cp:coreProperties>
</file>