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c1c2e18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ec1c2e1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ec1c2e1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ec1c2e1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ec1c2e18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ec1c2e18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ec1c2e18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ec1c2e18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ec1c2e18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0ec1c2e18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25" y="125200"/>
            <a:ext cx="81099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MMBERT: Multimodal BERT Pretraining for Improved Medical VQA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8125" y="3250375"/>
            <a:ext cx="6918900" cy="18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Number:02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18301189 S. M. Navin Nayer Anik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Md Farhadul Islam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Md Sabbir Hossain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762400" y="227875"/>
            <a:ext cx="4255500" cy="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13725" y="1618000"/>
            <a:ext cx="7853100" cy="2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Medical VQA and the need for multimodal pretrainin</a:t>
            </a:r>
            <a:r>
              <a:rPr lang="en"/>
              <a:t>g</a:t>
            </a:r>
            <a:endParaRPr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involves answering questions related to medical images or videos, which requires specialized knowledge</a:t>
            </a:r>
            <a:endParaRPr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AI models for Medical VQA can assist medical professionals</a:t>
            </a:r>
            <a:endParaRPr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Developing AI models for Medical VQA is challenging</a:t>
            </a:r>
            <a:endParaRPr/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MMBERT is a multimodal pretraining model designed specifically for Medical VQA</a:t>
            </a:r>
            <a:endParaRPr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paper proposes a new pretraining method called Multimodal BERT (MMBERT) for improved medical VQA.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14918"/>
            <a:ext cx="42555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730950"/>
            <a:ext cx="78429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MMBERT is a multimodal pretraining method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pretraining process involves three stages</a:t>
            </a:r>
            <a:endParaRPr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Pretraining BERT on large-scale medical text data</a:t>
            </a:r>
            <a:endParaRPr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Pretraining ViT on large-scale medical image data</a:t>
            </a:r>
            <a:endParaRPr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Jointly fine-tuning BERT and ViT on a multimodal dataset consisting of medical images and questions.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741850" y="258642"/>
            <a:ext cx="42555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371600"/>
            <a:ext cx="63750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MMBERT model achieved state-of-the-art performance on two benchmark medical VQA datasets, VQA-Med and MEDIQA-VQA, outperforming existing methods by a significant margin.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MMBERT also outperformed other multimodal pretraining methods, such as ViLBERT and LXMERT, on both datasets.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authors conducted an ablation study to demonstrate the effectiveness of each component of MMBERT, showing that the joint training of BERT and ViT is crucial for achieving high performance.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711075" y="268924"/>
            <a:ext cx="42555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546125"/>
            <a:ext cx="74016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MMBERT is a novel multimodal pretraining method that can improve the performance of medical VQA models by capturing the complex relationships between medical images and natural language.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/>
              <a:t>MMBERT can be applied to other multimodal tasks, such as medical image captioning and medical text-to-image synthesis.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711075" y="268924"/>
            <a:ext cx="42555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eference</a:t>
            </a:r>
            <a:r>
              <a:rPr lang="en"/>
              <a:t>: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1546125"/>
            <a:ext cx="74016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Y. Khare, V. Bagal, M. Mathew, A. Devi, U. D. Priyakumar and C. Jawahar, "MMBERT: Multimodal BERT Pretraining for Improved Medical VQA," 2021 IEEE 18th International Symposium on Biomedical Imaging (ISBI), Nice, France, 2021, pp. 1033-1036, doi: 10.1109/ISBI48211.2021.9434063.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