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73" r:id="rId5"/>
    <p:sldId id="274" r:id="rId6"/>
    <p:sldId id="276" r:id="rId7"/>
    <p:sldId id="275" r:id="rId8"/>
    <p:sldId id="278" r:id="rId9"/>
    <p:sldId id="280" r:id="rId10"/>
    <p:sldId id="281" r:id="rId11"/>
    <p:sldId id="282" r:id="rId12"/>
    <p:sldId id="277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1A0F"/>
    <a:srgbClr val="5B7523"/>
    <a:srgbClr val="7DA52B"/>
    <a:srgbClr val="F1E133"/>
    <a:srgbClr val="4CCFF8"/>
    <a:srgbClr val="D1AC13"/>
    <a:srgbClr val="9D140F"/>
    <a:srgbClr val="20160A"/>
    <a:srgbClr val="F1E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E494-5E0D-1C57-9CD5-A9585CD2C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5C423-2023-CEDE-B7E8-B9335587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0538-4D31-5A0B-FAE5-57A2157C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F700-7565-702C-3D19-D811666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612E-5EFB-801F-BFE9-8F6D16F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28B-1C34-5F1B-42D2-160470A6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FE9A6-EAE9-B127-8358-3A62B9A3F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3722-6981-7A2A-E3AE-E8694B2F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BC5B-5107-2034-98BF-D1504A3A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1FAB-EBE4-B9B6-A5D2-6A77DD5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8D03-2B6E-ED0C-BFE5-813C302AD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22577-3D89-2B31-8443-593ACA0D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FDDE-0FC1-D91C-A45C-30E8839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08EA-DE4A-3B6C-1BF7-C6BE2273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F3C9-2266-A95C-5C7A-065810A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3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9C3F-3718-71DF-F9E0-40E47839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5BC-C366-36F7-38AE-7A4E787C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F3B2-E428-5EBB-2852-3AD114A2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B86F-BEE6-1581-233B-383C4039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CD4F-16BC-5A97-72BC-AE02165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FA9-9624-3C6F-F94D-EA0425CF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2D09-E678-EB3A-E5C3-32870D7A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B6EE-4281-48D7-6897-F271400D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8386-FDEB-D158-97FE-0BB35337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5500-4879-A536-76D2-6B1862D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00FF-BC3C-26E4-96C8-C2B8A5EE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AAE2-0E70-7427-8735-AE830F6A7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A64B0-6F73-4D5A-B4BD-64694BFF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E327-FEB5-75D5-C7DE-23114AD9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C5F2-8436-0CE4-0BC2-57300060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3AE-5564-AFE8-55A0-60F73096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A14E-095F-139A-6C94-23455B8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670B-982E-CF12-95A0-4273EE04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A532-D5E8-DEBB-8AC3-D65E8376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9941A-C189-4B95-12B4-80E8556B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06C05-E6C4-6874-927C-54F105FE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F5B5-2325-E111-F90D-16C93A1B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E3C9-791C-0506-06E0-7A52710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6524B-B780-E505-1785-6E3BD08F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ACA6-600B-89CF-EAFB-AF7A9306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68C63-CEF9-6A6E-0E24-666FB17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4DAE9-7DEC-0C80-15B7-4F6218D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92930-FB73-3632-C099-AE1648A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3FB6-5C99-6EFD-8C87-A1AD1EC1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813EC-FA9B-3CB8-6C97-A152F3C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1028A-C558-A615-76B8-864467E8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5FF2-A523-7B35-1B7C-AB844238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C78-A222-2FD8-860F-5A092923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7EE7-E248-768E-5C14-249924B1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D1C2-7172-4B93-A022-092D9D9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7156-822A-FBAF-D50F-D2E2EB8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7510-BD9B-6137-C610-F7C3CA0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A7E3-7B8B-4B80-7935-58E905BB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37502-0296-4237-3E6C-907124372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97D8-BA8F-ED0A-8D1A-DDA9BE3B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7E1E-4E71-10AF-95DF-6A8B7C47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3EC1-3AC0-B272-0AC3-3DC2685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4CBA2-7A55-E499-0582-12F8AC6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04B8D-3FC2-BEC8-836F-2C6A39A7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0221-92EB-9E3C-55AD-CC76820D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EF44-2D93-A071-489B-AAF9824D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330F-B8F4-4534-9040-319CCA35ABF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1610-5D7D-149B-46BA-678FC9E60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5956-7643-7355-F275-05AD1ADB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CE15-852C-4D98-A110-9C2BF9799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16F92D-ABB9-8BB8-7389-5CF78746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8000">
            <a:off x="313665" y="240324"/>
            <a:ext cx="841943" cy="547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C121-D825-C198-8A6B-DE31E9763078}"/>
              </a:ext>
            </a:extLst>
          </p:cNvPr>
          <p:cNvSpPr txBox="1"/>
          <p:nvPr/>
        </p:nvSpPr>
        <p:spPr>
          <a:xfrm>
            <a:off x="3502947" y="2105561"/>
            <a:ext cx="4889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721A0F"/>
                </a:solidFill>
              </a:rPr>
              <a:t>VIRUS CITY</a:t>
            </a:r>
            <a:endParaRPr lang="en-US" sz="8000" i="1" dirty="0">
              <a:solidFill>
                <a:srgbClr val="721A0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D806A-65F9-7D9E-19C9-D035252C6143}"/>
              </a:ext>
            </a:extLst>
          </p:cNvPr>
          <p:cNvSpPr txBox="1"/>
          <p:nvPr/>
        </p:nvSpPr>
        <p:spPr>
          <a:xfrm>
            <a:off x="2832932" y="173307"/>
            <a:ext cx="2604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7DA52B"/>
                </a:solidFill>
              </a:rPr>
              <a:t>GROUP 14</a:t>
            </a:r>
            <a:endParaRPr lang="en-US" sz="4400" i="1" dirty="0">
              <a:solidFill>
                <a:srgbClr val="7DA52B"/>
              </a:solidFill>
            </a:endParaRPr>
          </a:p>
        </p:txBody>
      </p: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7D2CCD9-C798-94B1-A8FD-3A45E8093922}"/>
              </a:ext>
            </a:extLst>
          </p:cNvPr>
          <p:cNvSpPr txBox="1"/>
          <p:nvPr/>
        </p:nvSpPr>
        <p:spPr>
          <a:xfrm>
            <a:off x="1195700" y="238172"/>
            <a:ext cx="2618658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701" rIns="91424" bIns="45701" anchor="ctr" anchorCtr="0">
            <a:noAutofit/>
          </a:bodyPr>
          <a:lstStyle/>
          <a:p>
            <a:r>
              <a:rPr lang="en-US" b="1" dirty="0">
                <a:latin typeface="Verdana"/>
                <a:ea typeface="Verdana"/>
                <a:cs typeface="Verdana"/>
                <a:sym typeface="Verdana"/>
              </a:rPr>
              <a:t>GAME </a:t>
            </a:r>
          </a:p>
          <a:p>
            <a:r>
              <a:rPr lang="en-US" b="1" dirty="0">
                <a:latin typeface="Verdana"/>
                <a:ea typeface="Verdana"/>
                <a:cs typeface="Verdana"/>
                <a:sym typeface="Verdana"/>
              </a:rPr>
              <a:t>PROJECTS</a:t>
            </a:r>
            <a:endParaRPr sz="36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2F699-6FEB-A425-64F1-922C5049F570}"/>
              </a:ext>
            </a:extLst>
          </p:cNvPr>
          <p:cNvSpPr txBox="1"/>
          <p:nvPr/>
        </p:nvSpPr>
        <p:spPr>
          <a:xfrm>
            <a:off x="2124574" y="3190192"/>
            <a:ext cx="852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7DA52B"/>
                </a:solidFill>
              </a:rPr>
              <a:t>Make our city clean again with the doctor !!</a:t>
            </a:r>
          </a:p>
        </p:txBody>
      </p:sp>
      <p:pic>
        <p:nvPicPr>
          <p:cNvPr id="14" name="Google Shape;103;p13">
            <a:extLst>
              <a:ext uri="{FF2B5EF4-FFF2-40B4-BE49-F238E27FC236}">
                <a16:creationId xmlns:a16="http://schemas.microsoft.com/office/drawing/2014/main" id="{0BF34CDD-D6C6-E992-7F28-32428E6C8C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631" y="249775"/>
            <a:ext cx="1718527" cy="61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DC6E0-B231-EFF5-7497-F058FD7F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5" y="4003048"/>
            <a:ext cx="2749753" cy="2722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A0579-5F8F-87AF-F179-72551822E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63" y="4003048"/>
            <a:ext cx="1666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040A0-EAFA-A97A-0056-E6BB71A182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3281" y="5546652"/>
            <a:ext cx="2354683" cy="131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452B4-F6ED-1478-11D0-6FE06EC341EF}"/>
              </a:ext>
            </a:extLst>
          </p:cNvPr>
          <p:cNvSpPr txBox="1"/>
          <p:nvPr/>
        </p:nvSpPr>
        <p:spPr>
          <a:xfrm>
            <a:off x="768646" y="460330"/>
            <a:ext cx="18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Hospital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FE6F6-5E73-BB31-7A67-D450B3C2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67" y="3784167"/>
            <a:ext cx="4097651" cy="1189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89E17-5725-D01F-F274-121070EE4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82656"/>
            <a:ext cx="5915891" cy="26734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DFAD1-1D53-DE70-7F0C-3E7E2FDED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7" y="1538623"/>
            <a:ext cx="5084619" cy="2315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0DBA74-BCAC-EC3E-2495-A0618BDE4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27" y="1771752"/>
            <a:ext cx="6127238" cy="1412670"/>
          </a:xfrm>
          <a:prstGeom prst="rect">
            <a:avLst/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231F6316-8777-4F02-0F3F-693A6D02FDF4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C072D-B951-3A7A-F24E-46EA6FC65999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42058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C2600-AE15-452E-07EE-7B45CFA1022F}"/>
              </a:ext>
            </a:extLst>
          </p:cNvPr>
          <p:cNvSpPr txBox="1"/>
          <p:nvPr/>
        </p:nvSpPr>
        <p:spPr>
          <a:xfrm>
            <a:off x="768646" y="460330"/>
            <a:ext cx="221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Kill Enemy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B8636-3C30-AF15-577D-02109EA8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04538">
            <a:off x="964637" y="1855722"/>
            <a:ext cx="5781686" cy="3146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8A09C-61D2-70F1-3E31-30307081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54" y="4897970"/>
            <a:ext cx="5181600" cy="1706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4E7EF-183B-26E5-D4E0-F36AE426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64" y="1711758"/>
            <a:ext cx="3734321" cy="2076740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EABE6E5-8459-FB0B-AAD6-8DEF7F870C17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42382-5223-01A1-E88B-0151DE0186D4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13112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2BB998D-95B6-C23A-8C96-4F7E2E71399D}"/>
              </a:ext>
            </a:extLst>
          </p:cNvPr>
          <p:cNvSpPr txBox="1"/>
          <p:nvPr/>
        </p:nvSpPr>
        <p:spPr>
          <a:xfrm>
            <a:off x="377741" y="367318"/>
            <a:ext cx="520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5B7523"/>
                </a:solidFill>
              </a:rPr>
              <a:t>How to get doctor 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2FB27-D9D6-CC2C-C22B-CAEB081F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1" y="1715671"/>
            <a:ext cx="4001058" cy="1819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1EFA4-52DC-7DE7-2A9D-52D3674A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1" y="3853186"/>
            <a:ext cx="1829055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7F330-1F55-AB8C-E81C-805EB3391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83" y="398563"/>
            <a:ext cx="4791744" cy="3534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8F426-48DF-E4C2-0887-43875EDD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298" y="4044147"/>
            <a:ext cx="8173591" cy="2715004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E0D395A2-5BA6-93B4-6DBF-FB75DA08AF6E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91E8F-6C52-D011-48D9-7CF96CAE4B14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32815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A42F6-60B0-5270-A376-D958F0D7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82070" flipV="1">
            <a:off x="7585904" y="2798761"/>
            <a:ext cx="1825388" cy="180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90693-39F8-523E-B360-62096A710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63" y="1462517"/>
            <a:ext cx="166687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96E90-86CE-1E37-87ED-826AFB6015FF}"/>
              </a:ext>
            </a:extLst>
          </p:cNvPr>
          <p:cNvSpPr txBox="1"/>
          <p:nvPr/>
        </p:nvSpPr>
        <p:spPr>
          <a:xfrm>
            <a:off x="3422071" y="1818454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You🙏🏼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357B2-70AD-59EC-F524-06C29CD5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44" y="3429000"/>
            <a:ext cx="1352210" cy="1338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031B9-85A1-D03F-266F-87C8D10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09" y="4570609"/>
            <a:ext cx="1871056" cy="1852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BAA5B-9318-AFFA-CAB3-7C21871D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5" y="5115386"/>
            <a:ext cx="1513958" cy="1498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2E4D8-3928-A8B5-D79C-A70EA58E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40" y="4924149"/>
            <a:ext cx="1513958" cy="1498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5D441E-BA05-9567-B059-D5F805383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84" y="92379"/>
            <a:ext cx="2749753" cy="27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creenshot image 1">
            <a:extLst>
              <a:ext uri="{FF2B5EF4-FFF2-40B4-BE49-F238E27FC236}">
                <a16:creationId xmlns:a16="http://schemas.microsoft.com/office/drawing/2014/main" id="{2E60F7EF-8A4D-8822-901F-87CF6A81C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4E479F-B57F-103D-DA78-0C997CFD4DF4}"/>
              </a:ext>
            </a:extLst>
          </p:cNvPr>
          <p:cNvCxnSpPr>
            <a:cxnSpLocks/>
          </p:cNvCxnSpPr>
          <p:nvPr/>
        </p:nvCxnSpPr>
        <p:spPr>
          <a:xfrm>
            <a:off x="6832600" y="1838416"/>
            <a:ext cx="1765300" cy="1016168"/>
          </a:xfrm>
          <a:prstGeom prst="straightConnector1">
            <a:avLst/>
          </a:prstGeom>
          <a:ln w="254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BC4C39-9DC9-19D9-69E8-4879A0FF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41" y="909077"/>
            <a:ext cx="10363198" cy="5829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5C268B-20D5-0743-AED0-257BEC40244E}"/>
              </a:ext>
            </a:extLst>
          </p:cNvPr>
          <p:cNvSpPr txBox="1"/>
          <p:nvPr/>
        </p:nvSpPr>
        <p:spPr>
          <a:xfrm>
            <a:off x="4156978" y="5141570"/>
            <a:ext cx="1240808" cy="735747"/>
          </a:xfrm>
          <a:prstGeom prst="wedgeEllipseCallou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Hello am doctor 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2F6E9-B4CB-BDF3-EA97-3ABA7E72556E}"/>
              </a:ext>
            </a:extLst>
          </p:cNvPr>
          <p:cNvSpPr txBox="1"/>
          <p:nvPr/>
        </p:nvSpPr>
        <p:spPr>
          <a:xfrm>
            <a:off x="1643441" y="119625"/>
            <a:ext cx="27272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DA52B"/>
                </a:solidFill>
              </a:rPr>
              <a:t>GAME 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36766-9D9A-242B-EBE4-ADB4948D2848}"/>
              </a:ext>
            </a:extLst>
          </p:cNvPr>
          <p:cNvSpPr txBox="1"/>
          <p:nvPr/>
        </p:nvSpPr>
        <p:spPr>
          <a:xfrm>
            <a:off x="6204636" y="1031108"/>
            <a:ext cx="1240808" cy="735747"/>
          </a:xfrm>
          <a:prstGeom prst="wedgeEllipseCallou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Hello am virus</a:t>
            </a:r>
            <a:endParaRPr lang="en-US" sz="1400" b="1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B7C2067-8081-27C5-C5B4-DC7C41F43261}"/>
              </a:ext>
            </a:extLst>
          </p:cNvPr>
          <p:cNvSpPr/>
          <p:nvPr/>
        </p:nvSpPr>
        <p:spPr>
          <a:xfrm rot="2367802">
            <a:off x="-469457" y="5917923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509AE-EB62-CD61-9A3E-489E259740F0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181682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F6B983-BF3E-1E1A-C63E-6A6DCE184E74}"/>
              </a:ext>
            </a:extLst>
          </p:cNvPr>
          <p:cNvSpPr/>
          <p:nvPr/>
        </p:nvSpPr>
        <p:spPr>
          <a:xfrm>
            <a:off x="892274" y="1898650"/>
            <a:ext cx="10067825" cy="2127250"/>
          </a:xfrm>
          <a:prstGeom prst="roundRect">
            <a:avLst>
              <a:gd name="adj" fmla="val 27030"/>
            </a:avLst>
          </a:prstGeom>
          <a:ln w="76200">
            <a:solidFill>
              <a:srgbClr val="7DA5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A52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150C3-A96C-20E9-8CEA-BD3512CDF9E9}"/>
              </a:ext>
            </a:extLst>
          </p:cNvPr>
          <p:cNvSpPr txBox="1"/>
          <p:nvPr/>
        </p:nvSpPr>
        <p:spPr>
          <a:xfrm>
            <a:off x="1235577" y="1992779"/>
            <a:ext cx="9381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21A0F"/>
                </a:solidFill>
              </a:rPr>
              <a:t>Doctor need to pick up all item and go to kill enemy by run to meet it and than he go to hospital.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C9D74-A4B8-CD4B-E24B-BCF70AD8D868}"/>
              </a:ext>
            </a:extLst>
          </p:cNvPr>
          <p:cNvSpPr txBox="1"/>
          <p:nvPr/>
        </p:nvSpPr>
        <p:spPr>
          <a:xfrm>
            <a:off x="1643441" y="119625"/>
            <a:ext cx="352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DA52B"/>
                </a:solidFill>
              </a:rPr>
              <a:t>GAME OBJECTIVE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95C6F-9005-A249-D412-572B02054C52}"/>
              </a:ext>
            </a:extLst>
          </p:cNvPr>
          <p:cNvSpPr txBox="1"/>
          <p:nvPr/>
        </p:nvSpPr>
        <p:spPr>
          <a:xfrm>
            <a:off x="2043339" y="4721795"/>
            <a:ext cx="938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He need to pick up item: </a:t>
            </a:r>
            <a:r>
              <a:rPr lang="en-US" sz="2400" b="1" dirty="0"/>
              <a:t>Alcohol  Vaccine Medicine and Mask 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When you have enough </a:t>
            </a:r>
            <a:r>
              <a:rPr lang="en-US" sz="2400" b="1" dirty="0"/>
              <a:t>Alcohol  Vaccine Medicine and Mask </a:t>
            </a:r>
            <a:r>
              <a:rPr lang="en-US" sz="2400" dirty="0"/>
              <a:t>you can go to meet enemy and kill it .</a:t>
            </a:r>
          </a:p>
          <a:p>
            <a:pPr lvl="2"/>
            <a:r>
              <a:rPr lang="en-US" sz="2400" i="1" dirty="0"/>
              <a:t>Item increase point and bad choices make you death!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4B87FD0-5715-B30B-005A-5309E709E75C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3A2FE-0630-22C7-FF48-EFDF8B79B9C7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382815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ACAE95-3D23-8E0D-3D00-5690F58AF130}"/>
              </a:ext>
            </a:extLst>
          </p:cNvPr>
          <p:cNvSpPr txBox="1"/>
          <p:nvPr/>
        </p:nvSpPr>
        <p:spPr>
          <a:xfrm>
            <a:off x="4264580" y="6371993"/>
            <a:ext cx="380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Use KEYS to move up, down ,left ,right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4FC71-8E3D-C4C4-DC28-8ECE8E23EA5B}"/>
              </a:ext>
            </a:extLst>
          </p:cNvPr>
          <p:cNvSpPr txBox="1"/>
          <p:nvPr/>
        </p:nvSpPr>
        <p:spPr>
          <a:xfrm>
            <a:off x="1615736" y="18236"/>
            <a:ext cx="2416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DA52B"/>
                </a:solidFill>
              </a:rPr>
              <a:t>GAME 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7B338-6E25-D60B-545A-C62AC71E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26" y="1662545"/>
            <a:ext cx="7414591" cy="4170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5919-5F3D-1930-2E7E-303A34CA869F}"/>
              </a:ext>
            </a:extLst>
          </p:cNvPr>
          <p:cNvSpPr txBox="1"/>
          <p:nvPr/>
        </p:nvSpPr>
        <p:spPr>
          <a:xfrm>
            <a:off x="3859089" y="1192763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Increase point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E71A7-876B-C855-CE80-7C1D2876FFC8}"/>
              </a:ext>
            </a:extLst>
          </p:cNvPr>
          <p:cNvCxnSpPr>
            <a:cxnSpLocks/>
          </p:cNvCxnSpPr>
          <p:nvPr/>
        </p:nvCxnSpPr>
        <p:spPr>
          <a:xfrm flipH="1">
            <a:off x="3234166" y="1520523"/>
            <a:ext cx="1171584" cy="793438"/>
          </a:xfrm>
          <a:prstGeom prst="straightConnector1">
            <a:avLst/>
          </a:prstGeom>
          <a:ln w="38100">
            <a:solidFill>
              <a:srgbClr val="7DA52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00B16D-9B53-E002-FDFD-747772AFD2BF}"/>
              </a:ext>
            </a:extLst>
          </p:cNvPr>
          <p:cNvCxnSpPr>
            <a:cxnSpLocks/>
          </p:cNvCxnSpPr>
          <p:nvPr/>
        </p:nvCxnSpPr>
        <p:spPr>
          <a:xfrm flipH="1" flipV="1">
            <a:off x="4264580" y="5552954"/>
            <a:ext cx="282340" cy="844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D9973B-00EB-61A0-2380-93D56E9FB2C7}"/>
              </a:ext>
            </a:extLst>
          </p:cNvPr>
          <p:cNvCxnSpPr>
            <a:cxnSpLocks/>
          </p:cNvCxnSpPr>
          <p:nvPr/>
        </p:nvCxnSpPr>
        <p:spPr>
          <a:xfrm flipH="1" flipV="1">
            <a:off x="2862243" y="5613940"/>
            <a:ext cx="282340" cy="844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EC8373-77DC-C741-6A3E-BBA8A17D9D72}"/>
              </a:ext>
            </a:extLst>
          </p:cNvPr>
          <p:cNvSpPr txBox="1"/>
          <p:nvPr/>
        </p:nvSpPr>
        <p:spPr>
          <a:xfrm>
            <a:off x="2503475" y="6386177"/>
            <a:ext cx="380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instruction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03C0C-B5F9-70AD-3602-FEE647F79371}"/>
              </a:ext>
            </a:extLst>
          </p:cNvPr>
          <p:cNvCxnSpPr>
            <a:cxnSpLocks/>
          </p:cNvCxnSpPr>
          <p:nvPr/>
        </p:nvCxnSpPr>
        <p:spPr>
          <a:xfrm flipH="1">
            <a:off x="9477173" y="939138"/>
            <a:ext cx="1171584" cy="793438"/>
          </a:xfrm>
          <a:prstGeom prst="straightConnector1">
            <a:avLst/>
          </a:prstGeom>
          <a:ln w="38100">
            <a:solidFill>
              <a:srgbClr val="7DA52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9F397-4E35-45C2-7EA6-1F2A7217D115}"/>
              </a:ext>
            </a:extLst>
          </p:cNvPr>
          <p:cNvSpPr txBox="1"/>
          <p:nvPr/>
        </p:nvSpPr>
        <p:spPr>
          <a:xfrm>
            <a:off x="10062965" y="546766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Exit button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25CAD5-BE0C-5984-4719-084CECFD0C4D}"/>
              </a:ext>
            </a:extLst>
          </p:cNvPr>
          <p:cNvCxnSpPr>
            <a:cxnSpLocks/>
          </p:cNvCxnSpPr>
          <p:nvPr/>
        </p:nvCxnSpPr>
        <p:spPr>
          <a:xfrm>
            <a:off x="2036255" y="1165803"/>
            <a:ext cx="734291" cy="581385"/>
          </a:xfrm>
          <a:prstGeom prst="straightConnector1">
            <a:avLst/>
          </a:prstGeom>
          <a:ln w="38100">
            <a:solidFill>
              <a:srgbClr val="7DA52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2625D-A71C-F654-585D-277A33AC9482}"/>
              </a:ext>
            </a:extLst>
          </p:cNvPr>
          <p:cNvSpPr txBox="1"/>
          <p:nvPr/>
        </p:nvSpPr>
        <p:spPr>
          <a:xfrm>
            <a:off x="864568" y="832085"/>
            <a:ext cx="213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Back to choose level 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D9084A16-66E4-0420-5CAE-59598D94B267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EBFFA-35B2-3C24-1F51-69D99B77D649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240347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4A83FD3-6147-3A56-7506-C91361168B78}"/>
              </a:ext>
            </a:extLst>
          </p:cNvPr>
          <p:cNvSpPr txBox="1"/>
          <p:nvPr/>
        </p:nvSpPr>
        <p:spPr>
          <a:xfrm>
            <a:off x="2098772" y="178866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LEVEL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10DE3-A466-05B8-1720-B394193D1D98}"/>
              </a:ext>
            </a:extLst>
          </p:cNvPr>
          <p:cNvSpPr txBox="1"/>
          <p:nvPr/>
        </p:nvSpPr>
        <p:spPr>
          <a:xfrm>
            <a:off x="8930326" y="1388279"/>
            <a:ext cx="10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A874B-FAEF-20E9-B23F-D5E160179470}"/>
              </a:ext>
            </a:extLst>
          </p:cNvPr>
          <p:cNvSpPr txBox="1"/>
          <p:nvPr/>
        </p:nvSpPr>
        <p:spPr>
          <a:xfrm>
            <a:off x="781233" y="5841313"/>
            <a:ext cx="10541794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7DA52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The game ends when </a:t>
            </a:r>
            <a:r>
              <a:rPr lang="en-US" sz="2400" dirty="0">
                <a:solidFill>
                  <a:srgbClr val="7DA52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:  doctor kill all enemy and go to hospital </a:t>
            </a:r>
            <a:endParaRPr lang="en-US" sz="2400" dirty="0">
              <a:solidFill>
                <a:srgbClr val="7DA52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A83E5-6039-68FF-DCF5-B9F077964369}"/>
              </a:ext>
            </a:extLst>
          </p:cNvPr>
          <p:cNvSpPr txBox="1"/>
          <p:nvPr/>
        </p:nvSpPr>
        <p:spPr>
          <a:xfrm>
            <a:off x="1643441" y="119625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DA52B"/>
                </a:solidFill>
              </a:rPr>
              <a:t>GAME LEVEL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55C55-C3BD-8E91-C869-02B8B79F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75" y="2694548"/>
            <a:ext cx="5008393" cy="2711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BFE3A-859F-7836-1D96-DE66E951526E}"/>
              </a:ext>
            </a:extLst>
          </p:cNvPr>
          <p:cNvSpPr txBox="1"/>
          <p:nvPr/>
        </p:nvSpPr>
        <p:spPr>
          <a:xfrm>
            <a:off x="8127729" y="1887689"/>
            <a:ext cx="31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DA52B"/>
                </a:solidFill>
              </a:rPr>
              <a:t>Change grid and place of enemy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67EA6-7C29-6D14-1205-FCDBEF00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5" y="2560416"/>
            <a:ext cx="4783948" cy="269097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49473C60-7E25-A469-B760-6C43475623A7}"/>
              </a:ext>
            </a:extLst>
          </p:cNvPr>
          <p:cNvSpPr/>
          <p:nvPr/>
        </p:nvSpPr>
        <p:spPr>
          <a:xfrm rot="2367802">
            <a:off x="-455811" y="5948739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3EFC0-3BDC-AAA4-F443-AC0042B714DA}"/>
              </a:ext>
            </a:extLst>
          </p:cNvPr>
          <p:cNvSpPr txBox="1"/>
          <p:nvPr/>
        </p:nvSpPr>
        <p:spPr>
          <a:xfrm>
            <a:off x="402486" y="6553844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1276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4A83FD3-6147-3A56-7506-C91361168B78}"/>
              </a:ext>
            </a:extLst>
          </p:cNvPr>
          <p:cNvSpPr txBox="1"/>
          <p:nvPr/>
        </p:nvSpPr>
        <p:spPr>
          <a:xfrm>
            <a:off x="1135488" y="1159493"/>
            <a:ext cx="9178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21A0F"/>
                </a:solidFill>
              </a:rPr>
              <a:t>What do we learn while playing our game?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C7868-397D-34E0-DAA3-B785DFD73C02}"/>
              </a:ext>
            </a:extLst>
          </p:cNvPr>
          <p:cNvSpPr txBox="1"/>
          <p:nvPr/>
        </p:nvSpPr>
        <p:spPr>
          <a:xfrm>
            <a:off x="3659357" y="3429000"/>
            <a:ext cx="445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B7523"/>
                </a:solidFill>
              </a:rPr>
              <a:t>GOOD FOR THE PLAYER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492B7-10C9-4139-1BF0-21D90759B70E}"/>
              </a:ext>
            </a:extLst>
          </p:cNvPr>
          <p:cNvSpPr txBox="1"/>
          <p:nvPr/>
        </p:nvSpPr>
        <p:spPr>
          <a:xfrm>
            <a:off x="2009494" y="4170135"/>
            <a:ext cx="904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 about how to protect yourself from Covid and how to kill it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AE776-41B9-5A3F-08CE-A3F7550F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29" y="1159493"/>
            <a:ext cx="760766" cy="753188"/>
          </a:xfrm>
          <a:prstGeom prst="rect">
            <a:avLst/>
          </a:prstGeom>
        </p:spPr>
      </p:pic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2E01E63-9F3C-2581-D6A3-183D8EEC27C2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9AEDD-A197-9D5A-9BD0-8D733ECBC08C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2974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34FFE-1857-21AB-DC9E-6021C3EC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97" y="3321340"/>
            <a:ext cx="2679924" cy="36610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03FE5-E76D-94FB-F186-7CA83FB85E14}"/>
              </a:ext>
            </a:extLst>
          </p:cNvPr>
          <p:cNvCxnSpPr/>
          <p:nvPr/>
        </p:nvCxnSpPr>
        <p:spPr>
          <a:xfrm flipV="1">
            <a:off x="3844992" y="2836431"/>
            <a:ext cx="1047750" cy="7810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F186D7-33F0-5596-61BE-53CF1B594503}"/>
              </a:ext>
            </a:extLst>
          </p:cNvPr>
          <p:cNvSpPr txBox="1"/>
          <p:nvPr/>
        </p:nvSpPr>
        <p:spPr>
          <a:xfrm>
            <a:off x="4368867" y="2190100"/>
            <a:ext cx="409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demo the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463EF-BAEB-4B1C-F388-98F97BFE94C2}"/>
              </a:ext>
            </a:extLst>
          </p:cNvPr>
          <p:cNvSpPr txBox="1"/>
          <p:nvPr/>
        </p:nvSpPr>
        <p:spPr>
          <a:xfrm>
            <a:off x="1643441" y="119625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5B7523"/>
                </a:solidFill>
              </a:rPr>
              <a:t>GAME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552B2-027C-CDBC-CF19-50B48E42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0442">
            <a:off x="5962075" y="2808960"/>
            <a:ext cx="5606701" cy="2835733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192A6104-A6D7-AD3F-B552-671FB2C7CD74}"/>
              </a:ext>
            </a:extLst>
          </p:cNvPr>
          <p:cNvSpPr/>
          <p:nvPr/>
        </p:nvSpPr>
        <p:spPr>
          <a:xfrm rot="2367802">
            <a:off x="-416451" y="5917924"/>
            <a:ext cx="2478897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D7F73-B2BC-1A91-455F-FAC773449DC1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351579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F6F25-F95D-8431-86EC-EF5DB843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5950" y="5493915"/>
            <a:ext cx="2354683" cy="131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48EC1-F6EF-FDAB-7000-8A1FAF90626A}"/>
              </a:ext>
            </a:extLst>
          </p:cNvPr>
          <p:cNvSpPr txBox="1"/>
          <p:nvPr/>
        </p:nvSpPr>
        <p:spPr>
          <a:xfrm>
            <a:off x="308780" y="119625"/>
            <a:ext cx="116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721A0F"/>
                </a:solidFill>
              </a:rPr>
              <a:t>TECH</a:t>
            </a:r>
            <a:endParaRPr lang="en-US" sz="3600" i="1" dirty="0">
              <a:solidFill>
                <a:srgbClr val="721A0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80AC5-AEC4-080F-674E-6102C16B520C}"/>
              </a:ext>
            </a:extLst>
          </p:cNvPr>
          <p:cNvSpPr txBox="1"/>
          <p:nvPr/>
        </p:nvSpPr>
        <p:spPr>
          <a:xfrm>
            <a:off x="1643441" y="119625"/>
            <a:ext cx="35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5B7523"/>
                </a:solidFill>
              </a:rPr>
              <a:t>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CF430-85EE-00A5-7B3D-5036980B38EB}"/>
              </a:ext>
            </a:extLst>
          </p:cNvPr>
          <p:cNvSpPr txBox="1"/>
          <p:nvPr/>
        </p:nvSpPr>
        <p:spPr>
          <a:xfrm>
            <a:off x="3089414" y="891374"/>
            <a:ext cx="6302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Our game data structures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5FDB1-AAD7-5B9F-1041-CE430EF3E150}"/>
              </a:ext>
            </a:extLst>
          </p:cNvPr>
          <p:cNvSpPr txBox="1"/>
          <p:nvPr/>
        </p:nvSpPr>
        <p:spPr>
          <a:xfrm>
            <a:off x="892273" y="2012040"/>
            <a:ext cx="21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Grid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BC08F-726E-2CD5-DA28-47F0385C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768">
            <a:off x="2692313" y="2599679"/>
            <a:ext cx="6794171" cy="3778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83842-9694-CD5E-16D4-47E601755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150" y="2658371"/>
            <a:ext cx="1590897" cy="2543530"/>
          </a:xfrm>
          <a:prstGeom prst="rect">
            <a:avLst/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A6B8915-DFE3-70DE-4155-ECCD374F46A9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7B30AF-EC02-076E-7FD9-34D7C9CC12B4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52594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E4830-6339-784C-DB3E-0CF91D71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1524" y="5546652"/>
            <a:ext cx="2354683" cy="1311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05C9A-A129-FC97-8E6C-907819960DAA}"/>
              </a:ext>
            </a:extLst>
          </p:cNvPr>
          <p:cNvSpPr txBox="1"/>
          <p:nvPr/>
        </p:nvSpPr>
        <p:spPr>
          <a:xfrm>
            <a:off x="810210" y="488039"/>
            <a:ext cx="2833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Level in 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6BF38-E0B2-5D81-4F07-A7D51B46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0793">
            <a:off x="4508896" y="1877150"/>
            <a:ext cx="6020558" cy="3360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882DD-CAA4-A850-2661-E2227B72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24301">
            <a:off x="1176974" y="3295629"/>
            <a:ext cx="2333951" cy="523948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FFB0B681-A7C4-990D-6C10-3578D781E931}"/>
              </a:ext>
            </a:extLst>
          </p:cNvPr>
          <p:cNvSpPr/>
          <p:nvPr/>
        </p:nvSpPr>
        <p:spPr>
          <a:xfrm rot="2367802">
            <a:off x="-372475" y="5913956"/>
            <a:ext cx="2474088" cy="1405347"/>
          </a:xfrm>
          <a:prstGeom prst="parallelogram">
            <a:avLst>
              <a:gd name="adj" fmla="val 12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70CAF-3382-9365-3AAC-DC8F67D368B4}"/>
              </a:ext>
            </a:extLst>
          </p:cNvPr>
          <p:cNvSpPr txBox="1"/>
          <p:nvPr/>
        </p:nvSpPr>
        <p:spPr>
          <a:xfrm>
            <a:off x="485822" y="6435931"/>
            <a:ext cx="11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21A0F"/>
                </a:solidFill>
              </a:rPr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2395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NAVIN.CHHORN</cp:lastModifiedBy>
  <cp:revision>3</cp:revision>
  <dcterms:created xsi:type="dcterms:W3CDTF">2022-10-30T03:58:24Z</dcterms:created>
  <dcterms:modified xsi:type="dcterms:W3CDTF">2022-10-31T02:18:55Z</dcterms:modified>
</cp:coreProperties>
</file>