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1D6F10-C478-4265-88E9-E51F020EA6E1}" v="2" dt="2024-11-26T14:23:21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in Kumar" userId="4040edb968256b89" providerId="LiveId" clId="{5B1D6F10-C478-4265-88E9-E51F020EA6E1}"/>
    <pc:docChg chg="custSel addSld modSld">
      <pc:chgData name="Navin Kumar" userId="4040edb968256b89" providerId="LiveId" clId="{5B1D6F10-C478-4265-88E9-E51F020EA6E1}" dt="2024-11-26T14:23:27.967" v="29" actId="20577"/>
      <pc:docMkLst>
        <pc:docMk/>
      </pc:docMkLst>
      <pc:sldChg chg="addSp new mod">
        <pc:chgData name="Navin Kumar" userId="4040edb968256b89" providerId="LiveId" clId="{5B1D6F10-C478-4265-88E9-E51F020EA6E1}" dt="2024-11-26T13:17:19.855" v="6" actId="22"/>
        <pc:sldMkLst>
          <pc:docMk/>
          <pc:sldMk cId="27492629" sldId="256"/>
        </pc:sldMkLst>
        <pc:picChg chg="add">
          <ac:chgData name="Navin Kumar" userId="4040edb968256b89" providerId="LiveId" clId="{5B1D6F10-C478-4265-88E9-E51F020EA6E1}" dt="2024-11-26T13:17:19.855" v="6" actId="22"/>
          <ac:picMkLst>
            <pc:docMk/>
            <pc:sldMk cId="27492629" sldId="256"/>
            <ac:picMk id="3" creationId="{A89278F8-986C-AA5D-953B-2A9D11736AA1}"/>
          </ac:picMkLst>
        </pc:picChg>
      </pc:sldChg>
      <pc:sldChg chg="addSp new mod">
        <pc:chgData name="Navin Kumar" userId="4040edb968256b89" providerId="LiveId" clId="{5B1D6F10-C478-4265-88E9-E51F020EA6E1}" dt="2024-11-26T13:14:21.430" v="5" actId="22"/>
        <pc:sldMkLst>
          <pc:docMk/>
          <pc:sldMk cId="2648737171" sldId="257"/>
        </pc:sldMkLst>
        <pc:picChg chg="add">
          <ac:chgData name="Navin Kumar" userId="4040edb968256b89" providerId="LiveId" clId="{5B1D6F10-C478-4265-88E9-E51F020EA6E1}" dt="2024-11-26T13:14:21.430" v="5" actId="22"/>
          <ac:picMkLst>
            <pc:docMk/>
            <pc:sldMk cId="2648737171" sldId="257"/>
            <ac:picMk id="3" creationId="{31001379-FDB3-C25E-85E4-1D0581D20DAA}"/>
          </ac:picMkLst>
        </pc:picChg>
      </pc:sldChg>
      <pc:sldChg chg="addSp new mod">
        <pc:chgData name="Navin Kumar" userId="4040edb968256b89" providerId="LiveId" clId="{5B1D6F10-C478-4265-88E9-E51F020EA6E1}" dt="2024-11-26T13:42:55.103" v="7" actId="22"/>
        <pc:sldMkLst>
          <pc:docMk/>
          <pc:sldMk cId="2421779296" sldId="258"/>
        </pc:sldMkLst>
        <pc:picChg chg="add">
          <ac:chgData name="Navin Kumar" userId="4040edb968256b89" providerId="LiveId" clId="{5B1D6F10-C478-4265-88E9-E51F020EA6E1}" dt="2024-11-26T13:42:55.103" v="7" actId="22"/>
          <ac:picMkLst>
            <pc:docMk/>
            <pc:sldMk cId="2421779296" sldId="258"/>
            <ac:picMk id="3" creationId="{6A450F68-2794-82AF-325B-3FD30828F437}"/>
          </ac:picMkLst>
        </pc:picChg>
      </pc:sldChg>
      <pc:sldChg chg="addSp modSp new mod">
        <pc:chgData name="Navin Kumar" userId="4040edb968256b89" providerId="LiveId" clId="{5B1D6F10-C478-4265-88E9-E51F020EA6E1}" dt="2024-11-26T14:23:27.967" v="29" actId="20577"/>
        <pc:sldMkLst>
          <pc:docMk/>
          <pc:sldMk cId="1594803765" sldId="259"/>
        </pc:sldMkLst>
        <pc:spChg chg="add mod">
          <ac:chgData name="Navin Kumar" userId="4040edb968256b89" providerId="LiveId" clId="{5B1D6F10-C478-4265-88E9-E51F020EA6E1}" dt="2024-11-26T14:23:27.967" v="29" actId="20577"/>
          <ac:spMkLst>
            <pc:docMk/>
            <pc:sldMk cId="1594803765" sldId="259"/>
            <ac:spMk id="4" creationId="{C9F1ECCD-13CF-0328-822C-237C517203F7}"/>
          </ac:spMkLst>
        </pc:spChg>
        <pc:picChg chg="add">
          <ac:chgData name="Navin Kumar" userId="4040edb968256b89" providerId="LiveId" clId="{5B1D6F10-C478-4265-88E9-E51F020EA6E1}" dt="2024-11-26T13:44:25.202" v="8" actId="22"/>
          <ac:picMkLst>
            <pc:docMk/>
            <pc:sldMk cId="1594803765" sldId="259"/>
            <ac:picMk id="3" creationId="{0ED7DF23-5804-88FB-9223-C1FDD268FEAF}"/>
          </ac:picMkLst>
        </pc:picChg>
      </pc:sldChg>
      <pc:sldChg chg="addSp modSp new mod">
        <pc:chgData name="Navin Kumar" userId="4040edb968256b89" providerId="LiveId" clId="{5B1D6F10-C478-4265-88E9-E51F020EA6E1}" dt="2024-11-26T14:23:12.787" v="19" actId="20577"/>
        <pc:sldMkLst>
          <pc:docMk/>
          <pc:sldMk cId="2591517415" sldId="260"/>
        </pc:sldMkLst>
        <pc:spChg chg="add mod">
          <ac:chgData name="Navin Kumar" userId="4040edb968256b89" providerId="LiveId" clId="{5B1D6F10-C478-4265-88E9-E51F020EA6E1}" dt="2024-11-26T14:23:12.787" v="19" actId="20577"/>
          <ac:spMkLst>
            <pc:docMk/>
            <pc:sldMk cId="2591517415" sldId="260"/>
            <ac:spMk id="4" creationId="{5A45D320-3C4C-B1EE-22FE-552D81A60A19}"/>
          </ac:spMkLst>
        </pc:spChg>
        <pc:picChg chg="add">
          <ac:chgData name="Navin Kumar" userId="4040edb968256b89" providerId="LiveId" clId="{5B1D6F10-C478-4265-88E9-E51F020EA6E1}" dt="2024-11-26T13:45:31.286" v="9" actId="22"/>
          <ac:picMkLst>
            <pc:docMk/>
            <pc:sldMk cId="2591517415" sldId="260"/>
            <ac:picMk id="3" creationId="{E9314CC1-E36B-D1B1-D446-3D710530F4F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5CF8-03E7-79AF-BAFE-A1D500B4A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01E7C-251D-2AAC-22A7-9A7E3F91D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9903C-7A73-850D-1122-C2EB8490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572F-A3EA-47A6-82A3-F5872A8661AF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9FFC2-2F1E-530D-EA74-4E7155E3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7541-AAD1-351E-291C-D393E7B4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3F07-53BE-44E4-AFA5-DCBC2F936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48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693DA-1672-F899-E2AE-0116C04A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0F7E4-E6E8-EBC1-7E35-57B951F49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3ABAE-F983-56E7-5850-2EEC61054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572F-A3EA-47A6-82A3-F5872A8661AF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81D4-7E12-9C9C-E713-603576646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CA548-2B69-B587-9926-88054026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3F07-53BE-44E4-AFA5-DCBC2F936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53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82B44-1F9A-FDAA-A919-84F0DB2C8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23A67-1941-DBD6-EF6A-C75355C6C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02BD0-7BCC-EDE2-D7AE-1C08456D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572F-A3EA-47A6-82A3-F5872A8661AF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ECCFF-999E-BB88-0C44-84C26F0E0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B3413-B25A-ECA4-B485-594B8640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3F07-53BE-44E4-AFA5-DCBC2F936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65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2080D-9CB5-DCD0-1C90-23B9E0E5E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10A66-9285-63B5-513B-D133A74D9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D8A26-02A8-D46C-24C6-E187E50E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572F-A3EA-47A6-82A3-F5872A8661AF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2B3CB-563D-4445-9C62-38677DCF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DE28B-46C2-B566-BE5C-64EDADC4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3F07-53BE-44E4-AFA5-DCBC2F936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34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0F0B-32EE-7E12-88EE-908D9F44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E4553-C321-0090-91C3-53873AC7C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313E6-A338-9033-8968-9B6DDA24B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572F-A3EA-47A6-82A3-F5872A8661AF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A7E88-1889-E34A-BF0C-BDBA9086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CEC24-308D-4920-F0DA-E110F8FD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3F07-53BE-44E4-AFA5-DCBC2F936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01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6B90-EBD0-4CFA-FBAA-B3B6D7EB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62A59-A98C-37ED-F1EF-E8339A623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89F6-6B06-FDDB-44BE-9332264D8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2DA1C-840F-2FFC-2B09-428D248A5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572F-A3EA-47A6-82A3-F5872A8661AF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19F8B-9B3A-9C6A-60E5-57A2E908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C11CC-47A9-86B7-F206-1F34DED7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3F07-53BE-44E4-AFA5-DCBC2F936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91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0EFC-E1D6-F279-6C98-5CCB37CC6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EE980-E5AC-EE9D-D0FC-8DCD6E422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D6463-8FCB-21F0-A62B-421C13B65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1CF311-1E04-F322-4261-7F27022AA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D6BFE-A17D-8C71-D836-941516589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6281C4-9AAE-F4A2-8172-753FAE0E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572F-A3EA-47A6-82A3-F5872A8661AF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35F0D-5190-D400-3C3C-76CAE7EEE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F5EE69-6257-FD15-9C0D-87F05E38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3F07-53BE-44E4-AFA5-DCBC2F936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71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03593-B1AD-A5FC-378E-E1FC53E3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01715-1543-F2EC-A03F-4375A510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572F-A3EA-47A6-82A3-F5872A8661AF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3A74C-DC15-2721-A24E-9E690B03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467F4-123D-05A7-A198-E85943DA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3F07-53BE-44E4-AFA5-DCBC2F936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88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6D56A6-94E4-6A75-24BF-C7E2527E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572F-A3EA-47A6-82A3-F5872A8661AF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E682E0-1C0E-AB4D-963F-0BFE5A1E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A429F-CBD1-1572-6C32-86CCE97D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3F07-53BE-44E4-AFA5-DCBC2F936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00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7E10-A13E-ACFF-0582-15777CDC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7AED3-474F-7BF1-1F19-B913E0E9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7EA93-37C2-19B2-BEC3-4070D20E0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1D336-FAFF-64A5-93FD-897F7B17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572F-A3EA-47A6-82A3-F5872A8661AF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7527B-0D6E-F5AB-A01C-A99C9481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2FB70-A6E2-3D89-B553-869F37BC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3F07-53BE-44E4-AFA5-DCBC2F936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54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5089-F650-1E1B-459A-3F848A9E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D5008-4A1E-3ED1-9FE3-766BA6573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09F14-FA0A-8A8C-B298-51AEE0DB9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A2FEA-3AEC-21EE-F3F3-9FA567B5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572F-A3EA-47A6-82A3-F5872A8661AF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58969-F6B8-6852-9A87-7CD6BC7B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37DDA-AE04-6AE7-7368-D6848A00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3F07-53BE-44E4-AFA5-DCBC2F936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08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5D59F-C1A5-3DDE-E18C-7D2FB7944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7A6CB-7384-DCE8-19A7-3B68114A0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13A64-31CC-1261-4515-A2FA695AA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D2572F-A3EA-47A6-82A3-F5872A8661AF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6D33F-5E8A-3D60-AFDB-2A7CD7875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471AF-EB39-A531-CB95-B675678CC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A3F07-53BE-44E4-AFA5-DCBC2F936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48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9278F8-986C-AA5D-953B-2A9D11736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8870"/>
            <a:ext cx="12192000" cy="382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001379-FDB3-C25E-85E4-1D0581D20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8382"/>
            <a:ext cx="12192000" cy="458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3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450F68-2794-82AF-325B-3FD30828F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6770"/>
            <a:ext cx="12192000" cy="602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7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D7DF23-5804-88FB-9223-C1FDD268F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1667"/>
            <a:ext cx="12192000" cy="3174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F1ECCD-13CF-0328-822C-237C517203F7}"/>
              </a:ext>
            </a:extLst>
          </p:cNvPr>
          <p:cNvSpPr txBox="1"/>
          <p:nvPr/>
        </p:nvSpPr>
        <p:spPr>
          <a:xfrm>
            <a:off x="1584960" y="1472335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Main_Vpc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80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314CC1-E36B-D1B1-D446-3D710530F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2017"/>
            <a:ext cx="12192000" cy="28739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45D320-3C4C-B1EE-22FE-552D81A60A19}"/>
              </a:ext>
            </a:extLst>
          </p:cNvPr>
          <p:cNvSpPr txBox="1"/>
          <p:nvPr/>
        </p:nvSpPr>
        <p:spPr>
          <a:xfrm>
            <a:off x="1566672" y="1578864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Sub _</a:t>
            </a:r>
            <a:r>
              <a:rPr lang="en-GB" dirty="0" err="1"/>
              <a:t>Vpc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1517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Navin Kumar</dc:creator>
  <cp:lastModifiedBy>Navin Kumar</cp:lastModifiedBy>
  <cp:revision>1</cp:revision>
  <dcterms:created xsi:type="dcterms:W3CDTF">2024-11-26T13:08:22Z</dcterms:created>
  <dcterms:modified xsi:type="dcterms:W3CDTF">2024-11-26T14:23:31Z</dcterms:modified>
</cp:coreProperties>
</file>