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Kumar" userId="4040edb968256b89" providerId="LiveId" clId="{DE4D8248-5130-4B35-8C53-9D768EE70B03}"/>
    <pc:docChg chg="addSld delSld modSld">
      <pc:chgData name="Navin Kumar" userId="4040edb968256b89" providerId="LiveId" clId="{DE4D8248-5130-4B35-8C53-9D768EE70B03}" dt="2024-11-26T16:52:42.526" v="7" actId="47"/>
      <pc:docMkLst>
        <pc:docMk/>
      </pc:docMkLst>
      <pc:sldChg chg="addSp new mod">
        <pc:chgData name="Navin Kumar" userId="4040edb968256b89" providerId="LiveId" clId="{DE4D8248-5130-4B35-8C53-9D768EE70B03}" dt="2024-11-26T16:29:53.232" v="4" actId="22"/>
        <pc:sldMkLst>
          <pc:docMk/>
          <pc:sldMk cId="1320480485" sldId="256"/>
        </pc:sldMkLst>
        <pc:picChg chg="add">
          <ac:chgData name="Navin Kumar" userId="4040edb968256b89" providerId="LiveId" clId="{DE4D8248-5130-4B35-8C53-9D768EE70B03}" dt="2024-11-26T16:29:53.232" v="4" actId="22"/>
          <ac:picMkLst>
            <pc:docMk/>
            <pc:sldMk cId="1320480485" sldId="256"/>
            <ac:picMk id="3" creationId="{EA6C7822-A919-1FF0-601A-97E96D1A43AC}"/>
          </ac:picMkLst>
        </pc:picChg>
      </pc:sldChg>
      <pc:sldChg chg="addSp new mod">
        <pc:chgData name="Navin Kumar" userId="4040edb968256b89" providerId="LiveId" clId="{DE4D8248-5130-4B35-8C53-9D768EE70B03}" dt="2024-11-26T16:52:39.747" v="5" actId="22"/>
        <pc:sldMkLst>
          <pc:docMk/>
          <pc:sldMk cId="4036863929" sldId="257"/>
        </pc:sldMkLst>
        <pc:picChg chg="add">
          <ac:chgData name="Navin Kumar" userId="4040edb968256b89" providerId="LiveId" clId="{DE4D8248-5130-4B35-8C53-9D768EE70B03}" dt="2024-11-26T16:52:39.747" v="5" actId="22"/>
          <ac:picMkLst>
            <pc:docMk/>
            <pc:sldMk cId="4036863929" sldId="257"/>
            <ac:picMk id="3" creationId="{07BB7C06-C436-5386-0A1B-EB3709FD03EB}"/>
          </ac:picMkLst>
        </pc:picChg>
      </pc:sldChg>
      <pc:sldChg chg="new del">
        <pc:chgData name="Navin Kumar" userId="4040edb968256b89" providerId="LiveId" clId="{DE4D8248-5130-4B35-8C53-9D768EE70B03}" dt="2024-11-26T16:52:41.972" v="6" actId="47"/>
        <pc:sldMkLst>
          <pc:docMk/>
          <pc:sldMk cId="2953851977" sldId="258"/>
        </pc:sldMkLst>
      </pc:sldChg>
      <pc:sldChg chg="new del">
        <pc:chgData name="Navin Kumar" userId="4040edb968256b89" providerId="LiveId" clId="{DE4D8248-5130-4B35-8C53-9D768EE70B03}" dt="2024-11-26T16:52:42.526" v="7" actId="47"/>
        <pc:sldMkLst>
          <pc:docMk/>
          <pc:sldMk cId="98766038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19A2-1355-D127-F250-6F9B7D5A0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A6395-B884-3820-16E8-DD4D25201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E64-07EF-38BA-8416-971E8C5A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A202-4A3E-46CD-B10D-6F4083CA6A10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B9987-72CB-DDEA-FCCA-98F618C3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94136-6BB5-4762-79F9-555163F3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D28-7919-42E4-8891-49548BD73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9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4684-E2D9-0664-7533-770324A2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79C5F-B3D4-A70B-6503-6CF2D1BD1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7A2D-E75B-3BAC-2FE0-0E739DC5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A202-4A3E-46CD-B10D-6F4083CA6A10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65537-3A35-66B2-CDBF-8AA34D50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F0CC1-2E75-4300-3EC1-A6523B79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D28-7919-42E4-8891-49548BD73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44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076AC-DAD9-801D-E175-D943D1BA1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23564-60B5-B770-9429-476FBB1C8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E427A-E490-8C5C-DE4F-CA5C8004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A202-4A3E-46CD-B10D-6F4083CA6A10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4E4AE-E334-791D-FB55-4B830500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5005E-A970-EB9C-4A42-014A437A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D28-7919-42E4-8891-49548BD73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4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B1F4-0B51-60E6-F86D-068C1D09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856EE-9CC4-F8CE-155F-D928099D5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7EBF-A466-4897-7EC8-2BE5C333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A202-4A3E-46CD-B10D-6F4083CA6A10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AA867-13E6-728D-4F86-BB7078AE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657E3-F3E6-2D05-FD13-45A44F8C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D28-7919-42E4-8891-49548BD73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8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803F-83D5-FE53-62C7-01ED2F2C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F08D6-4508-5BCD-91FE-D02CF0DE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0D517-1F30-7AC7-A900-14E72009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A202-4A3E-46CD-B10D-6F4083CA6A10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A42FB-D315-1939-58D2-B899F9B5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C6CB2-DF37-E9B7-DB22-16408406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D28-7919-42E4-8891-49548BD73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8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4FBA-606D-3BE7-AD18-58333D41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9307-2CAD-513A-1678-246E4A336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DE72-20C5-5833-04B1-812D85080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0B666-AA73-D398-988A-42F86909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A202-4A3E-46CD-B10D-6F4083CA6A10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D6E1D-9F97-1848-4D06-5A4016F6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41EBD-A6B6-44F4-5491-0A4133E7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D28-7919-42E4-8891-49548BD73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32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212C-B435-5A25-E42F-DF7F4C50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F1D7-8387-F878-87E9-7908A2A2A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7CE2D-0A9E-E9E9-3ED0-E428CB089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9ABD6-F334-DA2C-A350-436701ECE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941E2-2116-8BAB-A4DC-48D14B566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ADA03-F872-2B72-C334-645364C4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A202-4A3E-46CD-B10D-6F4083CA6A10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C2ACA-4EB4-53C2-0749-A359CC5A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093CF-4E32-DA47-D197-656AEFF9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D28-7919-42E4-8891-49548BD73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35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997A-C17C-9F83-DE52-725A1DC2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38FFB-5170-84A1-9587-BF821E6F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A202-4A3E-46CD-B10D-6F4083CA6A10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6B176-E803-F027-5D2F-62BCEF2B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A058E-D680-7558-5221-AC00718C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D28-7919-42E4-8891-49548BD73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54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97F0A-FBCF-D810-165C-B39947C7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A202-4A3E-46CD-B10D-6F4083CA6A10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2C948-884D-9880-732A-3AA1233E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20748-851E-4C1E-8CB6-6FBF0324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D28-7919-42E4-8891-49548BD73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0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2500-6A6B-56F3-DB87-2F49C9DD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A24ED-D83F-F795-D2E5-5D87DFEA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3EFB7-3A1D-8EC1-D0B4-089930E83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5C9BD-3214-6058-26D8-2C6D7FAE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A202-4A3E-46CD-B10D-6F4083CA6A10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FC1BB-FEFD-664D-305D-34454154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4B7E5-7DA6-ACF0-8F5A-135DC135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D28-7919-42E4-8891-49548BD73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0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61D2-60DB-EEF2-27DF-C29EDED7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650F6-99D5-0DED-DB2A-4110BC589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E300A-3152-B245-D79D-CC0E0FE03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D4F0B-F9B4-072C-05F4-9FEC48FD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A202-4A3E-46CD-B10D-6F4083CA6A10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23F7B-0FC9-2977-044B-2BFF72E2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94E4D-C7AB-F835-6125-0A49A092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D28-7919-42E4-8891-49548BD73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5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468AF-706A-26B1-4D15-AFE3CCD8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6828A-0BAE-3494-48CA-F0D254002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F286D-6470-5473-083F-95961AC07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48A202-4A3E-46CD-B10D-6F4083CA6A10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A86D-7E6F-CA84-D9EC-5CE95B143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57724-4531-BBD3-575F-AC854CE09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9BD28-7919-42E4-8891-49548BD73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49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C7822-A919-1FF0-601A-97E96D1A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200"/>
            <a:ext cx="12192000" cy="45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8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BB7C06-C436-5386-0A1B-EB3709FD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7143"/>
            <a:ext cx="12192000" cy="394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6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</dc:creator>
  <cp:lastModifiedBy>Navin Kumar</cp:lastModifiedBy>
  <cp:revision>1</cp:revision>
  <dcterms:created xsi:type="dcterms:W3CDTF">2024-11-26T16:16:48Z</dcterms:created>
  <dcterms:modified xsi:type="dcterms:W3CDTF">2024-11-26T16:52:47Z</dcterms:modified>
</cp:coreProperties>
</file>