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in Kumar" userId="4040edb968256b89" providerId="LiveId" clId="{291FCEAA-8D5D-433C-9603-0837AE51AFAC}"/>
    <pc:docChg chg="custSel addSld delSld modSld">
      <pc:chgData name="Navin Kumar" userId="4040edb968256b89" providerId="LiveId" clId="{291FCEAA-8D5D-433C-9603-0837AE51AFAC}" dt="2024-11-26T17:42:42.536" v="10" actId="47"/>
      <pc:docMkLst>
        <pc:docMk/>
      </pc:docMkLst>
      <pc:sldChg chg="addSp new mod">
        <pc:chgData name="Navin Kumar" userId="4040edb968256b89" providerId="LiveId" clId="{291FCEAA-8D5D-433C-9603-0837AE51AFAC}" dt="2024-11-26T15:42:29.652" v="1" actId="22"/>
        <pc:sldMkLst>
          <pc:docMk/>
          <pc:sldMk cId="2924435015" sldId="256"/>
        </pc:sldMkLst>
        <pc:picChg chg="add">
          <ac:chgData name="Navin Kumar" userId="4040edb968256b89" providerId="LiveId" clId="{291FCEAA-8D5D-433C-9603-0837AE51AFAC}" dt="2024-11-26T15:42:29.652" v="1" actId="22"/>
          <ac:picMkLst>
            <pc:docMk/>
            <pc:sldMk cId="2924435015" sldId="256"/>
            <ac:picMk id="5" creationId="{C6653EAF-19A8-E3F0-F65D-20AAC371A69B}"/>
          </ac:picMkLst>
        </pc:picChg>
      </pc:sldChg>
      <pc:sldChg chg="addSp delSp new del mod">
        <pc:chgData name="Navin Kumar" userId="4040edb968256b89" providerId="LiveId" clId="{291FCEAA-8D5D-433C-9603-0837AE51AFAC}" dt="2024-11-26T17:42:42.536" v="10" actId="47"/>
        <pc:sldMkLst>
          <pc:docMk/>
          <pc:sldMk cId="2235724337" sldId="257"/>
        </pc:sldMkLst>
        <pc:spChg chg="del">
          <ac:chgData name="Navin Kumar" userId="4040edb968256b89" providerId="LiveId" clId="{291FCEAA-8D5D-433C-9603-0837AE51AFAC}" dt="2024-11-26T15:44:13.693" v="3" actId="478"/>
          <ac:spMkLst>
            <pc:docMk/>
            <pc:sldMk cId="2235724337" sldId="257"/>
            <ac:spMk id="2" creationId="{176E8AEC-D607-C73C-F182-57C3B6FDCBAE}"/>
          </ac:spMkLst>
        </pc:spChg>
        <pc:spChg chg="del">
          <ac:chgData name="Navin Kumar" userId="4040edb968256b89" providerId="LiveId" clId="{291FCEAA-8D5D-433C-9603-0837AE51AFAC}" dt="2024-11-26T15:44:15.907" v="4" actId="478"/>
          <ac:spMkLst>
            <pc:docMk/>
            <pc:sldMk cId="2235724337" sldId="257"/>
            <ac:spMk id="3" creationId="{684EF11A-F521-C05D-C19C-68C94277D1BC}"/>
          </ac:spMkLst>
        </pc:spChg>
        <pc:picChg chg="add">
          <ac:chgData name="Navin Kumar" userId="4040edb968256b89" providerId="LiveId" clId="{291FCEAA-8D5D-433C-9603-0837AE51AFAC}" dt="2024-11-26T15:46:14.882" v="5" actId="22"/>
          <ac:picMkLst>
            <pc:docMk/>
            <pc:sldMk cId="2235724337" sldId="257"/>
            <ac:picMk id="5" creationId="{01DA993B-6CB6-6245-DE57-E4C220F3E898}"/>
          </ac:picMkLst>
        </pc:picChg>
      </pc:sldChg>
      <pc:sldChg chg="new del">
        <pc:chgData name="Navin Kumar" userId="4040edb968256b89" providerId="LiveId" clId="{291FCEAA-8D5D-433C-9603-0837AE51AFAC}" dt="2024-11-26T16:02:55.663" v="8" actId="47"/>
        <pc:sldMkLst>
          <pc:docMk/>
          <pc:sldMk cId="1831552793" sldId="258"/>
        </pc:sldMkLst>
      </pc:sldChg>
      <pc:sldChg chg="addSp new mod">
        <pc:chgData name="Navin Kumar" userId="4040edb968256b89" providerId="LiveId" clId="{291FCEAA-8D5D-433C-9603-0837AE51AFAC}" dt="2024-11-26T16:02:57.235" v="9" actId="22"/>
        <pc:sldMkLst>
          <pc:docMk/>
          <pc:sldMk cId="1998540583" sldId="259"/>
        </pc:sldMkLst>
        <pc:picChg chg="add">
          <ac:chgData name="Navin Kumar" userId="4040edb968256b89" providerId="LiveId" clId="{291FCEAA-8D5D-433C-9603-0837AE51AFAC}" dt="2024-11-26T16:02:57.235" v="9" actId="22"/>
          <ac:picMkLst>
            <pc:docMk/>
            <pc:sldMk cId="1998540583" sldId="259"/>
            <ac:picMk id="3" creationId="{CFEBDE8D-5854-52C6-B557-AB64C35CAE9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C17E-1B12-FF29-664A-4B5649908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47093-096D-59BD-BEB6-DA26D057B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101EC-EDF7-EC28-9A07-83BC885B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C6CE-9FA1-4C35-9716-F5CB55E0C17C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D000-E1D4-0DA9-46A7-5C69E61C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20499-40F9-C09C-A254-FF602D64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5410-E51B-496B-9994-385C37A4D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19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3C58-F435-156F-9B6D-3B4C4E89F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9C469-15E5-4F2A-A1ED-26305EA96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D6DD4-00AD-CBBC-096D-F3C332AB3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C6CE-9FA1-4C35-9716-F5CB55E0C17C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99E1E-FBEE-C2A9-4521-89A54F61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14268-97F9-ED73-D1BF-088B5AE5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5410-E51B-496B-9994-385C37A4D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50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4FE4E4-F93A-A42B-25A3-C04DDA785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5AF13-8B55-CC61-87B3-CBB015F04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9A44B-F0A8-72F3-07EC-7E963260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C6CE-9FA1-4C35-9716-F5CB55E0C17C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62EE6-D0E6-C91B-4F39-5CE37412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81821-70BC-ED05-9748-48B5CCBA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5410-E51B-496B-9994-385C37A4D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31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5119-A2D9-66DC-B0FF-72C29200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9DD37-594F-6C16-2885-ABAC61797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AB68D-878C-B0FD-03E0-50EA1EF1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C6CE-9FA1-4C35-9716-F5CB55E0C17C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1136A-4C90-1E31-178C-F4D8F63F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4C8B6-11CA-2BE4-2D72-BA8A6CDD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5410-E51B-496B-9994-385C37A4D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83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9A4D7-46BC-CB4C-85F1-237CA64D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4EDBD-B072-5B86-414F-58992DA65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042A6-BD2D-4C0C-8713-1F143DA4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C6CE-9FA1-4C35-9716-F5CB55E0C17C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3B9CA-13D5-5F58-0AB8-4AE52CAE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57F30-B064-0D66-390A-E6FE97C2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5410-E51B-496B-9994-385C37A4D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73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6366-4551-2BA0-97C6-AE976F27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0C4A-25AF-2628-D8AE-DC078477C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8A7E3-A497-7574-5B1A-13A50BAE5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9FC71-259F-E39D-3C71-24DDD4A0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C6CE-9FA1-4C35-9716-F5CB55E0C17C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EFCD9-E60D-27FC-7588-9BDA2BEB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3D4C7-FFD5-C04D-8A8F-FC5EF34A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5410-E51B-496B-9994-385C37A4D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04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1E84-E662-3C7E-7505-84B5DC2A3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0A540-D3DA-B6DC-A5F9-9A05EC4B7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DC5B6-87B2-EEE5-972A-8DE9BF236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E2068-9841-684B-EBEF-5844DE717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9519E-0F71-D5B2-0AA4-5C489400E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E1D7F9-9D95-673C-0226-C8E3055A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C6CE-9FA1-4C35-9716-F5CB55E0C17C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80518-17B1-ED7B-9D6A-A3D8366C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C9595A-7ADB-33DB-1718-2F90F26D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5410-E51B-496B-9994-385C37A4D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65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8DEE-C3CD-EA58-99C6-635C12D5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E72BF-550B-42ED-2318-F987FF83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C6CE-9FA1-4C35-9716-F5CB55E0C17C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C95FC-7EC1-2578-60B8-48EE17CE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ECA23-FDD2-38E6-D885-3A56558C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5410-E51B-496B-9994-385C37A4D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47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0A118-6DDA-6168-E2D2-AE7AA0B8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C6CE-9FA1-4C35-9716-F5CB55E0C17C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F1B90-B2D3-366E-D432-2787D39C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C50DD-AC04-EA69-5840-C02FBB12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5410-E51B-496B-9994-385C37A4D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11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791D-CC1D-7EFE-3E83-21C36C2B4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67B6E-719D-4BB2-489D-D30304ABD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18388-BAA3-6BF3-BBA8-E34A37A86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1127A-42BC-2580-B3D4-DB7AB1BA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C6CE-9FA1-4C35-9716-F5CB55E0C17C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48344-C71A-B249-FE5D-657B7BE0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EE437-B4D7-ED57-C266-5AF17488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5410-E51B-496B-9994-385C37A4D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07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9058-618E-77BE-24C8-FE431A17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859B24-9DE4-4E06-3A71-42DF4588C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E0ED2-CF78-C7E2-5368-886B6B163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F8EAB-2E17-B960-D079-2F8F4DEE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C6CE-9FA1-4C35-9716-F5CB55E0C17C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1AA6B-0566-9775-B1FB-E1527961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EC2B3-3747-B18A-84A5-4B67D1D6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5410-E51B-496B-9994-385C37A4D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21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1020D-F968-8652-E6D0-C4BBBC38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E63B8-A19B-BACC-8F3D-547559F5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41C46-5D52-0725-A73C-40EF904AF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FCC6CE-9FA1-4C35-9716-F5CB55E0C17C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FF5F0-8434-1800-210B-217891F31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38CA8-C661-DEFE-7A7B-91B71133B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AC5410-E51B-496B-9994-385C37A4D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84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570E-A479-A945-D988-F798C1C15E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94B5F-D6A3-B44D-D4DC-C0AF17F1F0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53EAF-19A8-E3F0-F65D-20AAC371A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4235"/>
            <a:ext cx="12192000" cy="398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3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EBDE8D-5854-52C6-B557-AB64C35CA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361"/>
            <a:ext cx="12192000" cy="408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40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Navin Kumar</dc:creator>
  <cp:lastModifiedBy>Navin Kumar</cp:lastModifiedBy>
  <cp:revision>1</cp:revision>
  <dcterms:created xsi:type="dcterms:W3CDTF">2024-11-26T15:42:24Z</dcterms:created>
  <dcterms:modified xsi:type="dcterms:W3CDTF">2024-11-26T17:42:51Z</dcterms:modified>
</cp:coreProperties>
</file>