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9EF4091-7BD7-48F9-B609-FA3DE47715EC}" v="6" dt="2024-12-03T11:59:18.0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9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vin Kumar" userId="4040edb968256b89" providerId="LiveId" clId="{29EF4091-7BD7-48F9-B609-FA3DE47715EC}"/>
    <pc:docChg chg="custSel addSld delSld modSld">
      <pc:chgData name="Navin Kumar" userId="4040edb968256b89" providerId="LiveId" clId="{29EF4091-7BD7-48F9-B609-FA3DE47715EC}" dt="2024-12-03T11:59:32.973" v="275" actId="14100"/>
      <pc:docMkLst>
        <pc:docMk/>
      </pc:docMkLst>
      <pc:sldChg chg="new del">
        <pc:chgData name="Navin Kumar" userId="4040edb968256b89" providerId="LiveId" clId="{29EF4091-7BD7-48F9-B609-FA3DE47715EC}" dt="2024-12-03T11:51:48.740" v="3" actId="47"/>
        <pc:sldMkLst>
          <pc:docMk/>
          <pc:sldMk cId="1163667392" sldId="256"/>
        </pc:sldMkLst>
      </pc:sldChg>
      <pc:sldChg chg="addSp modSp new mod">
        <pc:chgData name="Navin Kumar" userId="4040edb968256b89" providerId="LiveId" clId="{29EF4091-7BD7-48F9-B609-FA3DE47715EC}" dt="2024-12-03T11:59:32.973" v="275" actId="14100"/>
        <pc:sldMkLst>
          <pc:docMk/>
          <pc:sldMk cId="2719342936" sldId="256"/>
        </pc:sldMkLst>
        <pc:spChg chg="add mod">
          <ac:chgData name="Navin Kumar" userId="4040edb968256b89" providerId="LiveId" clId="{29EF4091-7BD7-48F9-B609-FA3DE47715EC}" dt="2024-12-03T11:52:51.261" v="13" actId="1076"/>
          <ac:spMkLst>
            <pc:docMk/>
            <pc:sldMk cId="2719342936" sldId="256"/>
            <ac:spMk id="3" creationId="{A12811D0-2C69-98D9-1516-BCD27806A54F}"/>
          </ac:spMkLst>
        </pc:spChg>
        <pc:spChg chg="add mod">
          <ac:chgData name="Navin Kumar" userId="4040edb968256b89" providerId="LiveId" clId="{29EF4091-7BD7-48F9-B609-FA3DE47715EC}" dt="2024-12-03T11:59:32.973" v="275" actId="14100"/>
          <ac:spMkLst>
            <pc:docMk/>
            <pc:sldMk cId="2719342936" sldId="256"/>
            <ac:spMk id="4" creationId="{46643DBE-EA77-0C6C-5575-5D2B9147E392}"/>
          </ac:spMkLst>
        </pc:spChg>
      </pc:sldChg>
      <pc:sldChg chg="addSp modSp new mod">
        <pc:chgData name="Navin Kumar" userId="4040edb968256b89" providerId="LiveId" clId="{29EF4091-7BD7-48F9-B609-FA3DE47715EC}" dt="2024-12-03T11:55:12.669" v="122" actId="1076"/>
        <pc:sldMkLst>
          <pc:docMk/>
          <pc:sldMk cId="655846890" sldId="257"/>
        </pc:sldMkLst>
        <pc:spChg chg="add mod">
          <ac:chgData name="Navin Kumar" userId="4040edb968256b89" providerId="LiveId" clId="{29EF4091-7BD7-48F9-B609-FA3DE47715EC}" dt="2024-12-03T11:55:12.669" v="122" actId="1076"/>
          <ac:spMkLst>
            <pc:docMk/>
            <pc:sldMk cId="655846890" sldId="257"/>
            <ac:spMk id="4" creationId="{82D585DD-1955-EACE-F053-DA88417CA7C6}"/>
          </ac:spMkLst>
        </pc:spChg>
        <pc:picChg chg="add">
          <ac:chgData name="Navin Kumar" userId="4040edb968256b89" providerId="LiveId" clId="{29EF4091-7BD7-48F9-B609-FA3DE47715EC}" dt="2024-12-03T11:53:30.058" v="14" actId="22"/>
          <ac:picMkLst>
            <pc:docMk/>
            <pc:sldMk cId="655846890" sldId="257"/>
            <ac:picMk id="3" creationId="{F21A2960-5226-CB19-1C84-FF4E9EFA4A3F}"/>
          </ac:picMkLst>
        </pc:picChg>
      </pc:sldChg>
      <pc:sldChg chg="new del">
        <pc:chgData name="Navin Kumar" userId="4040edb968256b89" providerId="LiveId" clId="{29EF4091-7BD7-48F9-B609-FA3DE47715EC}" dt="2024-12-03T11:51:47.933" v="2" actId="47"/>
        <pc:sldMkLst>
          <pc:docMk/>
          <pc:sldMk cId="3776590704" sldId="257"/>
        </pc:sldMkLst>
      </pc:sldChg>
      <pc:sldChg chg="addSp delSp modSp new mod">
        <pc:chgData name="Navin Kumar" userId="4040edb968256b89" providerId="LiveId" clId="{29EF4091-7BD7-48F9-B609-FA3DE47715EC}" dt="2024-12-03T11:55:22.237" v="123" actId="20577"/>
        <pc:sldMkLst>
          <pc:docMk/>
          <pc:sldMk cId="3201525906" sldId="258"/>
        </pc:sldMkLst>
        <pc:spChg chg="add del mod">
          <ac:chgData name="Navin Kumar" userId="4040edb968256b89" providerId="LiveId" clId="{29EF4091-7BD7-48F9-B609-FA3DE47715EC}" dt="2024-12-03T11:54:44.946" v="72"/>
          <ac:spMkLst>
            <pc:docMk/>
            <pc:sldMk cId="3201525906" sldId="258"/>
            <ac:spMk id="4" creationId="{02F32911-5AE9-7EA5-2FEB-A840492D4EED}"/>
          </ac:spMkLst>
        </pc:spChg>
        <pc:spChg chg="add mod">
          <ac:chgData name="Navin Kumar" userId="4040edb968256b89" providerId="LiveId" clId="{29EF4091-7BD7-48F9-B609-FA3DE47715EC}" dt="2024-12-03T11:55:22.237" v="123" actId="20577"/>
          <ac:spMkLst>
            <pc:docMk/>
            <pc:sldMk cId="3201525906" sldId="258"/>
            <ac:spMk id="5" creationId="{6502552E-C8BA-76CD-9EA8-E93B7713E473}"/>
          </ac:spMkLst>
        </pc:spChg>
        <pc:picChg chg="add">
          <ac:chgData name="Navin Kumar" userId="4040edb968256b89" providerId="LiveId" clId="{29EF4091-7BD7-48F9-B609-FA3DE47715EC}" dt="2024-12-03T11:54:32.038" v="44" actId="22"/>
          <ac:picMkLst>
            <pc:docMk/>
            <pc:sldMk cId="3201525906" sldId="258"/>
            <ac:picMk id="3" creationId="{0F27F54F-742B-091A-6780-6C4C6290AFDA}"/>
          </ac:picMkLst>
        </pc:picChg>
      </pc:sldChg>
      <pc:sldChg chg="addSp modSp new mod">
        <pc:chgData name="Navin Kumar" userId="4040edb968256b89" providerId="LiveId" clId="{29EF4091-7BD7-48F9-B609-FA3DE47715EC}" dt="2024-12-03T11:57:36.249" v="204" actId="20577"/>
        <pc:sldMkLst>
          <pc:docMk/>
          <pc:sldMk cId="4071797400" sldId="259"/>
        </pc:sldMkLst>
        <pc:spChg chg="add mod">
          <ac:chgData name="Navin Kumar" userId="4040edb968256b89" providerId="LiveId" clId="{29EF4091-7BD7-48F9-B609-FA3DE47715EC}" dt="2024-12-03T11:57:36.249" v="204" actId="20577"/>
          <ac:spMkLst>
            <pc:docMk/>
            <pc:sldMk cId="4071797400" sldId="259"/>
            <ac:spMk id="6" creationId="{36B214AA-99EB-825A-FDB9-7A83A5B12630}"/>
          </ac:spMkLst>
        </pc:spChg>
        <pc:picChg chg="add mod">
          <ac:chgData name="Navin Kumar" userId="4040edb968256b89" providerId="LiveId" clId="{29EF4091-7BD7-48F9-B609-FA3DE47715EC}" dt="2024-12-03T11:56:40.312" v="125" actId="1076"/>
          <ac:picMkLst>
            <pc:docMk/>
            <pc:sldMk cId="4071797400" sldId="259"/>
            <ac:picMk id="3" creationId="{6A09C9AD-F1F0-9A15-CE1D-9480799162A3}"/>
          </ac:picMkLst>
        </pc:picChg>
        <pc:picChg chg="add mod modCrop">
          <ac:chgData name="Navin Kumar" userId="4040edb968256b89" providerId="LiveId" clId="{29EF4091-7BD7-48F9-B609-FA3DE47715EC}" dt="2024-12-03T11:57:06.315" v="133" actId="1076"/>
          <ac:picMkLst>
            <pc:docMk/>
            <pc:sldMk cId="4071797400" sldId="259"/>
            <ac:picMk id="5" creationId="{D8F8E49D-FEB3-7342-A450-5E46F81ECE29}"/>
          </ac:picMkLst>
        </pc:picChg>
      </pc:sldChg>
      <pc:sldChg chg="addSp modSp new mod">
        <pc:chgData name="Navin Kumar" userId="4040edb968256b89" providerId="LiveId" clId="{29EF4091-7BD7-48F9-B609-FA3DE47715EC}" dt="2024-12-03T11:59:06.442" v="247" actId="20577"/>
        <pc:sldMkLst>
          <pc:docMk/>
          <pc:sldMk cId="3468203533" sldId="260"/>
        </pc:sldMkLst>
        <pc:spChg chg="add mod">
          <ac:chgData name="Navin Kumar" userId="4040edb968256b89" providerId="LiveId" clId="{29EF4091-7BD7-48F9-B609-FA3DE47715EC}" dt="2024-12-03T11:59:06.442" v="247" actId="20577"/>
          <ac:spMkLst>
            <pc:docMk/>
            <pc:sldMk cId="3468203533" sldId="260"/>
            <ac:spMk id="4" creationId="{24AE09CB-8AE2-51A2-BD92-9769B75F7DCF}"/>
          </ac:spMkLst>
        </pc:spChg>
        <pc:picChg chg="add mod">
          <ac:chgData name="Navin Kumar" userId="4040edb968256b89" providerId="LiveId" clId="{29EF4091-7BD7-48F9-B609-FA3DE47715EC}" dt="2024-12-03T11:58:42.560" v="209" actId="1076"/>
          <ac:picMkLst>
            <pc:docMk/>
            <pc:sldMk cId="3468203533" sldId="260"/>
            <ac:picMk id="3" creationId="{8D585C88-7FD7-E0C0-B070-A2A8BDF6494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8B28C-D32F-92C3-CDBA-3EF7740B60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8DE5A3-CDD0-CEA7-B32E-985A295418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49CE70-74FF-8E4E-6B25-C01BD5448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3F0DA-82D6-4832-8AC9-09CFF57BC73D}" type="datetimeFigureOut">
              <a:rPr lang="en-GB" smtClean="0"/>
              <a:t>03/12/2024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3C58CA-EE30-707F-2442-A568B9387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2B0622-03CD-7E18-930C-43E72746A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C2A18-96BB-4A53-9174-77BBEA849E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8908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55E1A-EFCB-4AA4-B438-60791698E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2A71F5-8E6F-8087-6C6C-1E6E3A9138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A53F45-AC17-13A0-D722-9A8530ACA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3F0DA-82D6-4832-8AC9-09CFF57BC73D}" type="datetimeFigureOut">
              <a:rPr lang="en-GB" smtClean="0"/>
              <a:t>03/12/2024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91AD00-D657-9FA4-31F5-7190B11D8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AC37E4-CDCF-0D6A-7452-7BA38C5F9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C2A18-96BB-4A53-9174-77BBEA849E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0762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633346-CF6E-3319-DE57-540414C846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B1DABB-9C7D-5025-9E10-F0CE330987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2B3603-5A1A-848F-5307-156E013DF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3F0DA-82D6-4832-8AC9-09CFF57BC73D}" type="datetimeFigureOut">
              <a:rPr lang="en-GB" smtClean="0"/>
              <a:t>03/12/2024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77C7A4-AE63-187C-1BF0-856575FCB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635348-9209-7133-F1FA-1699201E4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C2A18-96BB-4A53-9174-77BBEA849E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2944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AFDC7-9438-66C9-B069-E9B4BE0BF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55301C-F4D7-22C1-D184-6213A3FA93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B636D7-C649-5F68-29E3-C755FD621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3F0DA-82D6-4832-8AC9-09CFF57BC73D}" type="datetimeFigureOut">
              <a:rPr lang="en-GB" smtClean="0"/>
              <a:t>03/12/2024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27219F-C48C-EC3B-3693-C5CE6C27C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2C2A2F-2475-872F-FFCF-EFA91F513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C2A18-96BB-4A53-9174-77BBEA849E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0113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8B984-F986-8022-F258-E49AA072D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664701-C65F-FD7A-ED14-07D9913AD9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6509BB-7DE5-4022-A2FE-540DAA21D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3F0DA-82D6-4832-8AC9-09CFF57BC73D}" type="datetimeFigureOut">
              <a:rPr lang="en-GB" smtClean="0"/>
              <a:t>03/12/2024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4899F6-F6EF-E038-E5BE-9ECBF3337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20218E-1AA1-20D0-7EF4-1EF0CF059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C2A18-96BB-4A53-9174-77BBEA849E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6190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0CA97-84ED-196A-6543-928BCF18C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DDAE00-4ABC-3758-3220-396ABEAB6B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8115C0-15BF-B107-0EAC-18F087676E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B5A39A-B674-84EF-7B9B-D693C9104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3F0DA-82D6-4832-8AC9-09CFF57BC73D}" type="datetimeFigureOut">
              <a:rPr lang="en-GB" smtClean="0"/>
              <a:t>03/12/2024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C399EF-EBBE-8490-5262-30DB00CD2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F3DF5A-89AE-8FB2-3017-9748BB271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C2A18-96BB-4A53-9174-77BBEA849E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2874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9FB35-911E-A087-B521-C63F01CD2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2969D1-5F64-46C7-19A0-778E251F16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B5C6A3-4983-1F22-2D11-03B3A37174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8CAFD8-4BB2-31DC-78BD-9A34BE8E09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C69BAE-32B8-6362-F974-0ACE1D8587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E5F4BE-583D-15A6-02C3-B993989B0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3F0DA-82D6-4832-8AC9-09CFF57BC73D}" type="datetimeFigureOut">
              <a:rPr lang="en-GB" smtClean="0"/>
              <a:t>03/12/2024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061B3A-0A2E-6C79-1851-95B2EFDEC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6FBFF5-2A72-56ED-CFBE-A55D6527A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C2A18-96BB-4A53-9174-77BBEA849E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8632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97082-BC8D-CEBE-8255-A1D087002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EC7E39-BD3D-2B7D-EAE0-042CD343E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3F0DA-82D6-4832-8AC9-09CFF57BC73D}" type="datetimeFigureOut">
              <a:rPr lang="en-GB" smtClean="0"/>
              <a:t>03/12/2024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FF6CE9-05D0-F124-BDCA-77224A663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33666D-7624-949D-A29A-CE9E336BE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C2A18-96BB-4A53-9174-77BBEA849E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408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301610-3579-4B1D-5EA8-9A72A6954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3F0DA-82D6-4832-8AC9-09CFF57BC73D}" type="datetimeFigureOut">
              <a:rPr lang="en-GB" smtClean="0"/>
              <a:t>03/12/2024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168557-23E9-F876-5653-FF47B263C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E95E14-E7E3-4555-8453-2778E4A3C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C2A18-96BB-4A53-9174-77BBEA849E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3837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8586C-4529-0CCD-DDD3-A53C2A6A5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8179C-4FC9-C98C-A8E2-14C30112DA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37586C-9980-261E-43EA-CA594DE08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954D1A-745D-6908-D65C-C5300D0EF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3F0DA-82D6-4832-8AC9-09CFF57BC73D}" type="datetimeFigureOut">
              <a:rPr lang="en-GB" smtClean="0"/>
              <a:t>03/12/2024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988149-77F9-9EAE-37B2-C84B7C944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157E42-3AA6-B43E-81DB-08E47B182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C2A18-96BB-4A53-9174-77BBEA849E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0543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8D312-3C5F-3908-7DB8-BC3C902A6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CFE7DE-E33A-41D9-132F-5F082A0549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CEC0A6-DFA7-020C-1486-B48465959E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21A583-EC3D-BC9D-28C8-4DDE0E418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3F0DA-82D6-4832-8AC9-09CFF57BC73D}" type="datetimeFigureOut">
              <a:rPr lang="en-GB" smtClean="0"/>
              <a:t>03/12/2024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D46352-428F-1949-BF59-6E911BA2C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EA4D66-BD5F-50F2-012E-961604138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C2A18-96BB-4A53-9174-77BBEA849E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0357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C1E02A-9ED7-63C0-3886-DA71DD6ED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CA4C3F-63B2-CB32-2C11-D8B32D2E2C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65CF40-FD0C-A684-F95B-990AFE164A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4F3F0DA-82D6-4832-8AC9-09CFF57BC73D}" type="datetimeFigureOut">
              <a:rPr lang="en-GB" smtClean="0"/>
              <a:t>03/12/2024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CC1691-4CC9-FF76-52E6-9249760E39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34BA07-755C-02F4-6E88-E3B4F2469B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9CC2A18-96BB-4A53-9174-77BBEA849E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0263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12811D0-2C69-98D9-1516-BCD27806A54F}"/>
              </a:ext>
            </a:extLst>
          </p:cNvPr>
          <p:cNvSpPr txBox="1"/>
          <p:nvPr/>
        </p:nvSpPr>
        <p:spPr>
          <a:xfrm>
            <a:off x="1390650" y="295441"/>
            <a:ext cx="6096000" cy="81595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GB" sz="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terraform</a:t>
            </a:r>
            <a:r>
              <a:rPr lang="en-GB" sz="8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</a:pPr>
            <a:r>
              <a:rPr lang="en-GB" sz="8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sz="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backend</a:t>
            </a:r>
            <a:r>
              <a:rPr lang="en-GB" sz="8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800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"s3"</a:t>
            </a:r>
            <a:r>
              <a:rPr lang="en-GB" sz="8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</a:pPr>
            <a:r>
              <a:rPr lang="en-GB" sz="8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bucket </a:t>
            </a:r>
            <a:r>
              <a:rPr lang="en-GB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"navs3"</a:t>
            </a:r>
            <a:endParaRPr lang="en-GB" sz="8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GB" sz="8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key </a:t>
            </a:r>
            <a:r>
              <a:rPr lang="en-GB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"key/</a:t>
            </a:r>
            <a:r>
              <a:rPr lang="en-GB" sz="8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terraform.tfstate</a:t>
            </a:r>
            <a:r>
              <a:rPr lang="en-GB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endParaRPr lang="en-GB" sz="8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GB" sz="8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region </a:t>
            </a:r>
            <a:r>
              <a:rPr lang="en-GB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"ap-northeast-1"</a:t>
            </a:r>
            <a:endParaRPr lang="en-GB" sz="8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GB" sz="8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dynamodb_table</a:t>
            </a:r>
            <a:r>
              <a:rPr lang="en-GB" sz="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8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navintable</a:t>
            </a:r>
            <a:r>
              <a:rPr lang="en-GB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endParaRPr lang="en-GB" sz="8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GB" sz="8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pPr>
              <a:lnSpc>
                <a:spcPts val="1425"/>
              </a:lnSpc>
            </a:pPr>
            <a:r>
              <a:rPr lang="en-GB" sz="8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lnSpc>
                <a:spcPts val="1425"/>
              </a:lnSpc>
            </a:pPr>
            <a:r>
              <a:rPr lang="en-GB" sz="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provider</a:t>
            </a:r>
            <a:r>
              <a:rPr lang="en-GB" sz="8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800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800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aws</a:t>
            </a:r>
            <a:r>
              <a:rPr lang="en-GB" sz="800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8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</a:pPr>
            <a:r>
              <a:rPr lang="en-GB" sz="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region </a:t>
            </a:r>
            <a:r>
              <a:rPr lang="en-GB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"ap-northeast-1"</a:t>
            </a:r>
            <a:endParaRPr lang="en-GB" sz="8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GB" sz="8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lnSpc>
                <a:spcPts val="1425"/>
              </a:lnSpc>
            </a:pPr>
            <a:br>
              <a:rPr lang="en-GB" sz="8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br>
              <a:rPr lang="en-GB" sz="8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GB" sz="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variable</a:t>
            </a:r>
            <a:r>
              <a:rPr lang="en-GB" sz="8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800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800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ami_image_name</a:t>
            </a:r>
            <a:r>
              <a:rPr lang="en-GB" sz="800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8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</a:pPr>
            <a:br>
              <a:rPr lang="en-GB" sz="8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GB" sz="8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sz="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default </a:t>
            </a:r>
            <a:r>
              <a:rPr lang="en-GB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"ami-023ff3d4ab11b2525"</a:t>
            </a:r>
            <a:r>
              <a:rPr lang="en-GB" sz="8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#Choose a valid AMI image according to the region and operating system you wish to deploy</a:t>
            </a:r>
            <a:endParaRPr lang="en-GB" sz="8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br>
              <a:rPr lang="en-GB" sz="8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GB" sz="8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sz="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type </a:t>
            </a:r>
            <a:r>
              <a:rPr lang="en-GB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string</a:t>
            </a:r>
            <a:endParaRPr lang="en-GB" sz="8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br>
              <a:rPr lang="en-GB" sz="8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GB" sz="8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sz="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description </a:t>
            </a:r>
            <a:r>
              <a:rPr lang="en-GB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"This is a variable for AMI image"</a:t>
            </a:r>
            <a:endParaRPr lang="en-GB" sz="8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br>
              <a:rPr lang="en-GB" sz="8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GB" sz="8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lnSpc>
                <a:spcPts val="1425"/>
              </a:lnSpc>
            </a:pPr>
            <a:br>
              <a:rPr lang="en-GB" sz="8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GB" sz="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variable</a:t>
            </a:r>
            <a:r>
              <a:rPr lang="en-GB" sz="8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800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800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instance_type</a:t>
            </a:r>
            <a:r>
              <a:rPr lang="en-GB" sz="800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8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</a:pPr>
            <a:br>
              <a:rPr lang="en-GB" sz="8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GB" sz="8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sz="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type </a:t>
            </a:r>
            <a:r>
              <a:rPr lang="en-GB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string</a:t>
            </a:r>
            <a:endParaRPr lang="en-GB" sz="8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br>
              <a:rPr lang="en-GB" sz="8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GB" sz="8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sz="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description </a:t>
            </a:r>
            <a:r>
              <a:rPr lang="en-GB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"This is a variable for Instance type"</a:t>
            </a:r>
            <a:endParaRPr lang="en-GB" sz="8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br>
              <a:rPr lang="en-GB" sz="8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GB" sz="8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lnSpc>
                <a:spcPts val="1425"/>
              </a:lnSpc>
            </a:pPr>
            <a:br>
              <a:rPr lang="en-GB" sz="8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GB" sz="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resource</a:t>
            </a:r>
            <a:r>
              <a:rPr lang="en-GB" sz="8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800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800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aws_instance</a:t>
            </a:r>
            <a:r>
              <a:rPr lang="en-GB" sz="800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8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800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800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web_server</a:t>
            </a:r>
            <a:r>
              <a:rPr lang="en-GB" sz="800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8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</a:pPr>
            <a:br>
              <a:rPr lang="en-GB" sz="8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GB" sz="8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sz="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ami</a:t>
            </a:r>
            <a:r>
              <a:rPr lang="en-GB" sz="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GB" sz="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ami_image_name</a:t>
            </a:r>
            <a:endParaRPr lang="en-GB" sz="8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br>
              <a:rPr lang="en-GB" sz="8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GB" sz="8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sz="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instance_type</a:t>
            </a:r>
            <a:r>
              <a:rPr lang="en-GB" sz="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GB" sz="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instance_type</a:t>
            </a:r>
            <a:endParaRPr lang="en-GB" sz="8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br>
              <a:rPr lang="en-GB" sz="8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GB" sz="8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sz="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tags </a:t>
            </a:r>
            <a:r>
              <a:rPr lang="en-GB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8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lnSpc>
                <a:spcPts val="1425"/>
              </a:lnSpc>
            </a:pPr>
            <a:r>
              <a:rPr lang="en-GB" sz="8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"Name"</a:t>
            </a:r>
            <a:r>
              <a:rPr lang="en-GB" sz="8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GB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8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myWebServer</a:t>
            </a:r>
            <a:r>
              <a:rPr lang="en-GB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endParaRPr lang="en-GB" sz="8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GB" sz="8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pPr>
              <a:lnSpc>
                <a:spcPts val="1425"/>
              </a:lnSpc>
            </a:pPr>
            <a:br>
              <a:rPr lang="en-GB" sz="8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GB" sz="8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lnSpc>
                <a:spcPts val="1425"/>
              </a:lnSpc>
            </a:pPr>
            <a:br>
              <a:rPr lang="en-GB" sz="8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endParaRPr lang="en-GB" sz="8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643DBE-EA77-0C6C-5575-5D2B9147E392}"/>
              </a:ext>
            </a:extLst>
          </p:cNvPr>
          <p:cNvSpPr txBox="1"/>
          <p:nvPr/>
        </p:nvSpPr>
        <p:spPr>
          <a:xfrm>
            <a:off x="8353426" y="4191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Code</a:t>
            </a:r>
          </a:p>
        </p:txBody>
      </p:sp>
    </p:spTree>
    <p:extLst>
      <p:ext uri="{BB962C8B-B14F-4D97-AF65-F5344CB8AC3E}">
        <p14:creationId xmlns:p14="http://schemas.microsoft.com/office/powerpoint/2010/main" val="2719342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21A2960-5226-CB19-1C84-FF4E9EFA4A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39404"/>
            <a:ext cx="12192000" cy="377919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2D585DD-1955-EACE-F053-DA88417CA7C6}"/>
              </a:ext>
            </a:extLst>
          </p:cNvPr>
          <p:cNvSpPr txBox="1"/>
          <p:nvPr/>
        </p:nvSpPr>
        <p:spPr>
          <a:xfrm>
            <a:off x="3390900" y="952500"/>
            <a:ext cx="3667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Output – instance created</a:t>
            </a:r>
          </a:p>
        </p:txBody>
      </p:sp>
    </p:spTree>
    <p:extLst>
      <p:ext uri="{BB962C8B-B14F-4D97-AF65-F5344CB8AC3E}">
        <p14:creationId xmlns:p14="http://schemas.microsoft.com/office/powerpoint/2010/main" val="655846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F27F54F-742B-091A-6780-6C4C6290AF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15753"/>
            <a:ext cx="12192000" cy="382649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502552E-C8BA-76CD-9EA8-E93B7713E473}"/>
              </a:ext>
            </a:extLst>
          </p:cNvPr>
          <p:cNvSpPr txBox="1"/>
          <p:nvPr/>
        </p:nvSpPr>
        <p:spPr>
          <a:xfrm>
            <a:off x="3057525" y="447675"/>
            <a:ext cx="4200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Output – key folder create in s3 bucket</a:t>
            </a:r>
          </a:p>
        </p:txBody>
      </p:sp>
    </p:spTree>
    <p:extLst>
      <p:ext uri="{BB962C8B-B14F-4D97-AF65-F5344CB8AC3E}">
        <p14:creationId xmlns:p14="http://schemas.microsoft.com/office/powerpoint/2010/main" val="3201525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A09C9AD-F1F0-9A15-CE1D-9480799162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54362"/>
            <a:ext cx="12192000" cy="331092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8F8E49D-FEB3-7342-A450-5E46F81ECE2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0404" t="29444" r="22982" b="17500"/>
          <a:stretch/>
        </p:blipFill>
        <p:spPr>
          <a:xfrm>
            <a:off x="1009650" y="4390616"/>
            <a:ext cx="4543426" cy="242739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6B214AA-99EB-825A-FDB9-7A83A5B12630}"/>
              </a:ext>
            </a:extLst>
          </p:cNvPr>
          <p:cNvSpPr txBox="1"/>
          <p:nvPr/>
        </p:nvSpPr>
        <p:spPr>
          <a:xfrm>
            <a:off x="3038475" y="244368"/>
            <a:ext cx="4200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Inputs to create dynamo </a:t>
            </a:r>
            <a:r>
              <a:rPr lang="en-GB" dirty="0" err="1"/>
              <a:t>db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71797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D585C88-7FD7-E0C0-B070-A2A8BDF649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0985" y="1104900"/>
            <a:ext cx="6140990" cy="514460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4AE09CB-8AE2-51A2-BD92-9769B75F7DCF}"/>
              </a:ext>
            </a:extLst>
          </p:cNvPr>
          <p:cNvSpPr txBox="1"/>
          <p:nvPr/>
        </p:nvSpPr>
        <p:spPr>
          <a:xfrm>
            <a:off x="3277917" y="423830"/>
            <a:ext cx="3667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Code output</a:t>
            </a:r>
          </a:p>
        </p:txBody>
      </p:sp>
    </p:spTree>
    <p:extLst>
      <p:ext uri="{BB962C8B-B14F-4D97-AF65-F5344CB8AC3E}">
        <p14:creationId xmlns:p14="http://schemas.microsoft.com/office/powerpoint/2010/main" val="34682035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208</Words>
  <Application>Microsoft Office PowerPoint</Application>
  <PresentationFormat>Widescreen</PresentationFormat>
  <Paragraphs>33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Aptos</vt:lpstr>
      <vt:lpstr>Aptos Display</vt:lpstr>
      <vt:lpstr>Arial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Navin Kumar</dc:creator>
  <cp:lastModifiedBy>Navin Kumar</cp:lastModifiedBy>
  <cp:revision>1</cp:revision>
  <dcterms:created xsi:type="dcterms:W3CDTF">2024-12-03T11:51:38Z</dcterms:created>
  <dcterms:modified xsi:type="dcterms:W3CDTF">2024-12-03T11:59:34Z</dcterms:modified>
</cp:coreProperties>
</file>