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E8918-4A5A-452A-9AC7-84BC22930A39}" v="8" dt="2024-12-04T15:05:1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4AEE8918-4A5A-452A-9AC7-84BC22930A39}"/>
    <pc:docChg chg="custSel addSld delSld modSld sldOrd">
      <pc:chgData name="Navin Kumar" userId="4040edb968256b89" providerId="LiveId" clId="{4AEE8918-4A5A-452A-9AC7-84BC22930A39}" dt="2024-12-04T15:14:35.424" v="284" actId="47"/>
      <pc:docMkLst>
        <pc:docMk/>
      </pc:docMkLst>
      <pc:sldChg chg="addSp modSp new mod">
        <pc:chgData name="Navin Kumar" userId="4040edb968256b89" providerId="LiveId" clId="{4AEE8918-4A5A-452A-9AC7-84BC22930A39}" dt="2024-12-04T13:46:59.753" v="51" actId="20577"/>
        <pc:sldMkLst>
          <pc:docMk/>
          <pc:sldMk cId="592317128" sldId="256"/>
        </pc:sldMkLst>
        <pc:spChg chg="add mod">
          <ac:chgData name="Navin Kumar" userId="4040edb968256b89" providerId="LiveId" clId="{4AEE8918-4A5A-452A-9AC7-84BC22930A39}" dt="2024-12-04T13:46:59.753" v="51" actId="20577"/>
          <ac:spMkLst>
            <pc:docMk/>
            <pc:sldMk cId="592317128" sldId="256"/>
            <ac:spMk id="4" creationId="{0F2B2D4E-3100-B9FF-549B-2640E196933D}"/>
          </ac:spMkLst>
        </pc:spChg>
        <pc:picChg chg="add">
          <ac:chgData name="Navin Kumar" userId="4040edb968256b89" providerId="LiveId" clId="{4AEE8918-4A5A-452A-9AC7-84BC22930A39}" dt="2024-12-04T13:46:13.119" v="4" actId="22"/>
          <ac:picMkLst>
            <pc:docMk/>
            <pc:sldMk cId="592317128" sldId="256"/>
            <ac:picMk id="3" creationId="{F9CB22F3-6C9D-9651-FA0C-1581C57C8966}"/>
          </ac:picMkLst>
        </pc:picChg>
      </pc:sldChg>
      <pc:sldChg chg="addSp modSp new mod ord">
        <pc:chgData name="Navin Kumar" userId="4040edb968256b89" providerId="LiveId" clId="{4AEE8918-4A5A-452A-9AC7-84BC22930A39}" dt="2024-12-04T15:05:29.013" v="276" actId="14100"/>
        <pc:sldMkLst>
          <pc:docMk/>
          <pc:sldMk cId="2175357176" sldId="257"/>
        </pc:sldMkLst>
        <pc:spChg chg="add mod">
          <ac:chgData name="Navin Kumar" userId="4040edb968256b89" providerId="LiveId" clId="{4AEE8918-4A5A-452A-9AC7-84BC22930A39}" dt="2024-12-04T13:47:25.288" v="57" actId="1076"/>
          <ac:spMkLst>
            <pc:docMk/>
            <pc:sldMk cId="2175357176" sldId="257"/>
            <ac:spMk id="2" creationId="{03F8A8D6-90B6-E6C0-83AF-828D642DB4A8}"/>
          </ac:spMkLst>
        </pc:spChg>
        <pc:spChg chg="add mod">
          <ac:chgData name="Navin Kumar" userId="4040edb968256b89" providerId="LiveId" clId="{4AEE8918-4A5A-452A-9AC7-84BC22930A39}" dt="2024-12-04T15:05:29.013" v="276" actId="14100"/>
          <ac:spMkLst>
            <pc:docMk/>
            <pc:sldMk cId="2175357176" sldId="257"/>
            <ac:spMk id="5" creationId="{615CCED7-FEB8-BF31-F6FA-8734C9F95570}"/>
          </ac:spMkLst>
        </pc:spChg>
        <pc:picChg chg="add">
          <ac:chgData name="Navin Kumar" userId="4040edb968256b89" providerId="LiveId" clId="{4AEE8918-4A5A-452A-9AC7-84BC22930A39}" dt="2024-12-04T13:47:48.163" v="58" actId="22"/>
          <ac:picMkLst>
            <pc:docMk/>
            <pc:sldMk cId="2175357176" sldId="257"/>
            <ac:picMk id="4" creationId="{6770F4F4-7400-9881-C689-B3192125A99B}"/>
          </ac:picMkLst>
        </pc:picChg>
      </pc:sldChg>
      <pc:sldChg chg="addSp modSp new mod">
        <pc:chgData name="Navin Kumar" userId="4040edb968256b89" providerId="LiveId" clId="{4AEE8918-4A5A-452A-9AC7-84BC22930A39}" dt="2024-12-04T13:48:25.763" v="112" actId="6549"/>
        <pc:sldMkLst>
          <pc:docMk/>
          <pc:sldMk cId="2880780405" sldId="258"/>
        </pc:sldMkLst>
        <pc:spChg chg="add mod">
          <ac:chgData name="Navin Kumar" userId="4040edb968256b89" providerId="LiveId" clId="{4AEE8918-4A5A-452A-9AC7-84BC22930A39}" dt="2024-12-04T13:48:25.763" v="112" actId="6549"/>
          <ac:spMkLst>
            <pc:docMk/>
            <pc:sldMk cId="2880780405" sldId="258"/>
            <ac:spMk id="4" creationId="{DEC72835-7470-1258-D976-1EFEE101BCB5}"/>
          </ac:spMkLst>
        </pc:spChg>
        <pc:picChg chg="add mod">
          <ac:chgData name="Navin Kumar" userId="4040edb968256b89" providerId="LiveId" clId="{4AEE8918-4A5A-452A-9AC7-84BC22930A39}" dt="2024-12-04T13:48:09.687" v="60" actId="1076"/>
          <ac:picMkLst>
            <pc:docMk/>
            <pc:sldMk cId="2880780405" sldId="258"/>
            <ac:picMk id="3" creationId="{881BC2FF-A1D1-58CA-AD1A-12970CE8701F}"/>
          </ac:picMkLst>
        </pc:picChg>
      </pc:sldChg>
      <pc:sldChg chg="addSp modSp new mod">
        <pc:chgData name="Navin Kumar" userId="4040edb968256b89" providerId="LiveId" clId="{4AEE8918-4A5A-452A-9AC7-84BC22930A39}" dt="2024-12-04T14:19:26.274" v="248" actId="1076"/>
        <pc:sldMkLst>
          <pc:docMk/>
          <pc:sldMk cId="3369639462" sldId="259"/>
        </pc:sldMkLst>
        <pc:spChg chg="add mod">
          <ac:chgData name="Navin Kumar" userId="4040edb968256b89" providerId="LiveId" clId="{4AEE8918-4A5A-452A-9AC7-84BC22930A39}" dt="2024-12-04T14:18:28.418" v="222" actId="13822"/>
          <ac:spMkLst>
            <pc:docMk/>
            <pc:sldMk cId="3369639462" sldId="259"/>
            <ac:spMk id="6" creationId="{3E83D7C9-E9B5-34D3-A20F-C8C9E1257F45}"/>
          </ac:spMkLst>
        </pc:spChg>
        <pc:spChg chg="add mod">
          <ac:chgData name="Navin Kumar" userId="4040edb968256b89" providerId="LiveId" clId="{4AEE8918-4A5A-452A-9AC7-84BC22930A39}" dt="2024-12-04T14:18:33.797" v="224" actId="1076"/>
          <ac:spMkLst>
            <pc:docMk/>
            <pc:sldMk cId="3369639462" sldId="259"/>
            <ac:spMk id="8" creationId="{B49C0DC8-1304-3D99-1159-2C58B07F00A2}"/>
          </ac:spMkLst>
        </pc:spChg>
        <pc:spChg chg="add mod">
          <ac:chgData name="Navin Kumar" userId="4040edb968256b89" providerId="LiveId" clId="{4AEE8918-4A5A-452A-9AC7-84BC22930A39}" dt="2024-12-04T14:18:24.571" v="221" actId="13822"/>
          <ac:spMkLst>
            <pc:docMk/>
            <pc:sldMk cId="3369639462" sldId="259"/>
            <ac:spMk id="9" creationId="{3DCD9520-81C2-DC8B-9C11-4F2FCFB733D9}"/>
          </ac:spMkLst>
        </pc:spChg>
        <pc:spChg chg="add mod">
          <ac:chgData name="Navin Kumar" userId="4040edb968256b89" providerId="LiveId" clId="{4AEE8918-4A5A-452A-9AC7-84BC22930A39}" dt="2024-12-04T14:19:26.274" v="248" actId="1076"/>
          <ac:spMkLst>
            <pc:docMk/>
            <pc:sldMk cId="3369639462" sldId="259"/>
            <ac:spMk id="10" creationId="{A3AE07B7-E67A-B181-F309-AD867AB5CB8B}"/>
          </ac:spMkLst>
        </pc:spChg>
        <pc:picChg chg="add mod">
          <ac:chgData name="Navin Kumar" userId="4040edb968256b89" providerId="LiveId" clId="{4AEE8918-4A5A-452A-9AC7-84BC22930A39}" dt="2024-12-04T14:14:37.264" v="114" actId="1076"/>
          <ac:picMkLst>
            <pc:docMk/>
            <pc:sldMk cId="3369639462" sldId="259"/>
            <ac:picMk id="3" creationId="{BA431528-0CA7-8315-CA04-8CECF8763873}"/>
          </ac:picMkLst>
        </pc:picChg>
        <pc:picChg chg="add mod modCrop">
          <ac:chgData name="Navin Kumar" userId="4040edb968256b89" providerId="LiveId" clId="{4AEE8918-4A5A-452A-9AC7-84BC22930A39}" dt="2024-12-04T14:18:31.160" v="223" actId="1076"/>
          <ac:picMkLst>
            <pc:docMk/>
            <pc:sldMk cId="3369639462" sldId="259"/>
            <ac:picMk id="5" creationId="{95EF7161-7EB7-D3D2-B20E-D6836056982D}"/>
          </ac:picMkLst>
        </pc:picChg>
      </pc:sldChg>
      <pc:sldChg chg="addSp modSp new mod">
        <pc:chgData name="Navin Kumar" userId="4040edb968256b89" providerId="LiveId" clId="{4AEE8918-4A5A-452A-9AC7-84BC22930A39}" dt="2024-12-04T15:05:41.256" v="283" actId="20577"/>
        <pc:sldMkLst>
          <pc:docMk/>
          <pc:sldMk cId="183746531" sldId="260"/>
        </pc:sldMkLst>
        <pc:spChg chg="add mod">
          <ac:chgData name="Navin Kumar" userId="4040edb968256b89" providerId="LiveId" clId="{4AEE8918-4A5A-452A-9AC7-84BC22930A39}" dt="2024-12-04T15:05:41.256" v="283" actId="20577"/>
          <ac:spMkLst>
            <pc:docMk/>
            <pc:sldMk cId="183746531" sldId="260"/>
            <ac:spMk id="6" creationId="{E8D6B8E7-6532-1222-499E-B1AFD5BDB6A8}"/>
          </ac:spMkLst>
        </pc:spChg>
        <pc:picChg chg="add mod">
          <ac:chgData name="Navin Kumar" userId="4040edb968256b89" providerId="LiveId" clId="{4AEE8918-4A5A-452A-9AC7-84BC22930A39}" dt="2024-12-04T14:56:43.529" v="255" actId="1076"/>
          <ac:picMkLst>
            <pc:docMk/>
            <pc:sldMk cId="183746531" sldId="260"/>
            <ac:picMk id="3" creationId="{9470F505-A9B7-4B6E-BC0E-95D83A0F71BC}"/>
          </ac:picMkLst>
        </pc:picChg>
        <pc:picChg chg="add mod">
          <ac:chgData name="Navin Kumar" userId="4040edb968256b89" providerId="LiveId" clId="{4AEE8918-4A5A-452A-9AC7-84BC22930A39}" dt="2024-12-04T14:56:46.691" v="256" actId="1076"/>
          <ac:picMkLst>
            <pc:docMk/>
            <pc:sldMk cId="183746531" sldId="260"/>
            <ac:picMk id="5" creationId="{D3F11017-59A9-3F1F-029C-7BE48FC4A6DD}"/>
          </ac:picMkLst>
        </pc:picChg>
      </pc:sldChg>
      <pc:sldChg chg="new del">
        <pc:chgData name="Navin Kumar" userId="4040edb968256b89" providerId="LiveId" clId="{4AEE8918-4A5A-452A-9AC7-84BC22930A39}" dt="2024-12-04T15:14:35.424" v="284" actId="47"/>
        <pc:sldMkLst>
          <pc:docMk/>
          <pc:sldMk cId="236999182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6A6-7735-E0B1-EB79-1651DA9C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8E7DE-E064-1F9E-ED4E-6E8A2E40C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6606-6BD6-8437-92C4-5E40D916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D7E8-AF27-1167-2B04-C4463C6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867B-697F-980F-A183-C90066BA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3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B5C5-0A97-CEC5-1AD3-9712F93E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1511A-CF55-2C00-B6C2-D900678DB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121C-CA30-0D70-14AD-8F4CDBB1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D7BF-4C99-277D-5764-0151E645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9609-CA77-E5C4-4551-0311325D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6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E82CB-4EE5-A3B6-3B7D-92FEDB8FD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60ABD-E793-4140-3F7E-BA17C9536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3D92-230E-4BCE-3C87-8DE78D52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547FD-BBC2-C2AD-9355-291DBA0D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B01D9-73DB-549B-C9D2-FA5F469E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36F9-2EB3-6EC6-05E7-48463209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1A42-912E-105D-A0E0-F11F8A0B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9C54-CCDC-56F8-0DE0-196A964F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787A-C36C-4380-B0BC-E5ED08DF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180F-B6C1-D010-B73A-B929A636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701-F464-4369-FF9F-737E3C8A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BD926-0837-EF5B-9F43-2A2D84780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AB23-EF5E-A0C2-7B54-2F95399C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3E6D-83BB-48E3-A32B-74CDFC48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AD9D-145F-E57E-F8BE-B5ADBF2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54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AD49-34A7-D51D-A343-9F278791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9140-28E5-9306-8CB1-AAF03BD43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13B9C-5E65-C176-5C51-07497C4B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17CA-69BA-C280-4974-644BA209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8D08-70AF-95EE-B705-32E60623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DD5B6-7C37-743B-C9A4-BDA5F728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E29B-C205-4550-F8A3-2F71D23A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C5CD6-1CFA-5CF0-648A-63C76F93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DF19F-6016-FCE8-1BA9-9EAAA85E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FF2B6-E324-BBDF-B355-1ECA43438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20CD1-A73B-A268-29D4-0B1C1307A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B37CA-17DB-C83A-9509-0EB29100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6BBED-4E34-3A65-2F28-567524C0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500F9-DCA1-5AD0-3103-CC1A27A3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49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98C2-1586-1186-91EF-89BC81AD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4081A-A97A-CF8D-F262-01EAEB01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6B7C1-41F5-224F-48DC-D7349208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7D6EF-C22D-C624-716C-EC88B692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FA18-C4DD-4211-CD20-2C27F931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102F7-1A94-4397-E25F-3717219C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BF12A-DE95-B7BA-47B1-9C3E1B48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2867-5E9A-8B01-25CF-9EEE081D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B12D-26E3-E80D-2FCC-BFCDEA02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5BFE8-B390-B6BF-65BE-880C530A5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A6DD-7471-4B07-072A-29064FE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A3311-9741-7B6C-4906-479A7932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9B4FB-F183-8DB1-88F4-BBBC5066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5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EA33-FD8A-BFD0-3BEF-81940097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B0B54-E286-F932-9942-7E472D800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19F8-F3EB-D481-6026-7F1D25A5F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36FA-872A-3AF5-C5B1-B50CD30E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2C45B-6E30-50ED-A818-D7184D91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F2EE6-A50B-C87E-EC55-171F8DD8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9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82F26-AA5E-7612-5A29-8C85402B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B0231-AAEE-80C6-8B94-305332BE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9513-BDC8-4EDE-69BD-73BB3CD21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B4675-0399-4EC2-A20E-1C99ACF1E70A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891B-EB31-16CE-C9C1-A77E71FCF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9E5B-3EB7-AA9B-741D-15764950F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3BB86-A468-4CEA-8C7A-AE876C951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4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8A8D6-90B6-E6C0-83AF-828D642DB4A8}"/>
              </a:ext>
            </a:extLst>
          </p:cNvPr>
          <p:cNvSpPr txBox="1"/>
          <p:nvPr/>
        </p:nvSpPr>
        <p:spPr>
          <a:xfrm>
            <a:off x="3191737" y="390304"/>
            <a:ext cx="46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count meta  Argument in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0F4F4-7400-9881-C689-B3192125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3" y="910371"/>
            <a:ext cx="9609653" cy="5037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CCED7-FEB8-BF31-F6FA-8734C9F95570}"/>
              </a:ext>
            </a:extLst>
          </p:cNvPr>
          <p:cNvSpPr txBox="1"/>
          <p:nvPr/>
        </p:nvSpPr>
        <p:spPr>
          <a:xfrm>
            <a:off x="8961120" y="109728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 1 Task1</a:t>
            </a:r>
          </a:p>
        </p:txBody>
      </p:sp>
    </p:spTree>
    <p:extLst>
      <p:ext uri="{BB962C8B-B14F-4D97-AF65-F5344CB8AC3E}">
        <p14:creationId xmlns:p14="http://schemas.microsoft.com/office/powerpoint/2010/main" val="217535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B22F3-6C9D-9651-FA0C-1581C57C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327"/>
            <a:ext cx="12192000" cy="3625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B2D4E-3100-B9FF-549B-2640E196933D}"/>
              </a:ext>
            </a:extLst>
          </p:cNvPr>
          <p:cNvSpPr txBox="1"/>
          <p:nvPr/>
        </p:nvSpPr>
        <p:spPr>
          <a:xfrm>
            <a:off x="2021305" y="490888"/>
            <a:ext cx="46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count meta  Argument in Terraform</a:t>
            </a:r>
          </a:p>
        </p:txBody>
      </p:sp>
    </p:spTree>
    <p:extLst>
      <p:ext uri="{BB962C8B-B14F-4D97-AF65-F5344CB8AC3E}">
        <p14:creationId xmlns:p14="http://schemas.microsoft.com/office/powerpoint/2010/main" val="59231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1BC2FF-A1D1-58CA-AD1A-12970CE8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8" y="1903396"/>
            <a:ext cx="4938188" cy="184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C72835-7470-1258-D976-1EFEE101BCB5}"/>
              </a:ext>
            </a:extLst>
          </p:cNvPr>
          <p:cNvSpPr txBox="1"/>
          <p:nvPr/>
        </p:nvSpPr>
        <p:spPr>
          <a:xfrm>
            <a:off x="3191737" y="390304"/>
            <a:ext cx="46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 file</a:t>
            </a:r>
          </a:p>
        </p:txBody>
      </p:sp>
    </p:spTree>
    <p:extLst>
      <p:ext uri="{BB962C8B-B14F-4D97-AF65-F5344CB8AC3E}">
        <p14:creationId xmlns:p14="http://schemas.microsoft.com/office/powerpoint/2010/main" val="288078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31528-0CA7-8315-CA04-8CECF876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2582"/>
            <a:ext cx="12192000" cy="3597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F7161-7EB7-D3D2-B20E-D6836056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560"/>
          <a:stretch/>
        </p:blipFill>
        <p:spPr>
          <a:xfrm>
            <a:off x="182669" y="1764436"/>
            <a:ext cx="4153260" cy="906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3D7C9-E9B5-34D3-A20F-C8C9E1257F45}"/>
              </a:ext>
            </a:extLst>
          </p:cNvPr>
          <p:cNvSpPr txBox="1"/>
          <p:nvPr/>
        </p:nvSpPr>
        <p:spPr>
          <a:xfrm>
            <a:off x="2034229" y="1093068"/>
            <a:ext cx="837398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C0DC8-1304-3D99-1159-2C58B07F00A2}"/>
              </a:ext>
            </a:extLst>
          </p:cNvPr>
          <p:cNvSpPr txBox="1"/>
          <p:nvPr/>
        </p:nvSpPr>
        <p:spPr>
          <a:xfrm>
            <a:off x="5189351" y="203282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terraform apply -var-file="</a:t>
            </a:r>
            <a:r>
              <a:rPr lang="en-GB" dirty="0" err="1"/>
              <a:t>terraform.tfvars</a:t>
            </a:r>
            <a:r>
              <a:rPr lang="en-GB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D9520-81C2-DC8B-9C11-4F2FCFB733D9}"/>
              </a:ext>
            </a:extLst>
          </p:cNvPr>
          <p:cNvSpPr txBox="1"/>
          <p:nvPr/>
        </p:nvSpPr>
        <p:spPr>
          <a:xfrm>
            <a:off x="5432748" y="1244086"/>
            <a:ext cx="4222103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Code , Execution below in terminal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E07B7-E67A-B181-F309-AD867AB5CB8B}"/>
              </a:ext>
            </a:extLst>
          </p:cNvPr>
          <p:cNvSpPr txBox="1"/>
          <p:nvPr/>
        </p:nvSpPr>
        <p:spPr>
          <a:xfrm>
            <a:off x="3808607" y="480385"/>
            <a:ext cx="27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tfvar</a:t>
            </a:r>
            <a:r>
              <a:rPr lang="en-GB" dirty="0"/>
              <a:t>  variable</a:t>
            </a:r>
          </a:p>
        </p:txBody>
      </p:sp>
    </p:spTree>
    <p:extLst>
      <p:ext uri="{BB962C8B-B14F-4D97-AF65-F5344CB8AC3E}">
        <p14:creationId xmlns:p14="http://schemas.microsoft.com/office/powerpoint/2010/main" val="336963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0F505-A9B7-4B6E-BC0E-95D83A0F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53945"/>
            <a:ext cx="12192000" cy="3006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11017-59A9-3F1F-029C-7BE48FC4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3" y="197513"/>
            <a:ext cx="633276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6B8E7-6532-1222-499E-B1AFD5BDB6A8}"/>
              </a:ext>
            </a:extLst>
          </p:cNvPr>
          <p:cNvSpPr txBox="1"/>
          <p:nvPr/>
        </p:nvSpPr>
        <p:spPr>
          <a:xfrm>
            <a:off x="8129016" y="1161288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Lab1 , Task 2</a:t>
            </a:r>
          </a:p>
        </p:txBody>
      </p:sp>
    </p:spTree>
    <p:extLst>
      <p:ext uri="{BB962C8B-B14F-4D97-AF65-F5344CB8AC3E}">
        <p14:creationId xmlns:p14="http://schemas.microsoft.com/office/powerpoint/2010/main" val="18374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2024-12-04T13:45:57Z</dcterms:created>
  <dcterms:modified xsi:type="dcterms:W3CDTF">2024-12-04T15:14:37Z</dcterms:modified>
</cp:coreProperties>
</file>