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AF72A-6724-4A4E-BC27-00D479922EB0}" v="1" dt="2024-12-04T17:35:40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Kumar" userId="4040edb968256b89" providerId="LiveId" clId="{472AF72A-6724-4A4E-BC27-00D479922EB0}"/>
    <pc:docChg chg="addSld delSld modSld">
      <pc:chgData name="Navin Kumar" userId="4040edb968256b89" providerId="LiveId" clId="{472AF72A-6724-4A4E-BC27-00D479922EB0}" dt="2024-12-04T17:35:42.372" v="49" actId="20577"/>
      <pc:docMkLst>
        <pc:docMk/>
      </pc:docMkLst>
      <pc:sldChg chg="new del">
        <pc:chgData name="Navin Kumar" userId="4040edb968256b89" providerId="LiveId" clId="{472AF72A-6724-4A4E-BC27-00D479922EB0}" dt="2024-12-04T17:34:06.735" v="3" actId="47"/>
        <pc:sldMkLst>
          <pc:docMk/>
          <pc:sldMk cId="1891832398" sldId="256"/>
        </pc:sldMkLst>
      </pc:sldChg>
      <pc:sldChg chg="addSp modSp new mod">
        <pc:chgData name="Navin Kumar" userId="4040edb968256b89" providerId="LiveId" clId="{472AF72A-6724-4A4E-BC27-00D479922EB0}" dt="2024-12-04T17:35:42.372" v="49" actId="20577"/>
        <pc:sldMkLst>
          <pc:docMk/>
          <pc:sldMk cId="2238862414" sldId="256"/>
        </pc:sldMkLst>
        <pc:spChg chg="add mod">
          <ac:chgData name="Navin Kumar" userId="4040edb968256b89" providerId="LiveId" clId="{472AF72A-6724-4A4E-BC27-00D479922EB0}" dt="2024-12-04T17:35:42.372" v="49" actId="20577"/>
          <ac:spMkLst>
            <pc:docMk/>
            <pc:sldMk cId="2238862414" sldId="256"/>
            <ac:spMk id="6" creationId="{06068AC1-1D3E-39E6-72C4-A555C3E71862}"/>
          </ac:spMkLst>
        </pc:spChg>
        <pc:picChg chg="add mod">
          <ac:chgData name="Navin Kumar" userId="4040edb968256b89" providerId="LiveId" clId="{472AF72A-6724-4A4E-BC27-00D479922EB0}" dt="2024-12-04T17:34:52.971" v="15" actId="1076"/>
          <ac:picMkLst>
            <pc:docMk/>
            <pc:sldMk cId="2238862414" sldId="256"/>
            <ac:picMk id="3" creationId="{72F417D2-750B-3369-22AD-CF84CEB4DCAF}"/>
          </ac:picMkLst>
        </pc:picChg>
        <pc:picChg chg="add mod">
          <ac:chgData name="Navin Kumar" userId="4040edb968256b89" providerId="LiveId" clId="{472AF72A-6724-4A4E-BC27-00D479922EB0}" dt="2024-12-04T17:35:02.645" v="42" actId="1037"/>
          <ac:picMkLst>
            <pc:docMk/>
            <pc:sldMk cId="2238862414" sldId="256"/>
            <ac:picMk id="5" creationId="{DDD95775-F642-EC5F-8CC6-E69EACB364A7}"/>
          </ac:picMkLst>
        </pc:picChg>
      </pc:sldChg>
      <pc:sldChg chg="new del">
        <pc:chgData name="Navin Kumar" userId="4040edb968256b89" providerId="LiveId" clId="{472AF72A-6724-4A4E-BC27-00D479922EB0}" dt="2024-12-04T17:35:16.274" v="43" actId="47"/>
        <pc:sldMkLst>
          <pc:docMk/>
          <pc:sldMk cId="1220975869" sldId="257"/>
        </pc:sldMkLst>
      </pc:sldChg>
      <pc:sldChg chg="new del">
        <pc:chgData name="Navin Kumar" userId="4040edb968256b89" providerId="LiveId" clId="{472AF72A-6724-4A4E-BC27-00D479922EB0}" dt="2024-12-04T17:34:07.081" v="4" actId="47"/>
        <pc:sldMkLst>
          <pc:docMk/>
          <pc:sldMk cId="2771381127" sldId="257"/>
        </pc:sldMkLst>
      </pc:sldChg>
      <pc:sldChg chg="new del">
        <pc:chgData name="Navin Kumar" userId="4040edb968256b89" providerId="LiveId" clId="{472AF72A-6724-4A4E-BC27-00D479922EB0}" dt="2024-12-04T17:34:07.350" v="5" actId="47"/>
        <pc:sldMkLst>
          <pc:docMk/>
          <pc:sldMk cId="1616419598" sldId="258"/>
        </pc:sldMkLst>
      </pc:sldChg>
      <pc:sldChg chg="new del">
        <pc:chgData name="Navin Kumar" userId="4040edb968256b89" providerId="LiveId" clId="{472AF72A-6724-4A4E-BC27-00D479922EB0}" dt="2024-12-04T17:35:17.776" v="44" actId="47"/>
        <pc:sldMkLst>
          <pc:docMk/>
          <pc:sldMk cId="288387923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BEB6-A9A0-2211-75C5-E11A76FBB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676E5-CCD4-28A9-2788-4F0BC5F27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F2B9E-F67B-1368-264C-B6056C4C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ABA2-2D8F-46B9-8062-31B714FC2B5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4B8FA-B65B-0D0A-AFF1-BF2AFE0C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BB8F3-50D6-3CE5-B1C6-CBCFD371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C399-8A6D-4A2C-BAB7-4A4710618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50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DFA9-B851-9CD7-C21C-27C8D59B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64F35-FF54-1179-CF46-876747DB3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93D90-1588-B616-5934-15752E50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ABA2-2D8F-46B9-8062-31B714FC2B5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2476-8CD5-3BE1-0D37-40A84997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C2E98-987F-8222-32C1-FBAC0743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C399-8A6D-4A2C-BAB7-4A4710618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4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D35A8-323D-042D-0B3A-0C7A9FCB2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2B86-4983-135E-E340-0DEA0811E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5395E-D93C-C6ED-0CF0-6D84F47C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ABA2-2D8F-46B9-8062-31B714FC2B5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EE938-E28A-DEDB-ACA9-84605397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AE45-0FB2-9149-E5C5-5923B8AE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C399-8A6D-4A2C-BAB7-4A4710618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40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F210-A992-E92C-E87F-EA5B57A9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7FC1-EE9F-4981-C5CF-DC11C2AC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DE3C0-9278-10DF-4933-D9E0861E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ABA2-2D8F-46B9-8062-31B714FC2B5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70C16-9E84-53B7-C315-89BB75E8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12F7-FE29-8DF6-A72F-B4765B76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C399-8A6D-4A2C-BAB7-4A4710618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ACDD-45A8-0F4C-2B4C-F95D1493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64CA-1485-4BC9-57EC-15DEB08FD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AE58-25EA-A92A-9DC3-53E23854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ABA2-2D8F-46B9-8062-31B714FC2B5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643D-3D97-56A3-3559-A7D43914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CC14-B584-CA07-0D3B-414C2E1E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C399-8A6D-4A2C-BAB7-4A4710618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49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64E4-E1D8-0D4B-B725-908BB3EC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E954-DABB-5141-BDFC-C7D1E6307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6A226-24DA-9DB1-4455-B5D4070EB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98BE8-B8FB-97C5-DC29-AEA99A06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ABA2-2D8F-46B9-8062-31B714FC2B5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BD959-2431-9C1D-4AEC-FC68F2E0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3E5AE-7990-60C6-7F04-1226FC7B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C399-8A6D-4A2C-BAB7-4A4710618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56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B2A0-3127-2B08-C858-DC1134DB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75D84-B1A6-ED9E-B467-7C7538753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8C16B-363B-7311-F7EA-7702C137B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FA64B-6BE2-57F2-88AC-C89D0654B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50BDB-4A10-9FC5-DB52-5A9E11263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F03B1-63E8-06BB-6BCB-46A7F57B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ABA2-2D8F-46B9-8062-31B714FC2B5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67AB2-2148-2416-DE4D-AB4E22E5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CFD7E-9FDC-0681-D2C5-CB07E017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C399-8A6D-4A2C-BAB7-4A4710618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77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147D-075D-943F-7582-40CF483A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F21D0-1256-BA13-7C6E-FAB4D681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ABA2-2D8F-46B9-8062-31B714FC2B5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A1026-5DF6-3E92-0CF4-84B8C143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EB339-2111-25FB-A52E-E243D784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C399-8A6D-4A2C-BAB7-4A4710618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58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1998-055D-BD9C-4915-A6C25091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ABA2-2D8F-46B9-8062-31B714FC2B5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0B629-4786-744B-3990-684BA25A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F126B-61B9-319D-5801-9CB999F2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C399-8A6D-4A2C-BAB7-4A4710618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58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A073-9C8D-BFC5-DAF2-7AB455C3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2AFFC-E67E-56CD-594D-51F7C568A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A552C-ACC0-14AD-CFAD-2FAEAED1A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593FA-0540-0C52-1D88-F413B43D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ABA2-2D8F-46B9-8062-31B714FC2B5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144EC-BDCB-461F-FDA6-66227A06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BC02D-A9D0-D90C-A031-6F611C0F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C399-8A6D-4A2C-BAB7-4A4710618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A9C7-86E8-B31D-98AB-8AD5D29D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9D2F9-9262-4AC7-8232-A8A363E58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3100A-8D26-304D-ACC0-DE833C4A1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1F392-3C11-0238-C0B9-BB8B891E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ABA2-2D8F-46B9-8062-31B714FC2B5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06C5C-F240-3311-CBCA-8FB46FAD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2E427-E805-6A49-4E49-84FCE48A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C399-8A6D-4A2C-BAB7-4A4710618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2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D2BF4-0C5A-430E-312F-0890DF3D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42796-73BB-2075-C687-77E6847B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D980-2917-5869-B5FE-8C085B46D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1FABA2-2D8F-46B9-8062-31B714FC2B5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384F8-802E-5E11-4476-F4808CAC4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2A522-1FA5-457A-C39F-657434B25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FBC399-8A6D-4A2C-BAB7-4A4710618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32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F417D2-750B-3369-22AD-CF84CEB4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4556"/>
            <a:ext cx="12192000" cy="3186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D95775-F642-EC5F-8CC6-E69EACB36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3825"/>
            <a:ext cx="4505325" cy="3519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068AC1-1D3E-39E6-72C4-A555C3E71862}"/>
              </a:ext>
            </a:extLst>
          </p:cNvPr>
          <p:cNvSpPr txBox="1"/>
          <p:nvPr/>
        </p:nvSpPr>
        <p:spPr>
          <a:xfrm>
            <a:off x="6096000" y="822960"/>
            <a:ext cx="120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LAB2</a:t>
            </a:r>
          </a:p>
        </p:txBody>
      </p:sp>
    </p:spTree>
    <p:extLst>
      <p:ext uri="{BB962C8B-B14F-4D97-AF65-F5344CB8AC3E}">
        <p14:creationId xmlns:p14="http://schemas.microsoft.com/office/powerpoint/2010/main" val="223886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Kumar</dc:creator>
  <cp:lastModifiedBy>Navin Kumar</cp:lastModifiedBy>
  <cp:revision>1</cp:revision>
  <dcterms:created xsi:type="dcterms:W3CDTF">2024-12-04T17:33:54Z</dcterms:created>
  <dcterms:modified xsi:type="dcterms:W3CDTF">2024-12-04T17:35:45Z</dcterms:modified>
</cp:coreProperties>
</file>