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F7DD01-11A3-4E75-BADB-677479161E71}" v="1" dt="2024-12-04T18:01:53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Kumar" userId="4040edb968256b89" providerId="LiveId" clId="{BEF7DD01-11A3-4E75-BADB-677479161E71}"/>
    <pc:docChg chg="addSld modSld">
      <pc:chgData name="Navin Kumar" userId="4040edb968256b89" providerId="LiveId" clId="{BEF7DD01-11A3-4E75-BADB-677479161E71}" dt="2024-12-04T18:03:36.717" v="51" actId="1076"/>
      <pc:docMkLst>
        <pc:docMk/>
      </pc:docMkLst>
      <pc:sldChg chg="addSp modSp new mod">
        <pc:chgData name="Navin Kumar" userId="4040edb968256b89" providerId="LiveId" clId="{BEF7DD01-11A3-4E75-BADB-677479161E71}" dt="2024-12-04T18:03:36.717" v="51" actId="1076"/>
        <pc:sldMkLst>
          <pc:docMk/>
          <pc:sldMk cId="4261649732" sldId="256"/>
        </pc:sldMkLst>
        <pc:spChg chg="add mod">
          <ac:chgData name="Navin Kumar" userId="4040edb968256b89" providerId="LiveId" clId="{BEF7DD01-11A3-4E75-BADB-677479161E71}" dt="2024-12-04T18:03:36.717" v="51" actId="1076"/>
          <ac:spMkLst>
            <pc:docMk/>
            <pc:sldMk cId="4261649732" sldId="256"/>
            <ac:spMk id="2" creationId="{BF00A5B0-5B8F-D3FB-81FC-3E93EF1491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6169-E68B-6ABC-CB1C-ED2D4FDF6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A120D-A41F-6AC2-469B-D14311F24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7433D-1BA2-D43E-5B4B-363ADB9D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88BC-2079-4C8C-B7CC-0A2AE2267F0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EE255-E868-1FA2-D549-AB00329F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ECF7C-69EA-2284-2786-5DF76F2D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BC12-DBD6-485A-8CF3-C5AA322D2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97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A11A-AA1D-795D-E29C-F2C4DC4B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8BD7F-757D-CF97-299A-313B4E5B3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547B-22E7-FF50-8F58-58FC59EB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88BC-2079-4C8C-B7CC-0A2AE2267F0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3E41C-7D0E-C725-AD0E-468E1048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49D84-19EB-E8D0-9FCF-DDE85AFD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BC12-DBD6-485A-8CF3-C5AA322D2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8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22A54-B058-3E1D-3AB4-75B3ABA73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A3DA0-64CA-5021-A2EA-A47557D8A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40B6D-F8EE-BBD3-9850-07C5587E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88BC-2079-4C8C-B7CC-0A2AE2267F0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1AB2F-59A3-9B33-EA9B-42FB8C86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1757-577C-83D7-ADE7-B8093532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BC12-DBD6-485A-8CF3-C5AA322D2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5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E0A2-4A76-961A-D2BF-FD2A8308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8C9BC-F5DF-7F48-193C-95D212C3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D3176-F4F6-E16B-8E26-4AB08C15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88BC-2079-4C8C-B7CC-0A2AE2267F0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B0103-8265-0CED-4261-B1A73006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86B03-E1A0-8DB5-2D42-DE1534B5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BC12-DBD6-485A-8CF3-C5AA322D2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85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F793-AC0E-0105-BA7E-3D49CE44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ACFF3-8492-6954-882C-D5C5DFEA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334F-108D-1358-7348-4CEBA102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88BC-2079-4C8C-B7CC-0A2AE2267F0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D850C-4071-E29D-9D6E-FBB51B9F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586DB-B105-9D81-4C59-E2BAE8F1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BC12-DBD6-485A-8CF3-C5AA322D2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60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AE2A-5671-0A82-21F9-770DCA50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2B19-4B2B-A1CE-A761-E0A28064E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7AC77-2D32-32D8-A79E-794BBE5B2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B5EFE-6F9A-296E-BDBB-C4DA1E35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88BC-2079-4C8C-B7CC-0A2AE2267F0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C6A1F-232A-9F96-CDD7-2D58B173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4E04D-5C9E-7977-46D7-75011C93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BC12-DBD6-485A-8CF3-C5AA322D2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47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384B-4CB6-05DB-4E85-241035F2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476D-9C3A-E5DD-67AC-324FF67D3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9BD9E-8EDE-5316-CA81-E87FE2521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466AC-A519-8BDB-76BA-390C311EE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0355F-E005-55C5-70E9-5E4DEA1DC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8F365-7BCF-B031-E5CC-122C0039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88BC-2079-4C8C-B7CC-0A2AE2267F0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58419-2E46-C176-9725-B9E82EE6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7F656-BB6B-489F-8726-78673041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BC12-DBD6-485A-8CF3-C5AA322D2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91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5FD1-52D2-F032-D0B9-0F2E0CEF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37A21-E776-FC34-FB1A-79B67E01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88BC-2079-4C8C-B7CC-0A2AE2267F0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87E65-5129-B69B-C6FF-0FDF8024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E56B2-A847-262F-B8DC-3B49BE08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BC12-DBD6-485A-8CF3-C5AA322D2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56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122C1-A3A6-7A7B-2487-014F5197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88BC-2079-4C8C-B7CC-0A2AE2267F0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52834-18AF-0037-B7AB-3054313A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4B206-ECE7-4D88-CA24-B541CE9F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BC12-DBD6-485A-8CF3-C5AA322D2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23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6FD8-7E5E-63D5-66CF-365E9686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F391-928B-9DF4-B75D-58355351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E4C20-0006-C5C0-00F5-DD22D76A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8AC6C-E37C-9C9A-B961-877A9853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88BC-2079-4C8C-B7CC-0A2AE2267F0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A41E7-56BA-58F0-4039-004E5B8B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AB8C0-583D-4162-9860-0E7ABF0D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BC12-DBD6-485A-8CF3-C5AA322D2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58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BD59-C222-B13E-B872-D7AB204E6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D34A6-90E2-7DFB-2A66-3272F162B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7307D-71A0-8A02-DB82-1995F3A26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3503F-4F95-5C8D-C8AE-E7CC6984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88BC-2079-4C8C-B7CC-0A2AE2267F0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D9EBF-ED94-C8AE-BFDA-9299A5FA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D9E10-555B-31E3-F2BB-B64FAA3C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BC12-DBD6-485A-8CF3-C5AA322D2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69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17472-B652-4D13-A8F3-64583B76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15A53-81F5-ED2D-B6FD-7CEF0F05B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9598-FCA2-2BE4-1812-E0A299393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D088BC-2079-4C8C-B7CC-0A2AE2267F0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DFD1-14D2-C20C-BC89-E875ADF67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162D-F3C1-E958-036A-AC47CC8AA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DFBC12-DBD6-485A-8CF3-C5AA322D2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92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00A5B0-5B8F-D3FB-81FC-3E93EF1491E1}"/>
              </a:ext>
            </a:extLst>
          </p:cNvPr>
          <p:cNvSpPr txBox="1"/>
          <p:nvPr/>
        </p:nvSpPr>
        <p:spPr>
          <a:xfrm>
            <a:off x="3436374" y="456865"/>
            <a:ext cx="466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Build reusable components in VPC</a:t>
            </a:r>
          </a:p>
        </p:txBody>
      </p:sp>
    </p:spTree>
    <p:extLst>
      <p:ext uri="{BB962C8B-B14F-4D97-AF65-F5344CB8AC3E}">
        <p14:creationId xmlns:p14="http://schemas.microsoft.com/office/powerpoint/2010/main" val="426164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Kumar</dc:creator>
  <cp:lastModifiedBy>Navin Kumar</cp:lastModifiedBy>
  <cp:revision>1</cp:revision>
  <dcterms:created xsi:type="dcterms:W3CDTF">2024-12-04T17:36:39Z</dcterms:created>
  <dcterms:modified xsi:type="dcterms:W3CDTF">2024-12-04T18:03:39Z</dcterms:modified>
</cp:coreProperties>
</file>