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62F26-DE56-4D9B-848C-15D912E49317}" v="3" dt="2024-11-28T14:04:32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AB862F26-DE56-4D9B-848C-15D912E49317}"/>
    <pc:docChg chg="custSel addSld modSld sldOrd">
      <pc:chgData name="Navin Kumar" userId="4040edb968256b89" providerId="LiveId" clId="{AB862F26-DE56-4D9B-848C-15D912E49317}" dt="2024-11-28T14:15:28.790" v="91" actId="22"/>
      <pc:docMkLst>
        <pc:docMk/>
      </pc:docMkLst>
      <pc:sldChg chg="addSp modSp new mod ord">
        <pc:chgData name="Navin Kumar" userId="4040edb968256b89" providerId="LiveId" clId="{AB862F26-DE56-4D9B-848C-15D912E49317}" dt="2024-11-28T14:04:25.673" v="72" actId="1076"/>
        <pc:sldMkLst>
          <pc:docMk/>
          <pc:sldMk cId="2169460872" sldId="256"/>
        </pc:sldMkLst>
        <pc:spChg chg="add mod">
          <ac:chgData name="Navin Kumar" userId="4040edb968256b89" providerId="LiveId" clId="{AB862F26-DE56-4D9B-848C-15D912E49317}" dt="2024-11-28T14:04:25.673" v="72" actId="1076"/>
          <ac:spMkLst>
            <pc:docMk/>
            <pc:sldMk cId="2169460872" sldId="256"/>
            <ac:spMk id="4" creationId="{B11E5F83-F922-561C-DABC-08D06BF6A915}"/>
          </ac:spMkLst>
        </pc:spChg>
        <pc:picChg chg="add">
          <ac:chgData name="Navin Kumar" userId="4040edb968256b89" providerId="LiveId" clId="{AB862F26-DE56-4D9B-848C-15D912E49317}" dt="2024-11-28T14:02:32.864" v="3" actId="22"/>
          <ac:picMkLst>
            <pc:docMk/>
            <pc:sldMk cId="2169460872" sldId="256"/>
            <ac:picMk id="3" creationId="{942A7D39-A6BC-FA0E-073F-49CBF1C63948}"/>
          </ac:picMkLst>
        </pc:picChg>
      </pc:sldChg>
      <pc:sldChg chg="addSp modSp new mod ord">
        <pc:chgData name="Navin Kumar" userId="4040edb968256b89" providerId="LiveId" clId="{AB862F26-DE56-4D9B-848C-15D912E49317}" dt="2024-11-28T14:04:02.345" v="35" actId="1076"/>
        <pc:sldMkLst>
          <pc:docMk/>
          <pc:sldMk cId="3090351998" sldId="257"/>
        </pc:sldMkLst>
        <pc:spChg chg="add mod">
          <ac:chgData name="Navin Kumar" userId="4040edb968256b89" providerId="LiveId" clId="{AB862F26-DE56-4D9B-848C-15D912E49317}" dt="2024-11-28T14:04:02.345" v="35" actId="1076"/>
          <ac:spMkLst>
            <pc:docMk/>
            <pc:sldMk cId="3090351998" sldId="257"/>
            <ac:spMk id="4" creationId="{A685BF83-CFF2-FB40-E8EF-D56029F90C63}"/>
          </ac:spMkLst>
        </pc:spChg>
        <pc:picChg chg="add">
          <ac:chgData name="Navin Kumar" userId="4040edb968256b89" providerId="LiveId" clId="{AB862F26-DE56-4D9B-848C-15D912E49317}" dt="2024-11-28T14:03:43.435" v="10" actId="22"/>
          <ac:picMkLst>
            <pc:docMk/>
            <pc:sldMk cId="3090351998" sldId="257"/>
            <ac:picMk id="3" creationId="{5E4B4F4C-2A09-1830-CDEE-CBF5C7644FEC}"/>
          </ac:picMkLst>
        </pc:picChg>
      </pc:sldChg>
      <pc:sldChg chg="addSp modSp new mod">
        <pc:chgData name="Navin Kumar" userId="4040edb968256b89" providerId="LiveId" clId="{AB862F26-DE56-4D9B-848C-15D912E49317}" dt="2024-11-28T14:08:58.780" v="89" actId="22"/>
        <pc:sldMkLst>
          <pc:docMk/>
          <pc:sldMk cId="345780994" sldId="258"/>
        </pc:sldMkLst>
        <pc:spChg chg="add mod">
          <ac:chgData name="Navin Kumar" userId="4040edb968256b89" providerId="LiveId" clId="{AB862F26-DE56-4D9B-848C-15D912E49317}" dt="2024-11-28T14:04:41.323" v="88" actId="20577"/>
          <ac:spMkLst>
            <pc:docMk/>
            <pc:sldMk cId="345780994" sldId="258"/>
            <ac:spMk id="2" creationId="{5C498EDC-3799-2636-32BD-0691A5CAD907}"/>
          </ac:spMkLst>
        </pc:spChg>
        <pc:picChg chg="add">
          <ac:chgData name="Navin Kumar" userId="4040edb968256b89" providerId="LiveId" clId="{AB862F26-DE56-4D9B-848C-15D912E49317}" dt="2024-11-28T14:08:58.780" v="89" actId="22"/>
          <ac:picMkLst>
            <pc:docMk/>
            <pc:sldMk cId="345780994" sldId="258"/>
            <ac:picMk id="4" creationId="{9674FF8C-6B5B-9549-BF25-16CDF40843CD}"/>
          </ac:picMkLst>
        </pc:picChg>
      </pc:sldChg>
      <pc:sldChg chg="addSp new mod">
        <pc:chgData name="Navin Kumar" userId="4040edb968256b89" providerId="LiveId" clId="{AB862F26-DE56-4D9B-848C-15D912E49317}" dt="2024-11-28T14:15:28.790" v="91" actId="22"/>
        <pc:sldMkLst>
          <pc:docMk/>
          <pc:sldMk cId="1314456998" sldId="259"/>
        </pc:sldMkLst>
        <pc:picChg chg="add">
          <ac:chgData name="Navin Kumar" userId="4040edb968256b89" providerId="LiveId" clId="{AB862F26-DE56-4D9B-848C-15D912E49317}" dt="2024-11-28T14:15:28.790" v="91" actId="22"/>
          <ac:picMkLst>
            <pc:docMk/>
            <pc:sldMk cId="1314456998" sldId="259"/>
            <ac:picMk id="3" creationId="{2F7D18A1-12D5-E96C-FAB5-D0330F862E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B451-211A-1490-262D-B9CC7F794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7A824-BCA6-25A8-7A51-5D046459C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595E-E9D9-912A-8C28-9012D76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FA59-FDF7-4CD6-B3C0-3ADD11634D1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CF789-5B0A-C065-5A45-8D2F10B4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E87CF-432E-4DD0-1CDE-B5C79EC9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2A7-E4E5-458E-9A9E-E8A6205B4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40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E609-EAF9-9CAE-E80C-71A35608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80E81-34A6-4BF0-FD73-5A66BE8D4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F1EC-0785-3C1B-DB13-67886FB4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FA59-FDF7-4CD6-B3C0-3ADD11634D1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174DA-3BCB-8102-323C-5720415E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1344-F95D-5BCD-6514-D8D335DD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2A7-E4E5-458E-9A9E-E8A6205B4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3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53525-FAB4-5B17-0234-4C930A6A5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A16C5-B6E0-38B8-9DAB-E7799E598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06D3-CB7F-50B6-1A52-F2761C23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FA59-FDF7-4CD6-B3C0-3ADD11634D1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DCDF-993A-831E-C136-9269A60C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E5710-9C25-63FC-4A49-7A0A3657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2A7-E4E5-458E-9A9E-E8A6205B4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1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337A-30D7-104B-B5D4-8A3AC27B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8053-2A83-080E-B351-28676ECD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ACBD-D195-83B5-CF0C-86F54913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FA59-FDF7-4CD6-B3C0-3ADD11634D1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7B8C-7C56-9949-E737-5672A102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0BAA-5ECF-A33B-D2C6-62858FDA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2A7-E4E5-458E-9A9E-E8A6205B4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39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1220-7A32-1B50-5580-2653867A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A9D2E-4B09-543A-1803-CEA08446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52DD0-70E0-D71A-66EA-1D3FA08A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FA59-FDF7-4CD6-B3C0-3ADD11634D1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E4B28-EEEE-FF6C-B974-06FF0B68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70ED4-7B12-2971-6BB8-BEFD57E3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2A7-E4E5-458E-9A9E-E8A6205B4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1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7C2A-443F-C88C-E3AC-DAFEC65C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9869-009B-17B3-51AC-A3841B6C1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7AA8-111C-8200-4369-F8BE4C954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9BF1F-AB7C-76F2-BE1A-9C6319A8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FA59-FDF7-4CD6-B3C0-3ADD11634D1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8D545-6900-83CD-D775-BE0317C2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ACDD-BEDF-531B-41D1-43776BF8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2A7-E4E5-458E-9A9E-E8A6205B4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39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F8C4-BA31-D9D8-9BAE-F864F439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84732-F702-D623-0053-5651543FE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0E800-7528-2E5A-C2E4-98C1A6B51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16761-3929-9AA1-E8C1-44D4E25E4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831BA-4796-D8C4-E60B-BFF263DF8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EC671-5C3D-0BC1-7C70-59CA9E36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FA59-FDF7-4CD6-B3C0-3ADD11634D1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A7484-3F2B-16D5-0138-3414EA94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009F2-C021-0915-717B-405BF6AA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2A7-E4E5-458E-9A9E-E8A6205B4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14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5057-8291-5919-2E0B-9A3D6523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30133-F09C-298B-A51B-877490EB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FA59-FDF7-4CD6-B3C0-3ADD11634D1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8C044-7B5C-92A4-92C6-7DAEE5D4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26170-8C8C-D9F0-FABD-EC8F7896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2A7-E4E5-458E-9A9E-E8A6205B4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3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A06EB-39AF-8437-1358-E3D5A8BB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FA59-FDF7-4CD6-B3C0-3ADD11634D1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5F57E-1D67-617A-E8A4-07E305B8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DEBD-21F5-BE1C-A70A-7A7A0C1D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2A7-E4E5-458E-9A9E-E8A6205B4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6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1ABF-787A-4151-D45C-97101423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D395-861A-3B94-C512-10166CA3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7D05F-D222-22FF-7344-6678032BB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33F34-DA4F-EAAF-3A0A-1C94BFBC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FA59-FDF7-4CD6-B3C0-3ADD11634D1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76917-12EB-1602-5C3B-1AD1795C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ABF1D-8334-C1F0-9AC5-EB5C7888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2A7-E4E5-458E-9A9E-E8A6205B4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7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C71D-4DB8-DD9B-8DDD-6C9748D7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049E9-5B52-DBF4-2259-E4E06BEA0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BC17-92E2-0EA4-67FE-8EA3E50B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113D5-69F0-8A71-FBF9-82C79E98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FA59-FDF7-4CD6-B3C0-3ADD11634D1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EBCB5-F7C8-8BD1-2C0A-9B025AC8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73F9-5E54-9238-B790-16002337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2A7-E4E5-458E-9A9E-E8A6205B4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81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879DF-66F9-6A30-2B9D-70E6A5F0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7F41D-5D6F-B35B-F6A4-E2C0CFCB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EE14-2494-02E2-69E3-E41EDF2E3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0FA59-FDF7-4CD6-B3C0-3ADD11634D1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7B369-C7D0-1C7A-76CA-17949DC1A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F740E-9CAB-C19F-D52B-DD019AF94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9D2A7-E4E5-458E-9A9E-E8A6205B4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2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B4F4C-2A09-1830-CDEE-CBF5C764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16"/>
            <a:ext cx="12192000" cy="5654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85BF83-CFF2-FB40-E8EF-D56029F90C63}"/>
              </a:ext>
            </a:extLst>
          </p:cNvPr>
          <p:cNvSpPr txBox="1"/>
          <p:nvPr/>
        </p:nvSpPr>
        <p:spPr>
          <a:xfrm>
            <a:off x="777240" y="10058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 2 instance created </a:t>
            </a:r>
          </a:p>
        </p:txBody>
      </p:sp>
    </p:spTree>
    <p:extLst>
      <p:ext uri="{BB962C8B-B14F-4D97-AF65-F5344CB8AC3E}">
        <p14:creationId xmlns:p14="http://schemas.microsoft.com/office/powerpoint/2010/main" val="309035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A7D39-A6BC-FA0E-073F-49CBF1C6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230"/>
            <a:ext cx="12192000" cy="5323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1E5F83-F922-561C-DABC-08D06BF6A915}"/>
              </a:ext>
            </a:extLst>
          </p:cNvPr>
          <p:cNvSpPr txBox="1"/>
          <p:nvPr/>
        </p:nvSpPr>
        <p:spPr>
          <a:xfrm>
            <a:off x="795528" y="20116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Cloud watch with ok </a:t>
            </a:r>
          </a:p>
        </p:txBody>
      </p:sp>
    </p:spTree>
    <p:extLst>
      <p:ext uri="{BB962C8B-B14F-4D97-AF65-F5344CB8AC3E}">
        <p14:creationId xmlns:p14="http://schemas.microsoft.com/office/powerpoint/2010/main" val="216946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98EDC-3799-2636-32BD-0691A5CAD907}"/>
              </a:ext>
            </a:extLst>
          </p:cNvPr>
          <p:cNvSpPr txBox="1"/>
          <p:nvPr/>
        </p:nvSpPr>
        <p:spPr>
          <a:xfrm>
            <a:off x="795528" y="20116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Cloud watch with Alarm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4FF8C-6B5B-9549-BF25-16CDF4084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991"/>
            <a:ext cx="12192000" cy="56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7D18A1-12D5-E96C-FAB5-D0330F86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448"/>
            <a:ext cx="12192000" cy="51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5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2024-11-28T13:17:50Z</dcterms:created>
  <dcterms:modified xsi:type="dcterms:W3CDTF">2024-11-28T14:15:30Z</dcterms:modified>
</cp:coreProperties>
</file>