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n Kumar" userId="4040edb968256b89" providerId="LiveId" clId="{19AA5603-7BCF-475E-9125-E454BE260A69}"/>
    <pc:docChg chg="custSel addSld modSld">
      <pc:chgData name="Navin Kumar" userId="4040edb968256b89" providerId="LiveId" clId="{19AA5603-7BCF-475E-9125-E454BE260A69}" dt="2024-12-09T14:23:05.001" v="77" actId="1076"/>
      <pc:docMkLst>
        <pc:docMk/>
      </pc:docMkLst>
      <pc:sldChg chg="addSp delSp modSp new mod">
        <pc:chgData name="Navin Kumar" userId="4040edb968256b89" providerId="LiveId" clId="{19AA5603-7BCF-475E-9125-E454BE260A69}" dt="2024-12-09T14:23:05.001" v="77" actId="1076"/>
        <pc:sldMkLst>
          <pc:docMk/>
          <pc:sldMk cId="3444796837" sldId="256"/>
        </pc:sldMkLst>
        <pc:spChg chg="del">
          <ac:chgData name="Navin Kumar" userId="4040edb968256b89" providerId="LiveId" clId="{19AA5603-7BCF-475E-9125-E454BE260A69}" dt="2024-12-09T14:00:34.598" v="1" actId="478"/>
          <ac:spMkLst>
            <pc:docMk/>
            <pc:sldMk cId="3444796837" sldId="256"/>
            <ac:spMk id="2" creationId="{89E1B65D-3020-BCFF-AEFB-AC99A4E316DE}"/>
          </ac:spMkLst>
        </pc:spChg>
        <pc:spChg chg="del">
          <ac:chgData name="Navin Kumar" userId="4040edb968256b89" providerId="LiveId" clId="{19AA5603-7BCF-475E-9125-E454BE260A69}" dt="2024-12-09T14:00:35.914" v="2" actId="478"/>
          <ac:spMkLst>
            <pc:docMk/>
            <pc:sldMk cId="3444796837" sldId="256"/>
            <ac:spMk id="3" creationId="{FF4018D0-B1E7-40D0-9500-BE39FA3723E8}"/>
          </ac:spMkLst>
        </pc:spChg>
        <pc:spChg chg="add mod">
          <ac:chgData name="Navin Kumar" userId="4040edb968256b89" providerId="LiveId" clId="{19AA5603-7BCF-475E-9125-E454BE260A69}" dt="2024-12-09T14:20:43.935" v="73" actId="14100"/>
          <ac:spMkLst>
            <pc:docMk/>
            <pc:sldMk cId="3444796837" sldId="256"/>
            <ac:spMk id="5" creationId="{7BDC86E2-6925-2464-89D3-BD86ADE74177}"/>
          </ac:spMkLst>
        </pc:spChg>
        <pc:picChg chg="add del">
          <ac:chgData name="Navin Kumar" userId="4040edb968256b89" providerId="LiveId" clId="{19AA5603-7BCF-475E-9125-E454BE260A69}" dt="2024-12-09T14:23:00.999" v="75" actId="478"/>
          <ac:picMkLst>
            <pc:docMk/>
            <pc:sldMk cId="3444796837" sldId="256"/>
            <ac:picMk id="7" creationId="{F866AAE6-C235-3899-AA0B-CFEBE88566AF}"/>
          </ac:picMkLst>
        </pc:picChg>
        <pc:picChg chg="add mod">
          <ac:chgData name="Navin Kumar" userId="4040edb968256b89" providerId="LiveId" clId="{19AA5603-7BCF-475E-9125-E454BE260A69}" dt="2024-12-09T14:23:05.001" v="77" actId="1076"/>
          <ac:picMkLst>
            <pc:docMk/>
            <pc:sldMk cId="3444796837" sldId="256"/>
            <ac:picMk id="9" creationId="{27B0BC34-F9DA-88A3-FA5F-8F3BFA600C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6C6D-5DE3-5C16-C827-FBC930B9E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6B963-B47B-D2A4-EB23-919817327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EADE7-DE0B-8737-DF4B-F47E0E50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7F6D-9DD6-43E6-9005-220A0EDBD78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C2566-5619-DC1A-8FE5-2FB9890F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69B3-F0C9-415B-DDEF-0FB5CD8F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7DAC-ECB0-49A4-84F4-97D36026C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99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CE34-18C2-0130-F63C-1A4AF8E7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44DA2-88EF-BAF9-D258-F9E2AD56D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A4B7E-75C8-0233-2AFD-BAC10660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7F6D-9DD6-43E6-9005-220A0EDBD78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B4220-17EE-01E8-7C2F-1A5418EA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C5608-8691-1423-E90F-00F48CFB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7DAC-ECB0-49A4-84F4-97D36026C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75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3BD84-14C8-0E92-CB16-47521F0A3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C2EC7-E440-B067-EEE7-F4E32268A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D8C8F-50EA-9980-17A8-3E319342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7F6D-9DD6-43E6-9005-220A0EDBD78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88E9-3555-1CCC-5F5C-AE8E199E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8600-A1F0-DE5C-8593-140E6E7C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7DAC-ECB0-49A4-84F4-97D36026C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7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82DC-DAB4-67EE-5014-3EB89E75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CFE9-9F66-D7FF-1450-3B53627F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9D3D6-E8EC-970B-CF09-C9CB5784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7F6D-9DD6-43E6-9005-220A0EDBD78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18E-33EB-DADD-9488-644DFE8D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9DCD-4D9A-43EB-9764-179C7D40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7DAC-ECB0-49A4-84F4-97D36026C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12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DAA8-D598-63D5-7678-0F775706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17D20-3AE0-EF68-D148-1E056A713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D314D-6474-1428-9AE1-0C382418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7F6D-9DD6-43E6-9005-220A0EDBD78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85F70-02C7-4DE8-E05E-ED44FC3D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0DB2-2C77-F3F6-AD0B-A6293AE3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7DAC-ECB0-49A4-84F4-97D36026C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58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0CD7-DFF7-D663-B358-998C3B66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E3E78-45BA-F298-5CFE-84BF51528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60F8D-A3AC-05D7-EDBC-0314F8D8D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3F53C-A251-6D32-183C-D4FC4F62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7F6D-9DD6-43E6-9005-220A0EDBD78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632E1-40CE-9D1B-1485-4F80F30A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642B0-2849-08DE-4EE2-9F6F9FE5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7DAC-ECB0-49A4-84F4-97D36026C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79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0961-A2E8-9B7E-1C75-E8D37FD0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5696C-A551-D1F6-11C7-FD7C70639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5BEF4-7E1D-D3F9-A184-C5617412E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668E7-1E53-1E47-4508-865346F87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66F20-C1C7-B661-B812-855104543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C8F1C-DB20-4DE9-F643-0F3C485B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7F6D-9DD6-43E6-9005-220A0EDBD78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37F3B-8FF1-9ED1-B559-FE5C8C20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8FC90-D75D-E584-97EE-6425535C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7DAC-ECB0-49A4-84F4-97D36026C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28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B600-BFA9-BB5C-ACF9-AF2FB553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B7C80-9C4F-2FCE-6837-48152BD6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7F6D-9DD6-43E6-9005-220A0EDBD78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9A8CF-655F-6A41-B97B-4A5F83AB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5E76D-D428-7BC3-0799-B7D5EBF2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7DAC-ECB0-49A4-84F4-97D36026C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87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FA162-D9FA-8CE9-1A6A-EFC19C11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7F6D-9DD6-43E6-9005-220A0EDBD78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2078F-7AC2-D093-F455-1FA3F519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E0261-93C5-D8B8-A7A9-A2609CA7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7DAC-ECB0-49A4-84F4-97D36026C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88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F6-C566-5505-8CCA-04BEF1C7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7162-7556-9903-BF4F-82300B0B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BAF81-E939-5978-C78D-0ADC4E2EC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C89D3-8714-E57B-C303-9B57FFF2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7F6D-9DD6-43E6-9005-220A0EDBD78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FBED9-ED1B-E08C-457E-44B09836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81E32-2C17-4C3B-87CA-1FF90B48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7DAC-ECB0-49A4-84F4-97D36026C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16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83AB-6C42-222F-934A-638933F7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863B0-5474-D32E-B704-49FAAAB47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BD8D3-8423-DD2B-41FC-CFE84D4E1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27633-E16C-0E1E-D655-9449D276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7F6D-9DD6-43E6-9005-220A0EDBD78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C10A2-74F4-04C6-30B9-ED63ACF9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EAB0F-3333-16A4-547D-CA559E84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7DAC-ECB0-49A4-84F4-97D36026C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28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F2873-4540-2705-BC4A-192A18C6F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99024-4231-794F-43F3-E239BE03F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F5A2-E2CA-F3D5-3E04-0D03B74BE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F97F6D-9DD6-43E6-9005-220A0EDBD78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54D2-16BB-05B2-AB5D-D6115049B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37E81-2D25-B64C-891A-78546FE1B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347DAC-ECB0-49A4-84F4-97D36026C6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03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DC86E2-6925-2464-89D3-BD86ADE74177}"/>
              </a:ext>
            </a:extLst>
          </p:cNvPr>
          <p:cNvSpPr txBox="1"/>
          <p:nvPr/>
        </p:nvSpPr>
        <p:spPr>
          <a:xfrm>
            <a:off x="648929" y="708374"/>
            <a:ext cx="5801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1A202C"/>
                </a:solidFill>
                <a:effectLst/>
                <a:latin typeface="var(--chakra-fonts-heading)"/>
              </a:rPr>
              <a:t>Provision your first infrastructure using Terraform in AWS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B0BC34-F9DA-88A3-FA5F-8F3BFA600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" y="1435132"/>
            <a:ext cx="12192000" cy="542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9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var(--chakra-fonts-heading)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Kumar</dc:creator>
  <cp:lastModifiedBy>Navin Kumar</cp:lastModifiedBy>
  <cp:revision>1</cp:revision>
  <dcterms:created xsi:type="dcterms:W3CDTF">2024-12-09T14:00:20Z</dcterms:created>
  <dcterms:modified xsi:type="dcterms:W3CDTF">2024-12-09T14:23:06Z</dcterms:modified>
</cp:coreProperties>
</file>