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D001A3-E79F-48A6-B5D9-34A3A13CAFF8}" v="1" dt="2024-12-05T16:33:25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in Kumar" userId="4040edb968256b89" providerId="LiveId" clId="{1AD001A3-E79F-48A6-B5D9-34A3A13CAFF8}"/>
    <pc:docChg chg="custSel addSld modSld">
      <pc:chgData name="Navin Kumar" userId="4040edb968256b89" providerId="LiveId" clId="{1AD001A3-E79F-48A6-B5D9-34A3A13CAFF8}" dt="2024-12-05T16:34:00.030" v="63" actId="20577"/>
      <pc:docMkLst>
        <pc:docMk/>
      </pc:docMkLst>
      <pc:sldChg chg="addSp delSp modSp new mod">
        <pc:chgData name="Navin Kumar" userId="4040edb968256b89" providerId="LiveId" clId="{1AD001A3-E79F-48A6-B5D9-34A3A13CAFF8}" dt="2024-12-05T16:34:00.030" v="63" actId="20577"/>
        <pc:sldMkLst>
          <pc:docMk/>
          <pc:sldMk cId="2356496036" sldId="256"/>
        </pc:sldMkLst>
        <pc:spChg chg="del">
          <ac:chgData name="Navin Kumar" userId="4040edb968256b89" providerId="LiveId" clId="{1AD001A3-E79F-48A6-B5D9-34A3A13CAFF8}" dt="2024-12-05T16:32:51.721" v="1" actId="478"/>
          <ac:spMkLst>
            <pc:docMk/>
            <pc:sldMk cId="2356496036" sldId="256"/>
            <ac:spMk id="2" creationId="{066E6380-1057-0C2A-9AD6-EBE83D484FE6}"/>
          </ac:spMkLst>
        </pc:spChg>
        <pc:spChg chg="del">
          <ac:chgData name="Navin Kumar" userId="4040edb968256b89" providerId="LiveId" clId="{1AD001A3-E79F-48A6-B5D9-34A3A13CAFF8}" dt="2024-12-05T16:32:53.066" v="2" actId="478"/>
          <ac:spMkLst>
            <pc:docMk/>
            <pc:sldMk cId="2356496036" sldId="256"/>
            <ac:spMk id="3" creationId="{FB8019C6-FB58-CA54-38B9-C913CE57B152}"/>
          </ac:spMkLst>
        </pc:spChg>
        <pc:spChg chg="add mod">
          <ac:chgData name="Navin Kumar" userId="4040edb968256b89" providerId="LiveId" clId="{1AD001A3-E79F-48A6-B5D9-34A3A13CAFF8}" dt="2024-12-05T16:34:00.030" v="63" actId="20577"/>
          <ac:spMkLst>
            <pc:docMk/>
            <pc:sldMk cId="2356496036" sldId="256"/>
            <ac:spMk id="6" creationId="{AC68EE06-A906-D144-B763-C3064EC07A28}"/>
          </ac:spMkLst>
        </pc:spChg>
        <pc:picChg chg="add mod">
          <ac:chgData name="Navin Kumar" userId="4040edb968256b89" providerId="LiveId" clId="{1AD001A3-E79F-48A6-B5D9-34A3A13CAFF8}" dt="2024-12-05T16:33:20.717" v="4" actId="1076"/>
          <ac:picMkLst>
            <pc:docMk/>
            <pc:sldMk cId="2356496036" sldId="256"/>
            <ac:picMk id="5" creationId="{E52E9348-D747-C4F2-694B-AD8CFCDC4C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52A0-A022-3E76-125E-58E226924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9E743-A419-29D0-6BD0-7D48EFC1B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713A2-1B6D-9280-217D-92291EB1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531-DFE9-421F-BC22-F2055B439FE1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0C5B9-95C1-A673-E30A-867E4A5C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C18FA-D740-FD95-BC07-243019C2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6200-B58A-4B73-A34F-3906662A8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74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AC17-F9A8-8C55-042E-D28499AC4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6E9FB-C4FD-2671-D93D-737541AFF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78856-115B-ED74-9DF9-722FA90C1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531-DFE9-421F-BC22-F2055B439FE1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210A7-40FA-A71A-D2C6-30F2E70A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38F34-33F3-5705-2B03-94F739FA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6200-B58A-4B73-A34F-3906662A8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43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9018E-2FA3-2F51-86A9-93869E786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F6B15-EC7F-B065-3518-BC27CA906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64C79-F2DC-ED3A-A6D1-9B165228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531-DFE9-421F-BC22-F2055B439FE1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050D9-E414-7ABE-366C-73A627A6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F6CA9-5475-77FA-0F19-9650D806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6200-B58A-4B73-A34F-3906662A8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6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A8D7-15E4-20CC-69F5-F87ED67C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E9641-24DA-C9E3-0FCC-118F7B9E8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37AEC-0C3D-8EB0-8D0A-778770F3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531-DFE9-421F-BC22-F2055B439FE1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5DC1F-70A3-1723-238D-23D07394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31682-29C5-DA3D-C827-8F2D2136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6200-B58A-4B73-A34F-3906662A8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07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0753-261F-2916-B240-4057E014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9CFF9-CA4E-B6DC-1F3E-4915D9B9B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9D05F-7338-E876-38A0-B1CEE435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531-DFE9-421F-BC22-F2055B439FE1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0A88E-D866-FD51-11D5-86D76215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69D91-3FB8-FFC6-8DDC-7339E98F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6200-B58A-4B73-A34F-3906662A8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04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FE78-20CA-A12F-121D-97D12CC4B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4B15C-073C-708B-E4D2-F6101E5C9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DAD78-51EB-0124-042C-5ADBA25C9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B0513-A24C-4DC3-DCF2-D674AD7F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531-DFE9-421F-BC22-F2055B439FE1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BD5F3-AD81-CE44-46BA-F3B5659F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8CE82-2032-7C8B-9C94-3D1BB95D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6200-B58A-4B73-A34F-3906662A8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95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4EE9-62AF-278D-74B3-A393A104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856F8-F00B-4712-FA69-EC6AF18B2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3DE0D-0644-EC19-0FDF-953D07BCF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E045A-C22C-951B-73AE-C596F0ECB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C52EF-E792-1298-70E1-DC6E301E2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F0A1E-BE5A-812C-D423-8CCB7C9C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531-DFE9-421F-BC22-F2055B439FE1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D95E0-E690-86BC-02B7-0BEF439F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098F88-9768-90BF-D103-0267912C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6200-B58A-4B73-A34F-3906662A8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85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A88D-AE3F-91E1-9891-7F8A02AE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35C760-CBCB-76FC-638D-63ABA463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531-DFE9-421F-BC22-F2055B439FE1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7A84E-5AB0-38E9-32B0-A0594C16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6EC6B-1F23-1063-5221-26E14588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6200-B58A-4B73-A34F-3906662A8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71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9E47F-4890-24DF-FC3F-0FB063AE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531-DFE9-421F-BC22-F2055B439FE1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406B5-8DAA-6AA0-8F8F-367C3FBB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AA68A-6196-D838-5940-A9EA16FE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6200-B58A-4B73-A34F-3906662A8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06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E9A7-D5C8-1B5F-82C7-3A8527D5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E682-DB68-CF83-C4B6-132548CA8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95307-AAA6-FDC7-99C9-1D727324C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B0B58-19C2-F6BA-CBA1-884DA71C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531-DFE9-421F-BC22-F2055B439FE1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AB147-9843-F5CA-F50F-33672E27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EA66D-C1A8-B073-29E7-09AB491E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6200-B58A-4B73-A34F-3906662A8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36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3F64-1737-869D-A038-9486FF13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01CB6-709B-2699-B69E-23F3004F6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D43AC-9431-FF3D-CAD7-430DD71CE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DA27B-3649-E2CF-016A-2ECED19B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531-DFE9-421F-BC22-F2055B439FE1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2DB67-D0E9-BC73-A70D-D0823DF6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2AB4D-F0AE-2978-0C4A-C94AAFD9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6200-B58A-4B73-A34F-3906662A8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52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BE7D7-4D08-3D60-9899-9426B1B02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21660-379A-A4BF-FE8C-0CC66C4CE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83A43-595E-B418-E19D-B46E0291C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68A531-DFE9-421F-BC22-F2055B439FE1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99056-C5D7-0EC5-4FD0-7B5E02D15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A918-2970-4284-4446-5E38CF11D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C16200-B58A-4B73-A34F-3906662A8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18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2E9348-D747-C4F2-694B-AD8CFCDC4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9706"/>
            <a:ext cx="12192000" cy="4738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68EE06-A906-D144-B763-C3064EC07A28}"/>
              </a:ext>
            </a:extLst>
          </p:cNvPr>
          <p:cNvSpPr txBox="1"/>
          <p:nvPr/>
        </p:nvSpPr>
        <p:spPr>
          <a:xfrm>
            <a:off x="4104640" y="419546"/>
            <a:ext cx="489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 your first  Ansible playbook</a:t>
            </a:r>
          </a:p>
        </p:txBody>
      </p:sp>
    </p:spTree>
    <p:extLst>
      <p:ext uri="{BB962C8B-B14F-4D97-AF65-F5344CB8AC3E}">
        <p14:creationId xmlns:p14="http://schemas.microsoft.com/office/powerpoint/2010/main" val="235649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Navin Kumar</dc:creator>
  <cp:lastModifiedBy>Navin Kumar</cp:lastModifiedBy>
  <cp:revision>1</cp:revision>
  <dcterms:created xsi:type="dcterms:W3CDTF">2024-12-05T16:32:36Z</dcterms:created>
  <dcterms:modified xsi:type="dcterms:W3CDTF">2024-12-05T16:34:03Z</dcterms:modified>
</cp:coreProperties>
</file>