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41541-69C8-40A4-9005-0A02047F94F8}" v="1" dt="2024-12-09T20:26:08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6BC41541-69C8-40A4-9005-0A02047F94F8}"/>
    <pc:docChg chg="custSel addSld modSld">
      <pc:chgData name="Navin Kumar" userId="4040edb968256b89" providerId="LiveId" clId="{6BC41541-69C8-40A4-9005-0A02047F94F8}" dt="2024-12-10T18:46:12.261" v="30" actId="1076"/>
      <pc:docMkLst>
        <pc:docMk/>
      </pc:docMkLst>
      <pc:sldChg chg="addSp delSp modSp new mod">
        <pc:chgData name="Navin Kumar" userId="4040edb968256b89" providerId="LiveId" clId="{6BC41541-69C8-40A4-9005-0A02047F94F8}" dt="2024-12-10T18:46:12.261" v="30" actId="1076"/>
        <pc:sldMkLst>
          <pc:docMk/>
          <pc:sldMk cId="3243237397" sldId="256"/>
        </pc:sldMkLst>
        <pc:spChg chg="add del">
          <ac:chgData name="Navin Kumar" userId="4040edb968256b89" providerId="LiveId" clId="{6BC41541-69C8-40A4-9005-0A02047F94F8}" dt="2024-12-09T20:25:27.137" v="2" actId="478"/>
          <ac:spMkLst>
            <pc:docMk/>
            <pc:sldMk cId="3243237397" sldId="256"/>
            <ac:spMk id="3" creationId="{901B88C2-1D9A-EF27-12B9-AFA22A6B3793}"/>
          </ac:spMkLst>
        </pc:spChg>
        <pc:spChg chg="add mod">
          <ac:chgData name="Navin Kumar" userId="4040edb968256b89" providerId="LiveId" clId="{6BC41541-69C8-40A4-9005-0A02047F94F8}" dt="2024-12-09T20:26:40.422" v="28" actId="207"/>
          <ac:spMkLst>
            <pc:docMk/>
            <pc:sldMk cId="3243237397" sldId="256"/>
            <ac:spMk id="5" creationId="{CDC5B42D-6198-B3B9-443C-D712C3F2BA5E}"/>
          </ac:spMkLst>
        </pc:spChg>
        <pc:spChg chg="add mod">
          <ac:chgData name="Navin Kumar" userId="4040edb968256b89" providerId="LiveId" clId="{6BC41541-69C8-40A4-9005-0A02047F94F8}" dt="2024-12-09T20:25:58.394" v="6" actId="1076"/>
          <ac:spMkLst>
            <pc:docMk/>
            <pc:sldMk cId="3243237397" sldId="256"/>
            <ac:spMk id="7" creationId="{48E5B244-53C3-E923-FD51-C47472E53006}"/>
          </ac:spMkLst>
        </pc:spChg>
        <pc:spChg chg="add mod">
          <ac:chgData name="Navin Kumar" userId="4040edb968256b89" providerId="LiveId" clId="{6BC41541-69C8-40A4-9005-0A02047F94F8}" dt="2024-12-09T20:26:22.047" v="27" actId="13822"/>
          <ac:spMkLst>
            <pc:docMk/>
            <pc:sldMk cId="3243237397" sldId="256"/>
            <ac:spMk id="8" creationId="{E3293D66-E3BE-4057-B27C-8B64A4E9D5D4}"/>
          </ac:spMkLst>
        </pc:spChg>
        <pc:picChg chg="add mod">
          <ac:chgData name="Navin Kumar" userId="4040edb968256b89" providerId="LiveId" clId="{6BC41541-69C8-40A4-9005-0A02047F94F8}" dt="2024-12-10T18:46:12.261" v="30" actId="1076"/>
          <ac:picMkLst>
            <pc:docMk/>
            <pc:sldMk cId="3243237397" sldId="256"/>
            <ac:picMk id="3" creationId="{EE0704F8-0972-C488-7578-CEB5057C81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743-4673-A7F5-5754-3481FDC4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46DDA-58ED-0DAC-FED5-0CD082153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8DFB-FA28-E895-F1C7-04C0782F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EBB5-CE20-CFFB-258F-D378D4EE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0DE4-D09D-DF00-C7AA-166D710F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5469-CBCA-2C51-FCC4-98C96182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F5F7-B0BC-BAC0-D2AF-0D6745B7B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C1F1-B74B-B04F-EF75-222579FF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B7C1-82CE-2817-F7E6-959A5EF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B0FA-ECEA-3B23-4165-3E3A7463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F5DF3-BB1A-7724-4B10-B7B5A79BF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3319E-4790-8515-DC27-0EEB6E3B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6178-3B25-A0A4-58C3-436D31DD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F1B-B172-73AF-B8FB-0F2DAC21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BDD3-45E6-17E4-EE13-89136D11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E4B1-C279-9E4B-F830-7FAFAFFE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D4F7-56EB-D02B-204C-E1FE8C74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DA58-9D76-F73F-0B78-35DC1F63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9C62-2C63-C48C-40A7-D5262D44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CD4B-F74C-5EAB-99F6-860151B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3444-FC16-E334-4F28-B8253A46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3F3D-8BF1-532E-9EC7-661DBE38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913B-4974-4838-9F80-1E6F3323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ACA1-E8B2-7F14-C24B-5101E8B0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DA95-3F3C-28CE-0F42-DCFA9DDE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714-40CB-73DE-1839-D633CBB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02D5-10DC-1C92-B078-255BE375C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73DD-548B-BE5C-FA32-95838FAE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E914-7749-4FC4-CAFA-BA96B980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2E01-9BAD-68D1-F175-35577052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E2064-706B-171D-428C-01F26857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C98C-7397-7B36-19A1-640791B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09A7D-563D-44BD-8D14-35163898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A0FA-DAB3-8D10-EB19-648F1681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3CFA-2C0E-F571-516A-5A16716B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CD3A7-EDE3-3F4D-7F36-3678B43BE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4C25D-5457-05FC-3048-D404D9C5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5838D-5F13-654E-CF45-52FE56F1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8CC23-C888-2944-3D40-755353AB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36C1-B85F-8C42-695E-EF6588A1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2ADAA-748C-F055-3D54-B83BD75E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CF07B-9464-D464-80E5-6408EE21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876E-0D2B-9433-8498-E8C14347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475BD-E7E7-A926-4866-E56C6B10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2044B-16E5-8AC1-5BEC-D85721A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C4E6-989F-285A-8AFB-F391E0D8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0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CB68-3E56-8810-C571-411267E6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C4FF-DE44-E4E2-27DB-7D1E43CB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B822-9811-1C8C-6A43-D8934721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DDD3A-A9A6-D72B-E50E-4E9DA79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87F6-AB31-F65C-6ECE-5E610FBA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CF944-D352-DE68-F1C1-B0FCE3C4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95EA-5AFA-84F6-C42E-B51FA868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26F48-CDA8-82B4-07FB-12242B8F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A3BFD-6C33-7571-8BE5-C96A96C9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01C68-8DE9-2C28-4E13-08C1CB56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965D-2B7C-A7BA-F16F-76D519AB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0D18-DBFC-6EC1-D308-58AE1F87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74A17-DB56-A308-D6CF-238BDB3F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1729-38F8-2BEF-7319-E040E059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9A48-F050-CBDC-4118-930F66635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F248A-2783-47DE-AC09-E94A508B3FC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A1657-80D2-E98C-A609-85812B2F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27E0-2C2D-9C81-0045-F0B523C5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2EABA-D8A5-4A17-8F90-A0B1ECF00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5B42D-6198-B3B9-443C-D712C3F2BA5E}"/>
              </a:ext>
            </a:extLst>
          </p:cNvPr>
          <p:cNvSpPr txBox="1"/>
          <p:nvPr/>
        </p:nvSpPr>
        <p:spPr>
          <a:xfrm>
            <a:off x="459798" y="1658358"/>
            <a:ext cx="6094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60066"/>
                </a:solidFill>
              </a:rPr>
              <a:t>- name: Create a standalone Apache server</a:t>
            </a:r>
          </a:p>
          <a:p>
            <a:r>
              <a:rPr lang="en-GB" dirty="0">
                <a:solidFill>
                  <a:srgbClr val="660066"/>
                </a:solidFill>
              </a:rPr>
              <a:t>- hosts: all</a:t>
            </a:r>
          </a:p>
          <a:p>
            <a:r>
              <a:rPr lang="en-GB" dirty="0">
                <a:solidFill>
                  <a:srgbClr val="660066"/>
                </a:solidFill>
              </a:rPr>
              <a:t>  become: yes</a:t>
            </a:r>
          </a:p>
          <a:p>
            <a:r>
              <a:rPr lang="en-GB" dirty="0">
                <a:solidFill>
                  <a:srgbClr val="660066"/>
                </a:solidFill>
              </a:rPr>
              <a:t>  tasks:</a:t>
            </a:r>
          </a:p>
          <a:p>
            <a:r>
              <a:rPr lang="en-GB" dirty="0">
                <a:solidFill>
                  <a:srgbClr val="660066"/>
                </a:solidFill>
              </a:rPr>
              <a:t>    - name: Update apt</a:t>
            </a:r>
          </a:p>
          <a:p>
            <a:r>
              <a:rPr lang="en-GB" dirty="0">
                <a:solidFill>
                  <a:srgbClr val="660066"/>
                </a:solidFill>
              </a:rPr>
              <a:t>      apt: </a:t>
            </a:r>
            <a:r>
              <a:rPr lang="en-GB" dirty="0" err="1">
                <a:solidFill>
                  <a:srgbClr val="660066"/>
                </a:solidFill>
              </a:rPr>
              <a:t>update_cache</a:t>
            </a:r>
            <a:r>
              <a:rPr lang="en-GB" dirty="0">
                <a:solidFill>
                  <a:srgbClr val="660066"/>
                </a:solidFill>
              </a:rPr>
              <a:t>=yes</a:t>
            </a:r>
          </a:p>
          <a:p>
            <a:endParaRPr lang="en-GB" dirty="0">
              <a:solidFill>
                <a:srgbClr val="660066"/>
              </a:solidFill>
            </a:endParaRPr>
          </a:p>
          <a:p>
            <a:r>
              <a:rPr lang="en-GB" dirty="0">
                <a:solidFill>
                  <a:srgbClr val="660066"/>
                </a:solidFill>
              </a:rPr>
              <a:t>    - name: Install Apache</a:t>
            </a:r>
          </a:p>
          <a:p>
            <a:r>
              <a:rPr lang="en-GB" dirty="0">
                <a:solidFill>
                  <a:srgbClr val="660066"/>
                </a:solidFill>
              </a:rPr>
              <a:t>      apt: name=apache2 state=latest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5B244-53C3-E923-FD51-C47472E53006}"/>
              </a:ext>
            </a:extLst>
          </p:cNvPr>
          <p:cNvSpPr txBox="1"/>
          <p:nvPr/>
        </p:nvSpPr>
        <p:spPr>
          <a:xfrm>
            <a:off x="283152" y="979528"/>
            <a:ext cx="6094268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8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Create a new file with the name manage-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"/>
              </a:rPr>
              <a:t>apache.yml</a:t>
            </a: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. Add the below code to update the apt repository and install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"/>
              </a:rPr>
              <a:t>apache</a:t>
            </a: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93D66-E3BE-4057-B27C-8B64A4E9D5D4}"/>
              </a:ext>
            </a:extLst>
          </p:cNvPr>
          <p:cNvSpPr txBox="1"/>
          <p:nvPr/>
        </p:nvSpPr>
        <p:spPr>
          <a:xfrm>
            <a:off x="4475884" y="2581687"/>
            <a:ext cx="1901536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Corrected code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704F8-0972-C488-7578-CEB5057C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71" y="4912410"/>
            <a:ext cx="832176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2024-12-09T20:25:19Z</dcterms:created>
  <dcterms:modified xsi:type="dcterms:W3CDTF">2024-12-10T18:46:12Z</dcterms:modified>
</cp:coreProperties>
</file>