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B9F77C-1BD5-4245-BEBC-0051BB1C9520}" v="1" dt="2024-12-06T17:25:52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in Kumar" userId="4040edb968256b89" providerId="LiveId" clId="{6DB9F77C-1BD5-4245-BEBC-0051BB1C9520}"/>
    <pc:docChg chg="custSel addSld modSld">
      <pc:chgData name="Navin Kumar" userId="4040edb968256b89" providerId="LiveId" clId="{6DB9F77C-1BD5-4245-BEBC-0051BB1C9520}" dt="2024-12-06T17:25:58.262" v="36" actId="20577"/>
      <pc:docMkLst>
        <pc:docMk/>
      </pc:docMkLst>
      <pc:sldChg chg="addSp delSp modSp new mod">
        <pc:chgData name="Navin Kumar" userId="4040edb968256b89" providerId="LiveId" clId="{6DB9F77C-1BD5-4245-BEBC-0051BB1C9520}" dt="2024-12-06T17:25:58.262" v="36" actId="20577"/>
        <pc:sldMkLst>
          <pc:docMk/>
          <pc:sldMk cId="4103694569" sldId="256"/>
        </pc:sldMkLst>
        <pc:spChg chg="del">
          <ac:chgData name="Navin Kumar" userId="4040edb968256b89" providerId="LiveId" clId="{6DB9F77C-1BD5-4245-BEBC-0051BB1C9520}" dt="2024-12-06T17:23:26.621" v="1" actId="478"/>
          <ac:spMkLst>
            <pc:docMk/>
            <pc:sldMk cId="4103694569" sldId="256"/>
            <ac:spMk id="2" creationId="{CDAE0C8B-F5B8-5C88-1BB3-C0A7C08CBEFC}"/>
          </ac:spMkLst>
        </pc:spChg>
        <pc:spChg chg="del">
          <ac:chgData name="Navin Kumar" userId="4040edb968256b89" providerId="LiveId" clId="{6DB9F77C-1BD5-4245-BEBC-0051BB1C9520}" dt="2024-12-06T17:23:32.317" v="2" actId="478"/>
          <ac:spMkLst>
            <pc:docMk/>
            <pc:sldMk cId="4103694569" sldId="256"/>
            <ac:spMk id="3" creationId="{7B79D024-5BB7-8B35-86C5-AE2722DB4C22}"/>
          </ac:spMkLst>
        </pc:spChg>
        <pc:spChg chg="add mod">
          <ac:chgData name="Navin Kumar" userId="4040edb968256b89" providerId="LiveId" clId="{6DB9F77C-1BD5-4245-BEBC-0051BB1C9520}" dt="2024-12-06T17:25:58.262" v="36" actId="20577"/>
          <ac:spMkLst>
            <pc:docMk/>
            <pc:sldMk cId="4103694569" sldId="256"/>
            <ac:spMk id="8" creationId="{23860912-54BB-53E9-1845-3A711224CD81}"/>
          </ac:spMkLst>
        </pc:spChg>
        <pc:picChg chg="add mod">
          <ac:chgData name="Navin Kumar" userId="4040edb968256b89" providerId="LiveId" clId="{6DB9F77C-1BD5-4245-BEBC-0051BB1C9520}" dt="2024-12-06T17:25:16.649" v="14" actId="1076"/>
          <ac:picMkLst>
            <pc:docMk/>
            <pc:sldMk cId="4103694569" sldId="256"/>
            <ac:picMk id="5" creationId="{6E7FEA5B-3CBF-3295-CC98-38979FED64C4}"/>
          </ac:picMkLst>
        </pc:picChg>
        <pc:picChg chg="add mod">
          <ac:chgData name="Navin Kumar" userId="4040edb968256b89" providerId="LiveId" clId="{6DB9F77C-1BD5-4245-BEBC-0051BB1C9520}" dt="2024-12-06T17:25:15.593" v="13" actId="1076"/>
          <ac:picMkLst>
            <pc:docMk/>
            <pc:sldMk cId="4103694569" sldId="256"/>
            <ac:picMk id="7" creationId="{47776612-3ADF-7FB1-5552-F6194EE3F0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53EC-9509-97E3-11B6-E54F3DD51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F93AF-9D11-5506-97C6-05539EE8B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9FF15-C3CD-F591-A65C-D7B37A61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99C6-0454-40AD-866F-2108C30EFE28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4721-F64F-F773-4D85-39D016A0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998B5-E156-3430-D052-5BA34843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D9C1-801A-4373-BDAA-A818BE602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65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EBAB-D1E3-7673-A9A1-6075B67C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E4413-21F7-BBC9-6FE2-83AA087FF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656DE-D528-4BDF-340C-DD7022D72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99C6-0454-40AD-866F-2108C30EFE28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D3E68-15E5-4313-5F2F-7BBCE530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A5D4B-14CF-5992-F21C-4FF9D61F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D9C1-801A-4373-BDAA-A818BE602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06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A9832-9024-3DE2-3AE3-76B2872A2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DC74B-613F-6BB4-29E7-46A015C8B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31FFA-9524-3285-A41E-CD237CC0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99C6-0454-40AD-866F-2108C30EFE28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C27EA-0A41-8E81-A2B1-453AE51C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4210C-C75E-671C-D8F8-19075345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D9C1-801A-4373-BDAA-A818BE602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87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1FE4-1667-ABB6-7C38-758999FB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03B59-5CC7-6460-BD1F-791CFB841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C4A47-7095-2704-AC42-89CBD95D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99C6-0454-40AD-866F-2108C30EFE28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B77EF-4305-9A06-03D4-F29EFB7E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C9F41-3CE8-3975-83C1-2737108A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D9C1-801A-4373-BDAA-A818BE602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87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8511-2497-0B04-D31D-4C469D5D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07D44-E9AE-DCD0-EE72-C94F624DC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A4D64-77B2-8D21-1AE0-6F353FE2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99C6-0454-40AD-866F-2108C30EFE28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80549-7356-AD7E-C19A-260AA83AD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BBD0C-74CB-B0A0-2D4D-F8BC78DB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D9C1-801A-4373-BDAA-A818BE602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43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20DB-A173-4654-ADD7-6021F66C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2F296-AEDC-C77C-9051-6B621F7E6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53C9E-3F3A-C0B4-C848-20BE0869C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45BA1-B463-4D25-DBD1-A0FA8852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99C6-0454-40AD-866F-2108C30EFE28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290D7-5173-F68D-5524-572ECF28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DCA1E-1D88-5C35-AC43-4C56B7A0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D9C1-801A-4373-BDAA-A818BE602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53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1AA8-47F4-7648-FA10-B8A8BDEE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9FB26-BA61-4190-4310-66B47F76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F1B46-EC00-DC00-4B5F-505E4FA7A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0CDF3-A04B-7F3A-EF0A-0801F3C03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6D325-4918-7E49-0949-219F42507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3692A-58E9-9DFF-4BFC-86183CE8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99C6-0454-40AD-866F-2108C30EFE28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33CDA-CF67-E236-9C97-44633E8A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B69D8-847E-2844-FCFA-9E1A3018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D9C1-801A-4373-BDAA-A818BE602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57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D8F1-5D9B-DC62-DDA9-4E80015B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5D7AB-6227-C1B1-4603-F7D73F15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99C6-0454-40AD-866F-2108C30EFE28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0FBB9-E6FA-C6D4-FD4E-66F11C21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2FBFD-0B87-1245-10BB-673F7365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D9C1-801A-4373-BDAA-A818BE602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27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76EB0-88AC-1844-4273-3A0926E7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99C6-0454-40AD-866F-2108C30EFE28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6E6DE-08E8-0A4F-029B-001732CF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ADB4A-1A8D-FCC5-FEDC-7E4BF85E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D9C1-801A-4373-BDAA-A818BE602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16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1284-428C-D674-95C9-8AF3892C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5DAB-1E18-E293-5587-4F33565E1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2E563-DA4B-2110-CB29-46D6A62A8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20F22-D779-E3F8-F290-9B67CF38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99C6-0454-40AD-866F-2108C30EFE28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6799A-1BBE-AC30-02DC-BE54D58C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9C826-8BC9-F393-0A04-EAD0B225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D9C1-801A-4373-BDAA-A818BE602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6783-B3A5-E249-4D27-45CCB5B2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55BB0-DA80-EFD8-98A5-AB7E20DCF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2AEA7-D67F-CCD5-7835-F77270376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12677-4257-C3D0-728B-866FEF2B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99C6-0454-40AD-866F-2108C30EFE28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31012-DF69-CA51-A9ED-B82BD7FF6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2B31A-759E-5891-0CEB-FFC791C9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D9C1-801A-4373-BDAA-A818BE602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11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72D16-02A0-EFF2-9718-DFCE9623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C26FD-9199-3810-7EF5-4D9E5878E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C58A3-37C7-20D1-CFB9-DCC07D023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7199C6-0454-40AD-866F-2108C30EFE28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E24F1-AC51-E5B9-95BF-ADAF9E146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1BDFC-1A30-6F20-ED81-3164E2910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31D9C1-801A-4373-BDAA-A818BE602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85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7FEA5B-3CBF-3295-CC98-38979FED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4345642"/>
            <a:ext cx="5282660" cy="21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776612-3ADF-7FB1-5552-F6194EE3F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646" y="2380278"/>
            <a:ext cx="6759354" cy="18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860912-54BB-53E9-1845-3A711224CD81}"/>
              </a:ext>
            </a:extLst>
          </p:cNvPr>
          <p:cNvSpPr txBox="1"/>
          <p:nvPr/>
        </p:nvSpPr>
        <p:spPr>
          <a:xfrm>
            <a:off x="508000" y="1046480"/>
            <a:ext cx="209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 up remote servers</a:t>
            </a:r>
          </a:p>
        </p:txBody>
      </p:sp>
    </p:spTree>
    <p:extLst>
      <p:ext uri="{BB962C8B-B14F-4D97-AF65-F5344CB8AC3E}">
        <p14:creationId xmlns:p14="http://schemas.microsoft.com/office/powerpoint/2010/main" val="4103694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Navin Kumar</dc:creator>
  <cp:lastModifiedBy>Navin Kumar</cp:lastModifiedBy>
  <cp:revision>1</cp:revision>
  <dcterms:created xsi:type="dcterms:W3CDTF">2024-12-06T17:23:20Z</dcterms:created>
  <dcterms:modified xsi:type="dcterms:W3CDTF">2024-12-06T17:26:00Z</dcterms:modified>
</cp:coreProperties>
</file>