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728AF1-73E9-4EF6-B153-1C8BE5F32A3A}" v="2" dt="2024-12-10T17:37:08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in Kumar" userId="4040edb968256b89" providerId="LiveId" clId="{20728AF1-73E9-4EF6-B153-1C8BE5F32A3A}"/>
    <pc:docChg chg="custSel addSld modSld sldOrd">
      <pc:chgData name="Navin Kumar" userId="4040edb968256b89" providerId="LiveId" clId="{20728AF1-73E9-4EF6-B153-1C8BE5F32A3A}" dt="2024-12-10T17:44:39.779" v="265" actId="313"/>
      <pc:docMkLst>
        <pc:docMk/>
      </pc:docMkLst>
      <pc:sldChg chg="addSp delSp modSp new mod">
        <pc:chgData name="Navin Kumar" userId="4040edb968256b89" providerId="LiveId" clId="{20728AF1-73E9-4EF6-B153-1C8BE5F32A3A}" dt="2024-12-10T17:13:02.575" v="32" actId="1076"/>
        <pc:sldMkLst>
          <pc:docMk/>
          <pc:sldMk cId="2864078199" sldId="256"/>
        </pc:sldMkLst>
        <pc:spChg chg="del">
          <ac:chgData name="Navin Kumar" userId="4040edb968256b89" providerId="LiveId" clId="{20728AF1-73E9-4EF6-B153-1C8BE5F32A3A}" dt="2024-12-10T15:44:40.169" v="1" actId="478"/>
          <ac:spMkLst>
            <pc:docMk/>
            <pc:sldMk cId="2864078199" sldId="256"/>
            <ac:spMk id="2" creationId="{70235A83-6358-2EB7-700F-C7E567FCF649}"/>
          </ac:spMkLst>
        </pc:spChg>
        <pc:spChg chg="del">
          <ac:chgData name="Navin Kumar" userId="4040edb968256b89" providerId="LiveId" clId="{20728AF1-73E9-4EF6-B153-1C8BE5F32A3A}" dt="2024-12-10T15:44:43.275" v="2" actId="478"/>
          <ac:spMkLst>
            <pc:docMk/>
            <pc:sldMk cId="2864078199" sldId="256"/>
            <ac:spMk id="3" creationId="{BE2DCEA4-339A-D6E2-BEA6-51A472A342C8}"/>
          </ac:spMkLst>
        </pc:spChg>
        <pc:spChg chg="add mod">
          <ac:chgData name="Navin Kumar" userId="4040edb968256b89" providerId="LiveId" clId="{20728AF1-73E9-4EF6-B153-1C8BE5F32A3A}" dt="2024-12-10T15:44:59.148" v="24" actId="14100"/>
          <ac:spMkLst>
            <pc:docMk/>
            <pc:sldMk cId="2864078199" sldId="256"/>
            <ac:spMk id="4" creationId="{92BB9C4E-CE12-71B5-0841-C57E5F5E29A9}"/>
          </ac:spMkLst>
        </pc:spChg>
        <pc:picChg chg="add mod">
          <ac:chgData name="Navin Kumar" userId="4040edb968256b89" providerId="LiveId" clId="{20728AF1-73E9-4EF6-B153-1C8BE5F32A3A}" dt="2024-12-10T17:12:58.180" v="29" actId="1076"/>
          <ac:picMkLst>
            <pc:docMk/>
            <pc:sldMk cId="2864078199" sldId="256"/>
            <ac:picMk id="6" creationId="{A07E5EFD-EE4C-E075-C841-85E0F712F261}"/>
          </ac:picMkLst>
        </pc:picChg>
        <pc:picChg chg="add mod">
          <ac:chgData name="Navin Kumar" userId="4040edb968256b89" providerId="LiveId" clId="{20728AF1-73E9-4EF6-B153-1C8BE5F32A3A}" dt="2024-12-10T17:13:02.575" v="32" actId="1076"/>
          <ac:picMkLst>
            <pc:docMk/>
            <pc:sldMk cId="2864078199" sldId="256"/>
            <ac:picMk id="8" creationId="{3746653F-6CA2-8560-0BE2-CA2D7F8C7ABC}"/>
          </ac:picMkLst>
        </pc:picChg>
      </pc:sldChg>
      <pc:sldChg chg="addSp delSp modSp new mod ord">
        <pc:chgData name="Navin Kumar" userId="4040edb968256b89" providerId="LiveId" clId="{20728AF1-73E9-4EF6-B153-1C8BE5F32A3A}" dt="2024-12-10T17:44:39.779" v="265" actId="313"/>
        <pc:sldMkLst>
          <pc:docMk/>
          <pc:sldMk cId="1458024927" sldId="257"/>
        </pc:sldMkLst>
        <pc:spChg chg="del">
          <ac:chgData name="Navin Kumar" userId="4040edb968256b89" providerId="LiveId" clId="{20728AF1-73E9-4EF6-B153-1C8BE5F32A3A}" dt="2024-12-10T17:36:18.678" v="36" actId="478"/>
          <ac:spMkLst>
            <pc:docMk/>
            <pc:sldMk cId="1458024927" sldId="257"/>
            <ac:spMk id="2" creationId="{73688912-928B-BB91-B85A-864596970DB5}"/>
          </ac:spMkLst>
        </pc:spChg>
        <pc:spChg chg="del">
          <ac:chgData name="Navin Kumar" userId="4040edb968256b89" providerId="LiveId" clId="{20728AF1-73E9-4EF6-B153-1C8BE5F32A3A}" dt="2024-12-10T17:36:21.553" v="37" actId="478"/>
          <ac:spMkLst>
            <pc:docMk/>
            <pc:sldMk cId="1458024927" sldId="257"/>
            <ac:spMk id="3" creationId="{72C9D228-FF01-1509-C81B-8F91C2021E06}"/>
          </ac:spMkLst>
        </pc:spChg>
        <pc:spChg chg="add mod">
          <ac:chgData name="Navin Kumar" userId="4040edb968256b89" providerId="LiveId" clId="{20728AF1-73E9-4EF6-B153-1C8BE5F32A3A}" dt="2024-12-10T17:44:39.779" v="265" actId="313"/>
          <ac:spMkLst>
            <pc:docMk/>
            <pc:sldMk cId="1458024927" sldId="257"/>
            <ac:spMk id="4" creationId="{0D4F96D7-0795-7449-4F8C-01843B50D07A}"/>
          </ac:spMkLst>
        </pc:spChg>
        <pc:spChg chg="add mod">
          <ac:chgData name="Navin Kumar" userId="4040edb968256b89" providerId="LiveId" clId="{20728AF1-73E9-4EF6-B153-1C8BE5F32A3A}" dt="2024-12-10T17:43:58.931" v="249" actId="20577"/>
          <ac:spMkLst>
            <pc:docMk/>
            <pc:sldMk cId="1458024927" sldId="257"/>
            <ac:spMk id="12" creationId="{A8C629C9-2D92-8D13-CE78-76A1D6195C16}"/>
          </ac:spMkLst>
        </pc:spChg>
        <pc:picChg chg="add mod">
          <ac:chgData name="Navin Kumar" userId="4040edb968256b89" providerId="LiveId" clId="{20728AF1-73E9-4EF6-B153-1C8BE5F32A3A}" dt="2024-12-10T17:39:38.328" v="202" actId="1076"/>
          <ac:picMkLst>
            <pc:docMk/>
            <pc:sldMk cId="1458024927" sldId="257"/>
            <ac:picMk id="6" creationId="{CF2F6D12-8461-BFB2-AB4B-62F2D896EFE0}"/>
          </ac:picMkLst>
        </pc:picChg>
        <pc:picChg chg="add mod">
          <ac:chgData name="Navin Kumar" userId="4040edb968256b89" providerId="LiveId" clId="{20728AF1-73E9-4EF6-B153-1C8BE5F32A3A}" dt="2024-12-10T17:40:12.418" v="205" actId="1076"/>
          <ac:picMkLst>
            <pc:docMk/>
            <pc:sldMk cId="1458024927" sldId="257"/>
            <ac:picMk id="8" creationId="{5C2CFA64-3ABD-E8B8-0418-2D0C7DA4EFCB}"/>
          </ac:picMkLst>
        </pc:picChg>
        <pc:picChg chg="add mod">
          <ac:chgData name="Navin Kumar" userId="4040edb968256b89" providerId="LiveId" clId="{20728AF1-73E9-4EF6-B153-1C8BE5F32A3A}" dt="2024-12-10T17:41:33.623" v="208" actId="1076"/>
          <ac:picMkLst>
            <pc:docMk/>
            <pc:sldMk cId="1458024927" sldId="257"/>
            <ac:picMk id="10" creationId="{6122BC52-9C85-7AFE-33BA-6B3CF66D9D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8B55-C24C-9178-FCE2-CA12E0242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FA944-15DA-6E53-83B0-3297B8B51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2CD9D-8D94-0CFB-6CBB-5D9BEFBE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A57F-D553-4814-9BA1-C2E6082AF172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24C63-31B6-C87C-D7AF-47DACA12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B6408-F5A8-D2CC-E212-C77F4E5A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5949-C15A-474A-9EE0-1582AA728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56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8E42-C9B1-9091-4833-04585646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53BAD-0683-DDD4-05B4-0BA4B0063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0630C-F768-3ACB-969F-41CCC12A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A57F-D553-4814-9BA1-C2E6082AF172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0E284-FFF9-4227-19BB-3D19A499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4A765-0840-C651-602A-1F4ED08E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5949-C15A-474A-9EE0-1582AA728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99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E3019-6310-4A22-A0EF-96B710E88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1B9E4-BED3-557F-EB7F-7B7292973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D8814-194B-3503-C1EC-15A9EDCE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A57F-D553-4814-9BA1-C2E6082AF172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3BFE1-1131-6AC7-0D31-EF9F89DD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BD7AE-A15A-997A-B1AD-A7929E68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5949-C15A-474A-9EE0-1582AA728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68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E8F2-E20A-AD15-0363-C5ABCF83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1F57D-7C7E-0F4A-04C1-8F02123C0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986C2-379B-6853-BDE8-D2006C63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A57F-D553-4814-9BA1-C2E6082AF172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7660A-F47E-1043-28AA-7698DC33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28FB1-7D95-3C24-2371-8B48209D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5949-C15A-474A-9EE0-1582AA728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35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B9B0-683F-26E0-256B-3DD1DC2F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F1291-0B37-106F-2282-51339E047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A368-6C8D-90F8-7198-3AD1D00E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A57F-D553-4814-9BA1-C2E6082AF172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526B9-F462-7D06-60AA-6BD91B7A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513F0-646D-A699-CCE5-5EB53802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5949-C15A-474A-9EE0-1582AA728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8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55ED-7381-7260-3032-E9651D12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3DEB-BC95-8921-8322-EAA09F9C3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BB5D9-E26D-C89D-35A4-7C0BF1170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F52C3-3201-30C3-846E-C3088635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A57F-D553-4814-9BA1-C2E6082AF172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5E30E-EC4B-9E48-8223-FDFEE6BF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38477-733B-2CAD-BC25-3B76604A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5949-C15A-474A-9EE0-1582AA728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64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37FE-36E7-B5CA-1835-05610CFA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FDFE2-45BA-34F8-27D1-A6164B1CC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5A371-B027-A6AF-AA7E-5BAFB89F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65380-46AA-C7BA-7DA3-567C6B509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E9084-63F3-F37F-DFB9-DD0540E7B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B6705-CB2F-9947-66DF-2C5F803D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A57F-D553-4814-9BA1-C2E6082AF172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C0432-FF98-D05C-31DE-43ACC893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C7793-C3A5-6359-C353-0F66C4F2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5949-C15A-474A-9EE0-1582AA728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18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1479-83C1-2D0D-5121-CD01858D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B0303-3F10-7284-6C5C-33B3387A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A57F-D553-4814-9BA1-C2E6082AF172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F7047-DAA1-7BE0-2E45-4BCD2A83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11F2A-7B3B-DBAD-DE9B-51A6DE2D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5949-C15A-474A-9EE0-1582AA728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81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0613B-DEBA-9160-5E26-7FEE6BD8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A57F-D553-4814-9BA1-C2E6082AF172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0AB94-95A4-35F3-CB3A-E9D91B19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0CE5D-DAEE-CB56-338E-2F3BE932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5949-C15A-474A-9EE0-1582AA728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19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CE18-A3CE-0DBB-C0AF-63EB31E1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65AA-03B4-E2C0-2A98-882B62395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197B4-052C-0E21-16CB-9A4FB858F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97DD1-1F4B-E36F-0EEF-AC40044F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A57F-D553-4814-9BA1-C2E6082AF172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F9A0C-FCDB-91DB-A81C-C8B7C082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44FBC-201C-49BD-8A06-1655E7F1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5949-C15A-474A-9EE0-1582AA728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57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B823-6830-3544-0FCC-76A187E6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84A16-7809-BD3D-AD91-96AF345B4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4F54E-D886-0774-63E4-F9815706B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B75A4-7D6C-2CB0-BBC3-C365F056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A57F-D553-4814-9BA1-C2E6082AF172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83B0B-0DE7-2270-A28A-81A9FA80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1CA54-1096-E466-3471-8F8AEAD5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5949-C15A-474A-9EE0-1582AA728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28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E49DF-39DF-4721-7772-92669F5C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22908-84C0-F161-CB4B-6E4BA3AEE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B1B4E-0D10-7530-917F-0D920BD4D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7BA57F-D553-4814-9BA1-C2E6082AF172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2ED5D-32BD-82BF-A50C-1CFE44D5C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D90F2-2C0E-0D7D-0090-3822C6957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F65949-C15A-474A-9EE0-1582AA728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05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F96D7-0795-7449-4F8C-01843B50D07A}"/>
              </a:ext>
            </a:extLst>
          </p:cNvPr>
          <p:cNvSpPr txBox="1"/>
          <p:nvPr/>
        </p:nvSpPr>
        <p:spPr>
          <a:xfrm>
            <a:off x="6400800" y="703692"/>
            <a:ext cx="4109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Ping command installation in login 1 </a:t>
            </a:r>
          </a:p>
          <a:p>
            <a:endParaRPr lang="en-GB" dirty="0"/>
          </a:p>
          <a:p>
            <a:r>
              <a:rPr lang="en-GB" dirty="0"/>
              <a:t>Apt update</a:t>
            </a:r>
          </a:p>
          <a:p>
            <a:r>
              <a:rPr lang="en-GB" dirty="0"/>
              <a:t>Apt install –y </a:t>
            </a:r>
            <a:r>
              <a:rPr lang="en-GB" dirty="0" err="1"/>
              <a:t>iputils</a:t>
            </a:r>
            <a:r>
              <a:rPr lang="en-GB" dirty="0"/>
              <a:t> –ping</a:t>
            </a:r>
          </a:p>
          <a:p>
            <a:r>
              <a:rPr lang="en-GB" dirty="0"/>
              <a:t>Ping ( Ip  address of other container 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2F6D12-8461-BFB2-AB4B-62F2D896E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5" y="184881"/>
            <a:ext cx="4763165" cy="1257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2CFA64-3ABD-E8B8-0418-2D0C7DA4E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25" y="1729593"/>
            <a:ext cx="5768840" cy="1699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22BC52-9C85-7AFE-33BA-6B3CF66D9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91" y="3989018"/>
            <a:ext cx="3139712" cy="11964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C629C9-2D92-8D13-CE78-76A1D6195C16}"/>
              </a:ext>
            </a:extLst>
          </p:cNvPr>
          <p:cNvSpPr txBox="1"/>
          <p:nvPr/>
        </p:nvSpPr>
        <p:spPr>
          <a:xfrm>
            <a:off x="4739230" y="4192705"/>
            <a:ext cx="64105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Commands used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docker exec -it login1 /bin/bash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docker network connect </a:t>
            </a:r>
            <a:r>
              <a:rPr lang="en-GB" dirty="0" err="1"/>
              <a:t>customNet</a:t>
            </a:r>
            <a:r>
              <a:rPr lang="en-GB" dirty="0"/>
              <a:t> login2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docker run -d --name=login2 --network=bridge nginx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docker run -d --name=login1 --network=</a:t>
            </a:r>
            <a:r>
              <a:rPr lang="en-GB" dirty="0" err="1"/>
              <a:t>customNet</a:t>
            </a:r>
            <a:r>
              <a:rPr lang="en-GB" dirty="0"/>
              <a:t> nginx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docker pull nginx</a:t>
            </a:r>
          </a:p>
        </p:txBody>
      </p:sp>
    </p:spTree>
    <p:extLst>
      <p:ext uri="{BB962C8B-B14F-4D97-AF65-F5344CB8AC3E}">
        <p14:creationId xmlns:p14="http://schemas.microsoft.com/office/powerpoint/2010/main" val="145802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9C4E-CE12-71B5-0841-C57E5F5E29A9}"/>
              </a:ext>
            </a:extLst>
          </p:cNvPr>
          <p:cNvSpPr txBox="1"/>
          <p:nvPr/>
        </p:nvSpPr>
        <p:spPr>
          <a:xfrm>
            <a:off x="1963882" y="467591"/>
            <a:ext cx="26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Networking in docker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7E5EFD-EE4C-E075-C841-85E0F712F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27" y="946319"/>
            <a:ext cx="5563082" cy="1966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46653F-6CA2-8560-0BE2-CA2D7F8C7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738" y="2912449"/>
            <a:ext cx="4725208" cy="337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7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Navin Kumar</dc:creator>
  <cp:lastModifiedBy>Navin Kumar</cp:lastModifiedBy>
  <cp:revision>1</cp:revision>
  <dcterms:created xsi:type="dcterms:W3CDTF">2024-12-10T15:44:35Z</dcterms:created>
  <dcterms:modified xsi:type="dcterms:W3CDTF">2024-12-10T17:44:47Z</dcterms:modified>
</cp:coreProperties>
</file>