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vin Kumar" userId="4040edb968256b89" providerId="LiveId" clId="{DA2EA93B-1F49-4820-B252-B18285DA0918}"/>
    <pc:docChg chg="custSel addSld delSld modSld sldOrd">
      <pc:chgData name="Navin Kumar" userId="4040edb968256b89" providerId="LiveId" clId="{DA2EA93B-1F49-4820-B252-B18285DA0918}" dt="2024-12-10T15:43:46.088" v="36" actId="1076"/>
      <pc:docMkLst>
        <pc:docMk/>
      </pc:docMkLst>
      <pc:sldChg chg="addSp delSp modSp new mod">
        <pc:chgData name="Navin Kumar" userId="4040edb968256b89" providerId="LiveId" clId="{DA2EA93B-1F49-4820-B252-B18285DA0918}" dt="2024-12-10T15:00:47.571" v="19" actId="1076"/>
        <pc:sldMkLst>
          <pc:docMk/>
          <pc:sldMk cId="3766179345" sldId="256"/>
        </pc:sldMkLst>
        <pc:spChg chg="add mod">
          <ac:chgData name="Navin Kumar" userId="4040edb968256b89" providerId="LiveId" clId="{DA2EA93B-1F49-4820-B252-B18285DA0918}" dt="2024-12-10T15:00:47.571" v="19" actId="1076"/>
          <ac:spMkLst>
            <pc:docMk/>
            <pc:sldMk cId="3766179345" sldId="256"/>
            <ac:spMk id="8" creationId="{6A0625B3-2A2E-CCE7-77E8-DEF9D8990C7D}"/>
          </ac:spMkLst>
        </pc:spChg>
        <pc:picChg chg="add del mod">
          <ac:chgData name="Navin Kumar" userId="4040edb968256b89" providerId="LiveId" clId="{DA2EA93B-1F49-4820-B252-B18285DA0918}" dt="2024-12-10T14:59:38.127" v="7" actId="478"/>
          <ac:picMkLst>
            <pc:docMk/>
            <pc:sldMk cId="3766179345" sldId="256"/>
            <ac:picMk id="3" creationId="{DC3ADB8C-116D-2D99-2C04-80A9EAF7D5AB}"/>
          </ac:picMkLst>
        </pc:picChg>
        <pc:picChg chg="add mod">
          <ac:chgData name="Navin Kumar" userId="4040edb968256b89" providerId="LiveId" clId="{DA2EA93B-1F49-4820-B252-B18285DA0918}" dt="2024-12-10T15:00:45.265" v="18" actId="1076"/>
          <ac:picMkLst>
            <pc:docMk/>
            <pc:sldMk cId="3766179345" sldId="256"/>
            <ac:picMk id="5" creationId="{7D34CC48-2888-774F-EA75-DE5DD5005BEC}"/>
          </ac:picMkLst>
        </pc:picChg>
        <pc:picChg chg="add mod">
          <ac:chgData name="Navin Kumar" userId="4040edb968256b89" providerId="LiveId" clId="{DA2EA93B-1F49-4820-B252-B18285DA0918}" dt="2024-12-10T15:00:09.739" v="15" actId="1076"/>
          <ac:picMkLst>
            <pc:docMk/>
            <pc:sldMk cId="3766179345" sldId="256"/>
            <ac:picMk id="7" creationId="{0CB512CF-5A89-A4E5-F95C-E06C0C2C08A9}"/>
          </ac:picMkLst>
        </pc:picChg>
      </pc:sldChg>
      <pc:sldChg chg="new del ord">
        <pc:chgData name="Navin Kumar" userId="4040edb968256b89" providerId="LiveId" clId="{DA2EA93B-1F49-4820-B252-B18285DA0918}" dt="2024-12-10T15:01:18.857" v="22" actId="47"/>
        <pc:sldMkLst>
          <pc:docMk/>
          <pc:sldMk cId="1148519719" sldId="257"/>
        </pc:sldMkLst>
      </pc:sldChg>
      <pc:sldChg chg="addSp delSp modSp new mod setBg">
        <pc:chgData name="Navin Kumar" userId="4040edb968256b89" providerId="LiveId" clId="{DA2EA93B-1F49-4820-B252-B18285DA0918}" dt="2024-12-10T15:43:46.088" v="36" actId="1076"/>
        <pc:sldMkLst>
          <pc:docMk/>
          <pc:sldMk cId="1668291315" sldId="258"/>
        </pc:sldMkLst>
        <pc:picChg chg="add del mod">
          <ac:chgData name="Navin Kumar" userId="4040edb968256b89" providerId="LiveId" clId="{DA2EA93B-1F49-4820-B252-B18285DA0918}" dt="2024-12-10T15:36:15.283" v="26" actId="478"/>
          <ac:picMkLst>
            <pc:docMk/>
            <pc:sldMk cId="1668291315" sldId="258"/>
            <ac:picMk id="3" creationId="{DD54DD24-FF29-E1CA-2137-B4D0F264CB34}"/>
          </ac:picMkLst>
        </pc:picChg>
        <pc:picChg chg="add del mod">
          <ac:chgData name="Navin Kumar" userId="4040edb968256b89" providerId="LiveId" clId="{DA2EA93B-1F49-4820-B252-B18285DA0918}" dt="2024-12-10T15:43:28.341" v="33" actId="478"/>
          <ac:picMkLst>
            <pc:docMk/>
            <pc:sldMk cId="1668291315" sldId="258"/>
            <ac:picMk id="5" creationId="{1F28CB06-0C5D-BD37-EA5B-B00D04C8F391}"/>
          </ac:picMkLst>
        </pc:picChg>
        <pc:picChg chg="add mod">
          <ac:chgData name="Navin Kumar" userId="4040edb968256b89" providerId="LiveId" clId="{DA2EA93B-1F49-4820-B252-B18285DA0918}" dt="2024-12-10T15:43:30.164" v="34" actId="1076"/>
          <ac:picMkLst>
            <pc:docMk/>
            <pc:sldMk cId="1668291315" sldId="258"/>
            <ac:picMk id="7" creationId="{CE196D77-9DE2-C871-D554-21FA7A9B730D}"/>
          </ac:picMkLst>
        </pc:picChg>
        <pc:picChg chg="add mod">
          <ac:chgData name="Navin Kumar" userId="4040edb968256b89" providerId="LiveId" clId="{DA2EA93B-1F49-4820-B252-B18285DA0918}" dt="2024-12-10T15:43:46.088" v="36" actId="1076"/>
          <ac:picMkLst>
            <pc:docMk/>
            <pc:sldMk cId="1668291315" sldId="258"/>
            <ac:picMk id="9" creationId="{5D8A7CC8-19E8-CF06-540E-2FBAAF4B761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3708A-72DE-98BA-E5EF-8A0E0F3A8F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2446EC-81F8-6692-B283-EDD84FCB3B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054FB2-0D63-8C14-F7D2-EE81A9B0B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0E86B-EA1D-49B4-8C9B-69498EDDF978}" type="datetimeFigureOut">
              <a:rPr lang="en-GB" smtClean="0"/>
              <a:t>10/12/2024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81C95-B8EC-F475-0B76-6C475FD1A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06306-980F-0E67-E8A5-3A87DFDD4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AFAC9-F04C-4561-AF9B-E591547FD7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39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01582-A6F2-55D7-7B02-D1E9B8378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D4327F-357D-48D8-5A04-B4044842DE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B0388-A02B-46B7-74B8-44402CD2A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0E86B-EA1D-49B4-8C9B-69498EDDF978}" type="datetimeFigureOut">
              <a:rPr lang="en-GB" smtClean="0"/>
              <a:t>10/12/2024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EB0972-F26E-E691-3A98-45B1B5221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2695A-8285-95E0-C905-1BE49CD13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AFAC9-F04C-4561-AF9B-E591547FD7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0687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AB44E1-8CCF-8672-2DA6-4C8C6145BA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A332B4-CA20-EAE7-437F-F1664FEC8D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60A812-7C1F-C7BE-A41A-6469EDB47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0E86B-EA1D-49B4-8C9B-69498EDDF978}" type="datetimeFigureOut">
              <a:rPr lang="en-GB" smtClean="0"/>
              <a:t>10/12/2024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E372B8-BA93-3136-B737-511135905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570EB-D2E3-8746-4D70-C3E69404C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AFAC9-F04C-4561-AF9B-E591547FD7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5109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A3AD8-73EC-E85A-B8B6-15958793E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C70F1-6A5C-6657-33A6-B9F9EC2D7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BF997-EB3D-ACB5-5C30-6CD9E7C9C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0E86B-EA1D-49B4-8C9B-69498EDDF978}" type="datetimeFigureOut">
              <a:rPr lang="en-GB" smtClean="0"/>
              <a:t>10/12/2024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10046-924F-A45F-3531-9AC329AAE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96744-0344-D689-6784-6D1FB7539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AFAC9-F04C-4561-AF9B-E591547FD7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6574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D16B0-EE7F-58A9-E0A7-15AD5F16B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0F2AC4-11D8-92AA-503A-ADDCF29B0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166AD9-5D41-0FCC-F293-1A31D864D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0E86B-EA1D-49B4-8C9B-69498EDDF978}" type="datetimeFigureOut">
              <a:rPr lang="en-GB" smtClean="0"/>
              <a:t>10/12/2024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87C090-2489-16DC-4A2C-B60662230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8B6A6-625F-2D53-E6EA-DADC2B90C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AFAC9-F04C-4561-AF9B-E591547FD7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1135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8086E-1B88-ED70-7754-DBB631357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86380-81C3-8F15-1DD6-A469B40B00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1F3A54-0CF9-51C6-C019-E6B13DD81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570519-1579-4212-7962-2F70DDC41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0E86B-EA1D-49B4-8C9B-69498EDDF978}" type="datetimeFigureOut">
              <a:rPr lang="en-GB" smtClean="0"/>
              <a:t>10/12/2024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C58D9D-44E2-03B3-3240-27878061E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5C6C8F-DCF2-D4EA-04B5-0E58B176F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AFAC9-F04C-4561-AF9B-E591547FD7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1603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AADA2-AEA1-FC49-7209-B6D4C47AA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2D8062-FE15-4708-A717-CBE10D407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A9EDEB-FA33-81EC-EDF8-26B9300E81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6780FC-5F67-933E-7E4B-97839AE114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87BAA5-334C-E6AB-4D8A-6D5590F18C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9B2B2A-B313-53AA-0A69-D90383A5D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0E86B-EA1D-49B4-8C9B-69498EDDF978}" type="datetimeFigureOut">
              <a:rPr lang="en-GB" smtClean="0"/>
              <a:t>10/12/2024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AFBABB-CC46-96E9-75FF-CF6012500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8A2A85-8BCC-6594-36E9-D0CE73EAB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AFAC9-F04C-4561-AF9B-E591547FD7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0500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0C514-3BAC-DDF3-56B7-71A0348F1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FCAD22-DBF7-7844-26CE-C8B8433CB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0E86B-EA1D-49B4-8C9B-69498EDDF978}" type="datetimeFigureOut">
              <a:rPr lang="en-GB" smtClean="0"/>
              <a:t>10/12/2024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29524D-1027-38D1-5EF6-71DFC6BF0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3E2161-DB11-4337-1085-D481CC8BD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AFAC9-F04C-4561-AF9B-E591547FD7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2206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00A02F-41B9-4B0C-CC0E-DBB7B9C43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0E86B-EA1D-49B4-8C9B-69498EDDF978}" type="datetimeFigureOut">
              <a:rPr lang="en-GB" smtClean="0"/>
              <a:t>10/12/2024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2D6D33-F541-879E-D2A7-288675DF2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BD7104-E813-7F6D-CE62-335549D95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AFAC9-F04C-4561-AF9B-E591547FD7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6764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61C9F-EE65-AFE3-3E53-71825F8F2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1A6F8-73DD-2135-CCB1-BA5705146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AA3F7C-D90A-8283-1FFA-C7D0BBA0F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9070CF-3B43-F4D4-7A93-2093A72D5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0E86B-EA1D-49B4-8C9B-69498EDDF978}" type="datetimeFigureOut">
              <a:rPr lang="en-GB" smtClean="0"/>
              <a:t>10/12/2024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8895EB-64D7-8DB9-0E3C-1836DD802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57F8BC-D9B0-9BC8-850F-E52829825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AFAC9-F04C-4561-AF9B-E591547FD7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485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80C27-A3D6-56FF-C8F8-5168E338E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FCFD46-D5D5-F62A-E218-21A5FD5B57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12459F-6548-AC1E-C015-82F05D3C9F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EAA9C9-039D-8D2B-F925-8CEB16F78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0E86B-EA1D-49B4-8C9B-69498EDDF978}" type="datetimeFigureOut">
              <a:rPr lang="en-GB" smtClean="0"/>
              <a:t>10/12/2024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768388-C8AF-5359-D60C-3F54CDDE3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FC5768-40A8-9103-3564-E76E2E89B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AFAC9-F04C-4561-AF9B-E591547FD7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6297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9F3608-7BCF-5EC4-FAF8-3100EFF17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0AD153-14A1-E757-379C-88AEE71BE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BE29F0-7701-94F3-23A8-E7EF9DCF3A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70E86B-EA1D-49B4-8C9B-69498EDDF978}" type="datetimeFigureOut">
              <a:rPr lang="en-GB" smtClean="0"/>
              <a:t>10/12/2024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0D3995-6324-B7DC-6A47-05EE904570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56AB6-310D-D007-877C-0BB1CB7B2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1AFAC9-F04C-4561-AF9B-E591547FD7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8224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D34CC48-2888-774F-EA75-DE5DD5005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388" y="3869843"/>
            <a:ext cx="5578323" cy="12040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B512CF-5A89-A4E5-F95C-E06C0C2C08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0904" y="1292668"/>
            <a:ext cx="4054191" cy="4435224"/>
          </a:xfrm>
          <a:prstGeom prst="rect">
            <a:avLst/>
          </a:prstGeom>
        </p:spPr>
      </p:pic>
      <p:sp>
        <p:nvSpPr>
          <p:cNvPr id="8" name="Arrow: Bent 7">
            <a:extLst>
              <a:ext uri="{FF2B5EF4-FFF2-40B4-BE49-F238E27FC236}">
                <a16:creationId xmlns:a16="http://schemas.microsoft.com/office/drawing/2014/main" id="{6A0625B3-2A2E-CCE7-77E8-DEF9D8990C7D}"/>
              </a:ext>
            </a:extLst>
          </p:cNvPr>
          <p:cNvSpPr/>
          <p:nvPr/>
        </p:nvSpPr>
        <p:spPr>
          <a:xfrm>
            <a:off x="5227144" y="2583426"/>
            <a:ext cx="2143760" cy="1132840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179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E196D77-9DE2-C871-D554-21FA7A9B7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768" y="212015"/>
            <a:ext cx="11446232" cy="20194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D8A7CC8-19E8-CF06-540E-2FBAAF4B76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768" y="2730359"/>
            <a:ext cx="10897544" cy="324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291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Navin Kumar</dc:creator>
  <cp:lastModifiedBy>Navin Kumar</cp:lastModifiedBy>
  <cp:revision>1</cp:revision>
  <dcterms:created xsi:type="dcterms:W3CDTF">2024-12-10T14:49:23Z</dcterms:created>
  <dcterms:modified xsi:type="dcterms:W3CDTF">2024-12-10T15:43:47Z</dcterms:modified>
</cp:coreProperties>
</file>