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98F94-7979-4488-97EF-C33AB35A6873}" v="3" dt="2024-12-11T15:13:0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56598F94-7979-4488-97EF-C33AB35A6873}"/>
    <pc:docChg chg="undo custSel addSld delSld modSld sldOrd">
      <pc:chgData name="Navin Kumar" userId="4040edb968256b89" providerId="LiveId" clId="{56598F94-7979-4488-97EF-C33AB35A6873}" dt="2024-12-11T15:14:16.683" v="204" actId="14100"/>
      <pc:docMkLst>
        <pc:docMk/>
      </pc:docMkLst>
      <pc:sldChg chg="addSp new mod">
        <pc:chgData name="Navin Kumar" userId="4040edb968256b89" providerId="LiveId" clId="{56598F94-7979-4488-97EF-C33AB35A6873}" dt="2024-12-11T15:08:15.785" v="1" actId="22"/>
        <pc:sldMkLst>
          <pc:docMk/>
          <pc:sldMk cId="615416525" sldId="256"/>
        </pc:sldMkLst>
        <pc:picChg chg="add">
          <ac:chgData name="Navin Kumar" userId="4040edb968256b89" providerId="LiveId" clId="{56598F94-7979-4488-97EF-C33AB35A6873}" dt="2024-12-11T15:08:15.785" v="1" actId="22"/>
          <ac:picMkLst>
            <pc:docMk/>
            <pc:sldMk cId="615416525" sldId="256"/>
            <ac:picMk id="3" creationId="{37FC87E6-B9D2-408A-0D74-B766BCDCE156}"/>
          </ac:picMkLst>
        </pc:picChg>
      </pc:sldChg>
      <pc:sldChg chg="addSp delSp modSp new del mod ord">
        <pc:chgData name="Navin Kumar" userId="4040edb968256b89" providerId="LiveId" clId="{56598F94-7979-4488-97EF-C33AB35A6873}" dt="2024-12-11T15:12:52.522" v="94" actId="47"/>
        <pc:sldMkLst>
          <pc:docMk/>
          <pc:sldMk cId="3891677501" sldId="257"/>
        </pc:sldMkLst>
        <pc:spChg chg="add mod">
          <ac:chgData name="Navin Kumar" userId="4040edb968256b89" providerId="LiveId" clId="{56598F94-7979-4488-97EF-C33AB35A6873}" dt="2024-12-11T15:12:29.067" v="73" actId="20577"/>
          <ac:spMkLst>
            <pc:docMk/>
            <pc:sldMk cId="3891677501" sldId="257"/>
            <ac:spMk id="8" creationId="{A13AB667-69CF-65DC-D5A5-9E1AAD12000C}"/>
          </ac:spMkLst>
        </pc:spChg>
        <pc:picChg chg="add del mod">
          <ac:chgData name="Navin Kumar" userId="4040edb968256b89" providerId="LiveId" clId="{56598F94-7979-4488-97EF-C33AB35A6873}" dt="2024-12-11T15:09:26.796" v="7" actId="478"/>
          <ac:picMkLst>
            <pc:docMk/>
            <pc:sldMk cId="3891677501" sldId="257"/>
            <ac:picMk id="3" creationId="{EDDBC7FB-B8A6-5E2C-2A0F-70E8C27CB3F7}"/>
          </ac:picMkLst>
        </pc:picChg>
        <pc:picChg chg="add del">
          <ac:chgData name="Navin Kumar" userId="4040edb968256b89" providerId="LiveId" clId="{56598F94-7979-4488-97EF-C33AB35A6873}" dt="2024-12-11T15:10:04.108" v="12" actId="478"/>
          <ac:picMkLst>
            <pc:docMk/>
            <pc:sldMk cId="3891677501" sldId="257"/>
            <ac:picMk id="5" creationId="{C3DB7553-EE6A-3B8C-FC81-941E19D7947B}"/>
          </ac:picMkLst>
        </pc:picChg>
        <pc:picChg chg="add">
          <ac:chgData name="Navin Kumar" userId="4040edb968256b89" providerId="LiveId" clId="{56598F94-7979-4488-97EF-C33AB35A6873}" dt="2024-12-11T15:10:05.404" v="13" actId="22"/>
          <ac:picMkLst>
            <pc:docMk/>
            <pc:sldMk cId="3891677501" sldId="257"/>
            <ac:picMk id="7" creationId="{23ADF29E-C075-37FC-6473-2DBFC5D91CC0}"/>
          </ac:picMkLst>
        </pc:picChg>
      </pc:sldChg>
      <pc:sldChg chg="addSp modSp new mod ord">
        <pc:chgData name="Navin Kumar" userId="4040edb968256b89" providerId="LiveId" clId="{56598F94-7979-4488-97EF-C33AB35A6873}" dt="2024-12-11T15:12:12.106" v="57" actId="12"/>
        <pc:sldMkLst>
          <pc:docMk/>
          <pc:sldMk cId="2040033614" sldId="258"/>
        </pc:sldMkLst>
        <pc:spChg chg="add mod">
          <ac:chgData name="Navin Kumar" userId="4040edb968256b89" providerId="LiveId" clId="{56598F94-7979-4488-97EF-C33AB35A6873}" dt="2024-12-11T15:12:12.106" v="57" actId="12"/>
          <ac:spMkLst>
            <pc:docMk/>
            <pc:sldMk cId="2040033614" sldId="258"/>
            <ac:spMk id="2" creationId="{DA5C4EAA-9AB3-B1FF-5FDB-46B1EEF753EA}"/>
          </ac:spMkLst>
        </pc:spChg>
      </pc:sldChg>
      <pc:sldChg chg="addSp modSp add mod">
        <pc:chgData name="Navin Kumar" userId="4040edb968256b89" providerId="LiveId" clId="{56598F94-7979-4488-97EF-C33AB35A6873}" dt="2024-12-11T15:14:16.683" v="204" actId="14100"/>
        <pc:sldMkLst>
          <pc:docMk/>
          <pc:sldMk cId="3521335779" sldId="259"/>
        </pc:sldMkLst>
        <pc:spChg chg="add mod">
          <ac:chgData name="Navin Kumar" userId="4040edb968256b89" providerId="LiveId" clId="{56598F94-7979-4488-97EF-C33AB35A6873}" dt="2024-12-11T15:14:16.683" v="204" actId="14100"/>
          <ac:spMkLst>
            <pc:docMk/>
            <pc:sldMk cId="3521335779" sldId="259"/>
            <ac:spMk id="2" creationId="{669BE356-8E67-1DE3-7BBB-22B2148B1898}"/>
          </ac:spMkLst>
        </pc:spChg>
        <pc:spChg chg="mod">
          <ac:chgData name="Navin Kumar" userId="4040edb968256b89" providerId="LiveId" clId="{56598F94-7979-4488-97EF-C33AB35A6873}" dt="2024-12-11T15:12:44.953" v="93" actId="14100"/>
          <ac:spMkLst>
            <pc:docMk/>
            <pc:sldMk cId="3521335779" sldId="259"/>
            <ac:spMk id="8" creationId="{4798899F-CCEE-C36B-E82B-AB11175A2A32}"/>
          </ac:spMkLst>
        </pc:spChg>
        <pc:picChg chg="mod">
          <ac:chgData name="Navin Kumar" userId="4040edb968256b89" providerId="LiveId" clId="{56598F94-7979-4488-97EF-C33AB35A6873}" dt="2024-12-11T15:13:00.207" v="95" actId="1076"/>
          <ac:picMkLst>
            <pc:docMk/>
            <pc:sldMk cId="3521335779" sldId="259"/>
            <ac:picMk id="7" creationId="{600FE059-B3B0-AD80-E6E9-4784D627BD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DCCB-6AB0-FC4F-47CE-099F97F3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D4B5F-A945-5E83-E9F7-C37B3FAD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D880-9D95-BCF2-78A5-5273E9F7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7A79-45DF-CD95-3117-452E078B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3B5B-F297-0EC5-195D-94E35BD9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DB35-2AB5-0F70-6265-0276CD56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94749-E2D0-4E30-8DD4-05273A8C4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B393-DB84-1D35-CC8E-F323D8F3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6222-91B7-09B1-28D6-F1C47DDF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D425-E9D1-B3A8-1880-962C3D36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6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45637-628D-A432-8F90-44F9A505D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52801-0449-1829-A69B-C3337A7F9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64E9-8348-25CF-A39C-570D0BB1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9928-D1C4-5215-832B-97F53888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1D253-D968-5907-C217-DDDD94B9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0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6C94-B949-8CBB-C4C9-826A6F07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D83C-68CF-7208-090E-BF47AD43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57A81-7B90-4E7D-B7FE-39373CCB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B81D-5977-C6D6-715E-46FC0FFC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14EE-4059-FE05-B85D-010B9E98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7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8CA5-DB3A-167E-55D7-AF2F6135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E1395-30CD-93AB-5431-2C1C9FC3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B94B-A2B5-EBF6-A702-1FB7E755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C1C5-1F54-ECCC-D2F3-2047FBB1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6E0F-3532-7B0F-DD5B-1802A35E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7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E2B9-10E9-F401-3AA1-8FCE828D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49F4-C8FD-54B4-8C5E-A34A36057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F625B-B238-F6B6-61FA-4ECA22DA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C49F-0C78-DD3F-B81A-257BA245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8E082-A441-C399-F196-A120AD3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5698-4F22-ED42-F0C9-6E8EAE7B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91E2-DCC4-BC8E-90DA-1C6B05F4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53F6-5594-4EB4-C27A-E04474F0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A4CAF-313A-C58B-488D-062B33FB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B5CB6-B294-C840-22D6-AFCBB1F7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60D10-9B85-1809-A41E-140E75AC6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571A5-7FF4-0698-8915-B9520458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9675A-3F80-73AE-BA54-8D6B0228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C63E7-A036-89A7-0BBA-6527C83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4A2D-6B94-81A6-D865-38DA2C3A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3E302-DC0A-6BE7-9F25-B499F517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D339-0F6B-3EC7-F162-DC28CD2D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9E58-FDBE-86FB-F092-B681CCBE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7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B3357-F02A-32B2-F5C5-B2140C7A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5C8B8-901F-6FA9-3CD8-48DD7CB6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1877E-7488-25E5-6C4D-8E0EBEC9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9143-D7A7-85B8-A017-DD732F8C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292A-5695-AD91-646C-A3D15E9F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D984D-0234-B972-E735-B329BA13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58AD4-7E1C-9641-245D-A7BBC926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104D2-9C05-C1DB-AB1B-2D47E39C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544D8-61D9-2AE5-8FA6-8097B1B5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6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D083-AC06-CC49-D6DF-60CB284D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7F8D0-F566-CC49-CA8E-5B4DA20CB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0BC4C-301D-C54A-BA07-FF8C25E2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D60CD-5AD7-07D7-8AA2-1022EC1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5B20D-C462-4AE6-8677-DE3C165B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8338C-CE7B-15EE-E5E6-D681B2C1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09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98649-BF92-22D6-F8E9-8F932667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67D7-899A-7CF1-366D-C236514C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B2C6-1B83-CB11-5309-81258D9E7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04A3F-A699-4547-A810-DCEC702F2E6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12EE-0122-A531-6F88-73B064A72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8551-3CAC-711C-E54C-B542D58D5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0556A-678B-4030-9BDF-D05735B71A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BD043-2C2E-42A5-F71C-AD388AE9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0FE059-B3B0-AD80-E6E9-4784D627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11" y="1840146"/>
            <a:ext cx="10219306" cy="4770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8899F-CCEE-C36B-E82B-AB11175A2A32}"/>
              </a:ext>
            </a:extLst>
          </p:cNvPr>
          <p:cNvSpPr txBox="1"/>
          <p:nvPr/>
        </p:nvSpPr>
        <p:spPr>
          <a:xfrm>
            <a:off x="3578942" y="344129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Build and  Deploy Nodejs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BE356-8E67-1DE3-7BBB-22B2148B1898}"/>
              </a:ext>
            </a:extLst>
          </p:cNvPr>
          <p:cNvSpPr txBox="1"/>
          <p:nvPr/>
        </p:nvSpPr>
        <p:spPr>
          <a:xfrm>
            <a:off x="1641987" y="1091381"/>
            <a:ext cx="698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 clone  ---&gt;</a:t>
            </a:r>
            <a:r>
              <a:rPr lang="en-GB" dirty="0">
                <a:sym typeface="Wingdings" panose="05000000000000000000" pitchFamily="2" charset="2"/>
              </a:rPr>
              <a:t>      </a:t>
            </a:r>
            <a:r>
              <a:rPr lang="en-GB" dirty="0"/>
              <a:t>Docker File ---&gt; docker image ---&gt;Docker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35213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C4EAA-9AB3-B1FF-5FDB-46B1EEF753EA}"/>
              </a:ext>
            </a:extLst>
          </p:cNvPr>
          <p:cNvSpPr txBox="1"/>
          <p:nvPr/>
        </p:nvSpPr>
        <p:spPr>
          <a:xfrm>
            <a:off x="1071716" y="1445342"/>
            <a:ext cx="8849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Commands used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"/>
              </a:rPr>
              <a:t>Execute the below command to create an image </a:t>
            </a:r>
            <a:r>
              <a:rPr lang="en-GB" dirty="0"/>
              <a:t> -docker build -t sample-node-app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docker image ls - </a:t>
            </a:r>
            <a:r>
              <a:rPr lang="en-GB" b="0" i="0" dirty="0">
                <a:solidFill>
                  <a:srgbClr val="000000"/>
                </a:solidFill>
                <a:effectLst/>
                <a:latin typeface="Inter"/>
              </a:rPr>
              <a:t>Verify the image is created.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Inter"/>
              </a:rPr>
              <a:t>Create a container from the image. - </a:t>
            </a:r>
            <a:r>
              <a:rPr lang="en-GB" dirty="0"/>
              <a:t>docker run -d -p 80:3000 sample-node-app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3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C87E6-B9D2-408A-0D74-B766BCDC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" y="1443818"/>
            <a:ext cx="12132091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1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Inter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2024-12-11T15:08:08Z</dcterms:created>
  <dcterms:modified xsi:type="dcterms:W3CDTF">2024-12-11T15:14:17Z</dcterms:modified>
</cp:coreProperties>
</file>