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B4C7F608-2FD9-4D69-8A8D-3DA93F35CF40}"/>
    <pc:docChg chg="custSel addSld delSld modSld">
      <pc:chgData name="Navin Kumar" userId="4040edb968256b89" providerId="LiveId" clId="{B4C7F608-2FD9-4D69-8A8D-3DA93F35CF40}" dt="2024-11-25T18:31:52.848" v="24" actId="47"/>
      <pc:docMkLst>
        <pc:docMk/>
      </pc:docMkLst>
      <pc:sldChg chg="new del">
        <pc:chgData name="Navin Kumar" userId="4040edb968256b89" providerId="LiveId" clId="{B4C7F608-2FD9-4D69-8A8D-3DA93F35CF40}" dt="2024-11-25T18:11:17.109" v="2" actId="47"/>
        <pc:sldMkLst>
          <pc:docMk/>
          <pc:sldMk cId="3394406935" sldId="256"/>
        </pc:sldMkLst>
      </pc:sldChg>
      <pc:sldChg chg="addSp new mod">
        <pc:chgData name="Navin Kumar" userId="4040edb968256b89" providerId="LiveId" clId="{B4C7F608-2FD9-4D69-8A8D-3DA93F35CF40}" dt="2024-11-25T18:13:57.918" v="9" actId="22"/>
        <pc:sldMkLst>
          <pc:docMk/>
          <pc:sldMk cId="2193324934" sldId="257"/>
        </pc:sldMkLst>
        <pc:picChg chg="add">
          <ac:chgData name="Navin Kumar" userId="4040edb968256b89" providerId="LiveId" clId="{B4C7F608-2FD9-4D69-8A8D-3DA93F35CF40}" dt="2024-11-25T18:13:57.918" v="9" actId="22"/>
          <ac:picMkLst>
            <pc:docMk/>
            <pc:sldMk cId="2193324934" sldId="257"/>
            <ac:picMk id="3" creationId="{D1755873-C082-63B3-B2A5-D2694AD15273}"/>
          </ac:picMkLst>
        </pc:picChg>
      </pc:sldChg>
      <pc:sldChg chg="addSp modSp new mod">
        <pc:chgData name="Navin Kumar" userId="4040edb968256b89" providerId="LiveId" clId="{B4C7F608-2FD9-4D69-8A8D-3DA93F35CF40}" dt="2024-11-25T18:31:50.494" v="20" actId="1076"/>
        <pc:sldMkLst>
          <pc:docMk/>
          <pc:sldMk cId="1112669634" sldId="258"/>
        </pc:sldMkLst>
        <pc:picChg chg="add mod">
          <ac:chgData name="Navin Kumar" userId="4040edb968256b89" providerId="LiveId" clId="{B4C7F608-2FD9-4D69-8A8D-3DA93F35CF40}" dt="2024-11-25T18:31:50.494" v="20" actId="1076"/>
          <ac:picMkLst>
            <pc:docMk/>
            <pc:sldMk cId="1112669634" sldId="258"/>
            <ac:picMk id="3" creationId="{5500B830-D7F6-BD2B-7F8A-F0F244D28CA9}"/>
          </ac:picMkLst>
        </pc:picChg>
      </pc:sldChg>
      <pc:sldChg chg="addSp delSp modSp new mod">
        <pc:chgData name="Navin Kumar" userId="4040edb968256b89" providerId="LiveId" clId="{B4C7F608-2FD9-4D69-8A8D-3DA93F35CF40}" dt="2024-11-25T18:31:44.844" v="19" actId="14100"/>
        <pc:sldMkLst>
          <pc:docMk/>
          <pc:sldMk cId="414642180" sldId="259"/>
        </pc:sldMkLst>
        <pc:picChg chg="add del mod">
          <ac:chgData name="Navin Kumar" userId="4040edb968256b89" providerId="LiveId" clId="{B4C7F608-2FD9-4D69-8A8D-3DA93F35CF40}" dt="2024-11-25T18:31:27.264" v="16" actId="478"/>
          <ac:picMkLst>
            <pc:docMk/>
            <pc:sldMk cId="414642180" sldId="259"/>
            <ac:picMk id="3" creationId="{1B2A0567-F7FB-B53C-FACE-F45BE6A7E0C4}"/>
          </ac:picMkLst>
        </pc:picChg>
        <pc:picChg chg="add mod">
          <ac:chgData name="Navin Kumar" userId="4040edb968256b89" providerId="LiveId" clId="{B4C7F608-2FD9-4D69-8A8D-3DA93F35CF40}" dt="2024-11-25T18:31:44.844" v="19" actId="14100"/>
          <ac:picMkLst>
            <pc:docMk/>
            <pc:sldMk cId="414642180" sldId="259"/>
            <ac:picMk id="5" creationId="{8BF8467A-515F-44BD-8CAD-A0E016A2BDE4}"/>
          </ac:picMkLst>
        </pc:picChg>
      </pc:sldChg>
      <pc:sldChg chg="new del">
        <pc:chgData name="Navin Kumar" userId="4040edb968256b89" providerId="LiveId" clId="{B4C7F608-2FD9-4D69-8A8D-3DA93F35CF40}" dt="2024-11-25T18:31:51.844" v="21" actId="47"/>
        <pc:sldMkLst>
          <pc:docMk/>
          <pc:sldMk cId="1759234687" sldId="260"/>
        </pc:sldMkLst>
      </pc:sldChg>
      <pc:sldChg chg="new del">
        <pc:chgData name="Navin Kumar" userId="4040edb968256b89" providerId="LiveId" clId="{B4C7F608-2FD9-4D69-8A8D-3DA93F35CF40}" dt="2024-11-25T18:31:52.095" v="22" actId="47"/>
        <pc:sldMkLst>
          <pc:docMk/>
          <pc:sldMk cId="3152946283" sldId="261"/>
        </pc:sldMkLst>
      </pc:sldChg>
      <pc:sldChg chg="new del">
        <pc:chgData name="Navin Kumar" userId="4040edb968256b89" providerId="LiveId" clId="{B4C7F608-2FD9-4D69-8A8D-3DA93F35CF40}" dt="2024-11-25T18:31:52.315" v="23" actId="47"/>
        <pc:sldMkLst>
          <pc:docMk/>
          <pc:sldMk cId="1779242056" sldId="262"/>
        </pc:sldMkLst>
      </pc:sldChg>
      <pc:sldChg chg="new del">
        <pc:chgData name="Navin Kumar" userId="4040edb968256b89" providerId="LiveId" clId="{B4C7F608-2FD9-4D69-8A8D-3DA93F35CF40}" dt="2024-11-25T18:31:52.848" v="24" actId="47"/>
        <pc:sldMkLst>
          <pc:docMk/>
          <pc:sldMk cId="100946951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2526-F774-D3B4-7746-394B3557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25466-C346-DC2C-C91C-6C4557BC6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92B0-0802-D014-FAD0-86534E8F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937-FC9F-41C7-80D0-442DEB2165A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6CCC-5B01-1A37-F62C-7C0E560C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7740-5314-11EA-4DBC-F1E2ECEC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375-E703-4383-A551-3945D6B7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1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0B05-A7AF-AB3B-B3C2-A7A91F63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0DAFB-D471-7117-F13D-B5F379FC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3E6D-ED7C-41C5-C859-9E54E525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937-FC9F-41C7-80D0-442DEB2165A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BEDB-555A-9D56-7F01-7B016AC7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3B75-38A5-2205-B14A-CDF81FAC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375-E703-4383-A551-3945D6B7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4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F6D92-920D-EB6B-230E-D4E353069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FFCDC-B857-A5DA-9AA9-8668BA12A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482C-41B0-0ED5-A454-3E74BC50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937-FC9F-41C7-80D0-442DEB2165A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38F4E-E927-6B31-A3F9-70D96CD8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560C-8CF4-1ADE-C814-4C7C2345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375-E703-4383-A551-3945D6B7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6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F233-5BA0-A2A7-080D-C9884FFE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691F-4CCF-F11F-C2A5-3493A588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001AB-A791-670C-08E6-3A7A4C04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937-FC9F-41C7-80D0-442DEB2165A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EC36-19F1-CAC5-55F4-2913126B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B2EF4-CC50-6790-DD31-E9553801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375-E703-4383-A551-3945D6B7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27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DAFC-CBF9-52C3-8F6E-6C234F2D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228E-03E6-76CE-F997-1107F8E4A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CA3F-1B3C-A185-EDCA-897EBE5C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937-FC9F-41C7-80D0-442DEB2165A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DEDA4-2609-3C4E-D1A0-1080BE7C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4C15-576F-96E9-75FC-6612669D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375-E703-4383-A551-3945D6B7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76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A5B3-D5BD-5807-1EA7-FE94626C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BFF2-E1B1-62A8-48D1-63ACB23B6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CD534-8BBB-C37E-051D-0B2D84A0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2C301-DC5B-2E5C-B957-DAC3C52D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937-FC9F-41C7-80D0-442DEB2165A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0E0D4-945B-B6C4-C81C-A330BA40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D2F27-70B7-1DE4-6EBF-F30AD98A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375-E703-4383-A551-3945D6B7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1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C073-ECAE-003C-3B47-58CF05E7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283B3-67FB-DEEE-B9CE-927647FD5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5489A-F03D-DC91-F0BB-69692105E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D1233-90E5-9627-125C-89C0B126A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2B591-3014-D1E5-A90A-7C7F94113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7D823-C736-A6CB-33BB-15F9EB6E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937-FC9F-41C7-80D0-442DEB2165A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12272-9D3E-8CE0-9F0F-D3DA5E02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7E344-D9B3-7CE0-06BF-0398465A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375-E703-4383-A551-3945D6B7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413E-6D7B-2272-B53D-9448DB6D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E289A-2B83-9665-8201-BB61C568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937-FC9F-41C7-80D0-442DEB2165A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79E6F-EBB1-A7F4-ED63-FC83782B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DD1D0-5F19-1C15-6DB3-A975EFE1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375-E703-4383-A551-3945D6B7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71AFD-E4B0-76BC-BD53-7A367B20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937-FC9F-41C7-80D0-442DEB2165A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24F93-8B63-9FBA-AFAB-92379B31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4F310-57CF-FBFF-4E2A-07662F9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375-E703-4383-A551-3945D6B7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42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BCA5-2987-36D8-D8C3-8DADDAFA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C6BB-39A5-4CB5-1782-EE558A19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4E56F-1A31-8175-B212-AB49DDA9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22FCF-BD5D-6EF9-9915-8C0EBA34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937-FC9F-41C7-80D0-442DEB2165A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634D1-76BF-2F5A-0975-BF20303C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A8AF-FC50-7185-9832-B5478276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375-E703-4383-A551-3945D6B7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56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9D8E-9B36-F1B7-47B0-D3ACEB4C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AA3A6-F9CC-1318-A036-1EB350ED8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B01D9-A4C2-33A8-F55F-0FDEE0979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4EE84-7D3A-BCD6-F7A6-10A3AD92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937-FC9F-41C7-80D0-442DEB2165A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374D-CDCE-8784-F64A-089465E8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D2A84-0E2B-EC8E-A651-2EDE063B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375-E703-4383-A551-3945D6B7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3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5DB8E-E6CB-9882-5A6A-D3AEC918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53EB2-C624-81ED-E783-E5606FAA3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24A2E-4361-8993-7938-953D207EC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0A937-FC9F-41C7-80D0-442DEB2165A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CE0EC-2764-48FF-69F8-8B9A3EADE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C4041-E2F6-1B59-82A6-8FF7B19A4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0E375-E703-4383-A551-3945D6B7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97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55873-C082-63B3-B2A5-D2694AD15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9" y="525528"/>
            <a:ext cx="11560542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0B830-D7F6-BD2B-7F8A-F0F244D2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9" y="1021134"/>
            <a:ext cx="10897544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6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F8467A-515F-44BD-8CAD-A0E016A2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76" y="752866"/>
            <a:ext cx="9269108" cy="35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2024-11-25T18:11:04Z</dcterms:created>
  <dcterms:modified xsi:type="dcterms:W3CDTF">2024-11-25T18:31:55Z</dcterms:modified>
</cp:coreProperties>
</file>