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58" r:id="rId7"/>
    <p:sldId id="259" r:id="rId8"/>
    <p:sldId id="26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77D9D-310A-420E-A87E-0E5C66387A0D}" v="7" dt="2024-11-25T17:39:1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23477D9D-310A-420E-A87E-0E5C66387A0D}"/>
    <pc:docChg chg="custSel addSld delSld modSld">
      <pc:chgData name="Navin Kumar" userId="4040edb968256b89" providerId="LiveId" clId="{23477D9D-310A-420E-A87E-0E5C66387A0D}" dt="2024-11-25T17:39:18.246" v="77" actId="1076"/>
      <pc:docMkLst>
        <pc:docMk/>
      </pc:docMkLst>
      <pc:sldChg chg="addSp delSp modSp new mod">
        <pc:chgData name="Navin Kumar" userId="4040edb968256b89" providerId="LiveId" clId="{23477D9D-310A-420E-A87E-0E5C66387A0D}" dt="2024-11-25T17:39:18.246" v="77" actId="1076"/>
        <pc:sldMkLst>
          <pc:docMk/>
          <pc:sldMk cId="3202919038" sldId="256"/>
        </pc:sldMkLst>
        <pc:spChg chg="del">
          <ac:chgData name="Navin Kumar" userId="4040edb968256b89" providerId="LiveId" clId="{23477D9D-310A-420E-A87E-0E5C66387A0D}" dt="2024-11-25T16:56:04.600" v="1" actId="478"/>
          <ac:spMkLst>
            <pc:docMk/>
            <pc:sldMk cId="3202919038" sldId="256"/>
            <ac:spMk id="2" creationId="{45FE1372-71F3-D155-A90E-CAC14A0A5B4A}"/>
          </ac:spMkLst>
        </pc:spChg>
        <pc:spChg chg="del">
          <ac:chgData name="Navin Kumar" userId="4040edb968256b89" providerId="LiveId" clId="{23477D9D-310A-420E-A87E-0E5C66387A0D}" dt="2024-11-25T16:56:09.298" v="2" actId="478"/>
          <ac:spMkLst>
            <pc:docMk/>
            <pc:sldMk cId="3202919038" sldId="256"/>
            <ac:spMk id="3" creationId="{CA4B51C1-C3D5-61DE-C648-CA8DF6CA7F8C}"/>
          </ac:spMkLst>
        </pc:spChg>
        <pc:spChg chg="add mod">
          <ac:chgData name="Navin Kumar" userId="4040edb968256b89" providerId="LiveId" clId="{23477D9D-310A-420E-A87E-0E5C66387A0D}" dt="2024-11-25T17:39:18.246" v="77" actId="1076"/>
          <ac:spMkLst>
            <pc:docMk/>
            <pc:sldMk cId="3202919038" sldId="256"/>
            <ac:spMk id="6" creationId="{2EAB49D7-FF0B-74E1-3398-AFB3CCCE7786}"/>
          </ac:spMkLst>
        </pc:spChg>
        <pc:picChg chg="add mod">
          <ac:chgData name="Navin Kumar" userId="4040edb968256b89" providerId="LiveId" clId="{23477D9D-310A-420E-A87E-0E5C66387A0D}" dt="2024-11-25T17:39:06.660" v="59" actId="1076"/>
          <ac:picMkLst>
            <pc:docMk/>
            <pc:sldMk cId="3202919038" sldId="256"/>
            <ac:picMk id="5" creationId="{29CA1A08-ACDD-27C9-E5FA-BF4BC064931F}"/>
          </ac:picMkLst>
        </pc:picChg>
      </pc:sldChg>
      <pc:sldChg chg="addSp delSp modSp new mod">
        <pc:chgData name="Navin Kumar" userId="4040edb968256b89" providerId="LiveId" clId="{23477D9D-310A-420E-A87E-0E5C66387A0D}" dt="2024-11-25T17:39:01.274" v="58" actId="1076"/>
        <pc:sldMkLst>
          <pc:docMk/>
          <pc:sldMk cId="3622465232" sldId="257"/>
        </pc:sldMkLst>
        <pc:spChg chg="add mod">
          <ac:chgData name="Navin Kumar" userId="4040edb968256b89" providerId="LiveId" clId="{23477D9D-310A-420E-A87E-0E5C66387A0D}" dt="2024-11-25T17:39:01.274" v="58" actId="1076"/>
          <ac:spMkLst>
            <pc:docMk/>
            <pc:sldMk cId="3622465232" sldId="257"/>
            <ac:spMk id="4" creationId="{62B8E5FE-3E9E-024F-7B9A-18E5572641EB}"/>
          </ac:spMkLst>
        </pc:spChg>
        <pc:picChg chg="add del mod">
          <ac:chgData name="Navin Kumar" userId="4040edb968256b89" providerId="LiveId" clId="{23477D9D-310A-420E-A87E-0E5C66387A0D}" dt="2024-11-25T17:37:53.445" v="51" actId="478"/>
          <ac:picMkLst>
            <pc:docMk/>
            <pc:sldMk cId="3622465232" sldId="257"/>
            <ac:picMk id="3" creationId="{BE46D1E3-8AF9-57E0-499A-731D55083BA9}"/>
          </ac:picMkLst>
        </pc:picChg>
        <pc:picChg chg="add">
          <ac:chgData name="Navin Kumar" userId="4040edb968256b89" providerId="LiveId" clId="{23477D9D-310A-420E-A87E-0E5C66387A0D}" dt="2024-11-25T17:37:54.694" v="52" actId="22"/>
          <ac:picMkLst>
            <pc:docMk/>
            <pc:sldMk cId="3622465232" sldId="257"/>
            <ac:picMk id="6" creationId="{FA0D1BEC-23C9-01F0-FF73-19F3D80FF3A2}"/>
          </ac:picMkLst>
        </pc:picChg>
      </pc:sldChg>
      <pc:sldChg chg="addSp modSp new mod">
        <pc:chgData name="Navin Kumar" userId="4040edb968256b89" providerId="LiveId" clId="{23477D9D-310A-420E-A87E-0E5C66387A0D}" dt="2024-11-25T17:27:49.121" v="40" actId="20577"/>
        <pc:sldMkLst>
          <pc:docMk/>
          <pc:sldMk cId="767227728" sldId="258"/>
        </pc:sldMkLst>
        <pc:spChg chg="add mod">
          <ac:chgData name="Navin Kumar" userId="4040edb968256b89" providerId="LiveId" clId="{23477D9D-310A-420E-A87E-0E5C66387A0D}" dt="2024-11-25T17:27:49.121" v="40" actId="20577"/>
          <ac:spMkLst>
            <pc:docMk/>
            <pc:sldMk cId="767227728" sldId="258"/>
            <ac:spMk id="4" creationId="{98B2C594-BDAB-74D1-87D0-4F5FB7E02939}"/>
          </ac:spMkLst>
        </pc:spChg>
        <pc:picChg chg="add">
          <ac:chgData name="Navin Kumar" userId="4040edb968256b89" providerId="LiveId" clId="{23477D9D-310A-420E-A87E-0E5C66387A0D}" dt="2024-11-25T17:23:41.472" v="22" actId="22"/>
          <ac:picMkLst>
            <pc:docMk/>
            <pc:sldMk cId="767227728" sldId="258"/>
            <ac:picMk id="3" creationId="{9C7EDBDC-EE76-E3C6-E265-905EBC5740B4}"/>
          </ac:picMkLst>
        </pc:picChg>
      </pc:sldChg>
      <pc:sldChg chg="addSp modSp new mod">
        <pc:chgData name="Navin Kumar" userId="4040edb968256b89" providerId="LiveId" clId="{23477D9D-310A-420E-A87E-0E5C66387A0D}" dt="2024-11-25T17:27:58.792" v="41"/>
        <pc:sldMkLst>
          <pc:docMk/>
          <pc:sldMk cId="4111899741" sldId="259"/>
        </pc:sldMkLst>
        <pc:spChg chg="add mod">
          <ac:chgData name="Navin Kumar" userId="4040edb968256b89" providerId="LiveId" clId="{23477D9D-310A-420E-A87E-0E5C66387A0D}" dt="2024-11-25T17:27:58.792" v="41"/>
          <ac:spMkLst>
            <pc:docMk/>
            <pc:sldMk cId="4111899741" sldId="259"/>
            <ac:spMk id="4" creationId="{BC3726F7-5DCA-1D0C-8492-66B8FCA664FA}"/>
          </ac:spMkLst>
        </pc:spChg>
        <pc:picChg chg="add">
          <ac:chgData name="Navin Kumar" userId="4040edb968256b89" providerId="LiveId" clId="{23477D9D-310A-420E-A87E-0E5C66387A0D}" dt="2024-11-25T17:24:29.321" v="23" actId="22"/>
          <ac:picMkLst>
            <pc:docMk/>
            <pc:sldMk cId="4111899741" sldId="259"/>
            <ac:picMk id="3" creationId="{EFA309EB-17B4-A09C-4241-D88000DEC5C0}"/>
          </ac:picMkLst>
        </pc:picChg>
      </pc:sldChg>
      <pc:sldChg chg="addSp modSp new mod">
        <pc:chgData name="Navin Kumar" userId="4040edb968256b89" providerId="LiveId" clId="{23477D9D-310A-420E-A87E-0E5C66387A0D}" dt="2024-11-25T17:29:20.333" v="45" actId="20577"/>
        <pc:sldMkLst>
          <pc:docMk/>
          <pc:sldMk cId="85147000" sldId="260"/>
        </pc:sldMkLst>
        <pc:spChg chg="add mod">
          <ac:chgData name="Navin Kumar" userId="4040edb968256b89" providerId="LiveId" clId="{23477D9D-310A-420E-A87E-0E5C66387A0D}" dt="2024-11-25T17:29:20.333" v="45" actId="20577"/>
          <ac:spMkLst>
            <pc:docMk/>
            <pc:sldMk cId="85147000" sldId="260"/>
            <ac:spMk id="2" creationId="{62E90BF5-D53A-4FE2-98AB-55BF56C17FB8}"/>
          </ac:spMkLst>
        </pc:spChg>
        <pc:picChg chg="add">
          <ac:chgData name="Navin Kumar" userId="4040edb968256b89" providerId="LiveId" clId="{23477D9D-310A-420E-A87E-0E5C66387A0D}" dt="2024-11-25T17:29:13.433" v="43" actId="22"/>
          <ac:picMkLst>
            <pc:docMk/>
            <pc:sldMk cId="85147000" sldId="260"/>
            <ac:picMk id="4" creationId="{34DF16BB-068F-5BE1-096B-DA0837475CB7}"/>
          </ac:picMkLst>
        </pc:picChg>
      </pc:sldChg>
      <pc:sldChg chg="addSp new mod">
        <pc:chgData name="Navin Kumar" userId="4040edb968256b89" providerId="LiveId" clId="{23477D9D-310A-420E-A87E-0E5C66387A0D}" dt="2024-11-25T17:30:05.620" v="46" actId="22"/>
        <pc:sldMkLst>
          <pc:docMk/>
          <pc:sldMk cId="4060293248" sldId="261"/>
        </pc:sldMkLst>
        <pc:picChg chg="add">
          <ac:chgData name="Navin Kumar" userId="4040edb968256b89" providerId="LiveId" clId="{23477D9D-310A-420E-A87E-0E5C66387A0D}" dt="2024-11-25T17:30:05.620" v="46" actId="22"/>
          <ac:picMkLst>
            <pc:docMk/>
            <pc:sldMk cId="4060293248" sldId="261"/>
            <ac:picMk id="3" creationId="{964E424B-FAEB-9FCD-9E31-0AE511E3D81D}"/>
          </ac:picMkLst>
        </pc:picChg>
      </pc:sldChg>
      <pc:sldChg chg="new del">
        <pc:chgData name="Navin Kumar" userId="4040edb968256b89" providerId="LiveId" clId="{23477D9D-310A-420E-A87E-0E5C66387A0D}" dt="2024-11-25T17:38:28.282" v="53" actId="47"/>
        <pc:sldMkLst>
          <pc:docMk/>
          <pc:sldMk cId="2214258466" sldId="262"/>
        </pc:sldMkLst>
      </pc:sldChg>
      <pc:sldChg chg="new del">
        <pc:chgData name="Navin Kumar" userId="4040edb968256b89" providerId="LiveId" clId="{23477D9D-310A-420E-A87E-0E5C66387A0D}" dt="2024-11-25T17:38:29.707" v="54" actId="47"/>
        <pc:sldMkLst>
          <pc:docMk/>
          <pc:sldMk cId="71658627" sldId="263"/>
        </pc:sldMkLst>
      </pc:sldChg>
      <pc:sldChg chg="new del">
        <pc:chgData name="Navin Kumar" userId="4040edb968256b89" providerId="LiveId" clId="{23477D9D-310A-420E-A87E-0E5C66387A0D}" dt="2024-11-25T17:38:32.312" v="55" actId="47"/>
        <pc:sldMkLst>
          <pc:docMk/>
          <pc:sldMk cId="1546435273" sldId="264"/>
        </pc:sldMkLst>
      </pc:sldChg>
      <pc:sldChg chg="new del">
        <pc:chgData name="Navin Kumar" userId="4040edb968256b89" providerId="LiveId" clId="{23477D9D-310A-420E-A87E-0E5C66387A0D}" dt="2024-11-25T17:38:33.546" v="56" actId="47"/>
        <pc:sldMkLst>
          <pc:docMk/>
          <pc:sldMk cId="1977039620" sldId="265"/>
        </pc:sldMkLst>
      </pc:sldChg>
      <pc:sldChg chg="new del">
        <pc:chgData name="Navin Kumar" userId="4040edb968256b89" providerId="LiveId" clId="{23477D9D-310A-420E-A87E-0E5C66387A0D}" dt="2024-11-25T17:38:34.722" v="57" actId="47"/>
        <pc:sldMkLst>
          <pc:docMk/>
          <pc:sldMk cId="3892109417" sldId="266"/>
        </pc:sldMkLst>
      </pc:sldChg>
      <pc:sldChg chg="addSp modSp new mod">
        <pc:chgData name="Navin Kumar" userId="4040edb968256b89" providerId="LiveId" clId="{23477D9D-310A-420E-A87E-0E5C66387A0D}" dt="2024-11-25T17:27:33.625" v="35"/>
        <pc:sldMkLst>
          <pc:docMk/>
          <pc:sldMk cId="3090902758" sldId="267"/>
        </pc:sldMkLst>
        <pc:spChg chg="add mod">
          <ac:chgData name="Navin Kumar" userId="4040edb968256b89" providerId="LiveId" clId="{23477D9D-310A-420E-A87E-0E5C66387A0D}" dt="2024-11-25T17:27:33.625" v="35"/>
          <ac:spMkLst>
            <pc:docMk/>
            <pc:sldMk cId="3090902758" sldId="267"/>
            <ac:spMk id="4" creationId="{FCC36AA8-2878-F5CE-AA80-6771E3057ABB}"/>
          </ac:spMkLst>
        </pc:spChg>
        <pc:picChg chg="add">
          <ac:chgData name="Navin Kumar" userId="4040edb968256b89" providerId="LiveId" clId="{23477D9D-310A-420E-A87E-0E5C66387A0D}" dt="2024-11-25T17:26:37.713" v="32" actId="22"/>
          <ac:picMkLst>
            <pc:docMk/>
            <pc:sldMk cId="3090902758" sldId="267"/>
            <ac:picMk id="3" creationId="{A2DA76DB-2334-C23E-9A9F-0D7F73DABEF4}"/>
          </ac:picMkLst>
        </pc:picChg>
      </pc:sldChg>
      <pc:sldChg chg="addSp modSp new mod">
        <pc:chgData name="Navin Kumar" userId="4040edb968256b89" providerId="LiveId" clId="{23477D9D-310A-420E-A87E-0E5C66387A0D}" dt="2024-11-25T17:27:37.254" v="36"/>
        <pc:sldMkLst>
          <pc:docMk/>
          <pc:sldMk cId="2046762474" sldId="268"/>
        </pc:sldMkLst>
        <pc:spChg chg="add mod">
          <ac:chgData name="Navin Kumar" userId="4040edb968256b89" providerId="LiveId" clId="{23477D9D-310A-420E-A87E-0E5C66387A0D}" dt="2024-11-25T17:27:37.254" v="36"/>
          <ac:spMkLst>
            <pc:docMk/>
            <pc:sldMk cId="2046762474" sldId="268"/>
            <ac:spMk id="4" creationId="{07E9F832-9C54-052A-1FE8-3DAC0117DDF9}"/>
          </ac:spMkLst>
        </pc:spChg>
        <pc:picChg chg="add">
          <ac:chgData name="Navin Kumar" userId="4040edb968256b89" providerId="LiveId" clId="{23477D9D-310A-420E-A87E-0E5C66387A0D}" dt="2024-11-25T17:27:22.667" v="34" actId="22"/>
          <ac:picMkLst>
            <pc:docMk/>
            <pc:sldMk cId="2046762474" sldId="268"/>
            <ac:picMk id="3" creationId="{19E14EB0-A65A-F53F-B0C5-04A6455AB93B}"/>
          </ac:picMkLst>
        </pc:picChg>
      </pc:sldChg>
      <pc:sldChg chg="addSp new mod">
        <pc:chgData name="Navin Kumar" userId="4040edb968256b89" providerId="LiveId" clId="{23477D9D-310A-420E-A87E-0E5C66387A0D}" dt="2024-11-25T17:33:36.792" v="48" actId="22"/>
        <pc:sldMkLst>
          <pc:docMk/>
          <pc:sldMk cId="418673574" sldId="269"/>
        </pc:sldMkLst>
        <pc:picChg chg="add">
          <ac:chgData name="Navin Kumar" userId="4040edb968256b89" providerId="LiveId" clId="{23477D9D-310A-420E-A87E-0E5C66387A0D}" dt="2024-11-25T17:33:36.792" v="48" actId="22"/>
          <ac:picMkLst>
            <pc:docMk/>
            <pc:sldMk cId="418673574" sldId="269"/>
            <ac:picMk id="3" creationId="{107B3D84-9ABB-7F27-1EB8-D4818EC6629A}"/>
          </ac:picMkLst>
        </pc:picChg>
      </pc:sldChg>
      <pc:sldChg chg="addSp new mod">
        <pc:chgData name="Navin Kumar" userId="4040edb968256b89" providerId="LiveId" clId="{23477D9D-310A-420E-A87E-0E5C66387A0D}" dt="2024-11-25T17:36:28.898" v="50" actId="22"/>
        <pc:sldMkLst>
          <pc:docMk/>
          <pc:sldMk cId="2431435732" sldId="270"/>
        </pc:sldMkLst>
        <pc:picChg chg="add">
          <ac:chgData name="Navin Kumar" userId="4040edb968256b89" providerId="LiveId" clId="{23477D9D-310A-420E-A87E-0E5C66387A0D}" dt="2024-11-25T17:36:28.898" v="50" actId="22"/>
          <ac:picMkLst>
            <pc:docMk/>
            <pc:sldMk cId="2431435732" sldId="270"/>
            <ac:picMk id="3" creationId="{12FDFD79-EC7F-ECC1-4700-EE9DFEC574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3CDE-6917-9F82-5AB2-C8A04C702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27D4B-9D8D-470E-4D49-FB947A63C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131A-C646-0258-BDC1-62625CD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CC9C-D7BB-BC20-F0E1-A53544CC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F2AD-F54A-CBA2-A1A5-72F69012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AFCF-D775-5179-EFBE-42E8817A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9846C-B979-EB61-8777-425B57CC6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D364-483E-CF8A-CDF5-32B5C80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FF8E-E739-8B69-FC01-4B3DC08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CFEC-197D-CB29-A512-C00EB2F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8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A99D5-724D-FA16-0393-C91757F5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89980-B74F-7C0D-7F64-BFDEE5EE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9E48-86FE-FE7B-10A0-EC6C0FD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09F2-6632-763E-1A73-A406AB40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1D88-7E7A-0704-0989-4D6955A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7AF4-032E-CBF1-64DE-D151417F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7BC3-0AD6-929D-28FD-B98F6F1D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D3AC-86BD-32B1-FBEE-92A45C59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1D9C-6AE9-EC41-6679-B9E76E9A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282C-4596-FBB1-4A52-514E6E75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A1FC-2E77-6B0F-1123-B2409B4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CB66-55B1-13C8-6017-2ACF5618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FF8A-7B3F-574C-914D-D4A3967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751B-B68A-B69F-59BE-7E5FCBE1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15D4-23E7-E7F2-30A9-E463507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B7AF-DC5C-CB15-6999-6D6BE4D7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D215-5458-DE77-7F12-678703B61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D6BD-CDDB-B35C-5882-D9217EFD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7893-EA56-4FF4-52D4-D3E03FF9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469E-CB19-7310-D8D4-FD3C9C1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2D2E-8F2A-A475-5669-9C0CABCC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CF2B-3CD6-0CC3-6D02-4ED98E18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884A-FCC2-B483-FA1C-D6734112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2DCD7-C534-AAC0-D32E-3DA4922E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D3CE0-FE4F-5333-4FF1-603A54D8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79F1A-F3F8-2F4B-03BB-4C506048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C65AC-230F-69DF-CC78-ADF5CB9E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F8723-4BEC-EA58-6E7B-6AF7319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1035-9130-BB31-135A-6174CD49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2913-0683-2081-6BC3-1C5DECDB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40596-D194-75E4-DD3F-ADD943A9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4AC73-9BB4-3CDC-FABC-CF470566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EA6B-6864-7191-1024-F83F54B7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9C7EE-690C-29EF-C251-D1A9D2C2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5B591-A787-D439-B9C7-411B46F8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89C6-AF10-D34C-684B-A8BCDF8A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4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3AD6-0C4B-BBEA-192C-C3C52A64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AE53-BF76-1A69-B28E-A8B5CC6A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BFABB-FA3C-9850-C204-9BB9E8F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4C94-EDED-7E37-BD7E-9509FC59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E023-9A01-973A-6406-7C96C6B4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EAD-F061-F633-6A64-93C3E3F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7D3C-7637-6A4C-B7F5-F3FBE3AC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DC6DD-B7F1-49D4-3542-809148B21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64D06-3FE3-6F87-9809-0F93F66D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8647A-496C-1B3E-61EC-44C11063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E1FC-3631-9E42-99FD-76142A50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E3F6-32AC-5D5B-B432-EA1A201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0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A37F7-AA36-7317-A8A3-AD325E2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95441-DC48-DF87-DF5D-6D123418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482C-196D-8C3E-0E44-AA0225112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FD2A5-0A1E-4B11-80EB-D1C5ADFA1F45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331F-51EF-F474-4846-592F54C4C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72B4-FF83-071A-D2D6-C19D77E3E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51790-16CE-46B2-A276-5B88CA26A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A1A08-ACDD-27C9-E5FA-BF4BC064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525"/>
            <a:ext cx="12192000" cy="6156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B49D7-FF0B-74E1-3398-AFB3CCCE7786}"/>
              </a:ext>
            </a:extLst>
          </p:cNvPr>
          <p:cNvSpPr txBox="1"/>
          <p:nvPr/>
        </p:nvSpPr>
        <p:spPr>
          <a:xfrm>
            <a:off x="1225296" y="1130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and groups</a:t>
            </a:r>
          </a:p>
        </p:txBody>
      </p:sp>
    </p:spTree>
    <p:extLst>
      <p:ext uri="{BB962C8B-B14F-4D97-AF65-F5344CB8AC3E}">
        <p14:creationId xmlns:p14="http://schemas.microsoft.com/office/powerpoint/2010/main" val="320291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E424B-FAEB-9FCD-9E31-0AE511E3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1447628"/>
            <a:ext cx="1095088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9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8E5FE-3E9E-024F-7B9A-18E5572641EB}"/>
              </a:ext>
            </a:extLst>
          </p:cNvPr>
          <p:cNvSpPr txBox="1"/>
          <p:nvPr/>
        </p:nvSpPr>
        <p:spPr>
          <a:xfrm>
            <a:off x="1432560" y="43586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Navin_user1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D1BEC-23C9-01F0-FF73-19F3D80F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911"/>
            <a:ext cx="12192000" cy="39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A76DB-2334-C23E-9A9F-0D7F73DA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1321887"/>
            <a:ext cx="11179509" cy="4214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36AA8-2878-F5CE-AA80-6771E3057ABB}"/>
              </a:ext>
            </a:extLst>
          </p:cNvPr>
          <p:cNvSpPr txBox="1"/>
          <p:nvPr/>
        </p:nvSpPr>
        <p:spPr>
          <a:xfrm>
            <a:off x="1432560" y="243840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Navin_user1</a:t>
            </a:r>
          </a:p>
        </p:txBody>
      </p:sp>
    </p:spTree>
    <p:extLst>
      <p:ext uri="{BB962C8B-B14F-4D97-AF65-F5344CB8AC3E}">
        <p14:creationId xmlns:p14="http://schemas.microsoft.com/office/powerpoint/2010/main" val="30909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14EB0-A65A-F53F-B0C5-04A6455A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030"/>
            <a:ext cx="12192000" cy="4119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9F832-9C54-052A-1FE8-3DAC0117DDF9}"/>
              </a:ext>
            </a:extLst>
          </p:cNvPr>
          <p:cNvSpPr txBox="1"/>
          <p:nvPr/>
        </p:nvSpPr>
        <p:spPr>
          <a:xfrm>
            <a:off x="1432560" y="243840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Navin_user1</a:t>
            </a:r>
          </a:p>
        </p:txBody>
      </p:sp>
    </p:spTree>
    <p:extLst>
      <p:ext uri="{BB962C8B-B14F-4D97-AF65-F5344CB8AC3E}">
        <p14:creationId xmlns:p14="http://schemas.microsoft.com/office/powerpoint/2010/main" val="204676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DFD79-EC7F-ECC1-4700-EE9DFEC5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22"/>
            <a:ext cx="12192000" cy="47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EDBDC-EE76-E3C6-E265-905EBC57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529338"/>
            <a:ext cx="11293819" cy="5799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2C594-BDAB-74D1-87D0-4F5FB7E02939}"/>
              </a:ext>
            </a:extLst>
          </p:cNvPr>
          <p:cNvSpPr txBox="1"/>
          <p:nvPr/>
        </p:nvSpPr>
        <p:spPr>
          <a:xfrm>
            <a:off x="1216250" y="16000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Navin_2</a:t>
            </a:r>
          </a:p>
        </p:txBody>
      </p:sp>
    </p:spTree>
    <p:extLst>
      <p:ext uri="{BB962C8B-B14F-4D97-AF65-F5344CB8AC3E}">
        <p14:creationId xmlns:p14="http://schemas.microsoft.com/office/powerpoint/2010/main" val="7672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309EB-17B4-A09C-4241-D88000DE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" y="872268"/>
            <a:ext cx="11453853" cy="5113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726F7-5DCA-1D0C-8492-66B8FCA664FA}"/>
              </a:ext>
            </a:extLst>
          </p:cNvPr>
          <p:cNvSpPr txBox="1"/>
          <p:nvPr/>
        </p:nvSpPr>
        <p:spPr>
          <a:xfrm>
            <a:off x="1216250" y="16000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Navin_2</a:t>
            </a:r>
          </a:p>
        </p:txBody>
      </p:sp>
    </p:spTree>
    <p:extLst>
      <p:ext uri="{BB962C8B-B14F-4D97-AF65-F5344CB8AC3E}">
        <p14:creationId xmlns:p14="http://schemas.microsoft.com/office/powerpoint/2010/main" val="411189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B3D84-9ABB-7F27-1EB8-D4818EC6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822"/>
            <a:ext cx="12192000" cy="55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90BF5-D53A-4FE2-98AB-55BF56C17FB8}"/>
              </a:ext>
            </a:extLst>
          </p:cNvPr>
          <p:cNvSpPr txBox="1"/>
          <p:nvPr/>
        </p:nvSpPr>
        <p:spPr>
          <a:xfrm>
            <a:off x="1216250" y="160006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Navin_3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F16BB-068F-5BE1-096B-DA083747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291"/>
            <a:ext cx="12192000" cy="5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2024-11-25T16:55:50Z</dcterms:created>
  <dcterms:modified xsi:type="dcterms:W3CDTF">2024-11-25T17:39:19Z</dcterms:modified>
</cp:coreProperties>
</file>