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003F79E4-15DA-4EBE-8DD6-4DD57973FBBB}"/>
    <pc:docChg chg="custSel addSld delSld modSld">
      <pc:chgData name="Navin Kumar" userId="4040edb968256b89" providerId="LiveId" clId="{003F79E4-15DA-4EBE-8DD6-4DD57973FBBB}" dt="2024-11-25T18:09:25.163" v="20" actId="47"/>
      <pc:docMkLst>
        <pc:docMk/>
      </pc:docMkLst>
      <pc:sldChg chg="addSp modSp new mod setBg">
        <pc:chgData name="Navin Kumar" userId="4040edb968256b89" providerId="LiveId" clId="{003F79E4-15DA-4EBE-8DD6-4DD57973FBBB}" dt="2024-11-25T18:05:25.289" v="9" actId="962"/>
        <pc:sldMkLst>
          <pc:docMk/>
          <pc:sldMk cId="4135219288" sldId="256"/>
        </pc:sldMkLst>
        <pc:spChg chg="add">
          <ac:chgData name="Navin Kumar" userId="4040edb968256b89" providerId="LiveId" clId="{003F79E4-15DA-4EBE-8DD6-4DD57973FBBB}" dt="2024-11-25T18:05:22.715" v="7" actId="26606"/>
          <ac:spMkLst>
            <pc:docMk/>
            <pc:sldMk cId="4135219288" sldId="256"/>
            <ac:spMk id="8" creationId="{42A4FC2C-047E-45A5-965D-8E1E3BF09BC6}"/>
          </ac:spMkLst>
        </pc:spChg>
        <pc:picChg chg="add mod">
          <ac:chgData name="Navin Kumar" userId="4040edb968256b89" providerId="LiveId" clId="{003F79E4-15DA-4EBE-8DD6-4DD57973FBBB}" dt="2024-11-25T18:05:25.289" v="9" actId="962"/>
          <ac:picMkLst>
            <pc:docMk/>
            <pc:sldMk cId="4135219288" sldId="256"/>
            <ac:picMk id="3" creationId="{C652E89C-40EA-773D-4D72-AC13E4C0900B}"/>
          </ac:picMkLst>
        </pc:picChg>
      </pc:sldChg>
      <pc:sldChg chg="addSp new mod">
        <pc:chgData name="Navin Kumar" userId="4040edb968256b89" providerId="LiveId" clId="{003F79E4-15DA-4EBE-8DD6-4DD57973FBBB}" dt="2024-11-25T18:05:50.206" v="10" actId="22"/>
        <pc:sldMkLst>
          <pc:docMk/>
          <pc:sldMk cId="252308546" sldId="257"/>
        </pc:sldMkLst>
        <pc:picChg chg="add">
          <ac:chgData name="Navin Kumar" userId="4040edb968256b89" providerId="LiveId" clId="{003F79E4-15DA-4EBE-8DD6-4DD57973FBBB}" dt="2024-11-25T18:05:50.206" v="10" actId="22"/>
          <ac:picMkLst>
            <pc:docMk/>
            <pc:sldMk cId="252308546" sldId="257"/>
            <ac:picMk id="3" creationId="{EEEA55DA-9E69-3C31-ACED-66767F37D3D8}"/>
          </ac:picMkLst>
        </pc:picChg>
      </pc:sldChg>
      <pc:sldChg chg="addSp new mod">
        <pc:chgData name="Navin Kumar" userId="4040edb968256b89" providerId="LiveId" clId="{003F79E4-15DA-4EBE-8DD6-4DD57973FBBB}" dt="2024-11-25T18:06:35.125" v="11" actId="22"/>
        <pc:sldMkLst>
          <pc:docMk/>
          <pc:sldMk cId="3348424478" sldId="258"/>
        </pc:sldMkLst>
        <pc:picChg chg="add">
          <ac:chgData name="Navin Kumar" userId="4040edb968256b89" providerId="LiveId" clId="{003F79E4-15DA-4EBE-8DD6-4DD57973FBBB}" dt="2024-11-25T18:06:35.125" v="11" actId="22"/>
          <ac:picMkLst>
            <pc:docMk/>
            <pc:sldMk cId="3348424478" sldId="258"/>
            <ac:picMk id="3" creationId="{6E5D4793-C353-344A-D9F1-90DB786DD0BA}"/>
          </ac:picMkLst>
        </pc:picChg>
      </pc:sldChg>
      <pc:sldChg chg="addSp new mod">
        <pc:chgData name="Navin Kumar" userId="4040edb968256b89" providerId="LiveId" clId="{003F79E4-15DA-4EBE-8DD6-4DD57973FBBB}" dt="2024-11-25T18:07:28.487" v="12" actId="22"/>
        <pc:sldMkLst>
          <pc:docMk/>
          <pc:sldMk cId="2869656368" sldId="259"/>
        </pc:sldMkLst>
        <pc:picChg chg="add">
          <ac:chgData name="Navin Kumar" userId="4040edb968256b89" providerId="LiveId" clId="{003F79E4-15DA-4EBE-8DD6-4DD57973FBBB}" dt="2024-11-25T18:07:28.487" v="12" actId="22"/>
          <ac:picMkLst>
            <pc:docMk/>
            <pc:sldMk cId="2869656368" sldId="259"/>
            <ac:picMk id="3" creationId="{A6A1AAC4-1FB5-A9BE-242A-B380F7355D79}"/>
          </ac:picMkLst>
        </pc:picChg>
      </pc:sldChg>
      <pc:sldChg chg="addSp new mod">
        <pc:chgData name="Navin Kumar" userId="4040edb968256b89" providerId="LiveId" clId="{003F79E4-15DA-4EBE-8DD6-4DD57973FBBB}" dt="2024-11-25T18:08:02.471" v="16" actId="22"/>
        <pc:sldMkLst>
          <pc:docMk/>
          <pc:sldMk cId="3506997340" sldId="260"/>
        </pc:sldMkLst>
        <pc:picChg chg="add">
          <ac:chgData name="Navin Kumar" userId="4040edb968256b89" providerId="LiveId" clId="{003F79E4-15DA-4EBE-8DD6-4DD57973FBBB}" dt="2024-11-25T18:08:02.471" v="16" actId="22"/>
          <ac:picMkLst>
            <pc:docMk/>
            <pc:sldMk cId="3506997340" sldId="260"/>
            <ac:picMk id="3" creationId="{64A9E34F-3A65-A4F1-594D-68B0917B7640}"/>
          </ac:picMkLst>
        </pc:picChg>
      </pc:sldChg>
      <pc:sldChg chg="new del">
        <pc:chgData name="Navin Kumar" userId="4040edb968256b89" providerId="LiveId" clId="{003F79E4-15DA-4EBE-8DD6-4DD57973FBBB}" dt="2024-11-25T18:09:25.163" v="20" actId="47"/>
        <pc:sldMkLst>
          <pc:docMk/>
          <pc:sldMk cId="638162367" sldId="261"/>
        </pc:sldMkLst>
      </pc:sldChg>
      <pc:sldChg chg="addSp new mod">
        <pc:chgData name="Navin Kumar" userId="4040edb968256b89" providerId="LiveId" clId="{003F79E4-15DA-4EBE-8DD6-4DD57973FBBB}" dt="2024-11-25T18:08:24.452" v="17" actId="22"/>
        <pc:sldMkLst>
          <pc:docMk/>
          <pc:sldMk cId="3667776723" sldId="262"/>
        </pc:sldMkLst>
        <pc:picChg chg="add">
          <ac:chgData name="Navin Kumar" userId="4040edb968256b89" providerId="LiveId" clId="{003F79E4-15DA-4EBE-8DD6-4DD57973FBBB}" dt="2024-11-25T18:08:24.452" v="17" actId="22"/>
          <ac:picMkLst>
            <pc:docMk/>
            <pc:sldMk cId="3667776723" sldId="262"/>
            <ac:picMk id="3" creationId="{447FF6D4-FAEB-FCE1-A73F-4127DA45A136}"/>
          </ac:picMkLst>
        </pc:picChg>
      </pc:sldChg>
      <pc:sldChg chg="addSp new mod">
        <pc:chgData name="Navin Kumar" userId="4040edb968256b89" providerId="LiveId" clId="{003F79E4-15DA-4EBE-8DD6-4DD57973FBBB}" dt="2024-11-25T18:08:51.020" v="18" actId="22"/>
        <pc:sldMkLst>
          <pc:docMk/>
          <pc:sldMk cId="3348614991" sldId="263"/>
        </pc:sldMkLst>
        <pc:picChg chg="add">
          <ac:chgData name="Navin Kumar" userId="4040edb968256b89" providerId="LiveId" clId="{003F79E4-15DA-4EBE-8DD6-4DD57973FBBB}" dt="2024-11-25T18:08:51.020" v="18" actId="22"/>
          <ac:picMkLst>
            <pc:docMk/>
            <pc:sldMk cId="3348614991" sldId="263"/>
            <ac:picMk id="3" creationId="{2F9C1681-9644-F4B3-F568-857AF6584435}"/>
          </ac:picMkLst>
        </pc:picChg>
      </pc:sldChg>
      <pc:sldChg chg="addSp new mod">
        <pc:chgData name="Navin Kumar" userId="4040edb968256b89" providerId="LiveId" clId="{003F79E4-15DA-4EBE-8DD6-4DD57973FBBB}" dt="2024-11-25T18:09:17.690" v="19" actId="22"/>
        <pc:sldMkLst>
          <pc:docMk/>
          <pc:sldMk cId="2541081559" sldId="264"/>
        </pc:sldMkLst>
        <pc:picChg chg="add">
          <ac:chgData name="Navin Kumar" userId="4040edb968256b89" providerId="LiveId" clId="{003F79E4-15DA-4EBE-8DD6-4DD57973FBBB}" dt="2024-11-25T18:09:17.690" v="19" actId="22"/>
          <ac:picMkLst>
            <pc:docMk/>
            <pc:sldMk cId="2541081559" sldId="264"/>
            <ac:picMk id="3" creationId="{50311127-51E0-3DB1-E086-30BC7E59FA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784C-1D3B-1ABF-9334-0C4973E4D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84661-CE2E-D8A0-F3DC-B6DAEACD0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AFCC-E0A8-344F-55F3-1B4B961D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CE19-29EA-69B6-AC78-44048E43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6492-4D7B-72B5-1EEB-A717ABA0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5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4A30-1FFF-1EE5-4BE3-3CD27E51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43F8F-7FB5-4D59-E8C6-F602F107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74BA-39BC-1CC7-85CE-D15C76D4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20F0-551D-7274-5ED4-C811E060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7172-00EB-3BC4-1B40-03AEAD6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2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9FB67-3F91-6D68-ED48-B4B8F4C49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2AF7B-9CD4-DC82-1264-BA0964CB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DBD7-1364-6817-85A6-1F9D0088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41B3-1BAF-002D-78DB-47504055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74D9-258F-9695-8782-80B50F79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D837-8B84-C98D-2624-D1846CF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E763-4EF7-A23C-0F5E-0A183DF1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187D-9C94-2183-3B57-0C8F150C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C0BD-7F36-A316-7790-7956C0C6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ACAD-4FF8-2B9B-7C38-05B9D6DF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F733-AAB3-8243-CDF9-34196DEC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31BA-CFEB-07B4-5B1B-EB75CDEE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5296-2170-110A-6022-CE903DD6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A186-15D7-59DC-36D9-644BEAFB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89C7-9E68-E135-102B-E6213B91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8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82F-053B-3246-E706-A20A62F2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02C0-4673-AEEF-9A3C-140E44A7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6A01-4E4A-E6AD-F31E-878A62FB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1018F-7986-E1CA-1645-64F73744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55B7-072C-D7CF-7489-674FD598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41A9C-4B35-D3BB-3702-1845F020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1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753B-7030-7670-396A-DDC8DDCC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EF509-D4FF-6CE5-1A71-393CEF11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FB40E-92AB-DA83-64BA-AAEF28971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24EE0-4EC7-F2F0-3736-3839A0328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6AB89-52AC-B810-6E62-AB41889E5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BBFE1-C1AE-5252-9DA6-EB1AEF1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9110F-FE2D-5A8F-DE68-874F8956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2011E-CD17-A022-A69C-FD4C9D6C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9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F6BB-269A-ECCA-B2F4-044C8E90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E16A5-D91B-632A-69E7-E68359A6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EC827-EA2C-7677-C9D8-6D08086C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F8EAF-87E2-A668-7A25-68DA0638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5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72685-664A-AD6C-7020-C3DBE483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B915F-52FD-E59B-D437-D8499FA0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7A95-089E-6FB3-678E-EB10B87D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7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25F6-E7FE-F4C9-A017-5CBE0A94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53A9-9F9C-E180-4A29-59CCF0F7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20075-B8AD-DCC7-1BF3-92037CFAE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6AD74-1A1F-C614-4F61-33BCADE5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9B67D-ED1E-6DCA-B64D-F8C5BA30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76A6-D8B2-81C5-AC2B-7E4D37DA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8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423F-A1AF-6C12-717C-9BB8D5F4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F86CC-17BA-FAC2-CFCD-315FEAAD8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02DFF-5224-4E93-6795-B7498E5F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40A77-31EB-BD40-1BDB-C146906A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5836-84BC-3381-8104-47A6ADE2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5E8B6-B28A-F08E-5005-FC157A07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BD291-8F9D-820E-2581-4358E69D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5C37E-27C6-1C48-504B-0135B0A3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05E1-3F3D-B32A-4A89-F6C85B7F5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28BEC-8173-4508-BF9B-1C4FBABF396E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CCF7-E4D4-9ACF-B6CF-74CEB9D0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521C-3048-A9D3-1FE5-D206DD62E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ED65B-374C-4237-8710-EFB05C4B8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3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52E89C-40EA-773D-4D72-AC13E4C0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1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A55DA-9E69-3C31-ACED-66767F37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" y="864648"/>
            <a:ext cx="11568162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D4793-C353-344A-D9F1-90DB786D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5" y="178788"/>
            <a:ext cx="11408129" cy="65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2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1AAC4-1FB5-A9BE-242A-B380F735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4" y="700803"/>
            <a:ext cx="11682472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9E34F-3A65-A4F1-594D-68B0917B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5" y="266426"/>
            <a:ext cx="11644369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9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FF6D4-FAEB-FCE1-A73F-4127DA45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0" y="830355"/>
            <a:ext cx="11545300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1681-9644-F4B3-F568-857AF658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6" y="510287"/>
            <a:ext cx="11636748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11127-51E0-3DB1-E086-30BC7E59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2" y="857027"/>
            <a:ext cx="11484335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2024-11-25T18:04:54Z</dcterms:created>
  <dcterms:modified xsi:type="dcterms:W3CDTF">2024-11-25T18:09:26Z</dcterms:modified>
</cp:coreProperties>
</file>