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67E4E-2C5E-4F7D-A401-D2ECBB86E89A}" v="78" dt="2024-12-01T15:18:2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51667E4E-2C5E-4F7D-A401-D2ECBB86E89A}"/>
    <pc:docChg chg="addSld delSld modSld">
      <pc:chgData name="Navin Kumar" userId="4040edb968256b89" providerId="LiveId" clId="{51667E4E-2C5E-4F7D-A401-D2ECBB86E89A}" dt="2024-12-01T15:18:41.121" v="163" actId="47"/>
      <pc:docMkLst>
        <pc:docMk/>
      </pc:docMkLst>
      <pc:sldChg chg="addSp modSp new del">
        <pc:chgData name="Navin Kumar" userId="4040edb968256b89" providerId="LiveId" clId="{51667E4E-2C5E-4F7D-A401-D2ECBB86E89A}" dt="2024-12-01T15:08:55.789" v="10" actId="47"/>
        <pc:sldMkLst>
          <pc:docMk/>
          <pc:sldMk cId="535014580" sldId="256"/>
        </pc:sldMkLst>
        <pc:spChg chg="add mod">
          <ac:chgData name="Navin Kumar" userId="4040edb968256b89" providerId="LiveId" clId="{51667E4E-2C5E-4F7D-A401-D2ECBB86E89A}" dt="2024-12-01T15:08:52.644" v="9" actId="1076"/>
          <ac:spMkLst>
            <pc:docMk/>
            <pc:sldMk cId="535014580" sldId="256"/>
            <ac:spMk id="2" creationId="{849810DA-DF6A-38D1-63D6-187C3AA73842}"/>
          </ac:spMkLst>
        </pc:spChg>
        <pc:picChg chg="add mod">
          <ac:chgData name="Navin Kumar" userId="4040edb968256b89" providerId="LiveId" clId="{51667E4E-2C5E-4F7D-A401-D2ECBB86E89A}" dt="2024-12-01T15:08:52.644" v="9" actId="1076"/>
          <ac:picMkLst>
            <pc:docMk/>
            <pc:sldMk cId="535014580" sldId="256"/>
            <ac:picMk id="1026" creationId="{AD699F17-3D2F-6E78-BE4F-7E5B74C8B1E0}"/>
          </ac:picMkLst>
        </pc:picChg>
      </pc:sldChg>
      <pc:sldChg chg="addSp modSp new mod">
        <pc:chgData name="Navin Kumar" userId="4040edb968256b89" providerId="LiveId" clId="{51667E4E-2C5E-4F7D-A401-D2ECBB86E89A}" dt="2024-12-01T15:09:20.695" v="15" actId="1076"/>
        <pc:sldMkLst>
          <pc:docMk/>
          <pc:sldMk cId="2146622077" sldId="257"/>
        </pc:sldMkLst>
        <pc:spChg chg="add mod">
          <ac:chgData name="Navin Kumar" userId="4040edb968256b89" providerId="LiveId" clId="{51667E4E-2C5E-4F7D-A401-D2ECBB86E89A}" dt="2024-12-01T15:09:20.695" v="15" actId="1076"/>
          <ac:spMkLst>
            <pc:docMk/>
            <pc:sldMk cId="2146622077" sldId="257"/>
            <ac:spMk id="3" creationId="{348F27D8-79C8-5D17-1BFC-7D5183E9DC67}"/>
          </ac:spMkLst>
        </pc:spChg>
        <pc:picChg chg="add mod">
          <ac:chgData name="Navin Kumar" userId="4040edb968256b89" providerId="LiveId" clId="{51667E4E-2C5E-4F7D-A401-D2ECBB86E89A}" dt="2024-12-01T15:09:07.254" v="13" actId="1076"/>
          <ac:picMkLst>
            <pc:docMk/>
            <pc:sldMk cId="2146622077" sldId="257"/>
            <ac:picMk id="2050" creationId="{42E0E478-F3E9-CF29-105E-72686101753D}"/>
          </ac:picMkLst>
        </pc:picChg>
      </pc:sldChg>
      <pc:sldChg chg="addSp delSp modSp new mod">
        <pc:chgData name="Navin Kumar" userId="4040edb968256b89" providerId="LiveId" clId="{51667E4E-2C5E-4F7D-A401-D2ECBB86E89A}" dt="2024-12-01T15:10:43.901" v="30" actId="1076"/>
        <pc:sldMkLst>
          <pc:docMk/>
          <pc:sldMk cId="3249535268" sldId="258"/>
        </pc:sldMkLst>
        <pc:spChg chg="add mod">
          <ac:chgData name="Navin Kumar" userId="4040edb968256b89" providerId="LiveId" clId="{51667E4E-2C5E-4F7D-A401-D2ECBB86E89A}" dt="2024-12-01T15:10:43.901" v="30" actId="1076"/>
          <ac:spMkLst>
            <pc:docMk/>
            <pc:sldMk cId="3249535268" sldId="258"/>
            <ac:spMk id="3" creationId="{16EDE42F-1038-2ED0-29F2-098DC163A93D}"/>
          </ac:spMkLst>
        </pc:spChg>
        <pc:picChg chg="add del">
          <ac:chgData name="Navin Kumar" userId="4040edb968256b89" providerId="LiveId" clId="{51667E4E-2C5E-4F7D-A401-D2ECBB86E89A}" dt="2024-12-01T15:09:36.517" v="17" actId="478"/>
          <ac:picMkLst>
            <pc:docMk/>
            <pc:sldMk cId="3249535268" sldId="258"/>
            <ac:picMk id="3074" creationId="{7315BD56-BBA0-C0BA-128F-CF3E8E0A833E}"/>
          </ac:picMkLst>
        </pc:picChg>
        <pc:picChg chg="add del">
          <ac:chgData name="Navin Kumar" userId="4040edb968256b89" providerId="LiveId" clId="{51667E4E-2C5E-4F7D-A401-D2ECBB86E89A}" dt="2024-12-01T15:09:36.517" v="17" actId="478"/>
          <ac:picMkLst>
            <pc:docMk/>
            <pc:sldMk cId="3249535268" sldId="258"/>
            <ac:picMk id="3075" creationId="{34D97617-4FCA-A1AF-6C9B-A54D3AC23F98}"/>
          </ac:picMkLst>
        </pc:picChg>
        <pc:picChg chg="add mod">
          <ac:chgData name="Navin Kumar" userId="4040edb968256b89" providerId="LiveId" clId="{51667E4E-2C5E-4F7D-A401-D2ECBB86E89A}" dt="2024-12-01T15:10:12.857" v="22" actId="1076"/>
          <ac:picMkLst>
            <pc:docMk/>
            <pc:sldMk cId="3249535268" sldId="258"/>
            <ac:picMk id="3077" creationId="{C6D10AD6-3BB0-68E9-25FB-E11E71474111}"/>
          </ac:picMkLst>
        </pc:picChg>
        <pc:picChg chg="add mod">
          <ac:chgData name="Navin Kumar" userId="4040edb968256b89" providerId="LiveId" clId="{51667E4E-2C5E-4F7D-A401-D2ECBB86E89A}" dt="2024-12-01T15:10:39.509" v="29" actId="1076"/>
          <ac:picMkLst>
            <pc:docMk/>
            <pc:sldMk cId="3249535268" sldId="258"/>
            <ac:picMk id="3079" creationId="{902D6564-341E-18BE-3180-DC5B86C650E0}"/>
          </ac:picMkLst>
        </pc:picChg>
      </pc:sldChg>
      <pc:sldChg chg="addSp modSp new mod">
        <pc:chgData name="Navin Kumar" userId="4040edb968256b89" providerId="LiveId" clId="{51667E4E-2C5E-4F7D-A401-D2ECBB86E89A}" dt="2024-12-01T15:12:02.914" v="47" actId="1076"/>
        <pc:sldMkLst>
          <pc:docMk/>
          <pc:sldMk cId="1558284903" sldId="259"/>
        </pc:sldMkLst>
        <pc:spChg chg="add mod">
          <ac:chgData name="Navin Kumar" userId="4040edb968256b89" providerId="LiveId" clId="{51667E4E-2C5E-4F7D-A401-D2ECBB86E89A}" dt="2024-12-01T15:11:25.273" v="39" actId="1076"/>
          <ac:spMkLst>
            <pc:docMk/>
            <pc:sldMk cId="1558284903" sldId="259"/>
            <ac:spMk id="3" creationId="{C5F707A7-D2F6-083C-6B82-75BDEA7D47E6}"/>
          </ac:spMkLst>
        </pc:spChg>
        <pc:spChg chg="add">
          <ac:chgData name="Navin Kumar" userId="4040edb968256b89" providerId="LiveId" clId="{51667E4E-2C5E-4F7D-A401-D2ECBB86E89A}" dt="2024-12-01T15:11:32.001" v="41" actId="22"/>
          <ac:spMkLst>
            <pc:docMk/>
            <pc:sldMk cId="1558284903" sldId="259"/>
            <ac:spMk id="5" creationId="{4950A367-4A0D-2559-1D39-BD6624AEB84E}"/>
          </ac:spMkLst>
        </pc:spChg>
        <pc:spChg chg="add mod">
          <ac:chgData name="Navin Kumar" userId="4040edb968256b89" providerId="LiveId" clId="{51667E4E-2C5E-4F7D-A401-D2ECBB86E89A}" dt="2024-12-01T15:11:51.149" v="45" actId="1076"/>
          <ac:spMkLst>
            <pc:docMk/>
            <pc:sldMk cId="1558284903" sldId="259"/>
            <ac:spMk id="9" creationId="{5C3730F6-A823-340E-31D8-7804686E9A6D}"/>
          </ac:spMkLst>
        </pc:spChg>
        <pc:spChg chg="add mod">
          <ac:chgData name="Navin Kumar" userId="4040edb968256b89" providerId="LiveId" clId="{51667E4E-2C5E-4F7D-A401-D2ECBB86E89A}" dt="2024-12-01T15:12:02.914" v="47" actId="1076"/>
          <ac:spMkLst>
            <pc:docMk/>
            <pc:sldMk cId="1558284903" sldId="259"/>
            <ac:spMk id="11" creationId="{933D4DD2-3172-7A0E-D27A-ADFEB2CBFD83}"/>
          </ac:spMkLst>
        </pc:spChg>
        <pc:picChg chg="add">
          <ac:chgData name="Navin Kumar" userId="4040edb968256b89" providerId="LiveId" clId="{51667E4E-2C5E-4F7D-A401-D2ECBB86E89A}" dt="2024-12-01T15:10:54.374" v="31"/>
          <ac:picMkLst>
            <pc:docMk/>
            <pc:sldMk cId="1558284903" sldId="259"/>
            <ac:picMk id="4098" creationId="{2C29DF48-ECFE-82BD-8B60-BE1D8739D63E}"/>
          </ac:picMkLst>
        </pc:picChg>
        <pc:picChg chg="add mod">
          <ac:chgData name="Navin Kumar" userId="4040edb968256b89" providerId="LiveId" clId="{51667E4E-2C5E-4F7D-A401-D2ECBB86E89A}" dt="2024-12-01T15:11:37.453" v="42" actId="1076"/>
          <ac:picMkLst>
            <pc:docMk/>
            <pc:sldMk cId="1558284903" sldId="259"/>
            <ac:picMk id="4100" creationId="{D140F766-6A17-4B54-B516-7FA4363FD3B6}"/>
          </ac:picMkLst>
        </pc:picChg>
        <pc:cxnChg chg="add">
          <ac:chgData name="Navin Kumar" userId="4040edb968256b89" providerId="LiveId" clId="{51667E4E-2C5E-4F7D-A401-D2ECBB86E89A}" dt="2024-12-01T15:11:41.302" v="43" actId="11529"/>
          <ac:cxnSpMkLst>
            <pc:docMk/>
            <pc:sldMk cId="1558284903" sldId="259"/>
            <ac:cxnSpMk id="7" creationId="{90F915C9-721E-3FF4-78D0-8BE51841EAB1}"/>
          </ac:cxnSpMkLst>
        </pc:cxnChg>
      </pc:sldChg>
      <pc:sldChg chg="addSp modSp new mod">
        <pc:chgData name="Navin Kumar" userId="4040edb968256b89" providerId="LiveId" clId="{51667E4E-2C5E-4F7D-A401-D2ECBB86E89A}" dt="2024-12-01T15:12:48.747" v="80" actId="20577"/>
        <pc:sldMkLst>
          <pc:docMk/>
          <pc:sldMk cId="2039958627" sldId="260"/>
        </pc:sldMkLst>
        <pc:spChg chg="add mod">
          <ac:chgData name="Navin Kumar" userId="4040edb968256b89" providerId="LiveId" clId="{51667E4E-2C5E-4F7D-A401-D2ECBB86E89A}" dt="2024-12-01T15:12:18.666" v="48"/>
          <ac:spMkLst>
            <pc:docMk/>
            <pc:sldMk cId="2039958627" sldId="260"/>
            <ac:spMk id="3" creationId="{3060D6ED-96E1-D6D1-5AC4-D303DE9D17DB}"/>
          </ac:spMkLst>
        </pc:spChg>
        <pc:spChg chg="add mod">
          <ac:chgData name="Navin Kumar" userId="4040edb968256b89" providerId="LiveId" clId="{51667E4E-2C5E-4F7D-A401-D2ECBB86E89A}" dt="2024-12-01T15:12:48.747" v="80" actId="20577"/>
          <ac:spMkLst>
            <pc:docMk/>
            <pc:sldMk cId="2039958627" sldId="260"/>
            <ac:spMk id="5" creationId="{3A6F78D7-B6AC-245C-FC99-337CDFC80F23}"/>
          </ac:spMkLst>
        </pc:spChg>
        <pc:spChg chg="add mod">
          <ac:chgData name="Navin Kumar" userId="4040edb968256b89" providerId="LiveId" clId="{51667E4E-2C5E-4F7D-A401-D2ECBB86E89A}" dt="2024-12-01T15:12:34.079" v="50" actId="1076"/>
          <ac:spMkLst>
            <pc:docMk/>
            <pc:sldMk cId="2039958627" sldId="260"/>
            <ac:spMk id="7" creationId="{77DE677D-5989-6C44-5CFC-871507A7ACB8}"/>
          </ac:spMkLst>
        </pc:spChg>
        <pc:picChg chg="add mod">
          <ac:chgData name="Navin Kumar" userId="4040edb968256b89" providerId="LiveId" clId="{51667E4E-2C5E-4F7D-A401-D2ECBB86E89A}" dt="2024-12-01T15:12:18.666" v="48"/>
          <ac:picMkLst>
            <pc:docMk/>
            <pc:sldMk cId="2039958627" sldId="260"/>
            <ac:picMk id="2" creationId="{97581E60-AB19-8865-459A-F96D9CDD643F}"/>
          </ac:picMkLst>
        </pc:picChg>
        <pc:cxnChg chg="add mod">
          <ac:chgData name="Navin Kumar" userId="4040edb968256b89" providerId="LiveId" clId="{51667E4E-2C5E-4F7D-A401-D2ECBB86E89A}" dt="2024-12-01T15:12:18.666" v="48"/>
          <ac:cxnSpMkLst>
            <pc:docMk/>
            <pc:sldMk cId="2039958627" sldId="260"/>
            <ac:cxnSpMk id="4" creationId="{5C120D74-12B0-A6D2-8B53-A732C4A8EAFF}"/>
          </ac:cxnSpMkLst>
        </pc:cxnChg>
      </pc:sldChg>
      <pc:sldChg chg="addSp delSp modSp new mod">
        <pc:chgData name="Navin Kumar" userId="4040edb968256b89" providerId="LiveId" clId="{51667E4E-2C5E-4F7D-A401-D2ECBB86E89A}" dt="2024-12-01T15:17:57.802" v="155" actId="1076"/>
        <pc:sldMkLst>
          <pc:docMk/>
          <pc:sldMk cId="1643780177" sldId="261"/>
        </pc:sldMkLst>
        <pc:spChg chg="add del">
          <ac:chgData name="Navin Kumar" userId="4040edb968256b89" providerId="LiveId" clId="{51667E4E-2C5E-4F7D-A401-D2ECBB86E89A}" dt="2024-12-01T15:16:47.988" v="144" actId="478"/>
          <ac:spMkLst>
            <pc:docMk/>
            <pc:sldMk cId="1643780177" sldId="261"/>
            <ac:spMk id="2" creationId="{A93283EE-8B3F-6702-0E67-158C07FCF9B7}"/>
          </ac:spMkLst>
        </pc:spChg>
        <pc:spChg chg="add mod">
          <ac:chgData name="Navin Kumar" userId="4040edb968256b89" providerId="LiveId" clId="{51667E4E-2C5E-4F7D-A401-D2ECBB86E89A}" dt="2024-12-01T15:17:57.802" v="155" actId="1076"/>
          <ac:spMkLst>
            <pc:docMk/>
            <pc:sldMk cId="1643780177" sldId="261"/>
            <ac:spMk id="9" creationId="{08A23C2F-F4EE-C51D-97AB-C14DA1911BF3}"/>
          </ac:spMkLst>
        </pc:spChg>
        <pc:grpChg chg="add mod">
          <ac:chgData name="Navin Kumar" userId="4040edb968256b89" providerId="LiveId" clId="{51667E4E-2C5E-4F7D-A401-D2ECBB86E89A}" dt="2024-12-01T15:17:32.152" v="150" actId="164"/>
          <ac:grpSpMkLst>
            <pc:docMk/>
            <pc:sldMk cId="1643780177" sldId="261"/>
            <ac:grpSpMk id="7" creationId="{BBF749CA-621C-4FE3-D608-1EB74B0514EA}"/>
          </ac:grpSpMkLst>
        </pc:grpChg>
        <pc:picChg chg="add mod">
          <ac:chgData name="Navin Kumar" userId="4040edb968256b89" providerId="LiveId" clId="{51667E4E-2C5E-4F7D-A401-D2ECBB86E89A}" dt="2024-12-01T15:17:32.152" v="150" actId="164"/>
          <ac:picMkLst>
            <pc:docMk/>
            <pc:sldMk cId="1643780177" sldId="261"/>
            <ac:picMk id="4" creationId="{008DA969-4C77-BA10-B907-21FF36D81209}"/>
          </ac:picMkLst>
        </pc:picChg>
        <pc:picChg chg="add mod">
          <ac:chgData name="Navin Kumar" userId="4040edb968256b89" providerId="LiveId" clId="{51667E4E-2C5E-4F7D-A401-D2ECBB86E89A}" dt="2024-12-01T15:17:32.152" v="150" actId="164"/>
          <ac:picMkLst>
            <pc:docMk/>
            <pc:sldMk cId="1643780177" sldId="261"/>
            <ac:picMk id="6" creationId="{578CEA26-E1FC-6A17-B846-FAA7D75B1BDE}"/>
          </ac:picMkLst>
        </pc:picChg>
        <pc:picChg chg="add mod">
          <ac:chgData name="Navin Kumar" userId="4040edb968256b89" providerId="LiveId" clId="{51667E4E-2C5E-4F7D-A401-D2ECBB86E89A}" dt="2024-12-01T15:17:32.152" v="150" actId="164"/>
          <ac:picMkLst>
            <pc:docMk/>
            <pc:sldMk cId="1643780177" sldId="261"/>
            <ac:picMk id="10242" creationId="{309A9F43-5CE6-50BC-0EB1-BD9380E206C5}"/>
          </ac:picMkLst>
        </pc:picChg>
        <pc:picChg chg="add mod">
          <ac:chgData name="Navin Kumar" userId="4040edb968256b89" providerId="LiveId" clId="{51667E4E-2C5E-4F7D-A401-D2ECBB86E89A}" dt="2024-12-01T15:17:50.408" v="153" actId="1076"/>
          <ac:picMkLst>
            <pc:docMk/>
            <pc:sldMk cId="1643780177" sldId="261"/>
            <ac:picMk id="10244" creationId="{5324DD13-A5F6-90B3-E04B-B8B9F071BBDD}"/>
          </ac:picMkLst>
        </pc:picChg>
      </pc:sldChg>
      <pc:sldChg chg="addSp delSp modSp new mod">
        <pc:chgData name="Navin Kumar" userId="4040edb968256b89" providerId="LiveId" clId="{51667E4E-2C5E-4F7D-A401-D2ECBB86E89A}" dt="2024-12-01T15:13:36.966" v="95" actId="1076"/>
        <pc:sldMkLst>
          <pc:docMk/>
          <pc:sldMk cId="1576655731" sldId="262"/>
        </pc:sldMkLst>
        <pc:spChg chg="add mod">
          <ac:chgData name="Navin Kumar" userId="4040edb968256b89" providerId="LiveId" clId="{51667E4E-2C5E-4F7D-A401-D2ECBB86E89A}" dt="2024-12-01T15:13:33.787" v="93" actId="1076"/>
          <ac:spMkLst>
            <pc:docMk/>
            <pc:sldMk cId="1576655731" sldId="262"/>
            <ac:spMk id="3" creationId="{0918599A-13B0-BBE5-6746-A9B715B91E1C}"/>
          </ac:spMkLst>
        </pc:spChg>
        <pc:picChg chg="add del">
          <ac:chgData name="Navin Kumar" userId="4040edb968256b89" providerId="LiveId" clId="{51667E4E-2C5E-4F7D-A401-D2ECBB86E89A}" dt="2024-12-01T15:13:08.852" v="86" actId="478"/>
          <ac:picMkLst>
            <pc:docMk/>
            <pc:sldMk cId="1576655731" sldId="262"/>
            <ac:picMk id="5122" creationId="{0EE612B6-61F2-904C-ADEE-497F5788B4D3}"/>
          </ac:picMkLst>
        </pc:picChg>
        <pc:picChg chg="add mod">
          <ac:chgData name="Navin Kumar" userId="4040edb968256b89" providerId="LiveId" clId="{51667E4E-2C5E-4F7D-A401-D2ECBB86E89A}" dt="2024-12-01T15:13:35.569" v="94" actId="1076"/>
          <ac:picMkLst>
            <pc:docMk/>
            <pc:sldMk cId="1576655731" sldId="262"/>
            <ac:picMk id="5124" creationId="{501F87B3-D504-DD4F-3726-FA9D761CDC56}"/>
          </ac:picMkLst>
        </pc:picChg>
        <pc:picChg chg="add mod">
          <ac:chgData name="Navin Kumar" userId="4040edb968256b89" providerId="LiveId" clId="{51667E4E-2C5E-4F7D-A401-D2ECBB86E89A}" dt="2024-12-01T15:13:36.966" v="95" actId="1076"/>
          <ac:picMkLst>
            <pc:docMk/>
            <pc:sldMk cId="1576655731" sldId="262"/>
            <ac:picMk id="5126" creationId="{6535B91F-1F53-D62F-D2FA-AFBD0470FB74}"/>
          </ac:picMkLst>
        </pc:picChg>
      </pc:sldChg>
      <pc:sldChg chg="addSp modSp new mod">
        <pc:chgData name="Navin Kumar" userId="4040edb968256b89" providerId="LiveId" clId="{51667E4E-2C5E-4F7D-A401-D2ECBB86E89A}" dt="2024-12-01T15:14:51.161" v="111" actId="1076"/>
        <pc:sldMkLst>
          <pc:docMk/>
          <pc:sldMk cId="2906720657" sldId="263"/>
        </pc:sldMkLst>
        <pc:spChg chg="add mod">
          <ac:chgData name="Navin Kumar" userId="4040edb968256b89" providerId="LiveId" clId="{51667E4E-2C5E-4F7D-A401-D2ECBB86E89A}" dt="2024-12-01T15:14:51.161" v="111" actId="1076"/>
          <ac:spMkLst>
            <pc:docMk/>
            <pc:sldMk cId="2906720657" sldId="263"/>
            <ac:spMk id="7" creationId="{E9A1058C-03EF-BAD4-613B-D20845FD17A7}"/>
          </ac:spMkLst>
        </pc:spChg>
        <pc:picChg chg="add mod">
          <ac:chgData name="Navin Kumar" userId="4040edb968256b89" providerId="LiveId" clId="{51667E4E-2C5E-4F7D-A401-D2ECBB86E89A}" dt="2024-12-01T15:14:17.881" v="104" actId="1076"/>
          <ac:picMkLst>
            <pc:docMk/>
            <pc:sldMk cId="2906720657" sldId="263"/>
            <ac:picMk id="7170" creationId="{0F3F1528-4D0A-B00C-BBDC-6B8A881F76CC}"/>
          </ac:picMkLst>
        </pc:picChg>
        <pc:picChg chg="add mod">
          <ac:chgData name="Navin Kumar" userId="4040edb968256b89" providerId="LiveId" clId="{51667E4E-2C5E-4F7D-A401-D2ECBB86E89A}" dt="2024-12-01T15:14:16.170" v="103" actId="1076"/>
          <ac:picMkLst>
            <pc:docMk/>
            <pc:sldMk cId="2906720657" sldId="263"/>
            <ac:picMk id="7172" creationId="{0FAFB87F-7ED6-5A15-2AB9-A461CF5770D3}"/>
          </ac:picMkLst>
        </pc:picChg>
        <pc:picChg chg="add mod">
          <ac:chgData name="Navin Kumar" userId="4040edb968256b89" providerId="LiveId" clId="{51667E4E-2C5E-4F7D-A401-D2ECBB86E89A}" dt="2024-12-01T15:14:26.214" v="107" actId="1076"/>
          <ac:picMkLst>
            <pc:docMk/>
            <pc:sldMk cId="2906720657" sldId="263"/>
            <ac:picMk id="7174" creationId="{D6A35441-F56D-A941-1A13-8BBFEB78C62B}"/>
          </ac:picMkLst>
        </pc:picChg>
        <pc:cxnChg chg="add">
          <ac:chgData name="Navin Kumar" userId="4040edb968256b89" providerId="LiveId" clId="{51667E4E-2C5E-4F7D-A401-D2ECBB86E89A}" dt="2024-12-01T15:14:34.368" v="108" actId="11529"/>
          <ac:cxnSpMkLst>
            <pc:docMk/>
            <pc:sldMk cId="2906720657" sldId="263"/>
            <ac:cxnSpMk id="3" creationId="{4EF102B5-9112-FCEA-E831-9CD1F65AD71C}"/>
          </ac:cxnSpMkLst>
        </pc:cxnChg>
        <pc:cxnChg chg="add">
          <ac:chgData name="Navin Kumar" userId="4040edb968256b89" providerId="LiveId" clId="{51667E4E-2C5E-4F7D-A401-D2ECBB86E89A}" dt="2024-12-01T15:14:39.208" v="109" actId="11529"/>
          <ac:cxnSpMkLst>
            <pc:docMk/>
            <pc:sldMk cId="2906720657" sldId="263"/>
            <ac:cxnSpMk id="5" creationId="{79C2BAFE-326B-48FE-2272-B015940E0AD3}"/>
          </ac:cxnSpMkLst>
        </pc:cxnChg>
      </pc:sldChg>
      <pc:sldChg chg="addSp modSp new mod">
        <pc:chgData name="Navin Kumar" userId="4040edb968256b89" providerId="LiveId" clId="{51667E4E-2C5E-4F7D-A401-D2ECBB86E89A}" dt="2024-12-01T15:15:38.247" v="122" actId="1076"/>
        <pc:sldMkLst>
          <pc:docMk/>
          <pc:sldMk cId="3823290408" sldId="264"/>
        </pc:sldMkLst>
        <pc:spChg chg="add mod">
          <ac:chgData name="Navin Kumar" userId="4040edb968256b89" providerId="LiveId" clId="{51667E4E-2C5E-4F7D-A401-D2ECBB86E89A}" dt="2024-12-01T15:15:20.280" v="116" actId="1076"/>
          <ac:spMkLst>
            <pc:docMk/>
            <pc:sldMk cId="3823290408" sldId="264"/>
            <ac:spMk id="3" creationId="{2D95BFE1-6263-058B-7E17-5E7DBA3734B4}"/>
          </ac:spMkLst>
        </pc:spChg>
        <pc:spChg chg="add mod">
          <ac:chgData name="Navin Kumar" userId="4040edb968256b89" providerId="LiveId" clId="{51667E4E-2C5E-4F7D-A401-D2ECBB86E89A}" dt="2024-12-01T15:15:38.247" v="122" actId="1076"/>
          <ac:spMkLst>
            <pc:docMk/>
            <pc:sldMk cId="3823290408" sldId="264"/>
            <ac:spMk id="5" creationId="{58E1DD3A-31F2-623A-9E94-72F8F289112F}"/>
          </ac:spMkLst>
        </pc:spChg>
        <pc:picChg chg="add mod">
          <ac:chgData name="Navin Kumar" userId="4040edb968256b89" providerId="LiveId" clId="{51667E4E-2C5E-4F7D-A401-D2ECBB86E89A}" dt="2024-12-01T15:15:30.052" v="119" actId="1076"/>
          <ac:picMkLst>
            <pc:docMk/>
            <pc:sldMk cId="3823290408" sldId="264"/>
            <ac:picMk id="8194" creationId="{49A9D69F-B847-72F4-EA3F-3CF22D87CC1E}"/>
          </ac:picMkLst>
        </pc:picChg>
      </pc:sldChg>
      <pc:sldChg chg="addSp modSp new mod">
        <pc:chgData name="Navin Kumar" userId="4040edb968256b89" providerId="LiveId" clId="{51667E4E-2C5E-4F7D-A401-D2ECBB86E89A}" dt="2024-12-01T15:16:21.640" v="135" actId="1076"/>
        <pc:sldMkLst>
          <pc:docMk/>
          <pc:sldMk cId="1230741671" sldId="265"/>
        </pc:sldMkLst>
        <pc:spChg chg="add mod">
          <ac:chgData name="Navin Kumar" userId="4040edb968256b89" providerId="LiveId" clId="{51667E4E-2C5E-4F7D-A401-D2ECBB86E89A}" dt="2024-12-01T15:16:21.640" v="135" actId="1076"/>
          <ac:spMkLst>
            <pc:docMk/>
            <pc:sldMk cId="1230741671" sldId="265"/>
            <ac:spMk id="3" creationId="{1AA8EE30-BB9A-B006-B8DE-83855B19688C}"/>
          </ac:spMkLst>
        </pc:spChg>
        <pc:picChg chg="add mod">
          <ac:chgData name="Navin Kumar" userId="4040edb968256b89" providerId="LiveId" clId="{51667E4E-2C5E-4F7D-A401-D2ECBB86E89A}" dt="2024-12-01T15:16:02.677" v="129" actId="1076"/>
          <ac:picMkLst>
            <pc:docMk/>
            <pc:sldMk cId="1230741671" sldId="265"/>
            <ac:picMk id="9218" creationId="{5B0235DE-0E70-023E-AAD4-5FF7388A2E79}"/>
          </ac:picMkLst>
        </pc:picChg>
        <pc:picChg chg="add mod">
          <ac:chgData name="Navin Kumar" userId="4040edb968256b89" providerId="LiveId" clId="{51667E4E-2C5E-4F7D-A401-D2ECBB86E89A}" dt="2024-12-01T15:16:17.060" v="134" actId="1076"/>
          <ac:picMkLst>
            <pc:docMk/>
            <pc:sldMk cId="1230741671" sldId="265"/>
            <ac:picMk id="9220" creationId="{60B17CA6-98D7-2CA3-71BB-169957252163}"/>
          </ac:picMkLst>
        </pc:picChg>
      </pc:sldChg>
      <pc:sldChg chg="addSp modSp new mod">
        <pc:chgData name="Navin Kumar" userId="4040edb968256b89" providerId="LiveId" clId="{51667E4E-2C5E-4F7D-A401-D2ECBB86E89A}" dt="2024-12-01T15:18:16.608" v="158" actId="1076"/>
        <pc:sldMkLst>
          <pc:docMk/>
          <pc:sldMk cId="337903821" sldId="266"/>
        </pc:sldMkLst>
        <pc:spChg chg="add mod">
          <ac:chgData name="Navin Kumar" userId="4040edb968256b89" providerId="LiveId" clId="{51667E4E-2C5E-4F7D-A401-D2ECBB86E89A}" dt="2024-12-01T15:18:16.608" v="158" actId="1076"/>
          <ac:spMkLst>
            <pc:docMk/>
            <pc:sldMk cId="337903821" sldId="266"/>
            <ac:spMk id="3" creationId="{F329D366-8AAA-4476-A764-B51C660A46E6}"/>
          </ac:spMkLst>
        </pc:spChg>
        <pc:picChg chg="add">
          <ac:chgData name="Navin Kumar" userId="4040edb968256b89" providerId="LiveId" clId="{51667E4E-2C5E-4F7D-A401-D2ECBB86E89A}" dt="2024-12-01T15:18:06.382" v="156"/>
          <ac:picMkLst>
            <pc:docMk/>
            <pc:sldMk cId="337903821" sldId="266"/>
            <ac:picMk id="11266" creationId="{2A70AEFF-850C-FF42-5796-8CBDF2B7264A}"/>
          </ac:picMkLst>
        </pc:picChg>
      </pc:sldChg>
      <pc:sldChg chg="addSp modSp new mod">
        <pc:chgData name="Navin Kumar" userId="4040edb968256b89" providerId="LiveId" clId="{51667E4E-2C5E-4F7D-A401-D2ECBB86E89A}" dt="2024-12-01T15:18:36.378" v="161" actId="1076"/>
        <pc:sldMkLst>
          <pc:docMk/>
          <pc:sldMk cId="3417824968" sldId="267"/>
        </pc:sldMkLst>
        <pc:spChg chg="add mod">
          <ac:chgData name="Navin Kumar" userId="4040edb968256b89" providerId="LiveId" clId="{51667E4E-2C5E-4F7D-A401-D2ECBB86E89A}" dt="2024-12-01T15:18:36.378" v="161" actId="1076"/>
          <ac:spMkLst>
            <pc:docMk/>
            <pc:sldMk cId="3417824968" sldId="267"/>
            <ac:spMk id="3" creationId="{93DE867D-9034-800B-284F-BA842975C4B6}"/>
          </ac:spMkLst>
        </pc:spChg>
        <pc:picChg chg="add">
          <ac:chgData name="Navin Kumar" userId="4040edb968256b89" providerId="LiveId" clId="{51667E4E-2C5E-4F7D-A401-D2ECBB86E89A}" dt="2024-12-01T15:18:25.876" v="159"/>
          <ac:picMkLst>
            <pc:docMk/>
            <pc:sldMk cId="3417824968" sldId="267"/>
            <ac:picMk id="12290" creationId="{2F0BA21C-EB81-E5E7-64BA-9370D449F6F6}"/>
          </ac:picMkLst>
        </pc:picChg>
      </pc:sldChg>
      <pc:sldChg chg="new del">
        <pc:chgData name="Navin Kumar" userId="4040edb968256b89" providerId="LiveId" clId="{51667E4E-2C5E-4F7D-A401-D2ECBB86E89A}" dt="2024-12-01T15:18:39.950" v="162" actId="47"/>
        <pc:sldMkLst>
          <pc:docMk/>
          <pc:sldMk cId="3463332858" sldId="268"/>
        </pc:sldMkLst>
      </pc:sldChg>
      <pc:sldChg chg="new del">
        <pc:chgData name="Navin Kumar" userId="4040edb968256b89" providerId="LiveId" clId="{51667E4E-2C5E-4F7D-A401-D2ECBB86E89A}" dt="2024-12-01T15:18:41.121" v="163" actId="47"/>
        <pc:sldMkLst>
          <pc:docMk/>
          <pc:sldMk cId="370490400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B054-1808-E4D6-048D-54CD9D91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DF13-091B-1B25-F67A-A16626551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9BAC-DAAD-FF98-D404-47A5534C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F5C7-448A-8D3C-98F7-43DE09AA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E3DC-47EA-D726-5F11-4751013D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5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605-F648-0AD1-DBF2-01302B3F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54B5C-69F4-EB60-AF21-7AE3A16F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739C-6AAF-F1B5-7D14-3A8D2C19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4194-D621-F0AA-4E8F-5BE95667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2D80-D6C2-BCBE-C3F5-24857C94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9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0201B-0CEE-7EE8-7FE8-E0D2DCF41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72F88-E4B3-3413-F1BB-440849AC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3A5C-DA40-92C0-0DCD-9C426EF3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1737-59E7-D039-BFA7-12FC2982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6DDC-4109-85EC-E264-05337137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8DD0-2E34-7C8A-9E24-6D29EEAE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1682-122B-C815-7FD3-B1043455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3E57-D4B4-16C7-F188-B6F44196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0998-B321-4461-8BEE-7E635698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B2E0-123E-AAC7-4D28-1A3CDBB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1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2C46-E876-7668-AE5C-35D08277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3167-9EBF-DE98-354D-44EDF493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3E61-9550-34C7-E9D0-FEF85445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CC9B-5BA5-806E-C5AE-42E29440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1D8D-BE8A-9DBE-BE0D-E27237FA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8F00-29AF-C5E9-2D9B-EBA8A83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8FC9-6502-1A11-91A4-A8B1F860D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8020C-0C4D-F176-69B5-930390B39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861E-4B0B-C7CE-9BCD-95CFA18E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61A2A-3B4B-A45A-178A-873748B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C74F-9F22-CF85-3CAF-D0299FBC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9918-3B5B-0E22-417A-E3793801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2940-5CCE-FE24-E698-E43D9582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97776-9CCF-83EF-B304-610C8C60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ECB0-EFB4-E036-A0C4-5EC0F9FF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02013-1EB3-D99E-D9D1-28C1E6303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053BE-D071-C1E0-0458-82E41DDF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B3031-6706-6049-71BC-5D14858A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CB6D3-B6FC-51CA-C3A1-88DC0F05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2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D6B-C495-3A03-1B5F-2DE3977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CFBAC-4875-9518-ECE8-02AF15D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DCE3-9F48-2D79-2139-33A55A66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C914-BEE7-5D5F-26EF-49B3E131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6BBC7-5732-6EA5-FE5E-5EC379A7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35964-1D6F-7347-DC5C-9A6B56F9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6EA-2F7A-6234-BB5B-3BD61544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7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8299-FF0B-927F-19F4-24CC3864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1901-153F-3E6E-95E0-7680DCB3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A05AB-313C-58C9-DB9A-F613707B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4AFA0-4B45-E642-C61F-D2669BBB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0416-F02C-FB41-0F3E-2E5AA119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69ADA-9328-29AC-3D0B-843B23D1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6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FEAD-ECCA-1E51-6003-658AC430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5D5ED-813D-7656-FC75-9A5C0A5B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00A2-7CB2-2380-32D2-47B7A955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D6DB5-69ED-DD0C-FD26-850F06E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AE84F-FDA5-5FCE-5729-EFA4B0B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4CDF8-296E-6833-228D-972B768F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80EDA-B616-1BFA-E1EB-2F1FF692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F744-AB7C-C902-C533-10D6641A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E4F9-CFF9-58D8-5EB8-307E72FF2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523E2-EF1F-4152-B9EC-E693F63614E6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77B9-5199-36E3-D53F-8DCDDDAFD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948C-E115-2FD9-56FE-B7DD432A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654C8-C95E-49AE-B516-CCC41D17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E0E478-F3E9-CF29-105E-72686101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1782916"/>
            <a:ext cx="8436077" cy="376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F27D8-79C8-5D17-1BFC-7D5183E9DC67}"/>
              </a:ext>
            </a:extLst>
          </p:cNvPr>
          <p:cNvSpPr txBox="1"/>
          <p:nvPr/>
        </p:nvSpPr>
        <p:spPr>
          <a:xfrm>
            <a:off x="2733367" y="94434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a Security group for both servers 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62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A70AEFF-850C-FF42-5796-8CBDF2B72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133600"/>
            <a:ext cx="9429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9D366-8AAA-4476-A764-B51C660A46E6}"/>
              </a:ext>
            </a:extLst>
          </p:cNvPr>
          <p:cNvSpPr txBox="1"/>
          <p:nvPr/>
        </p:nvSpPr>
        <p:spPr>
          <a:xfrm>
            <a:off x="2769244" y="1210270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Check the ELB with DNS link and output is below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0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2F0BA21C-EB81-E5E7-64BA-9370D449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00300"/>
            <a:ext cx="8686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E867D-9034-800B-284F-BA842975C4B6}"/>
              </a:ext>
            </a:extLst>
          </p:cNvPr>
          <p:cNvSpPr txBox="1"/>
          <p:nvPr/>
        </p:nvSpPr>
        <p:spPr>
          <a:xfrm>
            <a:off x="2665071" y="1199971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Check the ELB with DNS link and output is below when pressed again. It will divert the server when we activate it.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2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C6D10AD6-3BB0-68E9-25FB-E11E7147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4" y="1458409"/>
            <a:ext cx="4607607" cy="42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902D6564-341E-18BE-3180-DC5B86C6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58" y="1287310"/>
            <a:ext cx="5157667" cy="42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DE42F-1038-2ED0-29F2-098DC163A93D}"/>
              </a:ext>
            </a:extLst>
          </p:cNvPr>
          <p:cNvSpPr txBox="1"/>
          <p:nvPr/>
        </p:nvSpPr>
        <p:spPr>
          <a:xfrm>
            <a:off x="3048965" y="535079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Steps to Create a EC2 web &amp; application server 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53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140F766-6A17-4B54-B516-7FA4363F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35" y="845543"/>
            <a:ext cx="7025833" cy="258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707A7-D2F6-083C-6B82-75BDEA7D47E6}"/>
              </a:ext>
            </a:extLst>
          </p:cNvPr>
          <p:cNvSpPr txBox="1"/>
          <p:nvPr/>
        </p:nvSpPr>
        <p:spPr>
          <a:xfrm>
            <a:off x="0" y="2195798"/>
            <a:ext cx="49973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#!/bin/bash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Use this for your user data (script from top to bottom)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install httpd (Linux 2 version)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yum update -y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yum install -y httpd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systemctl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start httpd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systemctl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enable httpd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"&lt;h1&gt;Hello 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Ironhackers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welcome server2&lt;/h1&gt;" 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/var/www/html/index.html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A367-4A0D-2559-1D39-BD6624AEB84E}"/>
              </a:ext>
            </a:extLst>
          </p:cNvPr>
          <p:cNvSpPr txBox="1"/>
          <p:nvPr/>
        </p:nvSpPr>
        <p:spPr>
          <a:xfrm>
            <a:off x="3003631" y="3247227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</a:rPr>
              <a:t> 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F915C9-721E-3FF4-78D0-8BE51841EAB1}"/>
              </a:ext>
            </a:extLst>
          </p:cNvPr>
          <p:cNvCxnSpPr/>
          <p:nvPr/>
        </p:nvCxnSpPr>
        <p:spPr>
          <a:xfrm flipH="1">
            <a:off x="3472405" y="2453833"/>
            <a:ext cx="3599727" cy="1365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3730F6-A823-340E-31D8-7804686E9A6D}"/>
              </a:ext>
            </a:extLst>
          </p:cNvPr>
          <p:cNvSpPr txBox="1"/>
          <p:nvPr/>
        </p:nvSpPr>
        <p:spPr>
          <a:xfrm>
            <a:off x="5272268" y="4437125"/>
            <a:ext cx="6123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 advanced settings , Copy this code for application server 2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D4DD2-3172-7A0E-D27A-ADFEB2CBFD83}"/>
              </a:ext>
            </a:extLst>
          </p:cNvPr>
          <p:cNvSpPr txBox="1"/>
          <p:nvPr/>
        </p:nvSpPr>
        <p:spPr>
          <a:xfrm>
            <a:off x="1140107" y="325212"/>
            <a:ext cx="6123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a EC2 web application server 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28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7581E60-AB19-8865-459A-F96D9CDD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35" y="845543"/>
            <a:ext cx="7025833" cy="258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0D6ED-96E1-D6D1-5AC4-D303DE9D17DB}"/>
              </a:ext>
            </a:extLst>
          </p:cNvPr>
          <p:cNvSpPr txBox="1"/>
          <p:nvPr/>
        </p:nvSpPr>
        <p:spPr>
          <a:xfrm>
            <a:off x="0" y="2195798"/>
            <a:ext cx="49973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#!/bin/bash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Use this for your user data (script from top to bottom)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install httpd (Linux 2 version)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yum update -y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yum install -y httpd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systemctl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start httpd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systemctl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enable httpd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"&lt;h1&gt;Hello 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Ironhackers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welcome server2&lt;/h1&gt;" </a:t>
            </a:r>
            <a:endParaRPr lang="en-GB" b="0" dirty="0">
              <a:effectLst/>
            </a:endParaRPr>
          </a:p>
          <a:p>
            <a:pPr rtl="0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/var/www/html/index.html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120D74-12B0-A6D2-8B53-A732C4A8EAFF}"/>
              </a:ext>
            </a:extLst>
          </p:cNvPr>
          <p:cNvCxnSpPr/>
          <p:nvPr/>
        </p:nvCxnSpPr>
        <p:spPr>
          <a:xfrm flipH="1">
            <a:off x="3472405" y="2453833"/>
            <a:ext cx="3599727" cy="1365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F78D7-B6AC-245C-FC99-337CDFC80F23}"/>
              </a:ext>
            </a:extLst>
          </p:cNvPr>
          <p:cNvSpPr txBox="1"/>
          <p:nvPr/>
        </p:nvSpPr>
        <p:spPr>
          <a:xfrm>
            <a:off x="5272268" y="4437125"/>
            <a:ext cx="6123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 advanced settings , Copy this code for </a:t>
            </a:r>
            <a:r>
              <a:rPr lang="en-GB" dirty="0">
                <a:solidFill>
                  <a:srgbClr val="595959"/>
                </a:solidFill>
                <a:latin typeface="Arial" panose="020B0604020202020204" pitchFamily="34" charset="0"/>
              </a:rPr>
              <a:t>webserver1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E677D-5989-6C44-5CFC-871507A7ACB8}"/>
              </a:ext>
            </a:extLst>
          </p:cNvPr>
          <p:cNvSpPr txBox="1"/>
          <p:nvPr/>
        </p:nvSpPr>
        <p:spPr>
          <a:xfrm>
            <a:off x="746568" y="384362"/>
            <a:ext cx="6123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Steps to Create a EC2 web server 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9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501F87B3-D504-DD4F-3726-FA9D761C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8" y="1920764"/>
            <a:ext cx="5931003" cy="30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535B91F-1F53-D62F-D2FA-AFBD0470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39" y="2752724"/>
            <a:ext cx="53721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8599A-13B0-BBE5-6746-A9B715B91E1C}"/>
              </a:ext>
            </a:extLst>
          </p:cNvPr>
          <p:cNvSpPr txBox="1"/>
          <p:nvPr/>
        </p:nvSpPr>
        <p:spPr>
          <a:xfrm>
            <a:off x="2746094" y="597815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EC2 - Application server created and checked it with its public </a:t>
            </a:r>
            <a:r>
              <a:rPr lang="en-GB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ip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6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F3F1528-4D0A-B00C-BBDC-6B8A881F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8" y="1276189"/>
            <a:ext cx="5440101" cy="227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FAFB87F-7ED6-5A15-2AB9-A461CF57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5" y="3853406"/>
            <a:ext cx="4546378" cy="286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6A35441-F56D-A941-1A13-8BBFEB78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87" y="1055398"/>
            <a:ext cx="5102145" cy="474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102B5-9112-FCEA-E831-9CD1F65AD71C}"/>
              </a:ext>
            </a:extLst>
          </p:cNvPr>
          <p:cNvCxnSpPr/>
          <p:nvPr/>
        </p:nvCxnSpPr>
        <p:spPr>
          <a:xfrm>
            <a:off x="5833641" y="2650603"/>
            <a:ext cx="101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C2BAFE-326B-48FE-2272-B015940E0AD3}"/>
              </a:ext>
            </a:extLst>
          </p:cNvPr>
          <p:cNvCxnSpPr/>
          <p:nvPr/>
        </p:nvCxnSpPr>
        <p:spPr>
          <a:xfrm flipH="1">
            <a:off x="5185458" y="4768770"/>
            <a:ext cx="1574157" cy="925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A1058C-03EF-BAD4-613B-D20845FD17A7}"/>
              </a:ext>
            </a:extLst>
          </p:cNvPr>
          <p:cNvSpPr txBox="1"/>
          <p:nvPr/>
        </p:nvSpPr>
        <p:spPr>
          <a:xfrm>
            <a:off x="662832" y="368334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a Target group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7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9A9D69F-B847-72F4-EA3F-3CF22D87C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64" y="2083845"/>
            <a:ext cx="8993529" cy="22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5BFE1-6263-058B-7E17-5E7DBA3734B4}"/>
              </a:ext>
            </a:extLst>
          </p:cNvPr>
          <p:cNvSpPr txBox="1"/>
          <p:nvPr/>
        </p:nvSpPr>
        <p:spPr>
          <a:xfrm>
            <a:off x="662651" y="643717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a Target group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1DD3A-31F2-623A-9E94-72F8F289112F}"/>
              </a:ext>
            </a:extLst>
          </p:cNvPr>
          <p:cNvSpPr txBox="1"/>
          <p:nvPr/>
        </p:nvSpPr>
        <p:spPr>
          <a:xfrm>
            <a:off x="1183512" y="4929958"/>
            <a:ext cx="7115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Include both EC2 web and application server in Target group.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2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B0235DE-0E70-023E-AAD4-5FF7388A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5" y="1760118"/>
            <a:ext cx="4940199" cy="33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0B17CA6-98D7-2CA3-71BB-16995725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76" y="1507506"/>
            <a:ext cx="4770820" cy="38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8EE30-BB9A-B006-B8DE-83855B19688C}"/>
              </a:ext>
            </a:extLst>
          </p:cNvPr>
          <p:cNvSpPr txBox="1"/>
          <p:nvPr/>
        </p:nvSpPr>
        <p:spPr>
          <a:xfrm>
            <a:off x="2678516" y="58417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an Application Load balancer as below inputs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74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F749CA-621C-4FE3-D608-1EB74B0514EA}"/>
              </a:ext>
            </a:extLst>
          </p:cNvPr>
          <p:cNvGrpSpPr/>
          <p:nvPr/>
        </p:nvGrpSpPr>
        <p:grpSpPr>
          <a:xfrm>
            <a:off x="277470" y="1660250"/>
            <a:ext cx="5139481" cy="3537499"/>
            <a:chOff x="277470" y="1660250"/>
            <a:chExt cx="5139481" cy="3537499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309A9F43-5CE6-50BC-0EB1-BD9380E20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70" y="1660250"/>
              <a:ext cx="5139481" cy="353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DA969-4C77-BA10-B907-21FF36D8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7210" y="2366141"/>
              <a:ext cx="967824" cy="3200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8CEA26-E1FC-6A17-B846-FAA7D75B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663" y="3878470"/>
              <a:ext cx="899238" cy="304826"/>
            </a:xfrm>
            <a:prstGeom prst="rect">
              <a:avLst/>
            </a:prstGeom>
          </p:spPr>
        </p:pic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324DD13-A5F6-90B3-E04B-B8B9F071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3531"/>
            <a:ext cx="5544273" cy="253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23C2F-F4EE-C51D-97AB-C14DA1911BF3}"/>
              </a:ext>
            </a:extLst>
          </p:cNvPr>
          <p:cNvSpPr txBox="1"/>
          <p:nvPr/>
        </p:nvSpPr>
        <p:spPr>
          <a:xfrm>
            <a:off x="7063451" y="106040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Load balancer DNS link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78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2024-12-01T15:08:05Z</dcterms:created>
  <dcterms:modified xsi:type="dcterms:W3CDTF">2024-12-01T15:18:42Z</dcterms:modified>
</cp:coreProperties>
</file>