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Kumar" userId="4040edb968256b89" providerId="LiveId" clId="{75AD5C59-8148-4310-9831-FD2FE25C4AFB}"/>
    <pc:docChg chg="addSld modSld sldOrd">
      <pc:chgData name="Navin Kumar" userId="4040edb968256b89" providerId="LiveId" clId="{75AD5C59-8148-4310-9831-FD2FE25C4AFB}" dt="2024-11-27T16:52:56.320" v="7" actId="22"/>
      <pc:docMkLst>
        <pc:docMk/>
      </pc:docMkLst>
      <pc:sldChg chg="addSp new mod">
        <pc:chgData name="Navin Kumar" userId="4040edb968256b89" providerId="LiveId" clId="{75AD5C59-8148-4310-9831-FD2FE25C4AFB}" dt="2024-11-27T16:52:07.335" v="1" actId="22"/>
        <pc:sldMkLst>
          <pc:docMk/>
          <pc:sldMk cId="2791761730" sldId="256"/>
        </pc:sldMkLst>
        <pc:picChg chg="add">
          <ac:chgData name="Navin Kumar" userId="4040edb968256b89" providerId="LiveId" clId="{75AD5C59-8148-4310-9831-FD2FE25C4AFB}" dt="2024-11-27T16:52:07.335" v="1" actId="22"/>
          <ac:picMkLst>
            <pc:docMk/>
            <pc:sldMk cId="2791761730" sldId="256"/>
            <ac:picMk id="3" creationId="{FA2E0F04-9EAA-2198-5C59-884A41AC1401}"/>
          </ac:picMkLst>
        </pc:picChg>
      </pc:sldChg>
      <pc:sldChg chg="addSp new mod">
        <pc:chgData name="Navin Kumar" userId="4040edb968256b89" providerId="LiveId" clId="{75AD5C59-8148-4310-9831-FD2FE25C4AFB}" dt="2024-11-27T16:52:29.982" v="3" actId="22"/>
        <pc:sldMkLst>
          <pc:docMk/>
          <pc:sldMk cId="1319499516" sldId="257"/>
        </pc:sldMkLst>
        <pc:picChg chg="add">
          <ac:chgData name="Navin Kumar" userId="4040edb968256b89" providerId="LiveId" clId="{75AD5C59-8148-4310-9831-FD2FE25C4AFB}" dt="2024-11-27T16:52:29.982" v="3" actId="22"/>
          <ac:picMkLst>
            <pc:docMk/>
            <pc:sldMk cId="1319499516" sldId="257"/>
            <ac:picMk id="3" creationId="{B7956F16-1B2A-4BA3-AED2-905DB57D4422}"/>
          </ac:picMkLst>
        </pc:picChg>
      </pc:sldChg>
      <pc:sldChg chg="addSp new mod ord">
        <pc:chgData name="Navin Kumar" userId="4040edb968256b89" providerId="LiveId" clId="{75AD5C59-8148-4310-9831-FD2FE25C4AFB}" dt="2024-11-27T16:52:56.320" v="7" actId="22"/>
        <pc:sldMkLst>
          <pc:docMk/>
          <pc:sldMk cId="2133677455" sldId="258"/>
        </pc:sldMkLst>
        <pc:picChg chg="add">
          <ac:chgData name="Navin Kumar" userId="4040edb968256b89" providerId="LiveId" clId="{75AD5C59-8148-4310-9831-FD2FE25C4AFB}" dt="2024-11-27T16:52:56.320" v="7" actId="22"/>
          <ac:picMkLst>
            <pc:docMk/>
            <pc:sldMk cId="2133677455" sldId="258"/>
            <ac:picMk id="3" creationId="{EFE1406D-066D-0875-8D3E-076032E239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AC2F-02DC-B6FA-550D-1343398EE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C6D5B-33D9-2E0F-0BAE-920BFBBA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F0D3-8BBB-17CA-4E0A-3D6FA67B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A4EC-6C91-9D4D-247D-4948401C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650F-1805-FB92-B546-0EABECF6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5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A806-841A-A149-00F9-CB7F2AF7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6B9A9-539A-77F5-FE41-CBDA5A220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65C0-96AF-75F3-4DEB-83DD1E16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7B6C-1EF4-D6BC-C1C2-992F8778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748B-DCCD-47C7-214D-CAD215A4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68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0F0B4-71FD-B2C5-1043-5A44CD2A8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4863F-CC95-8F6C-D7AC-F65EABAA7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6AD35-F258-B6AC-C31F-5C5FED94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73F5-E3A1-61FA-5239-8FBE3229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93F3-9CCA-52C6-EDC9-3CFBF60F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9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B868-3E4F-E0B2-D630-972D1E01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F72E-2EF5-57A9-28CB-AF1D0871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ECEB-24AB-D579-D050-D396E25F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BF34-09F7-9B37-FAF6-9B9475A2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D08-5F65-AE56-1099-04573DDB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5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0FC4-EBBE-6737-6F47-2741B43B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16F9-5D8B-475F-F0EC-242930E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FB553-2840-76CF-4ECD-41A70744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D21D5-A3CF-51F0-FC5B-D39EF73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0E8E-D3ED-2EE7-E86E-7CA440E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5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4E8C-2947-D090-8159-56EBEF67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F689-70B5-BB6F-55D9-27EF87124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04730-A3C8-148D-9367-A840673B0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26D58-1E5F-1F66-B659-E8DEDE68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2D8D2-EEA5-9EFF-D2A2-B69E27B9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F04BF-E7E7-46ED-2650-B3AB2924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3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0C9D-739B-236A-0516-3D7EC82A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F5FAF-5B8A-6E40-816D-F7B9B2B4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5116E-837C-52A0-9E66-59DEA733D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20377-5262-2767-D354-EACE2CA47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1FEAC-16D7-BBA4-BD6B-A2B95E7AF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703E4-AB4D-2D5A-47F3-3B6390B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80ACE-B081-6FD2-2164-6950B48F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1A5CA-8849-AA4F-9A58-32641167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87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CF98-7ED2-51FC-31B8-5788918B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B1C62-7DE7-0679-399A-61F9BCC4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72032-6694-9FFC-B3E3-C8168D7E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06931-9510-E357-32E6-C0EE0896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2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EF21B-66A7-DD23-F86A-045ABC2E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721AA-1897-AC5B-64BA-68C19D7C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0E220-98A2-A617-F0DB-3C4331BE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3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DF41-BD37-DAB4-28CA-A21F4071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CB6A-BFF1-B14F-8023-010017AE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21F86-D17E-E163-6C66-694855F81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64FEB-A72A-A61F-3649-C52F2843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893F7-03B3-EDB8-1D02-CBBA9711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288A-FE97-9136-B819-0E79434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3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C7F6-6103-FEF6-1AB9-6F1F5D4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53BDE-3912-BB94-CAC2-E9148B2B6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36F08-5ECA-FBB4-8C61-69A47F95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4AAFC-82F4-C483-5553-32817410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FB24F-68CA-DBA2-90D5-6FF49EEE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ADE80-C317-5BA2-2193-2B09B4D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0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9E69B-9B45-4E0B-1F37-3EE22426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BC1B9-6FAB-6D99-2D65-9A9518ED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CDF0-1CA7-5154-643B-F91A544BA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D303EF-4F4C-4C82-83F5-969AC90469CB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C4CA-236D-A079-31AF-128CA8C47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9DD7-C593-CAE5-F867-C1D0CB445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60ACC-9948-443F-A8D7-100D7E9B4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16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1406D-066D-0875-8D3E-076032E2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721"/>
            <a:ext cx="12192000" cy="50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7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2E0F04-9EAA-2198-5C59-884A41AC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1" y="1352370"/>
            <a:ext cx="11751058" cy="41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6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56F16-1B2A-4BA3-AED2-905DB57D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1912488"/>
            <a:ext cx="7254869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</dc:creator>
  <cp:lastModifiedBy>Navin Kumar</cp:lastModifiedBy>
  <cp:revision>1</cp:revision>
  <dcterms:created xsi:type="dcterms:W3CDTF">2024-11-27T16:51:59Z</dcterms:created>
  <dcterms:modified xsi:type="dcterms:W3CDTF">2024-11-27T16:52:58Z</dcterms:modified>
</cp:coreProperties>
</file>