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D9B23773-7D4C-461F-B916-C80A888C5656}"/>
    <pc:docChg chg="custSel addSld delSld modSld sldOrd">
      <pc:chgData name="Navin Kumar" userId="4040edb968256b89" providerId="LiveId" clId="{D9B23773-7D4C-461F-B916-C80A888C5656}" dt="2024-11-27T14:45:30.767" v="31" actId="1076"/>
      <pc:docMkLst>
        <pc:docMk/>
      </pc:docMkLst>
      <pc:sldChg chg="addSp delSp modSp new mod ord">
        <pc:chgData name="Navin Kumar" userId="4040edb968256b89" providerId="LiveId" clId="{D9B23773-7D4C-461F-B916-C80A888C5656}" dt="2024-11-27T14:45:30.767" v="31" actId="1076"/>
        <pc:sldMkLst>
          <pc:docMk/>
          <pc:sldMk cId="2501964787" sldId="256"/>
        </pc:sldMkLst>
        <pc:spChg chg="del">
          <ac:chgData name="Navin Kumar" userId="4040edb968256b89" providerId="LiveId" clId="{D9B23773-7D4C-461F-B916-C80A888C5656}" dt="2024-11-27T14:38:03.824" v="4" actId="478"/>
          <ac:spMkLst>
            <pc:docMk/>
            <pc:sldMk cId="2501964787" sldId="256"/>
            <ac:spMk id="2" creationId="{67D71E4C-9234-C903-B638-209C56846ACB}"/>
          </ac:spMkLst>
        </pc:spChg>
        <pc:spChg chg="del">
          <ac:chgData name="Navin Kumar" userId="4040edb968256b89" providerId="LiveId" clId="{D9B23773-7D4C-461F-B916-C80A888C5656}" dt="2024-11-27T14:38:04.804" v="5" actId="478"/>
          <ac:spMkLst>
            <pc:docMk/>
            <pc:sldMk cId="2501964787" sldId="256"/>
            <ac:spMk id="3" creationId="{0E340134-0765-2661-2A6C-20EC8CE993F2}"/>
          </ac:spMkLst>
        </pc:spChg>
        <pc:picChg chg="add mod">
          <ac:chgData name="Navin Kumar" userId="4040edb968256b89" providerId="LiveId" clId="{D9B23773-7D4C-461F-B916-C80A888C5656}" dt="2024-11-27T14:45:25.310" v="29" actId="1076"/>
          <ac:picMkLst>
            <pc:docMk/>
            <pc:sldMk cId="2501964787" sldId="256"/>
            <ac:picMk id="5" creationId="{0038257E-16EE-7E8F-9FD3-766BC6C36A6B}"/>
          </ac:picMkLst>
        </pc:picChg>
        <pc:picChg chg="add mod">
          <ac:chgData name="Navin Kumar" userId="4040edb968256b89" providerId="LiveId" clId="{D9B23773-7D4C-461F-B916-C80A888C5656}" dt="2024-11-27T14:45:30.767" v="31" actId="1076"/>
          <ac:picMkLst>
            <pc:docMk/>
            <pc:sldMk cId="2501964787" sldId="256"/>
            <ac:picMk id="7" creationId="{3263655A-A9B5-DB6D-15F4-592BA0F436C4}"/>
          </ac:picMkLst>
        </pc:picChg>
      </pc:sldChg>
      <pc:sldChg chg="delSp new del mod ord">
        <pc:chgData name="Navin Kumar" userId="4040edb968256b89" providerId="LiveId" clId="{D9B23773-7D4C-461F-B916-C80A888C5656}" dt="2024-11-27T14:45:22.179" v="27" actId="47"/>
        <pc:sldMkLst>
          <pc:docMk/>
          <pc:sldMk cId="3435541593" sldId="257"/>
        </pc:sldMkLst>
        <pc:spChg chg="del">
          <ac:chgData name="Navin Kumar" userId="4040edb968256b89" providerId="LiveId" clId="{D9B23773-7D4C-461F-B916-C80A888C5656}" dt="2024-11-27T14:37:59.593" v="2" actId="478"/>
          <ac:spMkLst>
            <pc:docMk/>
            <pc:sldMk cId="3435541593" sldId="257"/>
            <ac:spMk id="2" creationId="{CC576B2F-A2F0-C59C-FDE5-2990117F1BBA}"/>
          </ac:spMkLst>
        </pc:spChg>
        <pc:spChg chg="del">
          <ac:chgData name="Navin Kumar" userId="4040edb968256b89" providerId="LiveId" clId="{D9B23773-7D4C-461F-B916-C80A888C5656}" dt="2024-11-27T14:38:01.090" v="3" actId="478"/>
          <ac:spMkLst>
            <pc:docMk/>
            <pc:sldMk cId="3435541593" sldId="257"/>
            <ac:spMk id="3" creationId="{CF9AEEAC-348E-DD1D-4716-2A81F43C48B1}"/>
          </ac:spMkLst>
        </pc:spChg>
      </pc:sldChg>
      <pc:sldChg chg="new del">
        <pc:chgData name="Navin Kumar" userId="4040edb968256b89" providerId="LiveId" clId="{D9B23773-7D4C-461F-B916-C80A888C5656}" dt="2024-11-27T14:38:17.242" v="12" actId="47"/>
        <pc:sldMkLst>
          <pc:docMk/>
          <pc:sldMk cId="591515068" sldId="258"/>
        </pc:sldMkLst>
      </pc:sldChg>
      <pc:sldChg chg="new del">
        <pc:chgData name="Navin Kumar" userId="4040edb968256b89" providerId="LiveId" clId="{D9B23773-7D4C-461F-B916-C80A888C5656}" dt="2024-11-27T14:45:23.295" v="28" actId="47"/>
        <pc:sldMkLst>
          <pc:docMk/>
          <pc:sldMk cId="3156551735" sldId="259"/>
        </pc:sldMkLst>
      </pc:sldChg>
      <pc:sldChg chg="addSp new mod ord">
        <pc:chgData name="Navin Kumar" userId="4040edb968256b89" providerId="LiveId" clId="{D9B23773-7D4C-461F-B916-C80A888C5656}" dt="2024-11-27T14:40:08.098" v="25" actId="22"/>
        <pc:sldMkLst>
          <pc:docMk/>
          <pc:sldMk cId="1819962351" sldId="260"/>
        </pc:sldMkLst>
        <pc:picChg chg="add">
          <ac:chgData name="Navin Kumar" userId="4040edb968256b89" providerId="LiveId" clId="{D9B23773-7D4C-461F-B916-C80A888C5656}" dt="2024-11-27T14:40:08.098" v="25" actId="22"/>
          <ac:picMkLst>
            <pc:docMk/>
            <pc:sldMk cId="1819962351" sldId="260"/>
            <ac:picMk id="3" creationId="{CBF68D80-A2EC-1A85-38BB-A6B1A1C14ECF}"/>
          </ac:picMkLst>
        </pc:picChg>
      </pc:sldChg>
      <pc:sldChg chg="addSp new mod ord">
        <pc:chgData name="Navin Kumar" userId="4040edb968256b89" providerId="LiveId" clId="{D9B23773-7D4C-461F-B916-C80A888C5656}" dt="2024-11-27T14:39:34.374" v="24" actId="22"/>
        <pc:sldMkLst>
          <pc:docMk/>
          <pc:sldMk cId="615791195" sldId="261"/>
        </pc:sldMkLst>
        <pc:picChg chg="add">
          <ac:chgData name="Navin Kumar" userId="4040edb968256b89" providerId="LiveId" clId="{D9B23773-7D4C-461F-B916-C80A888C5656}" dt="2024-11-27T14:39:34.374" v="24" actId="22"/>
          <ac:picMkLst>
            <pc:docMk/>
            <pc:sldMk cId="615791195" sldId="261"/>
            <ac:picMk id="3" creationId="{487D4C05-9105-C868-5B40-4CA0F76771E7}"/>
          </ac:picMkLst>
        </pc:picChg>
      </pc:sldChg>
      <pc:sldChg chg="new del">
        <pc:chgData name="Navin Kumar" userId="4040edb968256b89" providerId="LiveId" clId="{D9B23773-7D4C-461F-B916-C80A888C5656}" dt="2024-11-27T14:45:21.079" v="26" actId="47"/>
        <pc:sldMkLst>
          <pc:docMk/>
          <pc:sldMk cId="316245632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18BE-95C8-B3C6-9080-ABF3886EC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9197A-3415-131A-E364-03DEE8973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0715-AD68-E0AF-78DF-CC531D42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380A-BDC1-EF79-8960-3ADA6C8E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827B-04F3-49D1-E141-14235A19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859-B8E6-8E0E-A066-A2403275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7A50D-F07A-257E-AE58-9FA7D015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3064-1A2E-49ED-BAB6-6BBE04A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D897-A684-11BB-4FB6-64A756B6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27AA-8F07-8246-3F69-20056DC3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61201-2617-03A6-843F-B3816621E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1CAF-EF8E-4636-2E65-73F7D80C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DCBA-2CE3-0544-4780-73399CAF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7206-85B6-604A-CB23-4CA97D17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7707A-714B-02DA-4FE2-F63AAE33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4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52D-13D2-67EB-9C69-C4000A23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8547-325A-D903-624D-866BD9CE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66C9-EC57-DEF4-FF94-4CAAF5F6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ECC5-5734-C81C-D169-8EBF3DCD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1E5B3-59F7-CB44-5022-39419169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5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17ED-C8F4-1B90-4380-139AE349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CFF73-D101-49B3-A78A-0DC064B9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63FF-2BE2-8CD3-6F88-5D7D7D82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E4663-FFEB-5097-ACA3-2BD56D5C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2EBBB-683E-6016-F3A3-EB76C13B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8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7214-5C22-21D4-8993-9062ACC2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A41E-8171-55CE-1ED0-8D3E8379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1F545-62E6-2376-F616-3FDA653D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C0A7D-98E8-6F07-016C-416FB0CF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3CD0-BD64-5F5D-7BB0-2E17BAFC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BECFB-FEF5-1889-BD60-F28D32E3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3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850A-0A91-BFEC-1A0C-F0227986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D044-47B9-826C-CC0F-881B69C57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BC7F-C373-322E-EA41-A97B4E742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4D25-9E8C-AB90-35A3-8029846CE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8A828-7DF3-4C16-B610-A7662A440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38F29-67D9-5E41-5649-CF780B3C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64297-D80E-2B75-FA8C-42A62606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A1C31-D1C6-88EF-20E0-46D3EA95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2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23B2-A08B-E4F5-FCAF-106D0C10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44A09-3A97-8069-E861-A60E4169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2C67C-E32C-1D45-809E-DBF1B23B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D05AC-8586-715C-697B-BAAACD0B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39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93981-C1B6-EDE2-37B0-98A62EAB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4735B-9BD7-5689-0E33-D4260C8F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579EB-6A8E-CCD0-86DE-6E5104DE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3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8771-B5FC-57DA-2FEA-7B9BF8D5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B27D-ED29-AAF1-09D4-B1CB16CD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2428F-3F0B-2C91-720D-0ACFEBE0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7CED-3FC6-E6E7-457F-41F81E90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59C3-5C5F-BD63-7AFB-7A4A588D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4E241-AFEA-28B4-03AC-C2B7742F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1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7A8F-8AC7-F288-FB96-293F9766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08978-4440-5DB8-06A2-90ACBAD28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D5004-8718-CB0A-8FB9-77836356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3566-2C9B-D962-4AF5-DDB22D7B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262A-C5A7-4EB4-6BA3-708C60E1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13DE8-1009-982A-C83E-FF6BD4B8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6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F25D1-3DBE-F636-D8A0-A9CA4DFD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5145-29D5-83BF-546D-70862A666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A1B5-0B4B-D069-17C5-0DA27FA50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C1B1-A4BD-485A-A64D-A1CBCF0413B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4461-05D7-3760-59FE-0E6C96647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0BD14-96A1-2E16-E9AA-FAFD73C4C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67795-ECF6-43BD-A273-D14BF7447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42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D4C05-9105-C868-5B40-4CA0F767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139"/>
            <a:ext cx="12192000" cy="39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9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68D80-A2EC-1A85-38BB-A6B1A1C1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99" y="1725782"/>
            <a:ext cx="8558002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6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8257E-16EE-7E8F-9FD3-766BC6C3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66" y="390549"/>
            <a:ext cx="9685859" cy="1752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3655A-A9B5-DB6D-15F4-592BA0F4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6" y="2184865"/>
            <a:ext cx="3772227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6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2024-11-27T14:37:48Z</dcterms:created>
  <dcterms:modified xsi:type="dcterms:W3CDTF">2024-11-27T14:45:32Z</dcterms:modified>
</cp:coreProperties>
</file>