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DM Sans Medium" pitchFamily="2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erriweather" panose="00000500000000000000" pitchFamily="2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7d2a4d03c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37d2a4d03c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7d2a4d03c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37d2a4d03c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7d2a4d03c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37d2a4d03c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7d2a4d03c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7d2a4d03c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7d2a4d03c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7d2a4d03c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37d2a4d03c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37d2a4d03c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7d2a4d03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7d2a4d03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7d2a4d03c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7d2a4d03c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7d2a4d03c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37d2a4d03c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7d2a4d03c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7d2a4d03c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7d2a4d03c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7d2a4d03c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7d2a4d03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37d2a4d03c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1" name="Google Shape;23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4" name="Google Shape;23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6" name="Google Shape;23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35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1" name="Google Shape;261;p35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4" name="Google Shape;26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8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9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86" name="Google Shape;286;p39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0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93" name="Google Shape;293;p40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0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4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02" name="Google Shape;302;p41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09" name="Google Shape;309;p42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0" name="Google Shape;310;p42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1" name="Google Shape;311;p42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4" name="Google Shape;314;p42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6" name="Google Shape;316;p42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19" name="Google Shape;319;p42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0" name="Google Shape;320;p42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2" name="Google Shape;322;p42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3" name="Google Shape;323;p42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8" name="Google Shape;328;p42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29" name="Google Shape;329;p42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30" name="Google Shape;330;p42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31" name="Google Shape;331;p42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332" name="Google Shape;332;p42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33" name="Google Shape;333;p42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nKankarwal/CSCI_6234_OOD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body" idx="4"/>
          </p:nvPr>
        </p:nvSpPr>
        <p:spPr>
          <a:xfrm>
            <a:off x="7336624" y="196725"/>
            <a:ext cx="1684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Object-Oriented-Design</a:t>
            </a:r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50"/>
              <a:t>Finance Management System</a:t>
            </a:r>
            <a:endParaRPr sz="5350"/>
          </a:p>
        </p:txBody>
      </p:sp>
      <p:sp>
        <p:nvSpPr>
          <p:cNvPr id="344" name="Google Shape;344;p44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Group 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Github Link: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https://github.com/NavinKankarwal/CSCI_6234_OOD_Project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Navin Kankarwal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Akash Ashok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Ritu Kale</a:t>
            </a:r>
            <a:endParaRPr dirty="0"/>
          </a:p>
        </p:txBody>
      </p:sp>
      <p:pic>
        <p:nvPicPr>
          <p:cNvPr id="345" name="Google Shape;345;p44" descr="Blue and green wave pattern. 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797" b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197375" y="405825"/>
            <a:ext cx="3151800" cy="6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/>
              <a:t>Class Diagram</a:t>
            </a:r>
            <a:endParaRPr sz="2950"/>
          </a:p>
        </p:txBody>
      </p:sp>
      <p:pic>
        <p:nvPicPr>
          <p:cNvPr id="416" name="Google Shape;4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400" y="1054475"/>
            <a:ext cx="6131801" cy="37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 txBox="1">
            <a:spLocks noGrp="1"/>
          </p:cNvSpPr>
          <p:nvPr>
            <p:ph type="title"/>
          </p:nvPr>
        </p:nvSpPr>
        <p:spPr>
          <a:xfrm>
            <a:off x="197375" y="494950"/>
            <a:ext cx="391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/>
              <a:t>Sequence Diagram</a:t>
            </a:r>
            <a:endParaRPr sz="2950"/>
          </a:p>
        </p:txBody>
      </p:sp>
      <p:sp>
        <p:nvSpPr>
          <p:cNvPr id="422" name="Google Shape;422;p54"/>
          <p:cNvSpPr txBox="1">
            <a:spLocks noGrp="1"/>
          </p:cNvSpPr>
          <p:nvPr>
            <p:ph type="body" idx="1"/>
          </p:nvPr>
        </p:nvSpPr>
        <p:spPr>
          <a:xfrm>
            <a:off x="278100" y="1212575"/>
            <a:ext cx="3641400" cy="3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 b="1">
                <a:latin typeface="Merriweather"/>
                <a:ea typeface="Merriweather"/>
                <a:cs typeface="Merriweather"/>
                <a:sym typeface="Merriweather"/>
              </a:rPr>
              <a:t>Sequence Diagram for Handling Transaction</a:t>
            </a:r>
            <a:endParaRPr sz="1100"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This diagram illustrates how a user adds an income transaction: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User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selects "Add Income."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CreationController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calls createNewTransaction().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TransactionController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processes and saves data.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Database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stores the transaction.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CreationController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confirms success.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Ensures smooth transaction processing and accurate record-keeping.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3" name="Google Shape;42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424" name="Google Shape;42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925" y="1212575"/>
            <a:ext cx="4919699" cy="316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2753550" y="1383550"/>
            <a:ext cx="3636900" cy="16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50"/>
              <a:t>Thank you</a:t>
            </a:r>
            <a:endParaRPr sz="4950"/>
          </a:p>
        </p:txBody>
      </p:sp>
      <p:sp>
        <p:nvSpPr>
          <p:cNvPr id="430" name="Google Shape;43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1" name="Google Shape;431;p55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/>
        </p:nvSpPr>
        <p:spPr>
          <a:xfrm>
            <a:off x="516437" y="23483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Analysis Model: Robustness Diagrams</a:t>
            </a:r>
            <a:endParaRPr sz="31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1" name="Google Shape;351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52" name="Google Shape;352;p45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Object-Oriented-Design</a:t>
            </a:r>
            <a:endParaRPr/>
          </a:p>
        </p:txBody>
      </p:sp>
      <p:sp>
        <p:nvSpPr>
          <p:cNvPr id="353" name="Google Shape;353;p45"/>
          <p:cNvSpPr txBox="1"/>
          <p:nvPr/>
        </p:nvSpPr>
        <p:spPr>
          <a:xfrm>
            <a:off x="516437" y="672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Vision</a:t>
            </a:r>
            <a:endParaRPr sz="22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516425" y="1446145"/>
            <a:ext cx="70437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Requirements Modeling: Use Cases and Activity Diagrams</a:t>
            </a:r>
            <a:endParaRPr sz="22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502625" y="3067103"/>
            <a:ext cx="70713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Architectural Model: Package and Component Diagrams</a:t>
            </a:r>
            <a:endParaRPr sz="31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502625" y="3840745"/>
            <a:ext cx="707130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Design Model: Class, Sequence, and State Diagrams</a:t>
            </a:r>
            <a:endParaRPr sz="31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0" name="Google Shape;360;p45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45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sz="1450"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67" name="Google Shape;367;p46"/>
          <p:cNvSpPr txBox="1">
            <a:spLocks noGrp="1"/>
          </p:cNvSpPr>
          <p:nvPr>
            <p:ph type="subTitle" idx="1"/>
          </p:nvPr>
        </p:nvSpPr>
        <p:spPr>
          <a:xfrm>
            <a:off x="975300" y="1414275"/>
            <a:ext cx="7193400" cy="27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200"/>
              <a:t>The </a:t>
            </a:r>
            <a:r>
              <a:rPr lang="en" sz="1200" b="1"/>
              <a:t>Finance Management System</a:t>
            </a:r>
            <a:r>
              <a:rPr lang="en" sz="1200"/>
              <a:t> enables individuals to </a:t>
            </a:r>
            <a:r>
              <a:rPr lang="en" sz="1200" b="1"/>
              <a:t>efficiently monitor income and expenses, analyze spending patterns, and improve financial management</a:t>
            </a:r>
            <a:r>
              <a:rPr lang="en" sz="1200"/>
              <a:t> through an intuitive interface. It allows users to </a:t>
            </a:r>
            <a:r>
              <a:rPr lang="en" sz="1200" b="1"/>
              <a:t>record, categorize, and track expenses on the go</a:t>
            </a:r>
            <a:r>
              <a:rPr lang="en" sz="1200"/>
              <a:t>, providing </a:t>
            </a:r>
            <a:r>
              <a:rPr lang="en" sz="1200" b="1"/>
              <a:t>insights and reports</a:t>
            </a:r>
            <a:r>
              <a:rPr lang="en" sz="1200"/>
              <a:t> to help them </a:t>
            </a:r>
            <a:r>
              <a:rPr lang="en" sz="1200" b="1"/>
              <a:t>stay within budgets, save for goals, and make informed financial decisions</a:t>
            </a:r>
            <a:r>
              <a:rPr lang="en" sz="1200"/>
              <a:t>—all while ensuring </a:t>
            </a:r>
            <a:r>
              <a:rPr lang="en" sz="1200" b="1"/>
              <a:t>data security through encryption and secure logins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68" name="Google Shape;368;p46"/>
          <p:cNvSpPr txBox="1"/>
          <p:nvPr/>
        </p:nvSpPr>
        <p:spPr>
          <a:xfrm>
            <a:off x="975300" y="648450"/>
            <a:ext cx="6945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Vision: Finance Management System</a:t>
            </a:r>
            <a:endParaRPr sz="2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197375" y="494950"/>
            <a:ext cx="391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/>
              <a:t>Use Case Diagram</a:t>
            </a:r>
            <a:endParaRPr sz="2950"/>
          </a:p>
        </p:txBody>
      </p:sp>
      <p:sp>
        <p:nvSpPr>
          <p:cNvPr id="374" name="Google Shape;374;p47"/>
          <p:cNvSpPr txBox="1">
            <a:spLocks noGrp="1"/>
          </p:cNvSpPr>
          <p:nvPr>
            <p:ph type="body" idx="1"/>
          </p:nvPr>
        </p:nvSpPr>
        <p:spPr>
          <a:xfrm>
            <a:off x="278100" y="1212575"/>
            <a:ext cx="3772200" cy="3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Actors and Use Cases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Actors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User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– Manages financial transactions, views history, and updates profile.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Use Cases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Log In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– User enters credentials to access the system; can create an account if new.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Daily Transaction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– User logs income and expenses; system calculates and updates totals.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Transaction History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– Displays past transactions with categorized income and expenses.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" b="1">
                <a:latin typeface="Merriweather"/>
                <a:ea typeface="Merriweather"/>
                <a:cs typeface="Merriweather"/>
                <a:sym typeface="Merriweather"/>
              </a:rPr>
              <a:t>User Profile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– Allows users to view and update personal details like name and email.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5" name="Google Shape;37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76" name="Google Shape;3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649" y="405825"/>
            <a:ext cx="4378636" cy="466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8"/>
          <p:cNvSpPr txBox="1">
            <a:spLocks noGrp="1"/>
          </p:cNvSpPr>
          <p:nvPr>
            <p:ph type="title"/>
          </p:nvPr>
        </p:nvSpPr>
        <p:spPr>
          <a:xfrm>
            <a:off x="197375" y="1863525"/>
            <a:ext cx="3910500" cy="6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/>
              <a:t>Activity Diagram</a:t>
            </a:r>
            <a:endParaRPr sz="2950"/>
          </a:p>
        </p:txBody>
      </p:sp>
      <p:sp>
        <p:nvSpPr>
          <p:cNvPr id="382" name="Google Shape;38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83" name="Google Shape;3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75" y="155150"/>
            <a:ext cx="3749526" cy="483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>
            <a:spLocks noGrp="1"/>
          </p:cNvSpPr>
          <p:nvPr>
            <p:ph type="title"/>
          </p:nvPr>
        </p:nvSpPr>
        <p:spPr>
          <a:xfrm>
            <a:off x="235925" y="251475"/>
            <a:ext cx="3800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250"/>
              <a:t>Robustness Diagrams </a:t>
            </a:r>
            <a:endParaRPr sz="2950"/>
          </a:p>
        </p:txBody>
      </p:sp>
      <p:sp>
        <p:nvSpPr>
          <p:cNvPr id="389" name="Google Shape;38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575" y="1191725"/>
            <a:ext cx="7574842" cy="375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>
            <a:spLocks noGrp="1"/>
          </p:cNvSpPr>
          <p:nvPr>
            <p:ph type="title"/>
          </p:nvPr>
        </p:nvSpPr>
        <p:spPr>
          <a:xfrm>
            <a:off x="197375" y="405825"/>
            <a:ext cx="3734100" cy="6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/>
              <a:t>Package Diagram</a:t>
            </a:r>
            <a:endParaRPr sz="2950"/>
          </a:p>
        </p:txBody>
      </p:sp>
      <p:pic>
        <p:nvPicPr>
          <p:cNvPr id="396" name="Google Shape;396;p50"/>
          <p:cNvPicPr preferRelativeResize="0"/>
          <p:nvPr/>
        </p:nvPicPr>
        <p:blipFill rotWithShape="1">
          <a:blip r:embed="rId3">
            <a:alphaModFix/>
          </a:blip>
          <a:srcRect l="1096" t="1925" r="969" b="1790"/>
          <a:stretch/>
        </p:blipFill>
        <p:spPr>
          <a:xfrm>
            <a:off x="1015225" y="1015125"/>
            <a:ext cx="7113549" cy="407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subTitle" idx="1"/>
          </p:nvPr>
        </p:nvSpPr>
        <p:spPr>
          <a:xfrm>
            <a:off x="618100" y="405825"/>
            <a:ext cx="7193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50"/>
              <a:t>Component Diagram</a:t>
            </a:r>
            <a:endParaRPr sz="3250"/>
          </a:p>
        </p:txBody>
      </p:sp>
      <p:pic>
        <p:nvPicPr>
          <p:cNvPr id="403" name="Google Shape;4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00" y="1044525"/>
            <a:ext cx="7193401" cy="3915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09" name="Google Shape;409;p52"/>
          <p:cNvSpPr txBox="1">
            <a:spLocks noGrp="1"/>
          </p:cNvSpPr>
          <p:nvPr>
            <p:ph type="subTitle" idx="1"/>
          </p:nvPr>
        </p:nvSpPr>
        <p:spPr>
          <a:xfrm>
            <a:off x="618100" y="341925"/>
            <a:ext cx="7193400" cy="6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50"/>
              <a:t>State Diagram</a:t>
            </a:r>
            <a:endParaRPr sz="3250"/>
          </a:p>
        </p:txBody>
      </p:sp>
      <p:pic>
        <p:nvPicPr>
          <p:cNvPr id="410" name="Google Shape;4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425" y="906250"/>
            <a:ext cx="6183276" cy="41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Lato</vt:lpstr>
      <vt:lpstr>Montserrat</vt:lpstr>
      <vt:lpstr>Merriweather</vt:lpstr>
      <vt:lpstr>DM Sans Medium</vt:lpstr>
      <vt:lpstr>DM Sans</vt:lpstr>
      <vt:lpstr>Focus</vt:lpstr>
      <vt:lpstr>Science Presentation</vt:lpstr>
      <vt:lpstr>Finance Management System</vt:lpstr>
      <vt:lpstr>PowerPoint Presentation</vt:lpstr>
      <vt:lpstr>PowerPoint Presentation</vt:lpstr>
      <vt:lpstr>Use Case Diagram</vt:lpstr>
      <vt:lpstr>Activity Diagram</vt:lpstr>
      <vt:lpstr>Robustness Diagrams </vt:lpstr>
      <vt:lpstr>Package Diagram</vt:lpstr>
      <vt:lpstr>PowerPoint Presentation</vt:lpstr>
      <vt:lpstr>PowerPoint Presentation</vt:lpstr>
      <vt:lpstr>Class Diagram</vt:lpstr>
      <vt:lpstr>Sequence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Navin Kankarwal</cp:lastModifiedBy>
  <cp:revision>1</cp:revision>
  <dcterms:modified xsi:type="dcterms:W3CDTF">2025-02-20T23:46:07Z</dcterms:modified>
</cp:coreProperties>
</file>