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65" r:id="rId4"/>
    <p:sldId id="269" r:id="rId5"/>
    <p:sldId id="260" r:id="rId6"/>
    <p:sldId id="267" r:id="rId7"/>
    <p:sldId id="261" r:id="rId8"/>
    <p:sldId id="263" r:id="rId9"/>
    <p:sldId id="268" r:id="rId10"/>
    <p:sldId id="270" r:id="rId11"/>
    <p:sldId id="27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3E5BD-2686-4D01-95FE-1BF39028B4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471D54-CB6F-4889-AD5E-9BDD44060BB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Vision chatbot takes input in the form of search queries and the expected outcome.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BE4E4B3-7808-4CE5-9AC3-7A4BB1382E93}" type="parTrans" cxnId="{622CB049-8CAD-42D5-B3AF-BA639DC42F86}">
      <dgm:prSet/>
      <dgm:spPr/>
      <dgm:t>
        <a:bodyPr/>
        <a:lstStyle/>
        <a:p>
          <a:endParaRPr lang="en-IN"/>
        </a:p>
      </dgm:t>
    </dgm:pt>
    <dgm:pt modelId="{8183AF10-4C9A-4111-9624-60BA43A70AAF}" type="sibTrans" cxnId="{622CB049-8CAD-42D5-B3AF-BA639DC42F86}">
      <dgm:prSet/>
      <dgm:spPr/>
      <dgm:t>
        <a:bodyPr/>
        <a:lstStyle/>
        <a:p>
          <a:endParaRPr lang="en-IN"/>
        </a:p>
      </dgm:t>
    </dgm:pt>
    <dgm:pt modelId="{7D0DC727-1424-421E-8B85-99ABA01D3AE3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</a:rPr>
            <a:t>Small scale E-commerce site and training set corresponding to it.</a:t>
          </a:r>
        </a:p>
      </dgm:t>
    </dgm:pt>
    <dgm:pt modelId="{A27DF795-788D-4F8A-AEEE-F7535F4377C5}" type="parTrans" cxnId="{F00E9DDB-3115-433E-AA09-A6842687B085}">
      <dgm:prSet/>
      <dgm:spPr/>
      <dgm:t>
        <a:bodyPr/>
        <a:lstStyle/>
        <a:p>
          <a:endParaRPr lang="en-IN"/>
        </a:p>
      </dgm:t>
    </dgm:pt>
    <dgm:pt modelId="{350D33FF-7437-489F-B509-8D4DB9C55A2E}" type="sibTrans" cxnId="{F00E9DDB-3115-433E-AA09-A6842687B085}">
      <dgm:prSet/>
      <dgm:spPr/>
      <dgm:t>
        <a:bodyPr/>
        <a:lstStyle/>
        <a:p>
          <a:endParaRPr lang="en-IN"/>
        </a:p>
      </dgm:t>
    </dgm:pt>
    <dgm:pt modelId="{20CA454A-B4CF-4E20-9B5C-896492048506}">
      <dgm:prSet/>
      <dgm:spPr>
        <a:solidFill>
          <a:srgbClr val="00B050"/>
        </a:solidFill>
      </dgm:spPr>
      <dgm:t>
        <a:bodyPr/>
        <a:lstStyle/>
        <a:p>
          <a:r>
            <a:rPr lang="en-IN" dirty="0" err="1">
              <a:solidFill>
                <a:schemeClr val="tx1">
                  <a:lumMod val="95000"/>
                  <a:lumOff val="5000"/>
                </a:schemeClr>
              </a:solidFill>
            </a:rPr>
            <a:t>Tensorflow</a:t>
          </a:r>
          <a:r>
            <a:rPr lang="en-IN" dirty="0">
              <a:solidFill>
                <a:schemeClr val="tx1">
                  <a:lumMod val="95000"/>
                  <a:lumOff val="5000"/>
                </a:schemeClr>
              </a:solidFill>
            </a:rPr>
            <a:t> for Image recognition.</a:t>
          </a:r>
        </a:p>
      </dgm:t>
    </dgm:pt>
    <dgm:pt modelId="{EF60AA53-2D3E-4605-9459-915A633D0550}" type="parTrans" cxnId="{B97C9A45-C083-4D40-A8C9-7C09000CB9D4}">
      <dgm:prSet/>
      <dgm:spPr/>
      <dgm:t>
        <a:bodyPr/>
        <a:lstStyle/>
        <a:p>
          <a:endParaRPr lang="en-IN"/>
        </a:p>
      </dgm:t>
    </dgm:pt>
    <dgm:pt modelId="{049A4C46-8D6A-41D5-A8A8-5917EDC6EB84}" type="sibTrans" cxnId="{B97C9A45-C083-4D40-A8C9-7C09000CB9D4}">
      <dgm:prSet/>
      <dgm:spPr/>
      <dgm:t>
        <a:bodyPr/>
        <a:lstStyle/>
        <a:p>
          <a:endParaRPr lang="en-IN"/>
        </a:p>
      </dgm:t>
    </dgm:pt>
    <dgm:pt modelId="{3687F44A-815A-4F20-BCE1-BDAA6A2DF4D8}">
      <dgm:prSet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2-layered neural networks architecture and fundamentals of Natural language processing</a:t>
          </a:r>
          <a:endParaRPr lang="en-IN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B680C09-CDFD-4975-B245-C481C3539FCA}" type="parTrans" cxnId="{8EB8D8C0-60E3-41EC-8F2B-D8E7BBD484CB}">
      <dgm:prSet/>
      <dgm:spPr/>
      <dgm:t>
        <a:bodyPr/>
        <a:lstStyle/>
        <a:p>
          <a:endParaRPr lang="en-IN"/>
        </a:p>
      </dgm:t>
    </dgm:pt>
    <dgm:pt modelId="{603BA93D-64AC-42F2-B400-EE7F86C52C30}" type="sibTrans" cxnId="{8EB8D8C0-60E3-41EC-8F2B-D8E7BBD484CB}">
      <dgm:prSet/>
      <dgm:spPr/>
      <dgm:t>
        <a:bodyPr/>
        <a:lstStyle/>
        <a:p>
          <a:endParaRPr lang="en-IN"/>
        </a:p>
      </dgm:t>
    </dgm:pt>
    <dgm:pt modelId="{07B5C627-CDA3-4F8E-AA64-2C3754371C2E}" type="pres">
      <dgm:prSet presAssocID="{F233E5BD-2686-4D01-95FE-1BF39028B47A}" presName="Name0" presStyleCnt="0">
        <dgm:presLayoutVars>
          <dgm:chMax val="7"/>
          <dgm:chPref val="7"/>
          <dgm:dir/>
        </dgm:presLayoutVars>
      </dgm:prSet>
      <dgm:spPr/>
    </dgm:pt>
    <dgm:pt modelId="{7C90DD91-BE43-4FCF-B41E-70B90A7E81EF}" type="pres">
      <dgm:prSet presAssocID="{F233E5BD-2686-4D01-95FE-1BF39028B47A}" presName="Name1" presStyleCnt="0"/>
      <dgm:spPr/>
    </dgm:pt>
    <dgm:pt modelId="{C9194FC8-1359-4C09-BAA3-4D6D7FD88CA9}" type="pres">
      <dgm:prSet presAssocID="{F233E5BD-2686-4D01-95FE-1BF39028B47A}" presName="cycle" presStyleCnt="0"/>
      <dgm:spPr/>
    </dgm:pt>
    <dgm:pt modelId="{5A7EA312-516F-48B6-B31E-DBC4208DBF3B}" type="pres">
      <dgm:prSet presAssocID="{F233E5BD-2686-4D01-95FE-1BF39028B47A}" presName="srcNode" presStyleLbl="node1" presStyleIdx="0" presStyleCnt="4"/>
      <dgm:spPr/>
    </dgm:pt>
    <dgm:pt modelId="{A02F8BFA-227D-4387-8E03-E75F356B1FE9}" type="pres">
      <dgm:prSet presAssocID="{F233E5BD-2686-4D01-95FE-1BF39028B47A}" presName="conn" presStyleLbl="parChTrans1D2" presStyleIdx="0" presStyleCnt="1"/>
      <dgm:spPr/>
    </dgm:pt>
    <dgm:pt modelId="{C25CBAE9-E6D1-41A4-B015-87AB5ACB4FE0}" type="pres">
      <dgm:prSet presAssocID="{F233E5BD-2686-4D01-95FE-1BF39028B47A}" presName="extraNode" presStyleLbl="node1" presStyleIdx="0" presStyleCnt="4"/>
      <dgm:spPr/>
    </dgm:pt>
    <dgm:pt modelId="{AA7FBF3D-65F8-4BBF-B6A0-A0A4E5C6E18F}" type="pres">
      <dgm:prSet presAssocID="{F233E5BD-2686-4D01-95FE-1BF39028B47A}" presName="dstNode" presStyleLbl="node1" presStyleIdx="0" presStyleCnt="4"/>
      <dgm:spPr/>
    </dgm:pt>
    <dgm:pt modelId="{7E9ADD96-EF33-4D12-AC16-6320DD248A3D}" type="pres">
      <dgm:prSet presAssocID="{9B471D54-CB6F-4889-AD5E-9BDD44060BB5}" presName="text_1" presStyleLbl="node1" presStyleIdx="0" presStyleCnt="4">
        <dgm:presLayoutVars>
          <dgm:bulletEnabled val="1"/>
        </dgm:presLayoutVars>
      </dgm:prSet>
      <dgm:spPr/>
    </dgm:pt>
    <dgm:pt modelId="{C6512107-78F4-4AFB-81F4-D1CFAECFE82D}" type="pres">
      <dgm:prSet presAssocID="{9B471D54-CB6F-4889-AD5E-9BDD44060BB5}" presName="accent_1" presStyleCnt="0"/>
      <dgm:spPr/>
    </dgm:pt>
    <dgm:pt modelId="{D2A3BC4D-B55A-46C6-92A2-D46F63B3481D}" type="pres">
      <dgm:prSet presAssocID="{9B471D54-CB6F-4889-AD5E-9BDD44060BB5}" presName="accentRepeatNode" presStyleLbl="solidFgAcc1" presStyleIdx="0" presStyleCnt="4"/>
      <dgm:spPr>
        <a:solidFill>
          <a:srgbClr val="FFC000"/>
        </a:solidFill>
      </dgm:spPr>
    </dgm:pt>
    <dgm:pt modelId="{8267A21A-2C9F-42DC-A0FD-60D5996D2866}" type="pres">
      <dgm:prSet presAssocID="{3687F44A-815A-4F20-BCE1-BDAA6A2DF4D8}" presName="text_2" presStyleLbl="node1" presStyleIdx="1" presStyleCnt="4">
        <dgm:presLayoutVars>
          <dgm:bulletEnabled val="1"/>
        </dgm:presLayoutVars>
      </dgm:prSet>
      <dgm:spPr/>
    </dgm:pt>
    <dgm:pt modelId="{498326AA-B6A4-488C-BF69-EA607AC81654}" type="pres">
      <dgm:prSet presAssocID="{3687F44A-815A-4F20-BCE1-BDAA6A2DF4D8}" presName="accent_2" presStyleCnt="0"/>
      <dgm:spPr/>
    </dgm:pt>
    <dgm:pt modelId="{2AE1813E-6A7D-45D7-B644-A7E872E58003}" type="pres">
      <dgm:prSet presAssocID="{3687F44A-815A-4F20-BCE1-BDAA6A2DF4D8}" presName="accentRepeatNode" presStyleLbl="solidFgAcc1" presStyleIdx="1" presStyleCnt="4"/>
      <dgm:spPr>
        <a:solidFill>
          <a:srgbClr val="92D050"/>
        </a:solidFill>
      </dgm:spPr>
    </dgm:pt>
    <dgm:pt modelId="{15963401-F4F2-42CE-A6F9-5178B66A272B}" type="pres">
      <dgm:prSet presAssocID="{20CA454A-B4CF-4E20-9B5C-896492048506}" presName="text_3" presStyleLbl="node1" presStyleIdx="2" presStyleCnt="4">
        <dgm:presLayoutVars>
          <dgm:bulletEnabled val="1"/>
        </dgm:presLayoutVars>
      </dgm:prSet>
      <dgm:spPr/>
    </dgm:pt>
    <dgm:pt modelId="{4993599E-BE9A-40D8-A594-169A9839C9C1}" type="pres">
      <dgm:prSet presAssocID="{20CA454A-B4CF-4E20-9B5C-896492048506}" presName="accent_3" presStyleCnt="0"/>
      <dgm:spPr/>
    </dgm:pt>
    <dgm:pt modelId="{BA5A3AAA-8735-489E-BEDF-61213A5532D9}" type="pres">
      <dgm:prSet presAssocID="{20CA454A-B4CF-4E20-9B5C-896492048506}" presName="accentRepeatNode" presStyleLbl="solidFgAcc1" presStyleIdx="2" presStyleCnt="4"/>
      <dgm:spPr>
        <a:solidFill>
          <a:srgbClr val="00B050"/>
        </a:solidFill>
      </dgm:spPr>
    </dgm:pt>
    <dgm:pt modelId="{435B892C-EC1D-43C5-970A-AAE040626AB7}" type="pres">
      <dgm:prSet presAssocID="{7D0DC727-1424-421E-8B85-99ABA01D3AE3}" presName="text_4" presStyleLbl="node1" presStyleIdx="3" presStyleCnt="4">
        <dgm:presLayoutVars>
          <dgm:bulletEnabled val="1"/>
        </dgm:presLayoutVars>
      </dgm:prSet>
      <dgm:spPr/>
    </dgm:pt>
    <dgm:pt modelId="{44EE1997-CEA8-4398-A262-04A9D8F91C6C}" type="pres">
      <dgm:prSet presAssocID="{7D0DC727-1424-421E-8B85-99ABA01D3AE3}" presName="accent_4" presStyleCnt="0"/>
      <dgm:spPr/>
    </dgm:pt>
    <dgm:pt modelId="{984CAF4D-61BC-4901-9EBB-258AF1F8DF79}" type="pres">
      <dgm:prSet presAssocID="{7D0DC727-1424-421E-8B85-99ABA01D3AE3}" presName="accentRepeatNode" presStyleLbl="solidFgAcc1" presStyleIdx="3" presStyleCnt="4"/>
      <dgm:spPr>
        <a:solidFill>
          <a:srgbClr val="00B0F0"/>
        </a:solidFill>
      </dgm:spPr>
    </dgm:pt>
  </dgm:ptLst>
  <dgm:cxnLst>
    <dgm:cxn modelId="{97C0EC5F-019E-4612-9871-EB54A33C8A29}" type="presOf" srcId="{7D0DC727-1424-421E-8B85-99ABA01D3AE3}" destId="{435B892C-EC1D-43C5-970A-AAE040626AB7}" srcOrd="0" destOrd="0" presId="urn:microsoft.com/office/officeart/2008/layout/VerticalCurvedList"/>
    <dgm:cxn modelId="{88BF3E44-2B22-4464-B977-B3EB58D6BDA6}" type="presOf" srcId="{9B471D54-CB6F-4889-AD5E-9BDD44060BB5}" destId="{7E9ADD96-EF33-4D12-AC16-6320DD248A3D}" srcOrd="0" destOrd="0" presId="urn:microsoft.com/office/officeart/2008/layout/VerticalCurvedList"/>
    <dgm:cxn modelId="{B97C9A45-C083-4D40-A8C9-7C09000CB9D4}" srcId="{F233E5BD-2686-4D01-95FE-1BF39028B47A}" destId="{20CA454A-B4CF-4E20-9B5C-896492048506}" srcOrd="2" destOrd="0" parTransId="{EF60AA53-2D3E-4605-9459-915A633D0550}" sibTransId="{049A4C46-8D6A-41D5-A8A8-5917EDC6EB84}"/>
    <dgm:cxn modelId="{622CB049-8CAD-42D5-B3AF-BA639DC42F86}" srcId="{F233E5BD-2686-4D01-95FE-1BF39028B47A}" destId="{9B471D54-CB6F-4889-AD5E-9BDD44060BB5}" srcOrd="0" destOrd="0" parTransId="{FBE4E4B3-7808-4CE5-9AC3-7A4BB1382E93}" sibTransId="{8183AF10-4C9A-4111-9624-60BA43A70AAF}"/>
    <dgm:cxn modelId="{418316AD-7D18-4439-8583-568A90B3DD12}" type="presOf" srcId="{3687F44A-815A-4F20-BCE1-BDAA6A2DF4D8}" destId="{8267A21A-2C9F-42DC-A0FD-60D5996D2866}" srcOrd="0" destOrd="0" presId="urn:microsoft.com/office/officeart/2008/layout/VerticalCurvedList"/>
    <dgm:cxn modelId="{69D342AE-1570-4DB1-9D3A-CBE094BBA0EB}" type="presOf" srcId="{8183AF10-4C9A-4111-9624-60BA43A70AAF}" destId="{A02F8BFA-227D-4387-8E03-E75F356B1FE9}" srcOrd="0" destOrd="0" presId="urn:microsoft.com/office/officeart/2008/layout/VerticalCurvedList"/>
    <dgm:cxn modelId="{8EB8D8C0-60E3-41EC-8F2B-D8E7BBD484CB}" srcId="{F233E5BD-2686-4D01-95FE-1BF39028B47A}" destId="{3687F44A-815A-4F20-BCE1-BDAA6A2DF4D8}" srcOrd="1" destOrd="0" parTransId="{7B680C09-CDFD-4975-B245-C481C3539FCA}" sibTransId="{603BA93D-64AC-42F2-B400-EE7F86C52C30}"/>
    <dgm:cxn modelId="{F00E9DDB-3115-433E-AA09-A6842687B085}" srcId="{F233E5BD-2686-4D01-95FE-1BF39028B47A}" destId="{7D0DC727-1424-421E-8B85-99ABA01D3AE3}" srcOrd="3" destOrd="0" parTransId="{A27DF795-788D-4F8A-AEEE-F7535F4377C5}" sibTransId="{350D33FF-7437-489F-B509-8D4DB9C55A2E}"/>
    <dgm:cxn modelId="{C6D786DC-8C70-493C-A502-EBFE55C432D5}" type="presOf" srcId="{F233E5BD-2686-4D01-95FE-1BF39028B47A}" destId="{07B5C627-CDA3-4F8E-AA64-2C3754371C2E}" srcOrd="0" destOrd="0" presId="urn:microsoft.com/office/officeart/2008/layout/VerticalCurvedList"/>
    <dgm:cxn modelId="{7FFABFFE-4E6E-49E5-95C4-488F69487284}" type="presOf" srcId="{20CA454A-B4CF-4E20-9B5C-896492048506}" destId="{15963401-F4F2-42CE-A6F9-5178B66A272B}" srcOrd="0" destOrd="0" presId="urn:microsoft.com/office/officeart/2008/layout/VerticalCurvedList"/>
    <dgm:cxn modelId="{94E1A859-F173-4796-BEDC-D114BBA568EE}" type="presParOf" srcId="{07B5C627-CDA3-4F8E-AA64-2C3754371C2E}" destId="{7C90DD91-BE43-4FCF-B41E-70B90A7E81EF}" srcOrd="0" destOrd="0" presId="urn:microsoft.com/office/officeart/2008/layout/VerticalCurvedList"/>
    <dgm:cxn modelId="{218A7291-96B9-461A-9A26-3E418F0825EE}" type="presParOf" srcId="{7C90DD91-BE43-4FCF-B41E-70B90A7E81EF}" destId="{C9194FC8-1359-4C09-BAA3-4D6D7FD88CA9}" srcOrd="0" destOrd="0" presId="urn:microsoft.com/office/officeart/2008/layout/VerticalCurvedList"/>
    <dgm:cxn modelId="{3BDB17A4-E052-4F55-910F-ED49D8645895}" type="presParOf" srcId="{C9194FC8-1359-4C09-BAA3-4D6D7FD88CA9}" destId="{5A7EA312-516F-48B6-B31E-DBC4208DBF3B}" srcOrd="0" destOrd="0" presId="urn:microsoft.com/office/officeart/2008/layout/VerticalCurvedList"/>
    <dgm:cxn modelId="{B0C86F84-9A23-4CAA-8FCD-5A19A4187BC8}" type="presParOf" srcId="{C9194FC8-1359-4C09-BAA3-4D6D7FD88CA9}" destId="{A02F8BFA-227D-4387-8E03-E75F356B1FE9}" srcOrd="1" destOrd="0" presId="urn:microsoft.com/office/officeart/2008/layout/VerticalCurvedList"/>
    <dgm:cxn modelId="{F03DE424-D971-453E-ACB9-DA41899A02DE}" type="presParOf" srcId="{C9194FC8-1359-4C09-BAA3-4D6D7FD88CA9}" destId="{C25CBAE9-E6D1-41A4-B015-87AB5ACB4FE0}" srcOrd="2" destOrd="0" presId="urn:microsoft.com/office/officeart/2008/layout/VerticalCurvedList"/>
    <dgm:cxn modelId="{F3883A08-FC15-4862-88EF-88BF088EC814}" type="presParOf" srcId="{C9194FC8-1359-4C09-BAA3-4D6D7FD88CA9}" destId="{AA7FBF3D-65F8-4BBF-B6A0-A0A4E5C6E18F}" srcOrd="3" destOrd="0" presId="urn:microsoft.com/office/officeart/2008/layout/VerticalCurvedList"/>
    <dgm:cxn modelId="{9556152C-5655-48F1-BE20-979401D55B26}" type="presParOf" srcId="{7C90DD91-BE43-4FCF-B41E-70B90A7E81EF}" destId="{7E9ADD96-EF33-4D12-AC16-6320DD248A3D}" srcOrd="1" destOrd="0" presId="urn:microsoft.com/office/officeart/2008/layout/VerticalCurvedList"/>
    <dgm:cxn modelId="{DA3FA41F-1007-4863-A844-FE135AC43274}" type="presParOf" srcId="{7C90DD91-BE43-4FCF-B41E-70B90A7E81EF}" destId="{C6512107-78F4-4AFB-81F4-D1CFAECFE82D}" srcOrd="2" destOrd="0" presId="urn:microsoft.com/office/officeart/2008/layout/VerticalCurvedList"/>
    <dgm:cxn modelId="{BFD5F519-021D-4CA2-910B-8F0A0E932A25}" type="presParOf" srcId="{C6512107-78F4-4AFB-81F4-D1CFAECFE82D}" destId="{D2A3BC4D-B55A-46C6-92A2-D46F63B3481D}" srcOrd="0" destOrd="0" presId="urn:microsoft.com/office/officeart/2008/layout/VerticalCurvedList"/>
    <dgm:cxn modelId="{CAAFAC3A-34DE-493E-AE03-3C301E582530}" type="presParOf" srcId="{7C90DD91-BE43-4FCF-B41E-70B90A7E81EF}" destId="{8267A21A-2C9F-42DC-A0FD-60D5996D2866}" srcOrd="3" destOrd="0" presId="urn:microsoft.com/office/officeart/2008/layout/VerticalCurvedList"/>
    <dgm:cxn modelId="{D77EFCBC-9BB1-4AEF-8207-BA2E78C6E6B3}" type="presParOf" srcId="{7C90DD91-BE43-4FCF-B41E-70B90A7E81EF}" destId="{498326AA-B6A4-488C-BF69-EA607AC81654}" srcOrd="4" destOrd="0" presId="urn:microsoft.com/office/officeart/2008/layout/VerticalCurvedList"/>
    <dgm:cxn modelId="{F9BB155C-C033-4EAF-B9F0-11551CCB471C}" type="presParOf" srcId="{498326AA-B6A4-488C-BF69-EA607AC81654}" destId="{2AE1813E-6A7D-45D7-B644-A7E872E58003}" srcOrd="0" destOrd="0" presId="urn:microsoft.com/office/officeart/2008/layout/VerticalCurvedList"/>
    <dgm:cxn modelId="{9F41CB89-8180-4A61-9AC1-73327C617BF5}" type="presParOf" srcId="{7C90DD91-BE43-4FCF-B41E-70B90A7E81EF}" destId="{15963401-F4F2-42CE-A6F9-5178B66A272B}" srcOrd="5" destOrd="0" presId="urn:microsoft.com/office/officeart/2008/layout/VerticalCurvedList"/>
    <dgm:cxn modelId="{1B0ABF91-32A8-4645-BAB9-DED4D96194D1}" type="presParOf" srcId="{7C90DD91-BE43-4FCF-B41E-70B90A7E81EF}" destId="{4993599E-BE9A-40D8-A594-169A9839C9C1}" srcOrd="6" destOrd="0" presId="urn:microsoft.com/office/officeart/2008/layout/VerticalCurvedList"/>
    <dgm:cxn modelId="{2236CD89-D881-4C56-8EA3-0454D5A1D87A}" type="presParOf" srcId="{4993599E-BE9A-40D8-A594-169A9839C9C1}" destId="{BA5A3AAA-8735-489E-BEDF-61213A5532D9}" srcOrd="0" destOrd="0" presId="urn:microsoft.com/office/officeart/2008/layout/VerticalCurvedList"/>
    <dgm:cxn modelId="{ECDAF59E-5487-40B5-84B4-B1387AE37FAA}" type="presParOf" srcId="{7C90DD91-BE43-4FCF-B41E-70B90A7E81EF}" destId="{435B892C-EC1D-43C5-970A-AAE040626AB7}" srcOrd="7" destOrd="0" presId="urn:microsoft.com/office/officeart/2008/layout/VerticalCurvedList"/>
    <dgm:cxn modelId="{344D9361-B008-408D-8491-4947028993D4}" type="presParOf" srcId="{7C90DD91-BE43-4FCF-B41E-70B90A7E81EF}" destId="{44EE1997-CEA8-4398-A262-04A9D8F91C6C}" srcOrd="8" destOrd="0" presId="urn:microsoft.com/office/officeart/2008/layout/VerticalCurvedList"/>
    <dgm:cxn modelId="{B12474E6-E4C8-4F13-A12E-598C621B83EC}" type="presParOf" srcId="{44EE1997-CEA8-4398-A262-04A9D8F91C6C}" destId="{984CAF4D-61BC-4901-9EBB-258AF1F8DF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47FA1-60D6-4278-9C50-C680A19C4EE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FFFC97-9DCC-46D8-A777-A2AB79DA8521}">
      <dgm:prSet phldrT="[Text]" phldr="1"/>
      <dgm:spPr/>
      <dgm:t>
        <a:bodyPr/>
        <a:lstStyle/>
        <a:p>
          <a:endParaRPr lang="en-IN" dirty="0"/>
        </a:p>
      </dgm:t>
    </dgm:pt>
    <dgm:pt modelId="{B11BEC9E-6294-4E07-B5AA-F1A8ED1BB69C}" type="parTrans" cxnId="{E8483789-C983-483A-A9EE-282F7ABE5D07}">
      <dgm:prSet/>
      <dgm:spPr/>
      <dgm:t>
        <a:bodyPr/>
        <a:lstStyle/>
        <a:p>
          <a:endParaRPr lang="en-IN"/>
        </a:p>
      </dgm:t>
    </dgm:pt>
    <dgm:pt modelId="{20E4D114-4808-4236-B578-68BA7A6C3459}" type="sibTrans" cxnId="{E8483789-C983-483A-A9EE-282F7ABE5D07}">
      <dgm:prSet/>
      <dgm:spPr>
        <a:solidFill>
          <a:srgbClr val="FFC000"/>
        </a:solidFill>
      </dgm:spPr>
      <dgm:t>
        <a:bodyPr/>
        <a:lstStyle/>
        <a:p>
          <a:endParaRPr lang="en-IN"/>
        </a:p>
      </dgm:t>
    </dgm:pt>
    <dgm:pt modelId="{F7AE6654-FF00-4D01-A370-EAC3EDDB282A}">
      <dgm:prSet phldrT="[Text]" phldr="1"/>
      <dgm:spPr/>
      <dgm:t>
        <a:bodyPr/>
        <a:lstStyle/>
        <a:p>
          <a:endParaRPr lang="en-IN" dirty="0"/>
        </a:p>
      </dgm:t>
    </dgm:pt>
    <dgm:pt modelId="{0C16E3D0-4A1D-4FAC-969B-9DACED932B1F}" type="parTrans" cxnId="{4BEE4D23-622C-4D55-BE65-4DCFE7DE93C1}">
      <dgm:prSet/>
      <dgm:spPr/>
      <dgm:t>
        <a:bodyPr/>
        <a:lstStyle/>
        <a:p>
          <a:endParaRPr lang="en-IN"/>
        </a:p>
      </dgm:t>
    </dgm:pt>
    <dgm:pt modelId="{4FDE11C1-4084-4E72-88C2-56BFF7954B0E}" type="sibTrans" cxnId="{4BEE4D23-622C-4D55-BE65-4DCFE7DE93C1}">
      <dgm:prSet/>
      <dgm:spPr>
        <a:solidFill>
          <a:srgbClr val="92D050"/>
        </a:solidFill>
      </dgm:spPr>
      <dgm:t>
        <a:bodyPr/>
        <a:lstStyle/>
        <a:p>
          <a:endParaRPr lang="en-IN"/>
        </a:p>
      </dgm:t>
    </dgm:pt>
    <dgm:pt modelId="{B230E113-92F4-4EEA-847D-2EA4B0F2E603}">
      <dgm:prSet phldrT="[Text]" phldr="1"/>
      <dgm:spPr/>
      <dgm:t>
        <a:bodyPr/>
        <a:lstStyle/>
        <a:p>
          <a:endParaRPr lang="en-IN" dirty="0"/>
        </a:p>
      </dgm:t>
    </dgm:pt>
    <dgm:pt modelId="{8E2A170E-7D4C-467C-8B2F-FDC6D54FF08C}" type="parTrans" cxnId="{185A3FA6-776A-496C-B15C-E3B9B40871E5}">
      <dgm:prSet/>
      <dgm:spPr/>
      <dgm:t>
        <a:bodyPr/>
        <a:lstStyle/>
        <a:p>
          <a:endParaRPr lang="en-IN"/>
        </a:p>
      </dgm:t>
    </dgm:pt>
    <dgm:pt modelId="{655D04C5-04EA-4574-84D8-2D9C39CE667A}" type="sibTrans" cxnId="{185A3FA6-776A-496C-B15C-E3B9B40871E5}">
      <dgm:prSet/>
      <dgm:spPr>
        <a:solidFill>
          <a:srgbClr val="FF0000"/>
        </a:solidFill>
      </dgm:spPr>
      <dgm:t>
        <a:bodyPr/>
        <a:lstStyle/>
        <a:p>
          <a:endParaRPr lang="en-IN"/>
        </a:p>
      </dgm:t>
    </dgm:pt>
    <dgm:pt modelId="{248D1A97-D496-4BA1-9B17-26A0B642BA7C}">
      <dgm:prSet phldrT="[Text]" phldr="1"/>
      <dgm:spPr/>
      <dgm:t>
        <a:bodyPr/>
        <a:lstStyle/>
        <a:p>
          <a:endParaRPr lang="en-IN"/>
        </a:p>
      </dgm:t>
    </dgm:pt>
    <dgm:pt modelId="{2B6A575E-11B3-4DE4-93FF-8CD0C6BCF797}" type="parTrans" cxnId="{7B54BA1F-D2F5-44CA-9078-3BADF4722B1C}">
      <dgm:prSet/>
      <dgm:spPr/>
      <dgm:t>
        <a:bodyPr/>
        <a:lstStyle/>
        <a:p>
          <a:endParaRPr lang="en-IN"/>
        </a:p>
      </dgm:t>
    </dgm:pt>
    <dgm:pt modelId="{2ACABFC4-9164-4064-8ACF-9A683EDAC88A}" type="sibTrans" cxnId="{7B54BA1F-D2F5-44CA-9078-3BADF4722B1C}">
      <dgm:prSet/>
      <dgm:spPr>
        <a:solidFill>
          <a:srgbClr val="00B0F0"/>
        </a:solidFill>
      </dgm:spPr>
      <dgm:t>
        <a:bodyPr/>
        <a:lstStyle/>
        <a:p>
          <a:endParaRPr lang="en-IN"/>
        </a:p>
      </dgm:t>
    </dgm:pt>
    <dgm:pt modelId="{94275CAA-AA6E-45A8-A949-83F95A7C3D81}">
      <dgm:prSet phldrT="[Text]" phldr="1"/>
      <dgm:spPr/>
      <dgm:t>
        <a:bodyPr/>
        <a:lstStyle/>
        <a:p>
          <a:endParaRPr lang="en-IN"/>
        </a:p>
      </dgm:t>
    </dgm:pt>
    <dgm:pt modelId="{B127B3B4-839D-4430-BA76-7B130608485C}" type="parTrans" cxnId="{DEA28051-1DE1-46A2-B44A-87D27C0EAC9D}">
      <dgm:prSet/>
      <dgm:spPr/>
      <dgm:t>
        <a:bodyPr/>
        <a:lstStyle/>
        <a:p>
          <a:endParaRPr lang="en-IN"/>
        </a:p>
      </dgm:t>
    </dgm:pt>
    <dgm:pt modelId="{DCB947ED-6455-43E3-A298-722275873531}" type="sibTrans" cxnId="{DEA28051-1DE1-46A2-B44A-87D27C0EAC9D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6195B1D6-CE3C-4CEB-A28A-BEBB83AA093E}" type="pres">
      <dgm:prSet presAssocID="{C6547FA1-60D6-4278-9C50-C680A19C4EE0}" presName="cycle" presStyleCnt="0">
        <dgm:presLayoutVars>
          <dgm:dir/>
          <dgm:resizeHandles val="exact"/>
        </dgm:presLayoutVars>
      </dgm:prSet>
      <dgm:spPr/>
    </dgm:pt>
    <dgm:pt modelId="{073ADE44-F128-43C5-A461-FDAADFCB543F}" type="pres">
      <dgm:prSet presAssocID="{79FFFC97-9DCC-46D8-A777-A2AB79DA8521}" presName="dummy" presStyleCnt="0"/>
      <dgm:spPr/>
    </dgm:pt>
    <dgm:pt modelId="{287BB62D-5D44-4794-8583-799D50D4A523}" type="pres">
      <dgm:prSet presAssocID="{79FFFC97-9DCC-46D8-A777-A2AB79DA8521}" presName="node" presStyleLbl="revTx" presStyleIdx="0" presStyleCnt="5">
        <dgm:presLayoutVars>
          <dgm:bulletEnabled val="1"/>
        </dgm:presLayoutVars>
      </dgm:prSet>
      <dgm:spPr/>
    </dgm:pt>
    <dgm:pt modelId="{52698B84-68AD-4A61-9D1A-288C7495A51C}" type="pres">
      <dgm:prSet presAssocID="{20E4D114-4808-4236-B578-68BA7A6C3459}" presName="sibTrans" presStyleLbl="node1" presStyleIdx="0" presStyleCnt="5"/>
      <dgm:spPr/>
    </dgm:pt>
    <dgm:pt modelId="{D16435CB-9EB9-48CA-8605-1738A44A3B7F}" type="pres">
      <dgm:prSet presAssocID="{F7AE6654-FF00-4D01-A370-EAC3EDDB282A}" presName="dummy" presStyleCnt="0"/>
      <dgm:spPr/>
    </dgm:pt>
    <dgm:pt modelId="{12B965FC-BD83-419E-AC9E-77523EE91942}" type="pres">
      <dgm:prSet presAssocID="{F7AE6654-FF00-4D01-A370-EAC3EDDB282A}" presName="node" presStyleLbl="revTx" presStyleIdx="1" presStyleCnt="5">
        <dgm:presLayoutVars>
          <dgm:bulletEnabled val="1"/>
        </dgm:presLayoutVars>
      </dgm:prSet>
      <dgm:spPr/>
    </dgm:pt>
    <dgm:pt modelId="{26DDD31C-4A65-415E-9837-0144E160D8ED}" type="pres">
      <dgm:prSet presAssocID="{4FDE11C1-4084-4E72-88C2-56BFF7954B0E}" presName="sibTrans" presStyleLbl="node1" presStyleIdx="1" presStyleCnt="5"/>
      <dgm:spPr/>
    </dgm:pt>
    <dgm:pt modelId="{E111931D-F4B5-4C52-BC95-EE7D2FCF0CD7}" type="pres">
      <dgm:prSet presAssocID="{B230E113-92F4-4EEA-847D-2EA4B0F2E603}" presName="dummy" presStyleCnt="0"/>
      <dgm:spPr/>
    </dgm:pt>
    <dgm:pt modelId="{66765017-30B7-423B-A900-AD316E04502D}" type="pres">
      <dgm:prSet presAssocID="{B230E113-92F4-4EEA-847D-2EA4B0F2E603}" presName="node" presStyleLbl="revTx" presStyleIdx="2" presStyleCnt="5">
        <dgm:presLayoutVars>
          <dgm:bulletEnabled val="1"/>
        </dgm:presLayoutVars>
      </dgm:prSet>
      <dgm:spPr/>
    </dgm:pt>
    <dgm:pt modelId="{F8CDEF5C-552B-4258-B387-6D98AE7BC1B4}" type="pres">
      <dgm:prSet presAssocID="{655D04C5-04EA-4574-84D8-2D9C39CE667A}" presName="sibTrans" presStyleLbl="node1" presStyleIdx="2" presStyleCnt="5"/>
      <dgm:spPr/>
    </dgm:pt>
    <dgm:pt modelId="{345B4305-EF03-4AEE-8D4B-C5EFE0CAA0BE}" type="pres">
      <dgm:prSet presAssocID="{248D1A97-D496-4BA1-9B17-26A0B642BA7C}" presName="dummy" presStyleCnt="0"/>
      <dgm:spPr/>
    </dgm:pt>
    <dgm:pt modelId="{B97C53D2-5ECC-47F8-A2E3-A1D412A673E2}" type="pres">
      <dgm:prSet presAssocID="{248D1A97-D496-4BA1-9B17-26A0B642BA7C}" presName="node" presStyleLbl="revTx" presStyleIdx="3" presStyleCnt="5">
        <dgm:presLayoutVars>
          <dgm:bulletEnabled val="1"/>
        </dgm:presLayoutVars>
      </dgm:prSet>
      <dgm:spPr/>
    </dgm:pt>
    <dgm:pt modelId="{1310748D-473F-42B0-A319-7C7F9C180228}" type="pres">
      <dgm:prSet presAssocID="{2ACABFC4-9164-4064-8ACF-9A683EDAC88A}" presName="sibTrans" presStyleLbl="node1" presStyleIdx="3" presStyleCnt="5" custScaleX="102966" custScaleY="116347"/>
      <dgm:spPr/>
    </dgm:pt>
    <dgm:pt modelId="{0A405637-111D-44D5-9597-FF4BF2FB72AF}" type="pres">
      <dgm:prSet presAssocID="{94275CAA-AA6E-45A8-A949-83F95A7C3D81}" presName="dummy" presStyleCnt="0"/>
      <dgm:spPr/>
    </dgm:pt>
    <dgm:pt modelId="{B8BF6539-14A6-4FD8-8865-40AC13597466}" type="pres">
      <dgm:prSet presAssocID="{94275CAA-AA6E-45A8-A949-83F95A7C3D81}" presName="node" presStyleLbl="revTx" presStyleIdx="4" presStyleCnt="5">
        <dgm:presLayoutVars>
          <dgm:bulletEnabled val="1"/>
        </dgm:presLayoutVars>
      </dgm:prSet>
      <dgm:spPr/>
    </dgm:pt>
    <dgm:pt modelId="{C7B59112-0C4A-4D3E-B7B0-492ECB1F6436}" type="pres">
      <dgm:prSet presAssocID="{DCB947ED-6455-43E3-A298-722275873531}" presName="sibTrans" presStyleLbl="node1" presStyleIdx="4" presStyleCnt="5" custLinFactNeighborX="0" custLinFactNeighborY="1339"/>
      <dgm:spPr/>
    </dgm:pt>
  </dgm:ptLst>
  <dgm:cxnLst>
    <dgm:cxn modelId="{7B54BA1F-D2F5-44CA-9078-3BADF4722B1C}" srcId="{C6547FA1-60D6-4278-9C50-C680A19C4EE0}" destId="{248D1A97-D496-4BA1-9B17-26A0B642BA7C}" srcOrd="3" destOrd="0" parTransId="{2B6A575E-11B3-4DE4-93FF-8CD0C6BCF797}" sibTransId="{2ACABFC4-9164-4064-8ACF-9A683EDAC88A}"/>
    <dgm:cxn modelId="{4BEE4D23-622C-4D55-BE65-4DCFE7DE93C1}" srcId="{C6547FA1-60D6-4278-9C50-C680A19C4EE0}" destId="{F7AE6654-FF00-4D01-A370-EAC3EDDB282A}" srcOrd="1" destOrd="0" parTransId="{0C16E3D0-4A1D-4FAC-969B-9DACED932B1F}" sibTransId="{4FDE11C1-4084-4E72-88C2-56BFF7954B0E}"/>
    <dgm:cxn modelId="{2B679D30-59F7-4527-AD53-9C04B886E826}" type="presOf" srcId="{DCB947ED-6455-43E3-A298-722275873531}" destId="{C7B59112-0C4A-4D3E-B7B0-492ECB1F6436}" srcOrd="0" destOrd="0" presId="urn:microsoft.com/office/officeart/2005/8/layout/cycle1"/>
    <dgm:cxn modelId="{75EB0F62-5A7D-43E6-9731-C489079CF79F}" type="presOf" srcId="{F7AE6654-FF00-4D01-A370-EAC3EDDB282A}" destId="{12B965FC-BD83-419E-AC9E-77523EE91942}" srcOrd="0" destOrd="0" presId="urn:microsoft.com/office/officeart/2005/8/layout/cycle1"/>
    <dgm:cxn modelId="{0D24D86A-DFDA-46ED-BC75-F441CBA9F422}" type="presOf" srcId="{20E4D114-4808-4236-B578-68BA7A6C3459}" destId="{52698B84-68AD-4A61-9D1A-288C7495A51C}" srcOrd="0" destOrd="0" presId="urn:microsoft.com/office/officeart/2005/8/layout/cycle1"/>
    <dgm:cxn modelId="{DEA28051-1DE1-46A2-B44A-87D27C0EAC9D}" srcId="{C6547FA1-60D6-4278-9C50-C680A19C4EE0}" destId="{94275CAA-AA6E-45A8-A949-83F95A7C3D81}" srcOrd="4" destOrd="0" parTransId="{B127B3B4-839D-4430-BA76-7B130608485C}" sibTransId="{DCB947ED-6455-43E3-A298-722275873531}"/>
    <dgm:cxn modelId="{E8483789-C983-483A-A9EE-282F7ABE5D07}" srcId="{C6547FA1-60D6-4278-9C50-C680A19C4EE0}" destId="{79FFFC97-9DCC-46D8-A777-A2AB79DA8521}" srcOrd="0" destOrd="0" parTransId="{B11BEC9E-6294-4E07-B5AA-F1A8ED1BB69C}" sibTransId="{20E4D114-4808-4236-B578-68BA7A6C3459}"/>
    <dgm:cxn modelId="{8FAFA491-FD74-46F4-B0FD-23E252415A1D}" type="presOf" srcId="{C6547FA1-60D6-4278-9C50-C680A19C4EE0}" destId="{6195B1D6-CE3C-4CEB-A28A-BEBB83AA093E}" srcOrd="0" destOrd="0" presId="urn:microsoft.com/office/officeart/2005/8/layout/cycle1"/>
    <dgm:cxn modelId="{185A3FA6-776A-496C-B15C-E3B9B40871E5}" srcId="{C6547FA1-60D6-4278-9C50-C680A19C4EE0}" destId="{B230E113-92F4-4EEA-847D-2EA4B0F2E603}" srcOrd="2" destOrd="0" parTransId="{8E2A170E-7D4C-467C-8B2F-FDC6D54FF08C}" sibTransId="{655D04C5-04EA-4574-84D8-2D9C39CE667A}"/>
    <dgm:cxn modelId="{B804F6A9-EA81-4F35-AFCD-1CC07B5C66F3}" type="presOf" srcId="{79FFFC97-9DCC-46D8-A777-A2AB79DA8521}" destId="{287BB62D-5D44-4794-8583-799D50D4A523}" srcOrd="0" destOrd="0" presId="urn:microsoft.com/office/officeart/2005/8/layout/cycle1"/>
    <dgm:cxn modelId="{238F0BB8-4BCD-42CE-8B4F-6B391A78BE6F}" type="presOf" srcId="{B230E113-92F4-4EEA-847D-2EA4B0F2E603}" destId="{66765017-30B7-423B-A900-AD316E04502D}" srcOrd="0" destOrd="0" presId="urn:microsoft.com/office/officeart/2005/8/layout/cycle1"/>
    <dgm:cxn modelId="{D9B613BF-ADD4-477F-80B6-095C4F43CEE0}" type="presOf" srcId="{655D04C5-04EA-4574-84D8-2D9C39CE667A}" destId="{F8CDEF5C-552B-4258-B387-6D98AE7BC1B4}" srcOrd="0" destOrd="0" presId="urn:microsoft.com/office/officeart/2005/8/layout/cycle1"/>
    <dgm:cxn modelId="{83AB0CD3-BF2C-4235-9B75-6A892E75C799}" type="presOf" srcId="{2ACABFC4-9164-4064-8ACF-9A683EDAC88A}" destId="{1310748D-473F-42B0-A319-7C7F9C180228}" srcOrd="0" destOrd="0" presId="urn:microsoft.com/office/officeart/2005/8/layout/cycle1"/>
    <dgm:cxn modelId="{9D827AD3-983B-4D6E-BF39-84FC889B5ADD}" type="presOf" srcId="{94275CAA-AA6E-45A8-A949-83F95A7C3D81}" destId="{B8BF6539-14A6-4FD8-8865-40AC13597466}" srcOrd="0" destOrd="0" presId="urn:microsoft.com/office/officeart/2005/8/layout/cycle1"/>
    <dgm:cxn modelId="{C07DD3DB-507A-49B0-9070-A9AC1E8012DD}" type="presOf" srcId="{4FDE11C1-4084-4E72-88C2-56BFF7954B0E}" destId="{26DDD31C-4A65-415E-9837-0144E160D8ED}" srcOrd="0" destOrd="0" presId="urn:microsoft.com/office/officeart/2005/8/layout/cycle1"/>
    <dgm:cxn modelId="{808A27E7-ED92-47EB-802F-57C7EBA28C0A}" type="presOf" srcId="{248D1A97-D496-4BA1-9B17-26A0B642BA7C}" destId="{B97C53D2-5ECC-47F8-A2E3-A1D412A673E2}" srcOrd="0" destOrd="0" presId="urn:microsoft.com/office/officeart/2005/8/layout/cycle1"/>
    <dgm:cxn modelId="{4AA5A413-7938-4AFF-B28B-B8C0A92426CE}" type="presParOf" srcId="{6195B1D6-CE3C-4CEB-A28A-BEBB83AA093E}" destId="{073ADE44-F128-43C5-A461-FDAADFCB543F}" srcOrd="0" destOrd="0" presId="urn:microsoft.com/office/officeart/2005/8/layout/cycle1"/>
    <dgm:cxn modelId="{A9079439-0D71-4BC5-8A31-7B0B4A50A7EF}" type="presParOf" srcId="{6195B1D6-CE3C-4CEB-A28A-BEBB83AA093E}" destId="{287BB62D-5D44-4794-8583-799D50D4A523}" srcOrd="1" destOrd="0" presId="urn:microsoft.com/office/officeart/2005/8/layout/cycle1"/>
    <dgm:cxn modelId="{E0931F8F-0BBA-4555-A6C3-BD7AD93D1A7D}" type="presParOf" srcId="{6195B1D6-CE3C-4CEB-A28A-BEBB83AA093E}" destId="{52698B84-68AD-4A61-9D1A-288C7495A51C}" srcOrd="2" destOrd="0" presId="urn:microsoft.com/office/officeart/2005/8/layout/cycle1"/>
    <dgm:cxn modelId="{556F2198-FE29-4E85-91B2-39F369CFD98B}" type="presParOf" srcId="{6195B1D6-CE3C-4CEB-A28A-BEBB83AA093E}" destId="{D16435CB-9EB9-48CA-8605-1738A44A3B7F}" srcOrd="3" destOrd="0" presId="urn:microsoft.com/office/officeart/2005/8/layout/cycle1"/>
    <dgm:cxn modelId="{52B73E7C-AFE6-47DE-B1D1-85EF16EB416E}" type="presParOf" srcId="{6195B1D6-CE3C-4CEB-A28A-BEBB83AA093E}" destId="{12B965FC-BD83-419E-AC9E-77523EE91942}" srcOrd="4" destOrd="0" presId="urn:microsoft.com/office/officeart/2005/8/layout/cycle1"/>
    <dgm:cxn modelId="{63CF9E06-1B28-4DB9-8A3C-0660F4DDACAB}" type="presParOf" srcId="{6195B1D6-CE3C-4CEB-A28A-BEBB83AA093E}" destId="{26DDD31C-4A65-415E-9837-0144E160D8ED}" srcOrd="5" destOrd="0" presId="urn:microsoft.com/office/officeart/2005/8/layout/cycle1"/>
    <dgm:cxn modelId="{16A9D534-1B4E-420D-86DE-BCA17902AC41}" type="presParOf" srcId="{6195B1D6-CE3C-4CEB-A28A-BEBB83AA093E}" destId="{E111931D-F4B5-4C52-BC95-EE7D2FCF0CD7}" srcOrd="6" destOrd="0" presId="urn:microsoft.com/office/officeart/2005/8/layout/cycle1"/>
    <dgm:cxn modelId="{37257D93-70D4-4EA6-9BFA-0A975B87A34D}" type="presParOf" srcId="{6195B1D6-CE3C-4CEB-A28A-BEBB83AA093E}" destId="{66765017-30B7-423B-A900-AD316E04502D}" srcOrd="7" destOrd="0" presId="urn:microsoft.com/office/officeart/2005/8/layout/cycle1"/>
    <dgm:cxn modelId="{4833E076-DFD6-47BE-971C-12EC84FFC207}" type="presParOf" srcId="{6195B1D6-CE3C-4CEB-A28A-BEBB83AA093E}" destId="{F8CDEF5C-552B-4258-B387-6D98AE7BC1B4}" srcOrd="8" destOrd="0" presId="urn:microsoft.com/office/officeart/2005/8/layout/cycle1"/>
    <dgm:cxn modelId="{8EC0AE1A-672A-496F-8ED9-8E1325CB70A6}" type="presParOf" srcId="{6195B1D6-CE3C-4CEB-A28A-BEBB83AA093E}" destId="{345B4305-EF03-4AEE-8D4B-C5EFE0CAA0BE}" srcOrd="9" destOrd="0" presId="urn:microsoft.com/office/officeart/2005/8/layout/cycle1"/>
    <dgm:cxn modelId="{51B9141F-18AD-4374-A512-52033FDE6271}" type="presParOf" srcId="{6195B1D6-CE3C-4CEB-A28A-BEBB83AA093E}" destId="{B97C53D2-5ECC-47F8-A2E3-A1D412A673E2}" srcOrd="10" destOrd="0" presId="urn:microsoft.com/office/officeart/2005/8/layout/cycle1"/>
    <dgm:cxn modelId="{70F2C414-68EF-4E31-9773-F6B084B9FF20}" type="presParOf" srcId="{6195B1D6-CE3C-4CEB-A28A-BEBB83AA093E}" destId="{1310748D-473F-42B0-A319-7C7F9C180228}" srcOrd="11" destOrd="0" presId="urn:microsoft.com/office/officeart/2005/8/layout/cycle1"/>
    <dgm:cxn modelId="{23D47525-5CF4-44B6-93C5-71148A78EBFF}" type="presParOf" srcId="{6195B1D6-CE3C-4CEB-A28A-BEBB83AA093E}" destId="{0A405637-111D-44D5-9597-FF4BF2FB72AF}" srcOrd="12" destOrd="0" presId="urn:microsoft.com/office/officeart/2005/8/layout/cycle1"/>
    <dgm:cxn modelId="{01BA0CFE-17FB-406A-BAF8-367A967A995D}" type="presParOf" srcId="{6195B1D6-CE3C-4CEB-A28A-BEBB83AA093E}" destId="{B8BF6539-14A6-4FD8-8865-40AC13597466}" srcOrd="13" destOrd="0" presId="urn:microsoft.com/office/officeart/2005/8/layout/cycle1"/>
    <dgm:cxn modelId="{23417CA6-EE90-4D83-92CF-99D33D14B41A}" type="presParOf" srcId="{6195B1D6-CE3C-4CEB-A28A-BEBB83AA093E}" destId="{C7B59112-0C4A-4D3E-B7B0-492ECB1F643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330B1-A70E-4B5D-92E9-2FDB0142CB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28FAB3-4B81-4088-B460-9E780A02060A}" type="pres">
      <dgm:prSet presAssocID="{23D330B1-A70E-4B5D-92E9-2FDB0142CBE7}" presName="diagram" presStyleCnt="0">
        <dgm:presLayoutVars>
          <dgm:dir/>
          <dgm:resizeHandles val="exact"/>
        </dgm:presLayoutVars>
      </dgm:prSet>
      <dgm:spPr/>
    </dgm:pt>
  </dgm:ptLst>
  <dgm:cxnLst>
    <dgm:cxn modelId="{F1103A4F-F80F-4ADC-845C-82552EE294CE}" type="presOf" srcId="{23D330B1-A70E-4B5D-92E9-2FDB0142CBE7}" destId="{8A28FAB3-4B81-4088-B460-9E780A0206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676B0-5ABA-48FC-A161-66CBA1C2D5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6A245F-BFA6-4BA1-A7A4-8CD97A55979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2800" b="1" dirty="0"/>
            <a:t>Libraries used:</a:t>
          </a:r>
        </a:p>
        <a:p>
          <a:r>
            <a:rPr lang="en-IN" sz="2400" b="1" dirty="0" err="1">
              <a:solidFill>
                <a:schemeClr val="tx1">
                  <a:lumMod val="95000"/>
                  <a:lumOff val="5000"/>
                </a:schemeClr>
              </a:solidFill>
            </a:rPr>
            <a:t>Tensorflow</a:t>
          </a:r>
          <a:r>
            <a:rPr lang="en-IN" sz="2400" b="1" dirty="0">
              <a:solidFill>
                <a:schemeClr val="tx1">
                  <a:lumMod val="95000"/>
                  <a:lumOff val="5000"/>
                </a:schemeClr>
              </a:solidFill>
            </a:rPr>
            <a:t>, NLTK, </a:t>
          </a:r>
          <a:r>
            <a:rPr lang="en-IN" sz="2400" b="1" dirty="0" err="1">
              <a:solidFill>
                <a:schemeClr val="tx1">
                  <a:lumMod val="95000"/>
                  <a:lumOff val="5000"/>
                </a:schemeClr>
              </a:solidFill>
            </a:rPr>
            <a:t>Numpy</a:t>
          </a:r>
          <a:r>
            <a:rPr lang="en-IN" sz="2400" b="1" dirty="0">
              <a:solidFill>
                <a:schemeClr val="tx1">
                  <a:lumMod val="95000"/>
                  <a:lumOff val="5000"/>
                </a:schemeClr>
              </a:solidFill>
            </a:rPr>
            <a:t>,</a:t>
          </a:r>
        </a:p>
      </dgm:t>
    </dgm:pt>
    <dgm:pt modelId="{B242B959-EB1A-41BA-9AD2-99FE12B66D02}" type="parTrans" cxnId="{FBDF07BF-0CC9-4190-8DB7-D4A2A65C3130}">
      <dgm:prSet/>
      <dgm:spPr/>
      <dgm:t>
        <a:bodyPr/>
        <a:lstStyle/>
        <a:p>
          <a:endParaRPr lang="en-IN"/>
        </a:p>
      </dgm:t>
    </dgm:pt>
    <dgm:pt modelId="{D6BD842D-01C7-4CE4-828E-915745B8B403}" type="sibTrans" cxnId="{FBDF07BF-0CC9-4190-8DB7-D4A2A65C3130}">
      <dgm:prSet/>
      <dgm:spPr/>
      <dgm:t>
        <a:bodyPr/>
        <a:lstStyle/>
        <a:p>
          <a:endParaRPr lang="en-IN"/>
        </a:p>
      </dgm:t>
    </dgm:pt>
    <dgm:pt modelId="{7B6F2920-F3B6-438B-BD9F-DA3EE1415CE6}" type="pres">
      <dgm:prSet presAssocID="{F7A676B0-5ABA-48FC-A161-66CBA1C2D507}" presName="diagram" presStyleCnt="0">
        <dgm:presLayoutVars>
          <dgm:dir/>
          <dgm:resizeHandles val="exact"/>
        </dgm:presLayoutVars>
      </dgm:prSet>
      <dgm:spPr/>
    </dgm:pt>
    <dgm:pt modelId="{AEA4FB98-E7B1-4EE0-A3EF-E7D8DB6D4FF8}" type="pres">
      <dgm:prSet presAssocID="{0F6A245F-BFA6-4BA1-A7A4-8CD97A55979E}" presName="node" presStyleLbl="node1" presStyleIdx="0" presStyleCnt="1" custScaleY="65065">
        <dgm:presLayoutVars>
          <dgm:bulletEnabled val="1"/>
        </dgm:presLayoutVars>
      </dgm:prSet>
      <dgm:spPr/>
    </dgm:pt>
  </dgm:ptLst>
  <dgm:cxnLst>
    <dgm:cxn modelId="{BAE48B22-4CAF-4EE8-BEF2-4F299358F085}" type="presOf" srcId="{F7A676B0-5ABA-48FC-A161-66CBA1C2D507}" destId="{7B6F2920-F3B6-438B-BD9F-DA3EE1415CE6}" srcOrd="0" destOrd="0" presId="urn:microsoft.com/office/officeart/2005/8/layout/default"/>
    <dgm:cxn modelId="{323F6D5F-CCAF-44D8-8063-261311D756B7}" type="presOf" srcId="{0F6A245F-BFA6-4BA1-A7A4-8CD97A55979E}" destId="{AEA4FB98-E7B1-4EE0-A3EF-E7D8DB6D4FF8}" srcOrd="0" destOrd="0" presId="urn:microsoft.com/office/officeart/2005/8/layout/default"/>
    <dgm:cxn modelId="{FBDF07BF-0CC9-4190-8DB7-D4A2A65C3130}" srcId="{F7A676B0-5ABA-48FC-A161-66CBA1C2D507}" destId="{0F6A245F-BFA6-4BA1-A7A4-8CD97A55979E}" srcOrd="0" destOrd="0" parTransId="{B242B959-EB1A-41BA-9AD2-99FE12B66D02}" sibTransId="{D6BD842D-01C7-4CE4-828E-915745B8B403}"/>
    <dgm:cxn modelId="{89220044-AF0D-460D-A8E2-BE0451E3ACC0}" type="presParOf" srcId="{7B6F2920-F3B6-438B-BD9F-DA3EE1415CE6}" destId="{AEA4FB98-E7B1-4EE0-A3EF-E7D8DB6D4FF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8BFA-227D-4387-8E03-E75F356B1FE9}">
      <dsp:nvSpPr>
        <dsp:cNvPr id="0" name=""/>
        <dsp:cNvSpPr/>
      </dsp:nvSpPr>
      <dsp:spPr>
        <a:xfrm>
          <a:off x="-5519311" y="-845028"/>
          <a:ext cx="6571620" cy="6571620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ADD96-EF33-4D12-AC16-6320DD248A3D}">
      <dsp:nvSpPr>
        <dsp:cNvPr id="0" name=""/>
        <dsp:cNvSpPr/>
      </dsp:nvSpPr>
      <dsp:spPr>
        <a:xfrm>
          <a:off x="550883" y="375294"/>
          <a:ext cx="7267717" cy="75097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09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Vision chatbot takes input in the form of search queries and the expected outcome.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50883" y="375294"/>
        <a:ext cx="7267717" cy="750979"/>
      </dsp:txXfrm>
    </dsp:sp>
    <dsp:sp modelId="{D2A3BC4D-B55A-46C6-92A2-D46F63B3481D}">
      <dsp:nvSpPr>
        <dsp:cNvPr id="0" name=""/>
        <dsp:cNvSpPr/>
      </dsp:nvSpPr>
      <dsp:spPr>
        <a:xfrm>
          <a:off x="81520" y="281422"/>
          <a:ext cx="938724" cy="93872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7A21A-2C9F-42DC-A0FD-60D5996D2866}">
      <dsp:nvSpPr>
        <dsp:cNvPr id="0" name=""/>
        <dsp:cNvSpPr/>
      </dsp:nvSpPr>
      <dsp:spPr>
        <a:xfrm>
          <a:off x="981436" y="1501959"/>
          <a:ext cx="6837163" cy="75097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09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2-layered neural networks architecture and fundamentals of Natural language processing</a:t>
          </a:r>
          <a:endParaRPr lang="en-IN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81436" y="1501959"/>
        <a:ext cx="6837163" cy="750979"/>
      </dsp:txXfrm>
    </dsp:sp>
    <dsp:sp modelId="{2AE1813E-6A7D-45D7-B644-A7E872E58003}">
      <dsp:nvSpPr>
        <dsp:cNvPr id="0" name=""/>
        <dsp:cNvSpPr/>
      </dsp:nvSpPr>
      <dsp:spPr>
        <a:xfrm>
          <a:off x="512074" y="1408086"/>
          <a:ext cx="938724" cy="938724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63401-F4F2-42CE-A6F9-5178B66A272B}">
      <dsp:nvSpPr>
        <dsp:cNvPr id="0" name=""/>
        <dsp:cNvSpPr/>
      </dsp:nvSpPr>
      <dsp:spPr>
        <a:xfrm>
          <a:off x="981436" y="2628624"/>
          <a:ext cx="6837163" cy="75097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09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Tensorflow</a:t>
          </a:r>
          <a:r>
            <a:rPr lang="en-IN" sz="2200" kern="1200" dirty="0">
              <a:solidFill>
                <a:schemeClr val="tx1">
                  <a:lumMod val="95000"/>
                  <a:lumOff val="5000"/>
                </a:schemeClr>
              </a:solidFill>
            </a:rPr>
            <a:t> for Image recognition.</a:t>
          </a:r>
        </a:p>
      </dsp:txBody>
      <dsp:txXfrm>
        <a:off x="981436" y="2628624"/>
        <a:ext cx="6837163" cy="750979"/>
      </dsp:txXfrm>
    </dsp:sp>
    <dsp:sp modelId="{BA5A3AAA-8735-489E-BEDF-61213A5532D9}">
      <dsp:nvSpPr>
        <dsp:cNvPr id="0" name=""/>
        <dsp:cNvSpPr/>
      </dsp:nvSpPr>
      <dsp:spPr>
        <a:xfrm>
          <a:off x="512074" y="2534751"/>
          <a:ext cx="938724" cy="93872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B892C-EC1D-43C5-970A-AAE040626AB7}">
      <dsp:nvSpPr>
        <dsp:cNvPr id="0" name=""/>
        <dsp:cNvSpPr/>
      </dsp:nvSpPr>
      <dsp:spPr>
        <a:xfrm>
          <a:off x="550883" y="3755288"/>
          <a:ext cx="7267717" cy="750979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09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>
                  <a:lumMod val="95000"/>
                  <a:lumOff val="5000"/>
                </a:schemeClr>
              </a:solidFill>
            </a:rPr>
            <a:t>Small scale E-commerce site and training set corresponding to it.</a:t>
          </a:r>
        </a:p>
      </dsp:txBody>
      <dsp:txXfrm>
        <a:off x="550883" y="3755288"/>
        <a:ext cx="7267717" cy="750979"/>
      </dsp:txXfrm>
    </dsp:sp>
    <dsp:sp modelId="{984CAF4D-61BC-4901-9EBB-258AF1F8DF79}">
      <dsp:nvSpPr>
        <dsp:cNvPr id="0" name=""/>
        <dsp:cNvSpPr/>
      </dsp:nvSpPr>
      <dsp:spPr>
        <a:xfrm>
          <a:off x="81520" y="3661416"/>
          <a:ext cx="938724" cy="93872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BB62D-5D44-4794-8583-799D50D4A523}">
      <dsp:nvSpPr>
        <dsp:cNvPr id="0" name=""/>
        <dsp:cNvSpPr/>
      </dsp:nvSpPr>
      <dsp:spPr>
        <a:xfrm>
          <a:off x="3567032" y="28063"/>
          <a:ext cx="1006599" cy="10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3567032" y="28063"/>
        <a:ext cx="1006599" cy="1006599"/>
      </dsp:txXfrm>
    </dsp:sp>
    <dsp:sp modelId="{52698B84-68AD-4A61-9D1A-288C7495A51C}">
      <dsp:nvSpPr>
        <dsp:cNvPr id="0" name=""/>
        <dsp:cNvSpPr/>
      </dsp:nvSpPr>
      <dsp:spPr>
        <a:xfrm>
          <a:off x="1198979" y="-1077"/>
          <a:ext cx="3774240" cy="3774240"/>
        </a:xfrm>
        <a:prstGeom prst="circularArrow">
          <a:avLst>
            <a:gd name="adj1" fmla="val 5201"/>
            <a:gd name="adj2" fmla="val 335952"/>
            <a:gd name="adj3" fmla="val 21293082"/>
            <a:gd name="adj4" fmla="val 19766379"/>
            <a:gd name="adj5" fmla="val 6067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65FC-BD83-419E-AC9E-77523EE91942}">
      <dsp:nvSpPr>
        <dsp:cNvPr id="0" name=""/>
        <dsp:cNvSpPr/>
      </dsp:nvSpPr>
      <dsp:spPr>
        <a:xfrm>
          <a:off x="4175321" y="1900185"/>
          <a:ext cx="1006599" cy="10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4175321" y="1900185"/>
        <a:ext cx="1006599" cy="1006599"/>
      </dsp:txXfrm>
    </dsp:sp>
    <dsp:sp modelId="{26DDD31C-4A65-415E-9837-0144E160D8ED}">
      <dsp:nvSpPr>
        <dsp:cNvPr id="0" name=""/>
        <dsp:cNvSpPr/>
      </dsp:nvSpPr>
      <dsp:spPr>
        <a:xfrm>
          <a:off x="1198979" y="-1077"/>
          <a:ext cx="3774240" cy="3774240"/>
        </a:xfrm>
        <a:prstGeom prst="circularArrow">
          <a:avLst>
            <a:gd name="adj1" fmla="val 5201"/>
            <a:gd name="adj2" fmla="val 335952"/>
            <a:gd name="adj3" fmla="val 4014532"/>
            <a:gd name="adj4" fmla="val 2253584"/>
            <a:gd name="adj5" fmla="val 6067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5017-30B7-423B-A900-AD316E04502D}">
      <dsp:nvSpPr>
        <dsp:cNvPr id="0" name=""/>
        <dsp:cNvSpPr/>
      </dsp:nvSpPr>
      <dsp:spPr>
        <a:xfrm>
          <a:off x="2582800" y="3057219"/>
          <a:ext cx="1006599" cy="10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2582800" y="3057219"/>
        <a:ext cx="1006599" cy="1006599"/>
      </dsp:txXfrm>
    </dsp:sp>
    <dsp:sp modelId="{F8CDEF5C-552B-4258-B387-6D98AE7BC1B4}">
      <dsp:nvSpPr>
        <dsp:cNvPr id="0" name=""/>
        <dsp:cNvSpPr/>
      </dsp:nvSpPr>
      <dsp:spPr>
        <a:xfrm>
          <a:off x="1198979" y="-1077"/>
          <a:ext cx="3774240" cy="3774240"/>
        </a:xfrm>
        <a:prstGeom prst="circularArrow">
          <a:avLst>
            <a:gd name="adj1" fmla="val 5201"/>
            <a:gd name="adj2" fmla="val 335952"/>
            <a:gd name="adj3" fmla="val 8210463"/>
            <a:gd name="adj4" fmla="val 6449515"/>
            <a:gd name="adj5" fmla="val 6067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53D2-5ECC-47F8-A2E3-A1D412A673E2}">
      <dsp:nvSpPr>
        <dsp:cNvPr id="0" name=""/>
        <dsp:cNvSpPr/>
      </dsp:nvSpPr>
      <dsp:spPr>
        <a:xfrm>
          <a:off x="990278" y="1900185"/>
          <a:ext cx="1006599" cy="10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990278" y="1900185"/>
        <a:ext cx="1006599" cy="1006599"/>
      </dsp:txXfrm>
    </dsp:sp>
    <dsp:sp modelId="{1310748D-473F-42B0-A319-7C7F9C180228}">
      <dsp:nvSpPr>
        <dsp:cNvPr id="0" name=""/>
        <dsp:cNvSpPr/>
      </dsp:nvSpPr>
      <dsp:spPr>
        <a:xfrm>
          <a:off x="1143007" y="-309564"/>
          <a:ext cx="3886184" cy="4391215"/>
        </a:xfrm>
        <a:prstGeom prst="circularArrow">
          <a:avLst>
            <a:gd name="adj1" fmla="val 5201"/>
            <a:gd name="adj2" fmla="val 335952"/>
            <a:gd name="adj3" fmla="val 12297669"/>
            <a:gd name="adj4" fmla="val 10770966"/>
            <a:gd name="adj5" fmla="val 6067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F6539-14A6-4FD8-8865-40AC13597466}">
      <dsp:nvSpPr>
        <dsp:cNvPr id="0" name=""/>
        <dsp:cNvSpPr/>
      </dsp:nvSpPr>
      <dsp:spPr>
        <a:xfrm>
          <a:off x="1598568" y="28063"/>
          <a:ext cx="1006599" cy="100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1598568" y="28063"/>
        <a:ext cx="1006599" cy="1006599"/>
      </dsp:txXfrm>
    </dsp:sp>
    <dsp:sp modelId="{C7B59112-0C4A-4D3E-B7B0-492ECB1F6436}">
      <dsp:nvSpPr>
        <dsp:cNvPr id="0" name=""/>
        <dsp:cNvSpPr/>
      </dsp:nvSpPr>
      <dsp:spPr>
        <a:xfrm>
          <a:off x="1198979" y="49459"/>
          <a:ext cx="3774240" cy="3774240"/>
        </a:xfrm>
        <a:prstGeom prst="circularArrow">
          <a:avLst>
            <a:gd name="adj1" fmla="val 5201"/>
            <a:gd name="adj2" fmla="val 335952"/>
            <a:gd name="adj3" fmla="val 16865522"/>
            <a:gd name="adj4" fmla="val 15198526"/>
            <a:gd name="adj5" fmla="val 6067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4FB98-E7B1-4EE0-A3EF-E7D8DB6D4FF8}">
      <dsp:nvSpPr>
        <dsp:cNvPr id="0" name=""/>
        <dsp:cNvSpPr/>
      </dsp:nvSpPr>
      <dsp:spPr>
        <a:xfrm>
          <a:off x="0" y="541206"/>
          <a:ext cx="3503245" cy="136763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Libraries used: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Tensorflow</a:t>
          </a:r>
          <a:r>
            <a:rPr lang="en-IN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, NLTK, </a:t>
          </a:r>
          <a:r>
            <a:rPr lang="en-IN" sz="2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Numpy</a:t>
          </a:r>
          <a:r>
            <a:rPr lang="en-IN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,</a:t>
          </a:r>
        </a:p>
      </dsp:txBody>
      <dsp:txXfrm>
        <a:off x="0" y="541206"/>
        <a:ext cx="3503245" cy="136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48E1-011D-4E09-A214-6AA8D2038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66F6-D20C-4CD3-8FD4-EE1707F61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3DD1-96E0-4EDD-8E09-FC735E95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122C0-5D0D-4B75-9649-F0E548FF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4EBC-2EC8-46AB-B697-EA5585E7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52F3-1C2B-4E95-AF8F-F94EF8F7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B2783-1C13-445F-A0B6-ED49A412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19E6-C137-42BD-AA6D-BD4757F7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39F6-E4D1-40C1-BD1E-BEE01E44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5425-5CAC-4929-AC1B-EA98F209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9ECC-537C-495C-AA2D-322727344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4545-E664-465F-A21B-3969AC7E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5A96-EA88-40B1-8E4F-6EF17D88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8416-BE5D-4AB6-99D5-FC364B9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1992-FDA7-46C0-8060-3F1C914A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8FFE-7994-4AA0-95F4-385331B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3C5F-1658-4EDE-8F17-EEA99D72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AA6A-751B-4323-95DB-40DA16C7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17A9-1F5C-401C-B607-5BA89D7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AC64-105A-4F2C-B55F-C546A7A2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9914-DA8F-471F-8E8E-53D649CE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6074-C356-45E3-B695-136E7E4A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3B06-25D1-41BF-8102-B777E1F6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DC7D-7E28-49EE-8D65-845DD2C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E3C7-4CB6-4803-9522-9C9F7ADA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608-6A80-42A7-BA97-FCFFB701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74F5-A560-4F64-8D16-C8978CDC2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31A0-75D3-4254-8F31-722C68A1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F3CD-9E02-44AA-9D42-31883BAE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31A2-C56A-4EE3-9FB8-3F4B894C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3F447-38FA-40C3-BB62-3737FD35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FF7E-1E14-4BBA-9F52-778D3E39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7E15-1734-4B5F-87CC-BB019F97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A476-3033-4A97-BC19-92CF0595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52327-1FD4-46FE-ACE3-401BB7A2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6B2DE-7401-4AB6-8487-422A17D15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69123-DCA9-4AF4-A907-91FD3309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5D678-D4D4-4A91-A700-2EBBD81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75783-A756-4C2B-938E-DAD387F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9DFD-E42F-4D97-8953-1970F0BA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E825-2373-4531-9BE5-437D51C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C8E6-7EB4-46B9-BA7C-4F47F8C0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EAE6-B998-48B4-A620-25574EAB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7342F-8FF2-41CC-9C7C-F21DB86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3EE14-C075-4753-AD86-2ACC71B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C970-E93C-40A4-82FF-A70076A8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B4F7-45AE-49A7-90D5-A60B1CD3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A7A8-99CF-452A-83FB-16041078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89A3A-1C5B-41AE-A87E-34A2EDA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E10F-24F5-4346-A525-E309E2EB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A0C5-95D9-47BC-89FE-86AEF2E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945C-AD06-46C5-B534-622CC3E2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05DA-AEFD-428C-B0D9-81040A8E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E07D-188F-4663-9CBD-E302A96A4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EA3C8-C32A-40FD-AF99-069AA3A0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828A-49D6-4F2D-B5F4-568CBAE7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E11D1-3D36-4840-B8C3-0D73DCA7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87BC-843C-464B-A3E9-527CDA7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09253-2E8C-483B-8760-FE496C84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B20E-4CCF-4BDE-9C03-2B9AE9D2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453A-F52C-44F7-B873-DFFC41BF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3B7D-1FD3-4065-B8E1-AAFBFC01C72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FA75-B6C3-48E0-B87D-2945D1638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0512-16F7-49DC-B674-A8DB2F18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FF34-E9CB-4FC0-9467-AB3609E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nKumarBarnwal/Vision" TargetMode="External"/><Relationship Id="rId2" Type="http://schemas.openxmlformats.org/officeDocument/2006/relationships/hyperlink" Target="https://www.loom.com/share/32cb3d1da9ff4ef0a87058a6e7b022f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4038600" y="1600200"/>
            <a:ext cx="4876800" cy="4038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4400" b="1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Team Vision</a:t>
            </a:r>
            <a:br>
              <a:rPr lang="en-US" sz="4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1.Piyush Kumar Das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2.Navin Kumar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Barnwal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3.Vrushali Vijay Harane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From-National Institute of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Technology,Rourkela</a:t>
            </a:r>
            <a:endParaRPr lang="en-US" sz="31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3080E51-25AB-4DF3-A7DC-D6D755E5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058" y="0"/>
            <a:ext cx="2588342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F16-33E0-4097-91A4-9EC41E82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Chat analysis after specified number of queries.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9C9B-E614-4F32-B2FB-3B3BDFE9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After threshold number of queries if the customer is not arriving at a conclusion, chatbot will run a chat analysis.</a:t>
            </a:r>
          </a:p>
          <a:p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This will tell the bot to improve the replies given to the customers so that they can get their desired outcome quickly.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9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4B89-1F32-4199-BBA1-B0D1740D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interface for the verified sellers for launching products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52DB-2EC0-41F2-9E6A-4295D789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82" y="2286000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 dedicated interface for verified sellers were they can easily upload their products through chatbot. </a:t>
            </a:r>
          </a:p>
          <a:p>
            <a:pPr marL="0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 chatbot can also give the seller an analysis about his/her products sold on the site so that sellers  can launch products according to the demand.</a:t>
            </a:r>
          </a:p>
        </p:txBody>
      </p:sp>
    </p:spTree>
    <p:extLst>
      <p:ext uri="{BB962C8B-B14F-4D97-AF65-F5344CB8AC3E}">
        <p14:creationId xmlns:p14="http://schemas.microsoft.com/office/powerpoint/2010/main" val="366060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228600" y="2362200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            </a:t>
            </a:r>
            <a:r>
              <a:rPr lang="en-IN" sz="4400" b="1" dirty="0">
                <a:latin typeface="Arial Black" panose="020B0A040201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79794" y="76200"/>
            <a:ext cx="7826006" cy="1400530"/>
          </a:xfrm>
        </p:spPr>
        <p:txBody>
          <a:bodyPr>
            <a:normAutofit/>
          </a:bodyPr>
          <a:lstStyle/>
          <a:p>
            <a:br>
              <a:rPr lang="en-US" sz="4400" dirty="0"/>
            </a:br>
            <a:r>
              <a:rPr lang="en-US" sz="4400" dirty="0"/>
              <a:t>     </a:t>
            </a:r>
            <a:r>
              <a:rPr lang="en-US" sz="4400" b="1" u="sng" dirty="0">
                <a:latin typeface="Arial Black" panose="020B0A04020102020204" pitchFamily="34" charset="0"/>
              </a:rPr>
              <a:t>Problem</a:t>
            </a:r>
            <a:r>
              <a:rPr lang="en-US" sz="4900" b="1" u="sng" dirty="0">
                <a:latin typeface="Arial Black" panose="020B0A04020102020204" pitchFamily="34" charset="0"/>
              </a:rPr>
              <a:t> Statement: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85800" y="1498286"/>
            <a:ext cx="8184883" cy="4771670"/>
          </a:xfrm>
        </p:spPr>
        <p:txBody>
          <a:bodyPr>
            <a:normAutofit fontScale="95000"/>
          </a:bodyPr>
          <a:lstStyle/>
          <a:p>
            <a:pPr marL="0" indent="0">
              <a:buNone/>
            </a:pP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Theme 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To build a conversational solution that enables customers to discover and order products.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Saving their time for surfing through thousands of products on the site.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conversational bot can satisfy the above expectation.</a:t>
            </a:r>
          </a:p>
          <a:p>
            <a:pPr marL="0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99DA-7F69-4962-8B65-20E47B83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304800"/>
            <a:ext cx="7886700" cy="1325563"/>
          </a:xfrm>
        </p:spPr>
        <p:txBody>
          <a:bodyPr/>
          <a:lstStyle/>
          <a:p>
            <a:r>
              <a:rPr lang="en-US" sz="4000" b="1" dirty="0"/>
              <a:t>                            </a:t>
            </a:r>
            <a:r>
              <a:rPr lang="en-US" sz="4400" b="1" u="sng" dirty="0">
                <a:latin typeface="Arial Black" panose="020B0A04020102020204" pitchFamily="34" charset="0"/>
              </a:rPr>
              <a:t>Approach:</a:t>
            </a:r>
            <a:endParaRPr lang="en-IN" sz="4400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473322-49AA-443E-9D7A-63D501094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857300"/>
              </p:ext>
            </p:extLst>
          </p:nvPr>
        </p:nvGraphicFramePr>
        <p:xfrm>
          <a:off x="628650" y="1371600"/>
          <a:ext cx="78867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6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3D75-D99C-4255-84EE-5A47B8C5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u="sng" dirty="0">
                <a:latin typeface="Arial Black" panose="020B0A04020102020204" pitchFamily="34" charset="0"/>
              </a:rPr>
              <a:t>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CB73-C7E6-4CE0-8514-D80689E4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and 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Agile Model.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AB2729-EC53-4B28-9909-A2F98E1EC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096707"/>
              </p:ext>
            </p:extLst>
          </p:nvPr>
        </p:nvGraphicFramePr>
        <p:xfrm>
          <a:off x="1447800" y="1825625"/>
          <a:ext cx="6172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4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7"/>
          <p:cNvSpPr>
            <a:spLocks noGrp="1"/>
          </p:cNvSpPr>
          <p:nvPr>
            <p:ph idx="1"/>
          </p:nvPr>
        </p:nvSpPr>
        <p:spPr>
          <a:xfrm>
            <a:off x="827700" y="2052925"/>
            <a:ext cx="7706700" cy="41954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latin typeface="+mn-lt"/>
                <a:cs typeface="Times New Roman" panose="02020603050405020304" pitchFamily="18" charset="0"/>
              </a:rPr>
              <a:t>                                      </a:t>
            </a:r>
          </a:p>
          <a:p>
            <a:pPr marL="0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                                            </a:t>
            </a:r>
            <a:r>
              <a:rPr lang="en-IN" b="1" u="sng" dirty="0">
                <a:latin typeface="+mn-lt"/>
                <a:cs typeface="Times New Roman" panose="02020603050405020304" pitchFamily="18" charset="0"/>
              </a:rPr>
              <a:t>Workflow diagram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C81F3-02DF-4485-B515-9331ADBA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97304"/>
            <a:ext cx="61531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B179-F29A-4A29-932F-261E57FF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3884"/>
            <a:ext cx="737235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Technologies Used: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6BEF6D-0D9D-426F-8281-BADAA2BBA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29703"/>
              </p:ext>
            </p:extLst>
          </p:nvPr>
        </p:nvGraphicFramePr>
        <p:xfrm>
          <a:off x="17206" y="1981200"/>
          <a:ext cx="9126794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A93B694-E062-44A5-960A-42A6527D0CDD}"/>
              </a:ext>
            </a:extLst>
          </p:cNvPr>
          <p:cNvGrpSpPr/>
          <p:nvPr/>
        </p:nvGrpSpPr>
        <p:grpSpPr>
          <a:xfrm>
            <a:off x="1639770" y="2029541"/>
            <a:ext cx="3034747" cy="1293310"/>
            <a:chOff x="4527283" y="1703"/>
            <a:chExt cx="3034747" cy="12933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521403-B2D5-4B98-8D6B-622A9C161899}"/>
                </a:ext>
              </a:extLst>
            </p:cNvPr>
            <p:cNvSpPr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D0A561-4DF8-470F-BDE9-4DB7AF922391}"/>
                </a:ext>
              </a:extLst>
            </p:cNvPr>
            <p:cNvSpPr txBox="1"/>
            <p:nvPr/>
          </p:nvSpPr>
          <p:spPr>
            <a:xfrm>
              <a:off x="4527283" y="1703"/>
              <a:ext cx="3034747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Programming Framework: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Python, </a:t>
              </a:r>
              <a:r>
                <a:rPr lang="en-IN" sz="2400" b="1" dirty="0">
                  <a:solidFill>
                    <a:schemeClr val="tx1"/>
                  </a:solidFill>
                </a:rPr>
                <a:t>Django</a:t>
              </a:r>
              <a:endParaRPr lang="en-IN" sz="24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043E0BC-1B03-408D-B051-06DE4890EACC}"/>
              </a:ext>
            </a:extLst>
          </p:cNvPr>
          <p:cNvSpPr/>
          <p:nvPr/>
        </p:nvSpPr>
        <p:spPr>
          <a:xfrm>
            <a:off x="231355" y="2029541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79FBC-C06C-4E58-9FF8-487E4BB29F90}"/>
              </a:ext>
            </a:extLst>
          </p:cNvPr>
          <p:cNvGrpSpPr/>
          <p:nvPr/>
        </p:nvGrpSpPr>
        <p:grpSpPr>
          <a:xfrm>
            <a:off x="1662590" y="3536247"/>
            <a:ext cx="3034747" cy="1377719"/>
            <a:chOff x="3118868" y="1508409"/>
            <a:chExt cx="3034747" cy="1377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F75C25-4A20-4937-8494-C158EF4004E5}"/>
                </a:ext>
              </a:extLst>
            </p:cNvPr>
            <p:cNvSpPr/>
            <p:nvPr/>
          </p:nvSpPr>
          <p:spPr>
            <a:xfrm>
              <a:off x="3118868" y="1508410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DDD53B-732F-49C9-8426-920B24D3C07D}"/>
                </a:ext>
              </a:extLst>
            </p:cNvPr>
            <p:cNvSpPr txBox="1"/>
            <p:nvPr/>
          </p:nvSpPr>
          <p:spPr>
            <a:xfrm>
              <a:off x="3118868" y="1508409"/>
              <a:ext cx="3034747" cy="1377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dirty="0"/>
                <a:t>Fundamentals of Neural Networks and NLP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BDAEB-8335-4F7D-9524-2330A7F9814C}"/>
              </a:ext>
            </a:extLst>
          </p:cNvPr>
          <p:cNvGrpSpPr/>
          <p:nvPr/>
        </p:nvGrpSpPr>
        <p:grpSpPr>
          <a:xfrm>
            <a:off x="6105753" y="5042955"/>
            <a:ext cx="2859509" cy="1293310"/>
            <a:chOff x="4527283" y="3015117"/>
            <a:chExt cx="2859509" cy="12933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233D82-AC36-4C2C-A9C3-0980146DC996}"/>
                </a:ext>
              </a:extLst>
            </p:cNvPr>
            <p:cNvSpPr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CE191E-4BF4-4EAA-850D-B2B12B5E49B5}"/>
                </a:ext>
              </a:extLst>
            </p:cNvPr>
            <p:cNvSpPr txBox="1"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/>
                <a:t>Front End: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>
                  <a:solidFill>
                    <a:schemeClr val="tx1"/>
                  </a:solidFill>
                </a:rPr>
                <a:t>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HTML, CSS, Bootstrap,  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7A845-1325-4046-BDF7-CAE0D2EEEE0D}"/>
              </a:ext>
            </a:extLst>
          </p:cNvPr>
          <p:cNvSpPr/>
          <p:nvPr/>
        </p:nvSpPr>
        <p:spPr>
          <a:xfrm>
            <a:off x="4697338" y="5042955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5" descr="C:\Users\admin\Desktop\PPT Images\HTML-CSS-JS.jpg">
            <a:extLst>
              <a:ext uri="{FF2B5EF4-FFF2-40B4-BE49-F238E27FC236}">
                <a16:creationId xmlns:a16="http://schemas.microsoft.com/office/drawing/2014/main" id="{132C199C-5998-4862-9E80-3168C1FB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37" y="5108276"/>
            <a:ext cx="1280377" cy="11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9428FDAF-9621-4CDF-A769-44C246A6D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604104"/>
              </p:ext>
            </p:extLst>
          </p:nvPr>
        </p:nvGraphicFramePr>
        <p:xfrm>
          <a:off x="4802555" y="2957880"/>
          <a:ext cx="3503245" cy="245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7F9085A-2072-40BB-B463-BEE3E6AD3A0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" y="2029541"/>
            <a:ext cx="1280377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2460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Demo Video</a:t>
            </a:r>
            <a:br>
              <a:rPr lang="en-IN" sz="4400" b="1" u="sng" dirty="0">
                <a:latin typeface="Arial Black" panose="020B0A04020102020204" pitchFamily="34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https://www.loom.com/share/32cb3d1da9ff4ef0a87058a6e7b022f5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Arial Black" panose="020B0A04020102020204" pitchFamily="34" charset="0"/>
                <a:cs typeface="Times New Roman" panose="02020603050405020304" pitchFamily="18" charset="0"/>
              </a:rPr>
              <a:t>Website link</a:t>
            </a:r>
            <a:br>
              <a:rPr lang="en-IN" sz="3200" b="1" u="sng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http://navinbarnwal21.pythonanywhere.com/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 err="1">
                <a:latin typeface="Arial Black" panose="020B0A040201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latin typeface="Arial Black" panose="020B0A040201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Link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https://github.com/NavinKumarBarnwal/Vision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shared in the </a:t>
            </a:r>
            <a:r>
              <a:rPr lang="en-IN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meeting chat)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/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Arial Black" panose="020B0A04020102020204" pitchFamily="34" charset="0"/>
              </a:rPr>
              <a:t> Challenges Faced: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707923" y="1219200"/>
            <a:ext cx="7973490" cy="4764741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training set for chatbot.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interactive user interface.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 accurate results through chatbot without even going to the actual site.</a:t>
            </a:r>
            <a:endParaRPr lang="en-US" sz="3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 Image query system.</a:t>
            </a:r>
            <a:endParaRPr lang="en-US" sz="3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594-BE5E-47E7-B3D5-B414668A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>
                <a:latin typeface="Arial Black" panose="020B0A04020102020204" pitchFamily="34" charset="0"/>
              </a:rPr>
              <a:t>Extension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C240-3CF5-472B-ABB5-0EBA1473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4418"/>
            <a:ext cx="78867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Image of the User after trial of  the product.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decision making of the customer.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29606-3047-4330-9C84-36C54B9B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8999"/>
            <a:ext cx="4953000" cy="31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407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Team Vision  Team Members: 1.Piyush Kumar Das 2.Navin Kumar Barnwal 3.Vrushali Vijay Harane  From-National Institute of Technology,Rourkela</vt:lpstr>
      <vt:lpstr>      Problem Statement:</vt:lpstr>
      <vt:lpstr>                            Approach:</vt:lpstr>
      <vt:lpstr>Development Cycle</vt:lpstr>
      <vt:lpstr>PowerPoint Presentation</vt:lpstr>
      <vt:lpstr>Technologies Used:</vt:lpstr>
      <vt:lpstr>Demo Video https://www.loom.com/share/32cb3d1da9ff4ef0a87058a6e7b022f5  Website link http://navinbarnwal21.pythonanywhere.com/  Github Link https://github.com/NavinKumarBarnwal/Vision (Also shared in the meeting chat) </vt:lpstr>
      <vt:lpstr> Challenges Faced:</vt:lpstr>
      <vt:lpstr>Extension of the project:</vt:lpstr>
      <vt:lpstr> 2. Chat analysis after specified number of queries. </vt:lpstr>
      <vt:lpstr>3.Separate interface for the verified sellers for launching products </vt:lpstr>
      <vt:lpstr>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solution that enables customers to discover and order products</dc:title>
  <dc:creator>Navin &amp; Krish</dc:creator>
  <cp:lastModifiedBy>vrushali harane</cp:lastModifiedBy>
  <cp:revision>32</cp:revision>
  <dcterms:created xsi:type="dcterms:W3CDTF">2020-03-01T00:32:44Z</dcterms:created>
  <dcterms:modified xsi:type="dcterms:W3CDTF">2020-05-03T23:13:50Z</dcterms:modified>
</cp:coreProperties>
</file>