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Requirements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Assigning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Process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-1074" custLinFactNeighborY="24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 custLinFactNeighborX="111" custLinFactNeighborY="12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321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Requirements</a:t>
          </a:r>
        </a:p>
      </dsp:txBody>
      <dsp:txXfrm>
        <a:off x="39238" y="39559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5672" y="1563133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Assigning</a:t>
          </a:r>
        </a:p>
      </dsp:txBody>
      <dsp:txXfrm>
        <a:off x="424910" y="1602371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Process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Without reference tag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 in Login Page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9F5A-BBA5-980B-A575-2DB65499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875529" cy="446227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Tag usages</a:t>
            </a:r>
          </a:p>
          <a:p>
            <a:pPr lvl="1"/>
            <a:r>
              <a:rPr lang="en-IN" dirty="0"/>
              <a:t>Div tag</a:t>
            </a:r>
          </a:p>
          <a:p>
            <a:pPr lvl="1"/>
            <a:r>
              <a:rPr lang="en-IN" dirty="0"/>
              <a:t>Form tag</a:t>
            </a:r>
          </a:p>
          <a:p>
            <a:pPr lvl="1"/>
            <a:r>
              <a:rPr lang="en-IN" dirty="0"/>
              <a:t>H1 tag</a:t>
            </a:r>
          </a:p>
          <a:p>
            <a:pPr lvl="1"/>
            <a:r>
              <a:rPr lang="en-IN" dirty="0"/>
              <a:t>Anchor tag</a:t>
            </a:r>
          </a:p>
          <a:p>
            <a:pPr lvl="1"/>
            <a:r>
              <a:rPr lang="en-IN" dirty="0" err="1"/>
              <a:t>Img</a:t>
            </a:r>
            <a:r>
              <a:rPr lang="en-IN" dirty="0"/>
              <a:t> tag</a:t>
            </a:r>
          </a:p>
          <a:p>
            <a:pPr lvl="1"/>
            <a:r>
              <a:rPr lang="en-IN" dirty="0"/>
              <a:t>Italics tag</a:t>
            </a:r>
          </a:p>
          <a:p>
            <a:pPr lvl="1"/>
            <a:r>
              <a:rPr lang="en-IN" dirty="0"/>
              <a:t>Span tag</a:t>
            </a:r>
          </a:p>
          <a:p>
            <a:pPr lvl="1"/>
            <a:r>
              <a:rPr lang="en-IN" dirty="0"/>
              <a:t>Input tag</a:t>
            </a:r>
          </a:p>
          <a:p>
            <a:pPr lvl="1"/>
            <a:r>
              <a:rPr lang="en-IN" dirty="0"/>
              <a:t>Button tag</a:t>
            </a:r>
          </a:p>
          <a:p>
            <a:pPr lvl="1"/>
            <a:r>
              <a:rPr lang="en-IN" dirty="0"/>
              <a:t>Script tag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D7FB3-EDED-042F-C243-9FCB5D8B3CB5}"/>
              </a:ext>
            </a:extLst>
          </p:cNvPr>
          <p:cNvSpPr txBox="1"/>
          <p:nvPr/>
        </p:nvSpPr>
        <p:spPr>
          <a:xfrm>
            <a:off x="6310436" y="1844824"/>
            <a:ext cx="52689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Attribute usages</a:t>
            </a:r>
          </a:p>
          <a:p>
            <a:pPr marL="1066693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Class</a:t>
            </a:r>
          </a:p>
          <a:p>
            <a:pPr marL="1066693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Action</a:t>
            </a:r>
          </a:p>
          <a:p>
            <a:pPr marL="1066693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 err="1"/>
              <a:t>Src</a:t>
            </a:r>
            <a:endParaRPr lang="en-IN" sz="2800" dirty="0"/>
          </a:p>
          <a:p>
            <a:pPr marL="1066693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Type</a:t>
            </a:r>
          </a:p>
          <a:p>
            <a:pPr marL="1066693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Placeholder</a:t>
            </a:r>
          </a:p>
          <a:p>
            <a:pPr marL="1066693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SignUp</a:t>
            </a:r>
            <a:r>
              <a:rPr lang="en-US" dirty="0"/>
              <a:t> – Click</a:t>
            </a:r>
          </a:p>
          <a:p>
            <a:pPr lvl="1"/>
            <a:r>
              <a:rPr lang="en-US" dirty="0"/>
              <a:t>For going to signing up page</a:t>
            </a:r>
          </a:p>
          <a:p>
            <a:pPr lvl="1"/>
            <a:r>
              <a:rPr lang="en-US" dirty="0"/>
              <a:t>For signing up</a:t>
            </a:r>
          </a:p>
          <a:p>
            <a:r>
              <a:rPr lang="en-US" dirty="0" err="1"/>
              <a:t>SignIn</a:t>
            </a:r>
            <a:r>
              <a:rPr lang="en-US" dirty="0"/>
              <a:t> – Click</a:t>
            </a:r>
          </a:p>
          <a:p>
            <a:pPr lvl="1"/>
            <a:r>
              <a:rPr lang="en-US" dirty="0"/>
              <a:t>For Signing in the page</a:t>
            </a:r>
          </a:p>
          <a:p>
            <a:pPr lvl="1"/>
            <a:r>
              <a:rPr lang="en-US" dirty="0"/>
              <a:t>For Signing 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9E0F94-E6C7-6150-8E21-433C67FFC0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16" y="3543496"/>
            <a:ext cx="2650446" cy="7920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FFAD89-C0BB-646F-603B-E73C7CE5A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16" y="1844824"/>
            <a:ext cx="2376264" cy="8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Got the requirements from the program</a:t>
            </a:r>
          </a:p>
          <a:p>
            <a:r>
              <a:rPr lang="en-US" dirty="0"/>
              <a:t>Assigning different works to the team</a:t>
            </a:r>
          </a:p>
          <a:p>
            <a:r>
              <a:rPr lang="en-US" dirty="0"/>
              <a:t>Team processes the whole project and give the final output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552703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907268B-1930-CA80-0E5A-66465AFE8A85}"/>
              </a:ext>
            </a:extLst>
          </p:cNvPr>
          <p:cNvSpPr txBox="1">
            <a:spLocks/>
          </p:cNvSpPr>
          <p:nvPr/>
        </p:nvSpPr>
        <p:spPr>
          <a:xfrm>
            <a:off x="1211161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Process of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41672-60B9-CBFE-7840-EFBD710B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2910928"/>
            <a:ext cx="8938472" cy="1036143"/>
          </a:xfrm>
        </p:spPr>
        <p:txBody>
          <a:bodyPr/>
          <a:lstStyle/>
          <a:p>
            <a:pPr algn="ctr"/>
            <a:r>
              <a:rPr lang="en-IN" dirty="0"/>
              <a:t>Login Page End Product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14197-4151-BF4B-408A-D9F94AD1F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66" y="712234"/>
            <a:ext cx="8664691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8AC9D5-AE41-63DC-6B79-06E8C038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26" y="567442"/>
            <a:ext cx="8916173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</TotalTime>
  <Words>106</Words>
  <Application>Microsoft Office PowerPoint</Application>
  <PresentationFormat>Custom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Login Page</vt:lpstr>
      <vt:lpstr>Languages used in Login Page</vt:lpstr>
      <vt:lpstr>HTML</vt:lpstr>
      <vt:lpstr>JavaScript </vt:lpstr>
      <vt:lpstr>Process of this project</vt:lpstr>
      <vt:lpstr>Login Page End Product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Navin Senthilrajan</dc:creator>
  <cp:lastModifiedBy>Navin Senthilrajan</cp:lastModifiedBy>
  <cp:revision>1</cp:revision>
  <dcterms:created xsi:type="dcterms:W3CDTF">2023-11-06T08:19:53Z</dcterms:created>
  <dcterms:modified xsi:type="dcterms:W3CDTF">2023-11-06T08:45:49Z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