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58" r:id="rId2"/>
    <p:sldId id="559" r:id="rId3"/>
    <p:sldId id="560" r:id="rId4"/>
    <p:sldId id="552" r:id="rId5"/>
    <p:sldId id="52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94107"/>
    <a:srgbClr val="FF3300"/>
    <a:srgbClr val="DFA267"/>
    <a:srgbClr val="FEDC32"/>
    <a:srgbClr val="F4B350"/>
    <a:srgbClr val="FDBA53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00016-E20F-478B-8D45-1F300C6493DA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8A639-4C6A-4154-A760-CE1CDC50D1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15153" y="335448"/>
            <a:ext cx="8100647" cy="587283"/>
          </a:xfrm>
        </p:spPr>
        <p:txBody>
          <a:bodyPr>
            <a:normAutofit fontScale="90000"/>
          </a:bodyPr>
          <a:lstStyle/>
          <a:p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 values and Eigen vectors continued... </a:t>
            </a: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sv-SE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sv-SE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38896" y="902825"/>
            <a:ext cx="8387884" cy="1950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66218" y="1099595"/>
            <a:ext cx="932153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the eigenvalues and the corresponding eigenvectors of the matrix  A= [1,1,3;1,5,1;3,1,1].</a:t>
            </a:r>
          </a:p>
          <a:p>
            <a:pPr marL="457200" indent="-457200"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&gt;&gt; 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A=[1,1,3;1,5,1;3,1,1]</a:t>
            </a:r>
          </a:p>
          <a:p>
            <a:pPr marL="457200" indent="-457200"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&gt;&gt; 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e=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pPr marL="457200" indent="-457200"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168" y="2863107"/>
            <a:ext cx="2095500" cy="162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846" y="5079960"/>
            <a:ext cx="12287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495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65753" y="234825"/>
            <a:ext cx="8100647" cy="744117"/>
          </a:xfrm>
        </p:spPr>
        <p:txBody>
          <a:bodyPr>
            <a:normAutofit fontScale="90000"/>
          </a:bodyPr>
          <a:lstStyle/>
          <a:p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 values and Eigen vectors continued... </a:t>
            </a:r>
            <a:br>
              <a:rPr lang="sv-SE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sv-SE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8648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9405" y="1411942"/>
            <a:ext cx="894459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657" y="1030942"/>
            <a:ext cx="828799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pPr marL="342900" indent="-34290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prod(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(A))</a:t>
            </a:r>
          </a:p>
          <a:p>
            <a:pPr marL="342900" indent="-34290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Therefore, 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(A)=prod(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(A))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sum(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(A))</a:t>
            </a:r>
          </a:p>
          <a:p>
            <a:pPr marL="342900" indent="-34290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55" y="1609364"/>
            <a:ext cx="1145350" cy="91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869" y="3315724"/>
            <a:ext cx="1797390" cy="122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3620" y="5590572"/>
            <a:ext cx="1295099" cy="101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529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70452" y="391022"/>
            <a:ext cx="8229600" cy="531709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defRPr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 values and Eigen vectors continued... </a:t>
            </a: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AU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87165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8711" y="1196493"/>
            <a:ext cx="89691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trace(A)</a:t>
            </a:r>
          </a:p>
          <a:p>
            <a:pPr marL="342900" indent="-342900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Therefore, sum(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(A))=trace(A)</a:t>
            </a:r>
          </a:p>
          <a:p>
            <a:pPr marL="342900" indent="-342900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746" y="1967696"/>
            <a:ext cx="1295099" cy="101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437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70452" y="428262"/>
            <a:ext cx="8229600" cy="590309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defRPr/>
            </a:pPr>
            <a:br>
              <a:rPr lang="en-AU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 values and Eigen vectors continued... </a:t>
            </a:r>
            <a:br>
              <a:rPr lang="sv-SE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AU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7999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8711" y="1196493"/>
            <a:ext cx="89691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 Eigenvectors of the matrix A: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[V,D]=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pPr marL="342900" indent="-342900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7" y="4508097"/>
            <a:ext cx="3558732" cy="193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513" y="2519966"/>
            <a:ext cx="3681292" cy="184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591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No4CyrTCYLi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No4CyrTCYLi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1332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No4CyrTCYLi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No4CyrTCYLi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9pPr>
          </a:lstStyle>
          <a:p>
            <a:endParaRPr lang="en-US" altLang="en-US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429" y="512"/>
            <a:ext cx="933598" cy="1398963"/>
          </a:xfrm>
          <a:prstGeom prst="rect">
            <a:avLst/>
          </a:prstGeom>
        </p:spPr>
      </p:pic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193013" y="532435"/>
            <a:ext cx="8396485" cy="39354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 values and Eigen vectors continued... </a:t>
            </a:r>
            <a:endParaRPr lang="en-US" alt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289446" y="97704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3014" y="1079651"/>
            <a:ext cx="93543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Problems:</a:t>
            </a:r>
          </a:p>
          <a:p>
            <a:pPr marL="457200" lvl="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the Eigenvalue and the corresponding  Eigenvectors  of </a:t>
            </a:r>
          </a:p>
          <a:p>
            <a:pPr marL="457200" lvl="0" indent="-457200" algn="just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A=[1,-1,1;1,0,0;-1,1,-1].</a:t>
            </a: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the Eigenvalue and the corresponding  Eigenvectors  of</a:t>
            </a:r>
          </a:p>
          <a:p>
            <a:pPr marL="457200" lvl="0" indent="-457200" algn="just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A=[1,3,1;4,1,3;2,1,3]</a:t>
            </a:r>
          </a:p>
          <a:p>
            <a:pPr marL="457200" indent="-457200" algn="just">
              <a:lnSpc>
                <a:spcPct val="150000"/>
              </a:lnSpc>
              <a:buAutoNum type="arabicPeriod" startAt="3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the Eigenvalue and the corresponding  Eigenvectors  of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A=[2,3,4;5,3,2;1,2,2]</a:t>
            </a:r>
          </a:p>
          <a:p>
            <a:pPr marL="457200" lvl="0" indent="-457200" algn="just"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42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050254395C3E49BCDCEFE7F8E07AA2" ma:contentTypeVersion="2" ma:contentTypeDescription="Create a new document." ma:contentTypeScope="" ma:versionID="37bf67e13c068e83487a1b31e9c18644">
  <xsd:schema xmlns:xsd="http://www.w3.org/2001/XMLSchema" xmlns:xs="http://www.w3.org/2001/XMLSchema" xmlns:p="http://schemas.microsoft.com/office/2006/metadata/properties" xmlns:ns2="c6092e82-d6ff-490a-84f8-96c9ea7ebcfe" targetNamespace="http://schemas.microsoft.com/office/2006/metadata/properties" ma:root="true" ma:fieldsID="1e224081b2cb67c381857545930fa988" ns2:_="">
    <xsd:import namespace="c6092e82-d6ff-490a-84f8-96c9ea7eb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92e82-d6ff-490a-84f8-96c9ea7eb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FF3E1D-42AA-4DCB-BDDB-114AD8E97E6D}"/>
</file>

<file path=customXml/itemProps2.xml><?xml version="1.0" encoding="utf-8"?>
<ds:datastoreItem xmlns:ds="http://schemas.openxmlformats.org/officeDocument/2006/customXml" ds:itemID="{60BF21C9-9E99-466A-B90D-23061F9E34D2}"/>
</file>

<file path=customXml/itemProps3.xml><?xml version="1.0" encoding="utf-8"?>
<ds:datastoreItem xmlns:ds="http://schemas.openxmlformats.org/officeDocument/2006/customXml" ds:itemID="{8BE83FBA-1E91-44A3-A2FE-D23A21D9171C}"/>
</file>

<file path=docProps/app.xml><?xml version="1.0" encoding="utf-8"?>
<Properties xmlns="http://schemas.openxmlformats.org/officeDocument/2006/extended-properties" xmlns:vt="http://schemas.openxmlformats.org/officeDocument/2006/docPropsVTypes">
  <TotalTime>8470</TotalTime>
  <Words>191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GaramondNo4CyrTCYLig</vt:lpstr>
      <vt:lpstr>Wingdings</vt:lpstr>
      <vt:lpstr>Office Theme</vt:lpstr>
      <vt:lpstr>     Eigen values and Eigen vectors continued...    </vt:lpstr>
      <vt:lpstr>    Eigen values and Eigen vectors continued...   </vt:lpstr>
      <vt:lpstr>Eigen values and Eigen vectors continued...  </vt:lpstr>
      <vt:lpstr>     Eigen values and Eigen vectors continued...  </vt:lpstr>
      <vt:lpstr>Eigen values and Eigen vectors continued...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Dr.Girish  V R</cp:lastModifiedBy>
  <cp:revision>793</cp:revision>
  <dcterms:created xsi:type="dcterms:W3CDTF">2019-05-30T23:14:36Z</dcterms:created>
  <dcterms:modified xsi:type="dcterms:W3CDTF">2022-04-05T15:32:17Z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0x010100BD050254395C3E49BCDCEFE7F8E07AA2</vt:lpwstr>
  </property>
</Properties>
</file>