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  <p:sldId id="525" r:id="rId3"/>
    <p:sldId id="526" r:id="rId4"/>
    <p:sldId id="527" r:id="rId5"/>
    <p:sldId id="529" r:id="rId6"/>
    <p:sldId id="528" r:id="rId7"/>
    <p:sldId id="531" r:id="rId8"/>
    <p:sldId id="532" r:id="rId9"/>
    <p:sldId id="534" r:id="rId10"/>
    <p:sldId id="535" r:id="rId11"/>
    <p:sldId id="5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970-5C16-4846-85E1-B544B57B7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504D-CA36-40E7-8607-F56D0F68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F84C-05C2-4C78-9B1B-71EDE582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02ED-6D21-4ED1-9F0B-18C317CD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5CA4-22BC-439C-B623-A707C6D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4E72-EA71-4D2C-B4B0-6DB223C2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6B79-E9F4-4169-9C83-CD27B105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C23C-74C8-4F6D-9816-25FAC4F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91DB-64CF-4F8E-8124-BFC8F24C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5958-295B-4E0E-A65F-90DBB829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C7FDD-A4F6-4F14-B73A-C748797B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7BD6-B2A4-493C-A17E-BE549D91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2EF6-F758-4F4A-9399-FD5252B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4CA19-F742-4756-B2F6-107CEC35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AAA9-49EA-4A5B-AFE5-1E8BF06F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583-86EA-4829-ABFF-F64C954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5B3E-2502-4E3A-820D-ABB9B61D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373E-7B5B-4772-9E03-F98ED3E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79E9-E00B-4E51-9D0C-39317F7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2386-D573-4842-AC45-B6A65412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61EA-D7C8-49E0-BA00-9E0B45D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A25E-2AB3-4E3B-84EA-C9C08D63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8A00-65AC-414E-AEAF-4578D7FC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F4D6-FB97-41F9-A195-F69778B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4162-9B3D-4E3B-9D88-785E21F7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E7F-D85A-417E-9CA6-A3A4618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3551-AEF5-4368-9147-00D258AB0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B0A8-797E-4170-B32A-22D69691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44A9-E3A7-4F13-AB16-FC61E10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4128-5071-4324-8FE1-FD2A58C5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FE344-B897-4A26-9431-EC0BC0D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2A01-DCDA-408D-937E-D7824297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7873-EBF0-4EF3-B259-FFB710D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3BE7-A386-4F8B-89E2-56858002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B4091-D2F5-439A-955F-5BD4DA37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2AA3-5A93-4A1D-A7B1-DCC11A304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71DC-C2A7-4709-B1A2-06C2F4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DFE3-4968-40BB-A9A2-8A6A2F3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31D6-D3B1-4029-A39D-A45F174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12-0FF7-4032-B659-A22D4E52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2CDA-4156-4CCE-9F5B-00B0E1C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DF031-07BD-42AB-BE1C-7C33296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73A40-1334-4631-ACE4-CCFC50B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9DF76-220A-4590-8EE6-3F87A38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27B84-43F2-42FE-9613-30CD07A5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0F7F-D1AF-4692-AF92-B4631F80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1E34-208A-4693-AC52-2B80AD36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B0EA-5638-43DB-ACDB-B2CA68E6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2654-3B02-4AF9-9DC8-9523DA1B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F0F2-BA8C-4697-A60A-A4BA0E8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4059-60AA-4533-BA3B-C9E22C0B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8527-9122-40B3-AE6A-1F0B8D7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B959-A057-4F20-AFF0-6D13DFF0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628FF-A6F8-4642-B655-9F851DFA7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68CA4-4F3E-4236-9DC2-C5BC68B1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AB6D-20AA-4B92-8E10-5B6D79C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875D-C56D-4ED4-89D9-27C51CFE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583F-7F5D-4BEC-B49E-0CA599E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DD8A3-63EF-4891-8AEE-1FE34B5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2618-DB8B-42F7-80FA-F8B63D30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4833-A478-4F48-B2D1-CE9C1BAE4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6A9B-65D0-47FD-BFFE-73B6FC189B9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5305-34D0-4FBA-8DFE-112244419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17E2-DAB8-456C-B62A-2BFCD3AE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2054-DB94-42FE-83FD-1F448BFE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75138" y="89275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319880" y="685955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55" y="1105270"/>
                <a:ext cx="10869672" cy="5256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Find by Gauss Jordan Method: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1        1     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 =[1,1,1;4,3,-1;3,5,3];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 =length(A(1,:));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 =[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A,eye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n,n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)]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j=1:n-1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=j+1:n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Aug(i,j:2*n)=Aug(i,j:2*n)-Aug(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)*Aug(j,j:2*n)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j=n:-1:2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Aug(1:j-1,:)=Aug(1:j-1,:)-Aug(1:j-1,j)/Aug(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)*Aug(j,:)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055" y="1105270"/>
                <a:ext cx="10869672" cy="5256952"/>
              </a:xfrm>
              <a:prstGeom prst="rect">
                <a:avLst/>
              </a:prstGeom>
              <a:blipFill>
                <a:blip r:embed="rId3"/>
                <a:stretch>
                  <a:fillRect l="-897" t="-463" b="-20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64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55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3EADA-C918-4710-BCB7-A852F9AB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582341"/>
            <a:ext cx="904701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j=1:n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Aug(j,:)=Aug(j,:)/Aug(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j,j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B=Aug(:,n+1:2*n)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57" y="965720"/>
            <a:ext cx="8267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 3 -1 0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2 0 -3 0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FB77C-D390-4977-93DE-914FB2B79902}"/>
              </a:ext>
            </a:extLst>
          </p:cNvPr>
          <p:cNvSpPr txBox="1"/>
          <p:nvPr/>
        </p:nvSpPr>
        <p:spPr>
          <a:xfrm>
            <a:off x="3978352" y="153725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0 -10 -11 2 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1.0000 0 -0.1000 0.2000 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FE78E-B6D6-440A-B728-1DA2512DF9BD}"/>
              </a:ext>
            </a:extLst>
          </p:cNvPr>
          <p:cNvSpPr txBox="1"/>
          <p:nvPr/>
        </p:nvSpPr>
        <p:spPr>
          <a:xfrm>
            <a:off x="8015889" y="1174507"/>
            <a:ext cx="61237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4A706B-3BC0-4908-988C-F1276829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45" y="3937912"/>
            <a:ext cx="3392888" cy="227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1.0000 1.1000 -0.2000 -0.1000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1.1000 -0.2000 -0.1000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335939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75138" y="-52476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 Decomposition Method: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375138" y="437064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3B69F1-B066-44BC-97B1-F15C2698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92" y="917851"/>
            <a:ext cx="341157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%LU Decomposition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 = [1 </a:t>
            </a:r>
            <a:r>
              <a:rPr lang="en-US" altLang="en-US" sz="2000" dirty="0">
                <a:latin typeface="Menl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-1;3 </a:t>
            </a:r>
            <a:r>
              <a:rPr lang="en-US" altLang="en-US" sz="2000" dirty="0">
                <a:latin typeface="Menl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lang="en-US" altLang="en-US" sz="2000" dirty="0">
                <a:latin typeface="Menl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;7 </a:t>
            </a:r>
            <a:r>
              <a:rPr lang="en-US" altLang="en-US" sz="2000" dirty="0">
                <a:latin typeface="Menlo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9];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%% Forward Elimination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n= length(A);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 eye(n);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 With A(1,1) as pivot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=2:3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Ab(i,1)/Ab(1,1);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L(i,1) = alpha;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= 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- alpha*Ab(1,:);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 With A(2,2) as pivot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=3;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Ab(i,2)/Ab(2,2);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L(i,2) = alpha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= 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- alpha*Ab(2,:);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 = Ab(1:n,1:n)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0237C6B-E95F-43C6-8A32-BF9E1AF8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2" y="799975"/>
            <a:ext cx="2798174" cy="366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1.0000            0             0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6.0000        1.0000       0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9.0000       1.0909      1.0000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1       2        3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    -11    -11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       0     -17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335939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D165A7-602D-4410-A686-2FE27716401D}"/>
              </a:ext>
            </a:extLst>
          </p:cNvPr>
          <p:cNvSpPr txBox="1"/>
          <p:nvPr/>
        </p:nvSpPr>
        <p:spPr>
          <a:xfrm>
            <a:off x="346561" y="360491"/>
            <a:ext cx="69480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Method: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5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1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50254395C3E49BCDCEFE7F8E07AA2" ma:contentTypeVersion="2" ma:contentTypeDescription="Create a new document." ma:contentTypeScope="" ma:versionID="37bf67e13c068e83487a1b31e9c18644">
  <xsd:schema xmlns:xsd="http://www.w3.org/2001/XMLSchema" xmlns:xs="http://www.w3.org/2001/XMLSchema" xmlns:p="http://schemas.microsoft.com/office/2006/metadata/properties" xmlns:ns2="c6092e82-d6ff-490a-84f8-96c9ea7ebcfe" targetNamespace="http://schemas.microsoft.com/office/2006/metadata/properties" ma:root="true" ma:fieldsID="1e224081b2cb67c381857545930fa988" ns2:_="">
    <xsd:import namespace="c6092e82-d6ff-490a-84f8-96c9ea7e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92e82-d6ff-490a-84f8-96c9ea7e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E6E395-CBAE-43BC-A7D0-0CB874BF8669}"/>
</file>

<file path=customXml/itemProps2.xml><?xml version="1.0" encoding="utf-8"?>
<ds:datastoreItem xmlns:ds="http://schemas.openxmlformats.org/officeDocument/2006/customXml" ds:itemID="{79689833-97A2-4322-A9A8-CBE6B6EA9CBB}"/>
</file>

<file path=customXml/itemProps3.xml><?xml version="1.0" encoding="utf-8"?>
<ds:datastoreItem xmlns:ds="http://schemas.openxmlformats.org/officeDocument/2006/customXml" ds:itemID="{3B6E50CC-4430-44FC-BCF5-62F26397F391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675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 Gauss - Jordan Method To find Inverse</vt:lpstr>
      <vt:lpstr> Gauss - Jordan Method To find Inverse</vt:lpstr>
      <vt:lpstr> Gauss - Jordan Method To find Inverse</vt:lpstr>
      <vt:lpstr> Gauss - Jordan Method To find Inverse</vt:lpstr>
      <vt:lpstr> LU Decomposition Method: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 - Jordan Method To find Inverse</dc:title>
  <dc:creator>Dr.Girish  V R</dc:creator>
  <cp:lastModifiedBy>Dr.Girish  V R</cp:lastModifiedBy>
  <cp:revision>4</cp:revision>
  <dcterms:created xsi:type="dcterms:W3CDTF">2022-02-07T05:00:20Z</dcterms:created>
  <dcterms:modified xsi:type="dcterms:W3CDTF">2022-02-23T03:54:15Z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0x010100BD050254395C3E49BCDCEFE7F8E07AA2</vt:lpwstr>
  </property>
</Properties>
</file>